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61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65" d="100"/>
          <a:sy n="65" d="100"/>
        </p:scale>
        <p:origin x="14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5C8A4A6F-A85C-4529-A2B6-2608078DB2F5}"/>
              </a:ext>
            </a:extLst>
          </p:cNvPr>
          <p:cNvGrpSpPr/>
          <p:nvPr/>
        </p:nvGrpSpPr>
        <p:grpSpPr>
          <a:xfrm>
            <a:off x="1039101" y="3858821"/>
            <a:ext cx="1928984" cy="2437305"/>
            <a:chOff x="-4561195" y="4943330"/>
            <a:chExt cx="2291926" cy="2895889"/>
          </a:xfrm>
        </p:grpSpPr>
        <p:sp>
          <p:nvSpPr>
            <p:cNvPr id="3" name="平行四辺形 2">
              <a:extLst>
                <a:ext uri="{FF2B5EF4-FFF2-40B4-BE49-F238E27FC236}">
                  <a16:creationId xmlns:a16="http://schemas.microsoft.com/office/drawing/2014/main" id="{53FDDB91-6134-4A85-BF98-FB0F3C16A2C3}"/>
                </a:ext>
              </a:extLst>
            </p:cNvPr>
            <p:cNvSpPr/>
            <p:nvPr/>
          </p:nvSpPr>
          <p:spPr>
            <a:xfrm flipH="1">
              <a:off x="-4301475" y="4943330"/>
              <a:ext cx="497657" cy="1187739"/>
            </a:xfrm>
            <a:prstGeom prst="parallelogram">
              <a:avLst>
                <a:gd name="adj" fmla="val 22874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" name="平行四辺形 3">
              <a:extLst>
                <a:ext uri="{FF2B5EF4-FFF2-40B4-BE49-F238E27FC236}">
                  <a16:creationId xmlns:a16="http://schemas.microsoft.com/office/drawing/2014/main" id="{645DFE6F-05F8-404E-801B-11F3176A1438}"/>
                </a:ext>
              </a:extLst>
            </p:cNvPr>
            <p:cNvSpPr/>
            <p:nvPr/>
          </p:nvSpPr>
          <p:spPr>
            <a:xfrm flipH="1">
              <a:off x="-3056875" y="4943330"/>
              <a:ext cx="497657" cy="1187739"/>
            </a:xfrm>
            <a:prstGeom prst="parallelogram">
              <a:avLst>
                <a:gd name="adj" fmla="val 22874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0A7A92BF-C8B6-48E7-B654-9D70E4FB4CA6}"/>
                </a:ext>
              </a:extLst>
            </p:cNvPr>
            <p:cNvSpPr/>
            <p:nvPr/>
          </p:nvSpPr>
          <p:spPr>
            <a:xfrm>
              <a:off x="-4561195" y="4943330"/>
              <a:ext cx="2291926" cy="2895889"/>
            </a:xfrm>
            <a:custGeom>
              <a:avLst/>
              <a:gdLst>
                <a:gd name="connsiteX0" fmla="*/ 251149 w 2291926"/>
                <a:gd name="connsiteY0" fmla="*/ 0 h 2895889"/>
                <a:gd name="connsiteX1" fmla="*/ 634972 w 2291926"/>
                <a:gd name="connsiteY1" fmla="*/ 0 h 2895889"/>
                <a:gd name="connsiteX2" fmla="*/ 535707 w 2291926"/>
                <a:gd name="connsiteY2" fmla="*/ 1035729 h 2895889"/>
                <a:gd name="connsiteX3" fmla="*/ 755547 w 2291926"/>
                <a:gd name="connsiteY3" fmla="*/ 1035729 h 2895889"/>
                <a:gd name="connsiteX4" fmla="*/ 832050 w 2291926"/>
                <a:gd name="connsiteY4" fmla="*/ 590839 h 2895889"/>
                <a:gd name="connsiteX5" fmla="*/ 1153775 w 2291926"/>
                <a:gd name="connsiteY5" fmla="*/ 590839 h 2895889"/>
                <a:gd name="connsiteX6" fmla="*/ 1230278 w 2291926"/>
                <a:gd name="connsiteY6" fmla="*/ 1035729 h 2895889"/>
                <a:gd name="connsiteX7" fmla="*/ 1396484 w 2291926"/>
                <a:gd name="connsiteY7" fmla="*/ 1035729 h 2895889"/>
                <a:gd name="connsiteX8" fmla="*/ 1495749 w 2291926"/>
                <a:gd name="connsiteY8" fmla="*/ 0 h 2895889"/>
                <a:gd name="connsiteX9" fmla="*/ 1879572 w 2291926"/>
                <a:gd name="connsiteY9" fmla="*/ 0 h 2895889"/>
                <a:gd name="connsiteX10" fmla="*/ 1780307 w 2291926"/>
                <a:gd name="connsiteY10" fmla="*/ 1035729 h 2895889"/>
                <a:gd name="connsiteX11" fmla="*/ 1807927 w 2291926"/>
                <a:gd name="connsiteY11" fmla="*/ 1035729 h 2895889"/>
                <a:gd name="connsiteX12" fmla="*/ 2102543 w 2291926"/>
                <a:gd name="connsiteY12" fmla="*/ 1035729 h 2895889"/>
                <a:gd name="connsiteX13" fmla="*/ 2291926 w 2291926"/>
                <a:gd name="connsiteY13" fmla="*/ 1225112 h 2895889"/>
                <a:gd name="connsiteX14" fmla="*/ 2291926 w 2291926"/>
                <a:gd name="connsiteY14" fmla="*/ 2851431 h 2895889"/>
                <a:gd name="connsiteX15" fmla="*/ 2247468 w 2291926"/>
                <a:gd name="connsiteY15" fmla="*/ 2895889 h 2895889"/>
                <a:gd name="connsiteX16" fmla="*/ 1952852 w 2291926"/>
                <a:gd name="connsiteY16" fmla="*/ 2895889 h 2895889"/>
                <a:gd name="connsiteX17" fmla="*/ 339074 w 2291926"/>
                <a:gd name="connsiteY17" fmla="*/ 2895889 h 2895889"/>
                <a:gd name="connsiteX18" fmla="*/ 44458 w 2291926"/>
                <a:gd name="connsiteY18" fmla="*/ 2895889 h 2895889"/>
                <a:gd name="connsiteX19" fmla="*/ 0 w 2291926"/>
                <a:gd name="connsiteY19" fmla="*/ 2851431 h 2895889"/>
                <a:gd name="connsiteX20" fmla="*/ 0 w 2291926"/>
                <a:gd name="connsiteY20" fmla="*/ 1225112 h 2895889"/>
                <a:gd name="connsiteX21" fmla="*/ 115667 w 2291926"/>
                <a:gd name="connsiteY21" fmla="*/ 1050612 h 2895889"/>
                <a:gd name="connsiteX22" fmla="*/ 151144 w 2291926"/>
                <a:gd name="connsiteY22" fmla="*/ 1043449 h 2895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291926" h="2895889">
                  <a:moveTo>
                    <a:pt x="251149" y="0"/>
                  </a:moveTo>
                  <a:lnTo>
                    <a:pt x="634972" y="0"/>
                  </a:lnTo>
                  <a:lnTo>
                    <a:pt x="535707" y="1035729"/>
                  </a:lnTo>
                  <a:lnTo>
                    <a:pt x="755547" y="1035729"/>
                  </a:lnTo>
                  <a:lnTo>
                    <a:pt x="832050" y="590839"/>
                  </a:lnTo>
                  <a:lnTo>
                    <a:pt x="1153775" y="590839"/>
                  </a:lnTo>
                  <a:lnTo>
                    <a:pt x="1230278" y="1035729"/>
                  </a:lnTo>
                  <a:lnTo>
                    <a:pt x="1396484" y="1035729"/>
                  </a:lnTo>
                  <a:lnTo>
                    <a:pt x="1495749" y="0"/>
                  </a:lnTo>
                  <a:lnTo>
                    <a:pt x="1879572" y="0"/>
                  </a:lnTo>
                  <a:lnTo>
                    <a:pt x="1780307" y="1035729"/>
                  </a:lnTo>
                  <a:lnTo>
                    <a:pt x="1807927" y="1035729"/>
                  </a:lnTo>
                  <a:lnTo>
                    <a:pt x="2102543" y="1035729"/>
                  </a:lnTo>
                  <a:cubicBezTo>
                    <a:pt x="2207136" y="1035729"/>
                    <a:pt x="2291926" y="1120519"/>
                    <a:pt x="2291926" y="1225112"/>
                  </a:cubicBezTo>
                  <a:lnTo>
                    <a:pt x="2291926" y="2851431"/>
                  </a:lnTo>
                  <a:cubicBezTo>
                    <a:pt x="2291926" y="2875984"/>
                    <a:pt x="2272021" y="2895889"/>
                    <a:pt x="2247468" y="2895889"/>
                  </a:cubicBezTo>
                  <a:lnTo>
                    <a:pt x="1952852" y="2895889"/>
                  </a:lnTo>
                  <a:lnTo>
                    <a:pt x="339074" y="2895889"/>
                  </a:lnTo>
                  <a:lnTo>
                    <a:pt x="44458" y="2895889"/>
                  </a:lnTo>
                  <a:cubicBezTo>
                    <a:pt x="19905" y="2895889"/>
                    <a:pt x="0" y="2875984"/>
                    <a:pt x="0" y="2851431"/>
                  </a:cubicBezTo>
                  <a:lnTo>
                    <a:pt x="0" y="1225112"/>
                  </a:lnTo>
                  <a:cubicBezTo>
                    <a:pt x="0" y="1146668"/>
                    <a:pt x="47694" y="1079362"/>
                    <a:pt x="115667" y="1050612"/>
                  </a:cubicBezTo>
                  <a:lnTo>
                    <a:pt x="151144" y="1043449"/>
                  </a:ln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" name="四角形: 上の 2 つの角を丸める 5">
              <a:extLst>
                <a:ext uri="{FF2B5EF4-FFF2-40B4-BE49-F238E27FC236}">
                  <a16:creationId xmlns:a16="http://schemas.microsoft.com/office/drawing/2014/main" id="{8671BC2C-F731-4038-B43A-0A6BBC29A2FB}"/>
                </a:ext>
              </a:extLst>
            </p:cNvPr>
            <p:cNvSpPr/>
            <p:nvPr/>
          </p:nvSpPr>
          <p:spPr>
            <a:xfrm>
              <a:off x="-2552914" y="6064395"/>
              <a:ext cx="209550" cy="1695449"/>
            </a:xfrm>
            <a:prstGeom prst="round2SameRect">
              <a:avLst>
                <a:gd name="adj1" fmla="val 39013"/>
                <a:gd name="adj2" fmla="val 239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CADDD7C8-7C56-47E6-A215-215239BBD410}"/>
              </a:ext>
            </a:extLst>
          </p:cNvPr>
          <p:cNvGrpSpPr/>
          <p:nvPr/>
        </p:nvGrpSpPr>
        <p:grpSpPr>
          <a:xfrm>
            <a:off x="1066610" y="957942"/>
            <a:ext cx="1980509" cy="2471057"/>
            <a:chOff x="-5324158" y="660356"/>
            <a:chExt cx="2686957" cy="3352483"/>
          </a:xfrm>
        </p:grpSpPr>
        <p:sp>
          <p:nvSpPr>
            <p:cNvPr id="8" name="平行四辺形 7">
              <a:extLst>
                <a:ext uri="{FF2B5EF4-FFF2-40B4-BE49-F238E27FC236}">
                  <a16:creationId xmlns:a16="http://schemas.microsoft.com/office/drawing/2014/main" id="{2FD1B961-16F4-4EE8-AF79-7A3769CCAFDB}"/>
                </a:ext>
              </a:extLst>
            </p:cNvPr>
            <p:cNvSpPr/>
            <p:nvPr/>
          </p:nvSpPr>
          <p:spPr>
            <a:xfrm flipH="1">
              <a:off x="-4906957" y="660356"/>
              <a:ext cx="497657" cy="1187739"/>
            </a:xfrm>
            <a:prstGeom prst="parallelogram">
              <a:avLst>
                <a:gd name="adj" fmla="val 22874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平行四辺形 8">
              <a:extLst>
                <a:ext uri="{FF2B5EF4-FFF2-40B4-BE49-F238E27FC236}">
                  <a16:creationId xmlns:a16="http://schemas.microsoft.com/office/drawing/2014/main" id="{D65B25CA-39AE-44E0-B746-654BC024CBBC}"/>
                </a:ext>
              </a:extLst>
            </p:cNvPr>
            <p:cNvSpPr/>
            <p:nvPr/>
          </p:nvSpPr>
          <p:spPr>
            <a:xfrm flipH="1">
              <a:off x="-3423148" y="660356"/>
              <a:ext cx="497657" cy="1187739"/>
            </a:xfrm>
            <a:prstGeom prst="parallelogram">
              <a:avLst>
                <a:gd name="adj" fmla="val 22874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C2259E6A-AF90-4F73-B2C9-B7B5E63E0066}"/>
                </a:ext>
              </a:extLst>
            </p:cNvPr>
            <p:cNvSpPr/>
            <p:nvPr/>
          </p:nvSpPr>
          <p:spPr>
            <a:xfrm>
              <a:off x="-5324158" y="660356"/>
              <a:ext cx="2686957" cy="3352483"/>
            </a:xfrm>
            <a:custGeom>
              <a:avLst/>
              <a:gdLst>
                <a:gd name="connsiteX0" fmla="*/ 408630 w 2686957"/>
                <a:gd name="connsiteY0" fmla="*/ 0 h 3352483"/>
                <a:gd name="connsiteX1" fmla="*/ 792453 w 2686957"/>
                <a:gd name="connsiteY1" fmla="*/ 0 h 3352483"/>
                <a:gd name="connsiteX2" fmla="*/ 687081 w 2686957"/>
                <a:gd name="connsiteY2" fmla="*/ 1099445 h 3352483"/>
                <a:gd name="connsiteX3" fmla="*/ 937726 w 2686957"/>
                <a:gd name="connsiteY3" fmla="*/ 1099445 h 3352483"/>
                <a:gd name="connsiteX4" fmla="*/ 1025185 w 2686957"/>
                <a:gd name="connsiteY4" fmla="*/ 590839 h 3352483"/>
                <a:gd name="connsiteX5" fmla="*/ 1346910 w 2686957"/>
                <a:gd name="connsiteY5" fmla="*/ 590839 h 3352483"/>
                <a:gd name="connsiteX6" fmla="*/ 1434370 w 2686957"/>
                <a:gd name="connsiteY6" fmla="*/ 1099445 h 3352483"/>
                <a:gd name="connsiteX7" fmla="*/ 1787067 w 2686957"/>
                <a:gd name="connsiteY7" fmla="*/ 1099445 h 3352483"/>
                <a:gd name="connsiteX8" fmla="*/ 1892439 w 2686957"/>
                <a:gd name="connsiteY8" fmla="*/ 0 h 3352483"/>
                <a:gd name="connsiteX9" fmla="*/ 2276262 w 2686957"/>
                <a:gd name="connsiteY9" fmla="*/ 0 h 3352483"/>
                <a:gd name="connsiteX10" fmla="*/ 2170890 w 2686957"/>
                <a:gd name="connsiteY10" fmla="*/ 1099445 h 3352483"/>
                <a:gd name="connsiteX11" fmla="*/ 2308636 w 2686957"/>
                <a:gd name="connsiteY11" fmla="*/ 1099445 h 3352483"/>
                <a:gd name="connsiteX12" fmla="*/ 2535102 w 2686957"/>
                <a:gd name="connsiteY12" fmla="*/ 1099445 h 3352483"/>
                <a:gd name="connsiteX13" fmla="*/ 2686957 w 2686957"/>
                <a:gd name="connsiteY13" fmla="*/ 3352483 h 3352483"/>
                <a:gd name="connsiteX14" fmla="*/ 2156781 w 2686957"/>
                <a:gd name="connsiteY14" fmla="*/ 3352483 h 3352483"/>
                <a:gd name="connsiteX15" fmla="*/ 568233 w 2686957"/>
                <a:gd name="connsiteY15" fmla="*/ 3352483 h 3352483"/>
                <a:gd name="connsiteX16" fmla="*/ 0 w 2686957"/>
                <a:gd name="connsiteY16" fmla="*/ 3352483 h 3352483"/>
                <a:gd name="connsiteX17" fmla="*/ 151855 w 2686957"/>
                <a:gd name="connsiteY17" fmla="*/ 1099445 h 3352483"/>
                <a:gd name="connsiteX18" fmla="*/ 303258 w 2686957"/>
                <a:gd name="connsiteY18" fmla="*/ 1099445 h 3352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686957" h="3352483">
                  <a:moveTo>
                    <a:pt x="408630" y="0"/>
                  </a:moveTo>
                  <a:lnTo>
                    <a:pt x="792453" y="0"/>
                  </a:lnTo>
                  <a:lnTo>
                    <a:pt x="687081" y="1099445"/>
                  </a:lnTo>
                  <a:lnTo>
                    <a:pt x="937726" y="1099445"/>
                  </a:lnTo>
                  <a:lnTo>
                    <a:pt x="1025185" y="590839"/>
                  </a:lnTo>
                  <a:lnTo>
                    <a:pt x="1346910" y="590839"/>
                  </a:lnTo>
                  <a:lnTo>
                    <a:pt x="1434370" y="1099445"/>
                  </a:lnTo>
                  <a:lnTo>
                    <a:pt x="1787067" y="1099445"/>
                  </a:lnTo>
                  <a:lnTo>
                    <a:pt x="1892439" y="0"/>
                  </a:lnTo>
                  <a:lnTo>
                    <a:pt x="2276262" y="0"/>
                  </a:lnTo>
                  <a:lnTo>
                    <a:pt x="2170890" y="1099445"/>
                  </a:lnTo>
                  <a:lnTo>
                    <a:pt x="2308636" y="1099445"/>
                  </a:lnTo>
                  <a:lnTo>
                    <a:pt x="2535102" y="1099445"/>
                  </a:lnTo>
                  <a:lnTo>
                    <a:pt x="2686957" y="3352483"/>
                  </a:lnTo>
                  <a:lnTo>
                    <a:pt x="2156781" y="3352483"/>
                  </a:lnTo>
                  <a:lnTo>
                    <a:pt x="568233" y="3352483"/>
                  </a:lnTo>
                  <a:lnTo>
                    <a:pt x="0" y="3352483"/>
                  </a:lnTo>
                  <a:lnTo>
                    <a:pt x="151855" y="1099445"/>
                  </a:lnTo>
                  <a:lnTo>
                    <a:pt x="303258" y="1099445"/>
                  </a:ln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台形 130">
              <a:extLst>
                <a:ext uri="{FF2B5EF4-FFF2-40B4-BE49-F238E27FC236}">
                  <a16:creationId xmlns:a16="http://schemas.microsoft.com/office/drawing/2014/main" id="{DF421075-56B2-4BAA-84A5-807AE9E70A32}"/>
                </a:ext>
              </a:extLst>
            </p:cNvPr>
            <p:cNvSpPr/>
            <p:nvPr/>
          </p:nvSpPr>
          <p:spPr>
            <a:xfrm>
              <a:off x="-3184042" y="1852858"/>
              <a:ext cx="439616" cy="2091470"/>
            </a:xfrm>
            <a:custGeom>
              <a:avLst/>
              <a:gdLst>
                <a:gd name="connsiteX0" fmla="*/ 0 w 439616"/>
                <a:gd name="connsiteY0" fmla="*/ 2127738 h 2127738"/>
                <a:gd name="connsiteX1" fmla="*/ 136281 w 439616"/>
                <a:gd name="connsiteY1" fmla="*/ 0 h 2127738"/>
                <a:gd name="connsiteX2" fmla="*/ 303335 w 439616"/>
                <a:gd name="connsiteY2" fmla="*/ 0 h 2127738"/>
                <a:gd name="connsiteX3" fmla="*/ 439616 w 439616"/>
                <a:gd name="connsiteY3" fmla="*/ 2127738 h 2127738"/>
                <a:gd name="connsiteX4" fmla="*/ 0 w 439616"/>
                <a:gd name="connsiteY4" fmla="*/ 2127738 h 2127738"/>
                <a:gd name="connsiteX0" fmla="*/ 0 w 439616"/>
                <a:gd name="connsiteY0" fmla="*/ 2127738 h 2127738"/>
                <a:gd name="connsiteX1" fmla="*/ 136281 w 439616"/>
                <a:gd name="connsiteY1" fmla="*/ 0 h 2127738"/>
                <a:gd name="connsiteX2" fmla="*/ 303335 w 439616"/>
                <a:gd name="connsiteY2" fmla="*/ 0 h 2127738"/>
                <a:gd name="connsiteX3" fmla="*/ 439616 w 439616"/>
                <a:gd name="connsiteY3" fmla="*/ 2127738 h 2127738"/>
                <a:gd name="connsiteX4" fmla="*/ 239958 w 439616"/>
                <a:gd name="connsiteY4" fmla="*/ 2122243 h 2127738"/>
                <a:gd name="connsiteX5" fmla="*/ 0 w 439616"/>
                <a:gd name="connsiteY5" fmla="*/ 2127738 h 2127738"/>
                <a:gd name="connsiteX0" fmla="*/ 0 w 439616"/>
                <a:gd name="connsiteY0" fmla="*/ 2127738 h 2127738"/>
                <a:gd name="connsiteX1" fmla="*/ 136281 w 439616"/>
                <a:gd name="connsiteY1" fmla="*/ 0 h 2127738"/>
                <a:gd name="connsiteX2" fmla="*/ 303335 w 439616"/>
                <a:gd name="connsiteY2" fmla="*/ 0 h 2127738"/>
                <a:gd name="connsiteX3" fmla="*/ 439616 w 439616"/>
                <a:gd name="connsiteY3" fmla="*/ 2127738 h 2127738"/>
                <a:gd name="connsiteX4" fmla="*/ 249483 w 439616"/>
                <a:gd name="connsiteY4" fmla="*/ 2050805 h 2127738"/>
                <a:gd name="connsiteX5" fmla="*/ 0 w 439616"/>
                <a:gd name="connsiteY5" fmla="*/ 2127738 h 2127738"/>
                <a:gd name="connsiteX0" fmla="*/ 0 w 439616"/>
                <a:gd name="connsiteY0" fmla="*/ 2127738 h 2127738"/>
                <a:gd name="connsiteX1" fmla="*/ 136281 w 439616"/>
                <a:gd name="connsiteY1" fmla="*/ 0 h 2127738"/>
                <a:gd name="connsiteX2" fmla="*/ 303335 w 439616"/>
                <a:gd name="connsiteY2" fmla="*/ 0 h 2127738"/>
                <a:gd name="connsiteX3" fmla="*/ 439616 w 439616"/>
                <a:gd name="connsiteY3" fmla="*/ 2127738 h 2127738"/>
                <a:gd name="connsiteX4" fmla="*/ 225671 w 439616"/>
                <a:gd name="connsiteY4" fmla="*/ 2074617 h 2127738"/>
                <a:gd name="connsiteX5" fmla="*/ 0 w 439616"/>
                <a:gd name="connsiteY5" fmla="*/ 2127738 h 2127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39616" h="2127738">
                  <a:moveTo>
                    <a:pt x="0" y="2127738"/>
                  </a:moveTo>
                  <a:lnTo>
                    <a:pt x="136281" y="0"/>
                  </a:lnTo>
                  <a:lnTo>
                    <a:pt x="303335" y="0"/>
                  </a:lnTo>
                  <a:lnTo>
                    <a:pt x="439616" y="2127738"/>
                  </a:lnTo>
                  <a:lnTo>
                    <a:pt x="225671" y="2074617"/>
                  </a:lnTo>
                  <a:lnTo>
                    <a:pt x="0" y="2127738"/>
                  </a:ln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E4E794EE-720E-4A79-BE61-17AFBFF12339}"/>
              </a:ext>
            </a:extLst>
          </p:cNvPr>
          <p:cNvGrpSpPr/>
          <p:nvPr/>
        </p:nvGrpSpPr>
        <p:grpSpPr>
          <a:xfrm>
            <a:off x="4115328" y="3855813"/>
            <a:ext cx="1675872" cy="2482929"/>
            <a:chOff x="-1066543" y="1625310"/>
            <a:chExt cx="1938335" cy="2871788"/>
          </a:xfrm>
        </p:grpSpPr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FD04075A-D5FA-4739-A990-95B2B6001A61}"/>
                </a:ext>
              </a:extLst>
            </p:cNvPr>
            <p:cNvGrpSpPr/>
            <p:nvPr/>
          </p:nvGrpSpPr>
          <p:grpSpPr>
            <a:xfrm>
              <a:off x="-727844" y="1653601"/>
              <a:ext cx="1355844" cy="1059253"/>
              <a:chOff x="960073" y="2171416"/>
              <a:chExt cx="1355844" cy="1059253"/>
            </a:xfrm>
            <a:solidFill>
              <a:schemeClr val="bg1"/>
            </a:solidFill>
          </p:grpSpPr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D7D82148-0320-400F-90B9-E03FC1739875}"/>
                  </a:ext>
                </a:extLst>
              </p:cNvPr>
              <p:cNvSpPr/>
              <p:nvPr/>
            </p:nvSpPr>
            <p:spPr>
              <a:xfrm rot="21235352">
                <a:off x="1979248" y="2171416"/>
                <a:ext cx="336669" cy="1059253"/>
              </a:xfrm>
              <a:custGeom>
                <a:avLst/>
                <a:gdLst>
                  <a:gd name="connsiteX0" fmla="*/ 0 w 538499"/>
                  <a:gd name="connsiteY0" fmla="*/ 0 h 792755"/>
                  <a:gd name="connsiteX1" fmla="*/ 496075 w 538499"/>
                  <a:gd name="connsiteY1" fmla="*/ 0 h 792755"/>
                  <a:gd name="connsiteX2" fmla="*/ 509440 w 538499"/>
                  <a:gd name="connsiteY2" fmla="*/ 53988 h 792755"/>
                  <a:gd name="connsiteX3" fmla="*/ 538499 w 538499"/>
                  <a:gd name="connsiteY3" fmla="*/ 397467 h 792755"/>
                  <a:gd name="connsiteX4" fmla="*/ 509440 w 538499"/>
                  <a:gd name="connsiteY4" fmla="*/ 740946 h 792755"/>
                  <a:gd name="connsiteX5" fmla="*/ 496615 w 538499"/>
                  <a:gd name="connsiteY5" fmla="*/ 792755 h 792755"/>
                  <a:gd name="connsiteX6" fmla="*/ 539 w 538499"/>
                  <a:gd name="connsiteY6" fmla="*/ 792755 h 792755"/>
                  <a:gd name="connsiteX7" fmla="*/ 13365 w 538499"/>
                  <a:gd name="connsiteY7" fmla="*/ 740946 h 792755"/>
                  <a:gd name="connsiteX8" fmla="*/ 42424 w 538499"/>
                  <a:gd name="connsiteY8" fmla="*/ 397467 h 792755"/>
                  <a:gd name="connsiteX9" fmla="*/ 13365 w 538499"/>
                  <a:gd name="connsiteY9" fmla="*/ 53988 h 7927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38499" h="792755">
                    <a:moveTo>
                      <a:pt x="0" y="0"/>
                    </a:moveTo>
                    <a:lnTo>
                      <a:pt x="496075" y="0"/>
                    </a:lnTo>
                    <a:lnTo>
                      <a:pt x="509440" y="53988"/>
                    </a:lnTo>
                    <a:cubicBezTo>
                      <a:pt x="527396" y="141901"/>
                      <a:pt x="538499" y="263345"/>
                      <a:pt x="538499" y="397467"/>
                    </a:cubicBezTo>
                    <a:cubicBezTo>
                      <a:pt x="538499" y="531590"/>
                      <a:pt x="527396" y="653033"/>
                      <a:pt x="509440" y="740946"/>
                    </a:cubicBezTo>
                    <a:lnTo>
                      <a:pt x="496615" y="792755"/>
                    </a:lnTo>
                    <a:lnTo>
                      <a:pt x="539" y="792755"/>
                    </a:lnTo>
                    <a:lnTo>
                      <a:pt x="13365" y="740946"/>
                    </a:lnTo>
                    <a:cubicBezTo>
                      <a:pt x="31321" y="653033"/>
                      <a:pt x="42424" y="531590"/>
                      <a:pt x="42424" y="397467"/>
                    </a:cubicBezTo>
                    <a:cubicBezTo>
                      <a:pt x="42424" y="263345"/>
                      <a:pt x="31321" y="141901"/>
                      <a:pt x="13365" y="53988"/>
                    </a:cubicBez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381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AC4016F4-179A-4901-82F2-CA1439B55A0C}"/>
                  </a:ext>
                </a:extLst>
              </p:cNvPr>
              <p:cNvSpPr/>
              <p:nvPr/>
            </p:nvSpPr>
            <p:spPr>
              <a:xfrm rot="21235352">
                <a:off x="960073" y="2171416"/>
                <a:ext cx="336669" cy="1059253"/>
              </a:xfrm>
              <a:custGeom>
                <a:avLst/>
                <a:gdLst>
                  <a:gd name="connsiteX0" fmla="*/ 0 w 538499"/>
                  <a:gd name="connsiteY0" fmla="*/ 0 h 792755"/>
                  <a:gd name="connsiteX1" fmla="*/ 496075 w 538499"/>
                  <a:gd name="connsiteY1" fmla="*/ 0 h 792755"/>
                  <a:gd name="connsiteX2" fmla="*/ 509440 w 538499"/>
                  <a:gd name="connsiteY2" fmla="*/ 53988 h 792755"/>
                  <a:gd name="connsiteX3" fmla="*/ 538499 w 538499"/>
                  <a:gd name="connsiteY3" fmla="*/ 397467 h 792755"/>
                  <a:gd name="connsiteX4" fmla="*/ 509440 w 538499"/>
                  <a:gd name="connsiteY4" fmla="*/ 740946 h 792755"/>
                  <a:gd name="connsiteX5" fmla="*/ 496615 w 538499"/>
                  <a:gd name="connsiteY5" fmla="*/ 792755 h 792755"/>
                  <a:gd name="connsiteX6" fmla="*/ 539 w 538499"/>
                  <a:gd name="connsiteY6" fmla="*/ 792755 h 792755"/>
                  <a:gd name="connsiteX7" fmla="*/ 13365 w 538499"/>
                  <a:gd name="connsiteY7" fmla="*/ 740946 h 792755"/>
                  <a:gd name="connsiteX8" fmla="*/ 42424 w 538499"/>
                  <a:gd name="connsiteY8" fmla="*/ 397467 h 792755"/>
                  <a:gd name="connsiteX9" fmla="*/ 13365 w 538499"/>
                  <a:gd name="connsiteY9" fmla="*/ 53988 h 7927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38499" h="792755">
                    <a:moveTo>
                      <a:pt x="0" y="0"/>
                    </a:moveTo>
                    <a:lnTo>
                      <a:pt x="496075" y="0"/>
                    </a:lnTo>
                    <a:lnTo>
                      <a:pt x="509440" y="53988"/>
                    </a:lnTo>
                    <a:cubicBezTo>
                      <a:pt x="527396" y="141901"/>
                      <a:pt x="538499" y="263345"/>
                      <a:pt x="538499" y="397467"/>
                    </a:cubicBezTo>
                    <a:cubicBezTo>
                      <a:pt x="538499" y="531590"/>
                      <a:pt x="527396" y="653033"/>
                      <a:pt x="509440" y="740946"/>
                    </a:cubicBezTo>
                    <a:lnTo>
                      <a:pt x="496615" y="792755"/>
                    </a:lnTo>
                    <a:lnTo>
                      <a:pt x="539" y="792755"/>
                    </a:lnTo>
                    <a:lnTo>
                      <a:pt x="13365" y="740946"/>
                    </a:lnTo>
                    <a:cubicBezTo>
                      <a:pt x="31321" y="653033"/>
                      <a:pt x="42424" y="531590"/>
                      <a:pt x="42424" y="397467"/>
                    </a:cubicBezTo>
                    <a:cubicBezTo>
                      <a:pt x="42424" y="263345"/>
                      <a:pt x="31321" y="141901"/>
                      <a:pt x="13365" y="53988"/>
                    </a:cubicBez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381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5FBAE94E-ECF5-4A93-B08B-8B8F1EE0538A}"/>
                </a:ext>
              </a:extLst>
            </p:cNvPr>
            <p:cNvSpPr/>
            <p:nvPr/>
          </p:nvSpPr>
          <p:spPr>
            <a:xfrm>
              <a:off x="-1066543" y="1625310"/>
              <a:ext cx="1938335" cy="2871788"/>
            </a:xfrm>
            <a:custGeom>
              <a:avLst/>
              <a:gdLst>
                <a:gd name="connsiteX0" fmla="*/ 200533 w 1938335"/>
                <a:gd name="connsiteY0" fmla="*/ 0 h 2871788"/>
                <a:gd name="connsiteX1" fmla="*/ 586616 w 1938335"/>
                <a:gd name="connsiteY1" fmla="*/ 0 h 2871788"/>
                <a:gd name="connsiteX2" fmla="*/ 597017 w 1938335"/>
                <a:gd name="connsiteY2" fmla="*/ 72137 h 2871788"/>
                <a:gd name="connsiteX3" fmla="*/ 619633 w 1938335"/>
                <a:gd name="connsiteY3" fmla="*/ 531082 h 2871788"/>
                <a:gd name="connsiteX4" fmla="*/ 597017 w 1938335"/>
                <a:gd name="connsiteY4" fmla="*/ 990027 h 2871788"/>
                <a:gd name="connsiteX5" fmla="*/ 593903 w 1938335"/>
                <a:gd name="connsiteY5" fmla="*/ 1011628 h 2871788"/>
                <a:gd name="connsiteX6" fmla="*/ 728295 w 1938335"/>
                <a:gd name="connsiteY6" fmla="*/ 1011628 h 2871788"/>
                <a:gd name="connsiteX7" fmla="*/ 788320 w 1938335"/>
                <a:gd name="connsiteY7" fmla="*/ 771526 h 2871788"/>
                <a:gd name="connsiteX8" fmla="*/ 1042671 w 1938335"/>
                <a:gd name="connsiteY8" fmla="*/ 771526 h 2871788"/>
                <a:gd name="connsiteX9" fmla="*/ 1102697 w 1938335"/>
                <a:gd name="connsiteY9" fmla="*/ 1011628 h 2871788"/>
                <a:gd name="connsiteX10" fmla="*/ 1226995 w 1938335"/>
                <a:gd name="connsiteY10" fmla="*/ 1011628 h 2871788"/>
                <a:gd name="connsiteX11" fmla="*/ 1230110 w 1938335"/>
                <a:gd name="connsiteY11" fmla="*/ 990027 h 2871788"/>
                <a:gd name="connsiteX12" fmla="*/ 1252726 w 1938335"/>
                <a:gd name="connsiteY12" fmla="*/ 531082 h 2871788"/>
                <a:gd name="connsiteX13" fmla="*/ 1230110 w 1938335"/>
                <a:gd name="connsiteY13" fmla="*/ 72137 h 2871788"/>
                <a:gd name="connsiteX14" fmla="*/ 1219708 w 1938335"/>
                <a:gd name="connsiteY14" fmla="*/ 0 h 2871788"/>
                <a:gd name="connsiteX15" fmla="*/ 1605791 w 1938335"/>
                <a:gd name="connsiteY15" fmla="*/ 0 h 2871788"/>
                <a:gd name="connsiteX16" fmla="*/ 1616192 w 1938335"/>
                <a:gd name="connsiteY16" fmla="*/ 72137 h 2871788"/>
                <a:gd name="connsiteX17" fmla="*/ 1638808 w 1938335"/>
                <a:gd name="connsiteY17" fmla="*/ 531082 h 2871788"/>
                <a:gd name="connsiteX18" fmla="*/ 1616192 w 1938335"/>
                <a:gd name="connsiteY18" fmla="*/ 990027 h 2871788"/>
                <a:gd name="connsiteX19" fmla="*/ 1613078 w 1938335"/>
                <a:gd name="connsiteY19" fmla="*/ 1011628 h 2871788"/>
                <a:gd name="connsiteX20" fmla="*/ 1728785 w 1938335"/>
                <a:gd name="connsiteY20" fmla="*/ 1011628 h 2871788"/>
                <a:gd name="connsiteX21" fmla="*/ 1728786 w 1938335"/>
                <a:gd name="connsiteY21" fmla="*/ 1011628 h 2871788"/>
                <a:gd name="connsiteX22" fmla="*/ 1728786 w 1938335"/>
                <a:gd name="connsiteY22" fmla="*/ 1011629 h 2871788"/>
                <a:gd name="connsiteX23" fmla="*/ 1777970 w 1938335"/>
                <a:gd name="connsiteY23" fmla="*/ 1071457 h 2871788"/>
                <a:gd name="connsiteX24" fmla="*/ 1938335 w 1938335"/>
                <a:gd name="connsiteY24" fmla="*/ 2019503 h 2871788"/>
                <a:gd name="connsiteX25" fmla="*/ 1842785 w 1938335"/>
                <a:gd name="connsiteY25" fmla="*/ 2813455 h 2871788"/>
                <a:gd name="connsiteX26" fmla="*/ 1821846 w 1938335"/>
                <a:gd name="connsiteY26" fmla="*/ 2871788 h 2871788"/>
                <a:gd name="connsiteX27" fmla="*/ 1728786 w 1938335"/>
                <a:gd name="connsiteY27" fmla="*/ 2871788 h 2871788"/>
                <a:gd name="connsiteX28" fmla="*/ 1635724 w 1938335"/>
                <a:gd name="connsiteY28" fmla="*/ 2871788 h 2871788"/>
                <a:gd name="connsiteX29" fmla="*/ 302611 w 1938335"/>
                <a:gd name="connsiteY29" fmla="*/ 2871788 h 2871788"/>
                <a:gd name="connsiteX30" fmla="*/ 209549 w 1938335"/>
                <a:gd name="connsiteY30" fmla="*/ 2871788 h 2871788"/>
                <a:gd name="connsiteX31" fmla="*/ 116489 w 1938335"/>
                <a:gd name="connsiteY31" fmla="*/ 2871788 h 2871788"/>
                <a:gd name="connsiteX32" fmla="*/ 95551 w 1938335"/>
                <a:gd name="connsiteY32" fmla="*/ 2813455 h 2871788"/>
                <a:gd name="connsiteX33" fmla="*/ 0 w 1938335"/>
                <a:gd name="connsiteY33" fmla="*/ 2019503 h 2871788"/>
                <a:gd name="connsiteX34" fmla="*/ 160365 w 1938335"/>
                <a:gd name="connsiteY34" fmla="*/ 1071457 h 2871788"/>
                <a:gd name="connsiteX35" fmla="*/ 207452 w 1938335"/>
                <a:gd name="connsiteY35" fmla="*/ 1014181 h 2871788"/>
                <a:gd name="connsiteX36" fmla="*/ 210935 w 1938335"/>
                <a:gd name="connsiteY36" fmla="*/ 990027 h 2871788"/>
                <a:gd name="connsiteX37" fmla="*/ 233551 w 1938335"/>
                <a:gd name="connsiteY37" fmla="*/ 531082 h 2871788"/>
                <a:gd name="connsiteX38" fmla="*/ 210935 w 1938335"/>
                <a:gd name="connsiteY38" fmla="*/ 72137 h 2871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938335" h="2871788">
                  <a:moveTo>
                    <a:pt x="200533" y="0"/>
                  </a:moveTo>
                  <a:lnTo>
                    <a:pt x="586616" y="0"/>
                  </a:lnTo>
                  <a:lnTo>
                    <a:pt x="597017" y="72137"/>
                  </a:lnTo>
                  <a:cubicBezTo>
                    <a:pt x="610992" y="189603"/>
                    <a:pt x="619633" y="351873"/>
                    <a:pt x="619633" y="531082"/>
                  </a:cubicBezTo>
                  <a:cubicBezTo>
                    <a:pt x="619633" y="710293"/>
                    <a:pt x="610992" y="872561"/>
                    <a:pt x="597017" y="990027"/>
                  </a:cubicBezTo>
                  <a:lnTo>
                    <a:pt x="593903" y="1011628"/>
                  </a:lnTo>
                  <a:lnTo>
                    <a:pt x="728295" y="1011628"/>
                  </a:lnTo>
                  <a:lnTo>
                    <a:pt x="788320" y="771526"/>
                  </a:lnTo>
                  <a:lnTo>
                    <a:pt x="1042671" y="771526"/>
                  </a:lnTo>
                  <a:lnTo>
                    <a:pt x="1102697" y="1011628"/>
                  </a:lnTo>
                  <a:lnTo>
                    <a:pt x="1226995" y="1011628"/>
                  </a:lnTo>
                  <a:lnTo>
                    <a:pt x="1230110" y="990027"/>
                  </a:lnTo>
                  <a:cubicBezTo>
                    <a:pt x="1244084" y="872561"/>
                    <a:pt x="1252726" y="710293"/>
                    <a:pt x="1252726" y="531082"/>
                  </a:cubicBezTo>
                  <a:cubicBezTo>
                    <a:pt x="1252726" y="351873"/>
                    <a:pt x="1244084" y="189603"/>
                    <a:pt x="1230110" y="72137"/>
                  </a:cubicBezTo>
                  <a:lnTo>
                    <a:pt x="1219708" y="0"/>
                  </a:lnTo>
                  <a:lnTo>
                    <a:pt x="1605791" y="0"/>
                  </a:lnTo>
                  <a:lnTo>
                    <a:pt x="1616192" y="72137"/>
                  </a:lnTo>
                  <a:cubicBezTo>
                    <a:pt x="1630167" y="189603"/>
                    <a:pt x="1638808" y="351873"/>
                    <a:pt x="1638808" y="531082"/>
                  </a:cubicBezTo>
                  <a:cubicBezTo>
                    <a:pt x="1638808" y="710293"/>
                    <a:pt x="1630167" y="872561"/>
                    <a:pt x="1616192" y="990027"/>
                  </a:cubicBezTo>
                  <a:lnTo>
                    <a:pt x="1613078" y="1011628"/>
                  </a:lnTo>
                  <a:lnTo>
                    <a:pt x="1728785" y="1011628"/>
                  </a:lnTo>
                  <a:lnTo>
                    <a:pt x="1728786" y="1011628"/>
                  </a:lnTo>
                  <a:lnTo>
                    <a:pt x="1728786" y="1011629"/>
                  </a:lnTo>
                  <a:lnTo>
                    <a:pt x="1777970" y="1071457"/>
                  </a:lnTo>
                  <a:cubicBezTo>
                    <a:pt x="1872210" y="1227653"/>
                    <a:pt x="1938335" y="1593318"/>
                    <a:pt x="1938335" y="2019503"/>
                  </a:cubicBezTo>
                  <a:cubicBezTo>
                    <a:pt x="1938335" y="2339143"/>
                    <a:pt x="1901140" y="2624739"/>
                    <a:pt x="1842785" y="2813455"/>
                  </a:cubicBezTo>
                  <a:lnTo>
                    <a:pt x="1821846" y="2871788"/>
                  </a:lnTo>
                  <a:lnTo>
                    <a:pt x="1728786" y="2871788"/>
                  </a:lnTo>
                  <a:lnTo>
                    <a:pt x="1635724" y="2871788"/>
                  </a:lnTo>
                  <a:lnTo>
                    <a:pt x="302611" y="2871788"/>
                  </a:lnTo>
                  <a:lnTo>
                    <a:pt x="209549" y="2871788"/>
                  </a:lnTo>
                  <a:lnTo>
                    <a:pt x="116489" y="2871788"/>
                  </a:lnTo>
                  <a:lnTo>
                    <a:pt x="95551" y="2813455"/>
                  </a:lnTo>
                  <a:cubicBezTo>
                    <a:pt x="37195" y="2624739"/>
                    <a:pt x="0" y="2339143"/>
                    <a:pt x="0" y="2019503"/>
                  </a:cubicBezTo>
                  <a:cubicBezTo>
                    <a:pt x="0" y="1593318"/>
                    <a:pt x="66125" y="1227653"/>
                    <a:pt x="160365" y="1071457"/>
                  </a:cubicBezTo>
                  <a:lnTo>
                    <a:pt x="207452" y="1014181"/>
                  </a:lnTo>
                  <a:lnTo>
                    <a:pt x="210935" y="990027"/>
                  </a:lnTo>
                  <a:cubicBezTo>
                    <a:pt x="224909" y="872561"/>
                    <a:pt x="233551" y="710293"/>
                    <a:pt x="233551" y="531082"/>
                  </a:cubicBezTo>
                  <a:cubicBezTo>
                    <a:pt x="233551" y="351873"/>
                    <a:pt x="224909" y="189603"/>
                    <a:pt x="210935" y="72137"/>
                  </a:cubicBez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F2E58C4C-2CFC-447D-8801-4ECA46674DDC}"/>
                </a:ext>
              </a:extLst>
            </p:cNvPr>
            <p:cNvSpPr/>
            <p:nvPr/>
          </p:nvSpPr>
          <p:spPr>
            <a:xfrm>
              <a:off x="510525" y="2765424"/>
              <a:ext cx="276204" cy="1679388"/>
            </a:xfrm>
            <a:custGeom>
              <a:avLst/>
              <a:gdLst>
                <a:gd name="connsiteX0" fmla="*/ 395288 w 790575"/>
                <a:gd name="connsiteY0" fmla="*/ 0 h 1860160"/>
                <a:gd name="connsiteX1" fmla="*/ 488068 w 790575"/>
                <a:gd name="connsiteY1" fmla="*/ 59829 h 1860160"/>
                <a:gd name="connsiteX2" fmla="*/ 790575 w 790575"/>
                <a:gd name="connsiteY2" fmla="*/ 1007875 h 1860160"/>
                <a:gd name="connsiteX3" fmla="*/ 610332 w 790575"/>
                <a:gd name="connsiteY3" fmla="*/ 1801827 h 1860160"/>
                <a:gd name="connsiteX4" fmla="*/ 570835 w 790575"/>
                <a:gd name="connsiteY4" fmla="*/ 1860160 h 1860160"/>
                <a:gd name="connsiteX5" fmla="*/ 219740 w 790575"/>
                <a:gd name="connsiteY5" fmla="*/ 1860160 h 1860160"/>
                <a:gd name="connsiteX6" fmla="*/ 180243 w 790575"/>
                <a:gd name="connsiteY6" fmla="*/ 1801827 h 1860160"/>
                <a:gd name="connsiteX7" fmla="*/ 0 w 790575"/>
                <a:gd name="connsiteY7" fmla="*/ 1007875 h 1860160"/>
                <a:gd name="connsiteX8" fmla="*/ 302507 w 790575"/>
                <a:gd name="connsiteY8" fmla="*/ 59829 h 1860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90575" h="1860160">
                  <a:moveTo>
                    <a:pt x="395288" y="0"/>
                  </a:moveTo>
                  <a:lnTo>
                    <a:pt x="488068" y="59829"/>
                  </a:lnTo>
                  <a:cubicBezTo>
                    <a:pt x="665839" y="216025"/>
                    <a:pt x="790575" y="581690"/>
                    <a:pt x="790575" y="1007875"/>
                  </a:cubicBezTo>
                  <a:cubicBezTo>
                    <a:pt x="790575" y="1327515"/>
                    <a:pt x="720411" y="1613111"/>
                    <a:pt x="610332" y="1801827"/>
                  </a:cubicBezTo>
                  <a:lnTo>
                    <a:pt x="570835" y="1860160"/>
                  </a:lnTo>
                  <a:lnTo>
                    <a:pt x="219740" y="1860160"/>
                  </a:lnTo>
                  <a:lnTo>
                    <a:pt x="180243" y="1801827"/>
                  </a:lnTo>
                  <a:cubicBezTo>
                    <a:pt x="70164" y="1613111"/>
                    <a:pt x="0" y="1327515"/>
                    <a:pt x="0" y="1007875"/>
                  </a:cubicBezTo>
                  <a:cubicBezTo>
                    <a:pt x="0" y="581690"/>
                    <a:pt x="124736" y="216025"/>
                    <a:pt x="302507" y="59829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EBB27493-67C9-4188-911D-F4D5D088159B}"/>
              </a:ext>
            </a:extLst>
          </p:cNvPr>
          <p:cNvGrpSpPr/>
          <p:nvPr/>
        </p:nvGrpSpPr>
        <p:grpSpPr>
          <a:xfrm>
            <a:off x="6812228" y="3925768"/>
            <a:ext cx="2135841" cy="2386512"/>
            <a:chOff x="-667230" y="5230494"/>
            <a:chExt cx="2334714" cy="2608725"/>
          </a:xfrm>
        </p:grpSpPr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748C59DB-5345-49C2-A694-5E34811514A3}"/>
                </a:ext>
              </a:extLst>
            </p:cNvPr>
            <p:cNvGrpSpPr/>
            <p:nvPr/>
          </p:nvGrpSpPr>
          <p:grpSpPr>
            <a:xfrm>
              <a:off x="-102202" y="5230494"/>
              <a:ext cx="1538178" cy="2021938"/>
              <a:chOff x="1132253" y="3455670"/>
              <a:chExt cx="1538178" cy="1373360"/>
            </a:xfrm>
          </p:grpSpPr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5B0163B3-004B-4920-9EEE-44DF868F6937}"/>
                  </a:ext>
                </a:extLst>
              </p:cNvPr>
              <p:cNvSpPr/>
              <p:nvPr/>
            </p:nvSpPr>
            <p:spPr>
              <a:xfrm flipH="1">
                <a:off x="1132253" y="3455670"/>
                <a:ext cx="547099" cy="1373360"/>
              </a:xfrm>
              <a:custGeom>
                <a:avLst/>
                <a:gdLst>
                  <a:gd name="connsiteX0" fmla="*/ 317755 w 725832"/>
                  <a:gd name="connsiteY0" fmla="*/ 0 h 2013439"/>
                  <a:gd name="connsiteX1" fmla="*/ 725832 w 725832"/>
                  <a:gd name="connsiteY1" fmla="*/ 0 h 2013439"/>
                  <a:gd name="connsiteX2" fmla="*/ 697265 w 725832"/>
                  <a:gd name="connsiteY2" fmla="*/ 67050 h 2013439"/>
                  <a:gd name="connsiteX3" fmla="*/ 417593 w 725832"/>
                  <a:gd name="connsiteY3" fmla="*/ 1716156 h 2013439"/>
                  <a:gd name="connsiteX4" fmla="*/ 412127 w 725832"/>
                  <a:gd name="connsiteY4" fmla="*/ 2013439 h 2013439"/>
                  <a:gd name="connsiteX5" fmla="*/ 14 w 725832"/>
                  <a:gd name="connsiteY5" fmla="*/ 2013439 h 2013439"/>
                  <a:gd name="connsiteX6" fmla="*/ 0 w 725832"/>
                  <a:gd name="connsiteY6" fmla="*/ 2012784 h 2013439"/>
                  <a:gd name="connsiteX7" fmla="*/ 313379 w 725832"/>
                  <a:gd name="connsiteY7" fmla="*/ 8069 h 2013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25832" h="2013439">
                    <a:moveTo>
                      <a:pt x="317755" y="0"/>
                    </a:moveTo>
                    <a:lnTo>
                      <a:pt x="725832" y="0"/>
                    </a:lnTo>
                    <a:lnTo>
                      <a:pt x="697265" y="67050"/>
                    </a:lnTo>
                    <a:cubicBezTo>
                      <a:pt x="547655" y="442955"/>
                      <a:pt x="442875" y="1034275"/>
                      <a:pt x="417593" y="1716156"/>
                    </a:cubicBezTo>
                    <a:lnTo>
                      <a:pt x="412127" y="2013439"/>
                    </a:lnTo>
                    <a:lnTo>
                      <a:pt x="14" y="2013439"/>
                    </a:lnTo>
                    <a:cubicBezTo>
                      <a:pt x="9" y="2013221"/>
                      <a:pt x="5" y="2013002"/>
                      <a:pt x="0" y="2012784"/>
                    </a:cubicBezTo>
                    <a:cubicBezTo>
                      <a:pt x="0" y="1163206"/>
                      <a:pt x="125501" y="419189"/>
                      <a:pt x="313379" y="8069"/>
                    </a:cubicBez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381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610387FE-D2A2-45A6-AD94-1A95E69BC94E}"/>
                  </a:ext>
                </a:extLst>
              </p:cNvPr>
              <p:cNvSpPr/>
              <p:nvPr/>
            </p:nvSpPr>
            <p:spPr>
              <a:xfrm flipH="1">
                <a:off x="2123332" y="3455670"/>
                <a:ext cx="547099" cy="1373360"/>
              </a:xfrm>
              <a:custGeom>
                <a:avLst/>
                <a:gdLst>
                  <a:gd name="connsiteX0" fmla="*/ 317755 w 725832"/>
                  <a:gd name="connsiteY0" fmla="*/ 0 h 2013439"/>
                  <a:gd name="connsiteX1" fmla="*/ 725832 w 725832"/>
                  <a:gd name="connsiteY1" fmla="*/ 0 h 2013439"/>
                  <a:gd name="connsiteX2" fmla="*/ 697265 w 725832"/>
                  <a:gd name="connsiteY2" fmla="*/ 67050 h 2013439"/>
                  <a:gd name="connsiteX3" fmla="*/ 417593 w 725832"/>
                  <a:gd name="connsiteY3" fmla="*/ 1716156 h 2013439"/>
                  <a:gd name="connsiteX4" fmla="*/ 412127 w 725832"/>
                  <a:gd name="connsiteY4" fmla="*/ 2013439 h 2013439"/>
                  <a:gd name="connsiteX5" fmla="*/ 14 w 725832"/>
                  <a:gd name="connsiteY5" fmla="*/ 2013439 h 2013439"/>
                  <a:gd name="connsiteX6" fmla="*/ 0 w 725832"/>
                  <a:gd name="connsiteY6" fmla="*/ 2012784 h 2013439"/>
                  <a:gd name="connsiteX7" fmla="*/ 313379 w 725832"/>
                  <a:gd name="connsiteY7" fmla="*/ 8069 h 2013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25832" h="2013439">
                    <a:moveTo>
                      <a:pt x="317755" y="0"/>
                    </a:moveTo>
                    <a:lnTo>
                      <a:pt x="725832" y="0"/>
                    </a:lnTo>
                    <a:lnTo>
                      <a:pt x="697265" y="67050"/>
                    </a:lnTo>
                    <a:cubicBezTo>
                      <a:pt x="547655" y="442955"/>
                      <a:pt x="442875" y="1034275"/>
                      <a:pt x="417593" y="1716156"/>
                    </a:cubicBezTo>
                    <a:lnTo>
                      <a:pt x="412127" y="2013439"/>
                    </a:lnTo>
                    <a:lnTo>
                      <a:pt x="14" y="2013439"/>
                    </a:lnTo>
                    <a:cubicBezTo>
                      <a:pt x="9" y="2013221"/>
                      <a:pt x="5" y="2013002"/>
                      <a:pt x="0" y="2012784"/>
                    </a:cubicBezTo>
                    <a:cubicBezTo>
                      <a:pt x="0" y="1163206"/>
                      <a:pt x="125501" y="419189"/>
                      <a:pt x="313379" y="8069"/>
                    </a:cubicBez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381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253C4135-D065-41B5-BCB2-13623949FE75}"/>
                </a:ext>
              </a:extLst>
            </p:cNvPr>
            <p:cNvSpPr/>
            <p:nvPr/>
          </p:nvSpPr>
          <p:spPr>
            <a:xfrm>
              <a:off x="-667230" y="5230494"/>
              <a:ext cx="2334714" cy="2608725"/>
            </a:xfrm>
            <a:custGeom>
              <a:avLst/>
              <a:gdLst>
                <a:gd name="connsiteX0" fmla="*/ 553055 w 2334714"/>
                <a:gd name="connsiteY0" fmla="*/ 0 h 2608725"/>
                <a:gd name="connsiteX1" fmla="*/ 860645 w 2334714"/>
                <a:gd name="connsiteY1" fmla="*/ 0 h 2608725"/>
                <a:gd name="connsiteX2" fmla="*/ 839113 w 2334714"/>
                <a:gd name="connsiteY2" fmla="*/ 45734 h 2608725"/>
                <a:gd name="connsiteX3" fmla="*/ 698568 w 2334714"/>
                <a:gd name="connsiteY3" fmla="*/ 529895 h 2608725"/>
                <a:gd name="connsiteX4" fmla="*/ 687557 w 2334714"/>
                <a:gd name="connsiteY4" fmla="*/ 595286 h 2608725"/>
                <a:gd name="connsiteX5" fmla="*/ 822251 w 2334714"/>
                <a:gd name="connsiteY5" fmla="*/ 595286 h 2608725"/>
                <a:gd name="connsiteX6" fmla="*/ 833907 w 2334714"/>
                <a:gd name="connsiteY6" fmla="*/ 559842 h 2608725"/>
                <a:gd name="connsiteX7" fmla="*/ 890247 w 2334714"/>
                <a:gd name="connsiteY7" fmla="*/ 427553 h 2608725"/>
                <a:gd name="connsiteX8" fmla="*/ 893905 w 2334714"/>
                <a:gd name="connsiteY8" fmla="*/ 421249 h 2608725"/>
                <a:gd name="connsiteX9" fmla="*/ 1234986 w 2334714"/>
                <a:gd name="connsiteY9" fmla="*/ 421249 h 2608725"/>
                <a:gd name="connsiteX10" fmla="*/ 1211109 w 2334714"/>
                <a:gd name="connsiteY10" fmla="*/ 473632 h 2608725"/>
                <a:gd name="connsiteX11" fmla="*/ 1166029 w 2334714"/>
                <a:gd name="connsiteY11" fmla="*/ 591458 h 2608725"/>
                <a:gd name="connsiteX12" fmla="*/ 1164838 w 2334714"/>
                <a:gd name="connsiteY12" fmla="*/ 595285 h 2608725"/>
                <a:gd name="connsiteX13" fmla="*/ 1366868 w 2334714"/>
                <a:gd name="connsiteY13" fmla="*/ 595285 h 2608725"/>
                <a:gd name="connsiteX14" fmla="*/ 1369625 w 2334714"/>
                <a:gd name="connsiteY14" fmla="*/ 577057 h 2608725"/>
                <a:gd name="connsiteX15" fmla="*/ 1540836 w 2334714"/>
                <a:gd name="connsiteY15" fmla="*/ 5504 h 2608725"/>
                <a:gd name="connsiteX16" fmla="*/ 1544134 w 2334714"/>
                <a:gd name="connsiteY16" fmla="*/ 0 h 2608725"/>
                <a:gd name="connsiteX17" fmla="*/ 1851724 w 2334714"/>
                <a:gd name="connsiteY17" fmla="*/ 0 h 2608725"/>
                <a:gd name="connsiteX18" fmla="*/ 1830192 w 2334714"/>
                <a:gd name="connsiteY18" fmla="*/ 45734 h 2608725"/>
                <a:gd name="connsiteX19" fmla="*/ 1689647 w 2334714"/>
                <a:gd name="connsiteY19" fmla="*/ 529895 h 2608725"/>
                <a:gd name="connsiteX20" fmla="*/ 1678637 w 2334714"/>
                <a:gd name="connsiteY20" fmla="*/ 595286 h 2608725"/>
                <a:gd name="connsiteX21" fmla="*/ 2016958 w 2334714"/>
                <a:gd name="connsiteY21" fmla="*/ 595286 h 2608725"/>
                <a:gd name="connsiteX22" fmla="*/ 2021335 w 2334714"/>
                <a:gd name="connsiteY22" fmla="*/ 603356 h 2608725"/>
                <a:gd name="connsiteX23" fmla="*/ 2334714 w 2334714"/>
                <a:gd name="connsiteY23" fmla="*/ 2608070 h 2608725"/>
                <a:gd name="connsiteX24" fmla="*/ 2334701 w 2334714"/>
                <a:gd name="connsiteY24" fmla="*/ 2608725 h 2608725"/>
                <a:gd name="connsiteX25" fmla="*/ 1421876 w 2334714"/>
                <a:gd name="connsiteY25" fmla="*/ 2608725 h 2608725"/>
                <a:gd name="connsiteX26" fmla="*/ 1421876 w 2334714"/>
                <a:gd name="connsiteY26" fmla="*/ 2608724 h 2608725"/>
                <a:gd name="connsiteX27" fmla="*/ 912839 w 2334714"/>
                <a:gd name="connsiteY27" fmla="*/ 2608724 h 2608725"/>
                <a:gd name="connsiteX28" fmla="*/ 912839 w 2334714"/>
                <a:gd name="connsiteY28" fmla="*/ 2608725 h 2608725"/>
                <a:gd name="connsiteX29" fmla="*/ 14 w 2334714"/>
                <a:gd name="connsiteY29" fmla="*/ 2608725 h 2608725"/>
                <a:gd name="connsiteX30" fmla="*/ 0 w 2334714"/>
                <a:gd name="connsiteY30" fmla="*/ 2608070 h 2608725"/>
                <a:gd name="connsiteX31" fmla="*/ 313379 w 2334714"/>
                <a:gd name="connsiteY31" fmla="*/ 603355 h 2608725"/>
                <a:gd name="connsiteX32" fmla="*/ 317755 w 2334714"/>
                <a:gd name="connsiteY32" fmla="*/ 595286 h 2608725"/>
                <a:gd name="connsiteX33" fmla="*/ 375789 w 2334714"/>
                <a:gd name="connsiteY33" fmla="*/ 595286 h 2608725"/>
                <a:gd name="connsiteX34" fmla="*/ 378546 w 2334714"/>
                <a:gd name="connsiteY34" fmla="*/ 577057 h 2608725"/>
                <a:gd name="connsiteX35" fmla="*/ 549757 w 2334714"/>
                <a:gd name="connsiteY35" fmla="*/ 5504 h 2608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2334714" h="2608725">
                  <a:moveTo>
                    <a:pt x="553055" y="0"/>
                  </a:moveTo>
                  <a:lnTo>
                    <a:pt x="860645" y="0"/>
                  </a:lnTo>
                  <a:lnTo>
                    <a:pt x="839113" y="45734"/>
                  </a:lnTo>
                  <a:cubicBezTo>
                    <a:pt x="782728" y="173936"/>
                    <a:pt x="734791" y="338871"/>
                    <a:pt x="698568" y="529895"/>
                  </a:cubicBezTo>
                  <a:lnTo>
                    <a:pt x="687557" y="595286"/>
                  </a:lnTo>
                  <a:lnTo>
                    <a:pt x="822251" y="595286"/>
                  </a:lnTo>
                  <a:lnTo>
                    <a:pt x="833907" y="559842"/>
                  </a:lnTo>
                  <a:cubicBezTo>
                    <a:pt x="851804" y="511913"/>
                    <a:pt x="870618" y="467701"/>
                    <a:pt x="890247" y="427553"/>
                  </a:cubicBezTo>
                  <a:lnTo>
                    <a:pt x="893905" y="421249"/>
                  </a:lnTo>
                  <a:lnTo>
                    <a:pt x="1234986" y="421249"/>
                  </a:lnTo>
                  <a:lnTo>
                    <a:pt x="1211109" y="473632"/>
                  </a:lnTo>
                  <a:cubicBezTo>
                    <a:pt x="1195478" y="510341"/>
                    <a:pt x="1180433" y="549680"/>
                    <a:pt x="1166029" y="591458"/>
                  </a:cubicBezTo>
                  <a:lnTo>
                    <a:pt x="1164838" y="595285"/>
                  </a:lnTo>
                  <a:lnTo>
                    <a:pt x="1366868" y="595285"/>
                  </a:lnTo>
                  <a:lnTo>
                    <a:pt x="1369625" y="577057"/>
                  </a:lnTo>
                  <a:cubicBezTo>
                    <a:pt x="1410976" y="342694"/>
                    <a:pt x="1470029" y="145716"/>
                    <a:pt x="1540836" y="5504"/>
                  </a:cubicBezTo>
                  <a:lnTo>
                    <a:pt x="1544134" y="0"/>
                  </a:lnTo>
                  <a:lnTo>
                    <a:pt x="1851724" y="0"/>
                  </a:lnTo>
                  <a:lnTo>
                    <a:pt x="1830192" y="45734"/>
                  </a:lnTo>
                  <a:cubicBezTo>
                    <a:pt x="1773807" y="173936"/>
                    <a:pt x="1725870" y="338871"/>
                    <a:pt x="1689647" y="529895"/>
                  </a:cubicBezTo>
                  <a:lnTo>
                    <a:pt x="1678637" y="595286"/>
                  </a:lnTo>
                  <a:lnTo>
                    <a:pt x="2016958" y="595286"/>
                  </a:lnTo>
                  <a:lnTo>
                    <a:pt x="2021335" y="603356"/>
                  </a:lnTo>
                  <a:cubicBezTo>
                    <a:pt x="2209213" y="1014477"/>
                    <a:pt x="2334714" y="1758493"/>
                    <a:pt x="2334714" y="2608070"/>
                  </a:cubicBezTo>
                  <a:cubicBezTo>
                    <a:pt x="2334710" y="2608288"/>
                    <a:pt x="2334705" y="2608507"/>
                    <a:pt x="2334701" y="2608725"/>
                  </a:cubicBezTo>
                  <a:lnTo>
                    <a:pt x="1421876" y="2608725"/>
                  </a:lnTo>
                  <a:lnTo>
                    <a:pt x="1421876" y="2608724"/>
                  </a:lnTo>
                  <a:lnTo>
                    <a:pt x="912839" y="2608724"/>
                  </a:lnTo>
                  <a:lnTo>
                    <a:pt x="912839" y="2608725"/>
                  </a:lnTo>
                  <a:lnTo>
                    <a:pt x="14" y="2608725"/>
                  </a:lnTo>
                  <a:cubicBezTo>
                    <a:pt x="9" y="2608507"/>
                    <a:pt x="5" y="2608288"/>
                    <a:pt x="0" y="2608070"/>
                  </a:cubicBezTo>
                  <a:cubicBezTo>
                    <a:pt x="0" y="1758492"/>
                    <a:pt x="125501" y="1014475"/>
                    <a:pt x="313379" y="603355"/>
                  </a:cubicBezTo>
                  <a:lnTo>
                    <a:pt x="317755" y="595286"/>
                  </a:lnTo>
                  <a:lnTo>
                    <a:pt x="375789" y="595286"/>
                  </a:lnTo>
                  <a:lnTo>
                    <a:pt x="378546" y="577057"/>
                  </a:lnTo>
                  <a:cubicBezTo>
                    <a:pt x="419897" y="342694"/>
                    <a:pt x="478950" y="145716"/>
                    <a:pt x="549757" y="5504"/>
                  </a:cubicBez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63BB4661-B2B9-4DC3-A60D-F11F3D368107}"/>
                </a:ext>
              </a:extLst>
            </p:cNvPr>
            <p:cNvSpPr/>
            <p:nvPr/>
          </p:nvSpPr>
          <p:spPr>
            <a:xfrm>
              <a:off x="827076" y="5915025"/>
              <a:ext cx="735024" cy="1840810"/>
            </a:xfrm>
            <a:custGeom>
              <a:avLst/>
              <a:gdLst>
                <a:gd name="connsiteX0" fmla="*/ 298327 w 852823"/>
                <a:gd name="connsiteY0" fmla="*/ 0 h 1912328"/>
                <a:gd name="connsiteX1" fmla="*/ 554497 w 852823"/>
                <a:gd name="connsiteY1" fmla="*/ 0 h 1912328"/>
                <a:gd name="connsiteX2" fmla="*/ 560052 w 852823"/>
                <a:gd name="connsiteY2" fmla="*/ 10397 h 1912328"/>
                <a:gd name="connsiteX3" fmla="*/ 852823 w 852823"/>
                <a:gd name="connsiteY3" fmla="*/ 1911707 h 1912328"/>
                <a:gd name="connsiteX4" fmla="*/ 852811 w 852823"/>
                <a:gd name="connsiteY4" fmla="*/ 1912328 h 1912328"/>
                <a:gd name="connsiteX5" fmla="*/ 13 w 852823"/>
                <a:gd name="connsiteY5" fmla="*/ 1912328 h 1912328"/>
                <a:gd name="connsiteX6" fmla="*/ 0 w 852823"/>
                <a:gd name="connsiteY6" fmla="*/ 1911707 h 1912328"/>
                <a:gd name="connsiteX7" fmla="*/ 292771 w 852823"/>
                <a:gd name="connsiteY7" fmla="*/ 10397 h 1912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52823" h="1912328">
                  <a:moveTo>
                    <a:pt x="298327" y="0"/>
                  </a:moveTo>
                  <a:lnTo>
                    <a:pt x="554497" y="0"/>
                  </a:lnTo>
                  <a:lnTo>
                    <a:pt x="560052" y="10397"/>
                  </a:lnTo>
                  <a:cubicBezTo>
                    <a:pt x="735575" y="400312"/>
                    <a:pt x="852823" y="1105951"/>
                    <a:pt x="852823" y="1911707"/>
                  </a:cubicBezTo>
                  <a:lnTo>
                    <a:pt x="852811" y="1912328"/>
                  </a:lnTo>
                  <a:lnTo>
                    <a:pt x="13" y="1912328"/>
                  </a:lnTo>
                  <a:lnTo>
                    <a:pt x="0" y="1911707"/>
                  </a:lnTo>
                  <a:cubicBezTo>
                    <a:pt x="0" y="1105951"/>
                    <a:pt x="117248" y="400312"/>
                    <a:pt x="292771" y="10397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5233F86C-61AD-4F49-A9BC-9A3F19CABE92}"/>
              </a:ext>
            </a:extLst>
          </p:cNvPr>
          <p:cNvGrpSpPr/>
          <p:nvPr/>
        </p:nvGrpSpPr>
        <p:grpSpPr>
          <a:xfrm>
            <a:off x="4041219" y="955983"/>
            <a:ext cx="1882986" cy="2473017"/>
            <a:chOff x="-2739052" y="-2864365"/>
            <a:chExt cx="2334714" cy="3066294"/>
          </a:xfrm>
        </p:grpSpPr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F58ADBA7-FC5D-4E17-848E-79921CE0A66A}"/>
                </a:ext>
              </a:extLst>
            </p:cNvPr>
            <p:cNvSpPr/>
            <p:nvPr/>
          </p:nvSpPr>
          <p:spPr>
            <a:xfrm flipH="1">
              <a:off x="-1015503" y="-2864365"/>
              <a:ext cx="311641" cy="965470"/>
            </a:xfrm>
            <a:custGeom>
              <a:avLst/>
              <a:gdLst>
                <a:gd name="connsiteX0" fmla="*/ 311641 w 311641"/>
                <a:gd name="connsiteY0" fmla="*/ 0 h 853440"/>
                <a:gd name="connsiteX1" fmla="*/ 39560 w 311641"/>
                <a:gd name="connsiteY1" fmla="*/ 0 h 853440"/>
                <a:gd name="connsiteX2" fmla="*/ 32717 w 311641"/>
                <a:gd name="connsiteY2" fmla="*/ 66315 h 853440"/>
                <a:gd name="connsiteX3" fmla="*/ 0 w 311641"/>
                <a:gd name="connsiteY3" fmla="*/ 852867 h 853440"/>
                <a:gd name="connsiteX4" fmla="*/ 9 w 311641"/>
                <a:gd name="connsiteY4" fmla="*/ 853440 h 853440"/>
                <a:gd name="connsiteX5" fmla="*/ 271751 w 311641"/>
                <a:gd name="connsiteY5" fmla="*/ 853440 h 853440"/>
                <a:gd name="connsiteX6" fmla="*/ 275355 w 311641"/>
                <a:gd name="connsiteY6" fmla="*/ 593415 h 853440"/>
                <a:gd name="connsiteX7" fmla="*/ 297329 w 311641"/>
                <a:gd name="connsiteY7" fmla="*/ 162657 h 853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11641" h="853440">
                  <a:moveTo>
                    <a:pt x="311641" y="0"/>
                  </a:moveTo>
                  <a:lnTo>
                    <a:pt x="39560" y="0"/>
                  </a:lnTo>
                  <a:lnTo>
                    <a:pt x="32717" y="66315"/>
                  </a:lnTo>
                  <a:cubicBezTo>
                    <a:pt x="11637" y="308524"/>
                    <a:pt x="0" y="574204"/>
                    <a:pt x="0" y="852867"/>
                  </a:cubicBezTo>
                  <a:cubicBezTo>
                    <a:pt x="3" y="853058"/>
                    <a:pt x="6" y="853250"/>
                    <a:pt x="9" y="853440"/>
                  </a:cubicBezTo>
                  <a:lnTo>
                    <a:pt x="271751" y="853440"/>
                  </a:lnTo>
                  <a:lnTo>
                    <a:pt x="275355" y="593415"/>
                  </a:lnTo>
                  <a:cubicBezTo>
                    <a:pt x="279523" y="444310"/>
                    <a:pt x="286966" y="300154"/>
                    <a:pt x="297329" y="162657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1223B558-9A8F-4651-9AF4-D6D6A9CCDD5B}"/>
                </a:ext>
              </a:extLst>
            </p:cNvPr>
            <p:cNvSpPr/>
            <p:nvPr/>
          </p:nvSpPr>
          <p:spPr>
            <a:xfrm flipH="1">
              <a:off x="-2265183" y="-2864365"/>
              <a:ext cx="311641" cy="965470"/>
            </a:xfrm>
            <a:custGeom>
              <a:avLst/>
              <a:gdLst>
                <a:gd name="connsiteX0" fmla="*/ 311641 w 311641"/>
                <a:gd name="connsiteY0" fmla="*/ 0 h 853440"/>
                <a:gd name="connsiteX1" fmla="*/ 39560 w 311641"/>
                <a:gd name="connsiteY1" fmla="*/ 0 h 853440"/>
                <a:gd name="connsiteX2" fmla="*/ 32717 w 311641"/>
                <a:gd name="connsiteY2" fmla="*/ 66315 h 853440"/>
                <a:gd name="connsiteX3" fmla="*/ 0 w 311641"/>
                <a:gd name="connsiteY3" fmla="*/ 852867 h 853440"/>
                <a:gd name="connsiteX4" fmla="*/ 9 w 311641"/>
                <a:gd name="connsiteY4" fmla="*/ 853440 h 853440"/>
                <a:gd name="connsiteX5" fmla="*/ 271751 w 311641"/>
                <a:gd name="connsiteY5" fmla="*/ 853440 h 853440"/>
                <a:gd name="connsiteX6" fmla="*/ 275355 w 311641"/>
                <a:gd name="connsiteY6" fmla="*/ 593415 h 853440"/>
                <a:gd name="connsiteX7" fmla="*/ 297329 w 311641"/>
                <a:gd name="connsiteY7" fmla="*/ 162657 h 853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11641" h="853440">
                  <a:moveTo>
                    <a:pt x="311641" y="0"/>
                  </a:moveTo>
                  <a:lnTo>
                    <a:pt x="39560" y="0"/>
                  </a:lnTo>
                  <a:lnTo>
                    <a:pt x="32717" y="66315"/>
                  </a:lnTo>
                  <a:cubicBezTo>
                    <a:pt x="11637" y="308524"/>
                    <a:pt x="0" y="574204"/>
                    <a:pt x="0" y="852867"/>
                  </a:cubicBezTo>
                  <a:cubicBezTo>
                    <a:pt x="3" y="853058"/>
                    <a:pt x="6" y="853250"/>
                    <a:pt x="9" y="853440"/>
                  </a:cubicBezTo>
                  <a:lnTo>
                    <a:pt x="271751" y="853440"/>
                  </a:lnTo>
                  <a:lnTo>
                    <a:pt x="275355" y="593415"/>
                  </a:lnTo>
                  <a:cubicBezTo>
                    <a:pt x="279523" y="444310"/>
                    <a:pt x="286966" y="300154"/>
                    <a:pt x="297329" y="162657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51EF46DD-9E72-470E-B9AC-1077665CDE52}"/>
                </a:ext>
              </a:extLst>
            </p:cNvPr>
            <p:cNvSpPr/>
            <p:nvPr/>
          </p:nvSpPr>
          <p:spPr>
            <a:xfrm>
              <a:off x="-2739052" y="-2864364"/>
              <a:ext cx="2334714" cy="3066293"/>
            </a:xfrm>
            <a:custGeom>
              <a:avLst/>
              <a:gdLst>
                <a:gd name="connsiteX0" fmla="*/ 460202 w 2334714"/>
                <a:gd name="connsiteY0" fmla="*/ 0 h 3066293"/>
                <a:gd name="connsiteX1" fmla="*/ 729282 w 2334714"/>
                <a:gd name="connsiteY1" fmla="*/ 0 h 3066293"/>
                <a:gd name="connsiteX2" fmla="*/ 710445 w 2334714"/>
                <a:gd name="connsiteY2" fmla="*/ 58647 h 3066293"/>
                <a:gd name="connsiteX3" fmla="*/ 587497 w 2334714"/>
                <a:gd name="connsiteY3" fmla="*/ 679500 h 3066293"/>
                <a:gd name="connsiteX4" fmla="*/ 569792 w 2334714"/>
                <a:gd name="connsiteY4" fmla="*/ 833633 h 3066293"/>
                <a:gd name="connsiteX5" fmla="*/ 795977 w 2334714"/>
                <a:gd name="connsiteY5" fmla="*/ 833633 h 3066293"/>
                <a:gd name="connsiteX6" fmla="*/ 819310 w 2334714"/>
                <a:gd name="connsiteY6" fmla="*/ 762677 h 3066293"/>
                <a:gd name="connsiteX7" fmla="*/ 875650 w 2334714"/>
                <a:gd name="connsiteY7" fmla="*/ 630388 h 3066293"/>
                <a:gd name="connsiteX8" fmla="*/ 879308 w 2334714"/>
                <a:gd name="connsiteY8" fmla="*/ 624084 h 3066293"/>
                <a:gd name="connsiteX9" fmla="*/ 1220389 w 2334714"/>
                <a:gd name="connsiteY9" fmla="*/ 624084 h 3066293"/>
                <a:gd name="connsiteX10" fmla="*/ 1196512 w 2334714"/>
                <a:gd name="connsiteY10" fmla="*/ 676467 h 3066293"/>
                <a:gd name="connsiteX11" fmla="*/ 1151432 w 2334714"/>
                <a:gd name="connsiteY11" fmla="*/ 794293 h 3066293"/>
                <a:gd name="connsiteX12" fmla="*/ 1139188 w 2334714"/>
                <a:gd name="connsiteY12" fmla="*/ 833632 h 3066293"/>
                <a:gd name="connsiteX13" fmla="*/ 1421876 w 2334714"/>
                <a:gd name="connsiteY13" fmla="*/ 833632 h 3066293"/>
                <a:gd name="connsiteX14" fmla="*/ 1421876 w 2334714"/>
                <a:gd name="connsiteY14" fmla="*/ 833633 h 3066293"/>
                <a:gd name="connsiteX15" fmla="*/ 1550624 w 2334714"/>
                <a:gd name="connsiteY15" fmla="*/ 833633 h 3066293"/>
                <a:gd name="connsiteX16" fmla="*/ 1560288 w 2334714"/>
                <a:gd name="connsiteY16" fmla="*/ 739977 h 3066293"/>
                <a:gd name="connsiteX17" fmla="*/ 1710064 w 2334714"/>
                <a:gd name="connsiteY17" fmla="*/ 7058 h 3066293"/>
                <a:gd name="connsiteX18" fmla="*/ 1712949 w 2334714"/>
                <a:gd name="connsiteY18" fmla="*/ 0 h 3066293"/>
                <a:gd name="connsiteX19" fmla="*/ 1982029 w 2334714"/>
                <a:gd name="connsiteY19" fmla="*/ 0 h 3066293"/>
                <a:gd name="connsiteX20" fmla="*/ 1963192 w 2334714"/>
                <a:gd name="connsiteY20" fmla="*/ 58647 h 3066293"/>
                <a:gd name="connsiteX21" fmla="*/ 1840244 w 2334714"/>
                <a:gd name="connsiteY21" fmla="*/ 679500 h 3066293"/>
                <a:gd name="connsiteX22" fmla="*/ 1822539 w 2334714"/>
                <a:gd name="connsiteY22" fmla="*/ 833633 h 3066293"/>
                <a:gd name="connsiteX23" fmla="*/ 2123428 w 2334714"/>
                <a:gd name="connsiteY23" fmla="*/ 833633 h 3066293"/>
                <a:gd name="connsiteX24" fmla="*/ 2149562 w 2334714"/>
                <a:gd name="connsiteY24" fmla="*/ 943798 h 3066293"/>
                <a:gd name="connsiteX25" fmla="*/ 2334714 w 2334714"/>
                <a:gd name="connsiteY25" fmla="*/ 3065444 h 3066293"/>
                <a:gd name="connsiteX26" fmla="*/ 2334701 w 2334714"/>
                <a:gd name="connsiteY26" fmla="*/ 3066293 h 3066293"/>
                <a:gd name="connsiteX27" fmla="*/ 1421876 w 2334714"/>
                <a:gd name="connsiteY27" fmla="*/ 3066293 h 3066293"/>
                <a:gd name="connsiteX28" fmla="*/ 1421876 w 2334714"/>
                <a:gd name="connsiteY28" fmla="*/ 3066292 h 3066293"/>
                <a:gd name="connsiteX29" fmla="*/ 912839 w 2334714"/>
                <a:gd name="connsiteY29" fmla="*/ 3066292 h 3066293"/>
                <a:gd name="connsiteX30" fmla="*/ 912839 w 2334714"/>
                <a:gd name="connsiteY30" fmla="*/ 3066293 h 3066293"/>
                <a:gd name="connsiteX31" fmla="*/ 14 w 2334714"/>
                <a:gd name="connsiteY31" fmla="*/ 3066293 h 3066293"/>
                <a:gd name="connsiteX32" fmla="*/ 0 w 2334714"/>
                <a:gd name="connsiteY32" fmla="*/ 3065444 h 3066293"/>
                <a:gd name="connsiteX33" fmla="*/ 185153 w 2334714"/>
                <a:gd name="connsiteY33" fmla="*/ 943796 h 3066293"/>
                <a:gd name="connsiteX34" fmla="*/ 211286 w 2334714"/>
                <a:gd name="connsiteY34" fmla="*/ 833633 h 3066293"/>
                <a:gd name="connsiteX35" fmla="*/ 297877 w 2334714"/>
                <a:gd name="connsiteY35" fmla="*/ 833633 h 3066293"/>
                <a:gd name="connsiteX36" fmla="*/ 307542 w 2334714"/>
                <a:gd name="connsiteY36" fmla="*/ 739977 h 3066293"/>
                <a:gd name="connsiteX37" fmla="*/ 457317 w 2334714"/>
                <a:gd name="connsiteY37" fmla="*/ 7058 h 3066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2334714" h="3066293">
                  <a:moveTo>
                    <a:pt x="460202" y="0"/>
                  </a:moveTo>
                  <a:lnTo>
                    <a:pt x="729282" y="0"/>
                  </a:lnTo>
                  <a:lnTo>
                    <a:pt x="710445" y="58647"/>
                  </a:lnTo>
                  <a:cubicBezTo>
                    <a:pt x="661120" y="223044"/>
                    <a:pt x="619185" y="434545"/>
                    <a:pt x="587497" y="679500"/>
                  </a:cubicBezTo>
                  <a:lnTo>
                    <a:pt x="569792" y="833633"/>
                  </a:lnTo>
                  <a:lnTo>
                    <a:pt x="795977" y="833633"/>
                  </a:lnTo>
                  <a:lnTo>
                    <a:pt x="819310" y="762677"/>
                  </a:lnTo>
                  <a:cubicBezTo>
                    <a:pt x="837206" y="714748"/>
                    <a:pt x="856021" y="670536"/>
                    <a:pt x="875650" y="630388"/>
                  </a:cubicBezTo>
                  <a:lnTo>
                    <a:pt x="879308" y="624084"/>
                  </a:lnTo>
                  <a:lnTo>
                    <a:pt x="1220389" y="624084"/>
                  </a:lnTo>
                  <a:lnTo>
                    <a:pt x="1196512" y="676467"/>
                  </a:lnTo>
                  <a:cubicBezTo>
                    <a:pt x="1180881" y="713176"/>
                    <a:pt x="1165835" y="752515"/>
                    <a:pt x="1151432" y="794293"/>
                  </a:cubicBezTo>
                  <a:lnTo>
                    <a:pt x="1139188" y="833632"/>
                  </a:lnTo>
                  <a:lnTo>
                    <a:pt x="1421876" y="833632"/>
                  </a:lnTo>
                  <a:lnTo>
                    <a:pt x="1421876" y="833633"/>
                  </a:lnTo>
                  <a:lnTo>
                    <a:pt x="1550624" y="833633"/>
                  </a:lnTo>
                  <a:lnTo>
                    <a:pt x="1560288" y="739977"/>
                  </a:lnTo>
                  <a:cubicBezTo>
                    <a:pt x="1596463" y="439447"/>
                    <a:pt x="1648122" y="186856"/>
                    <a:pt x="1710064" y="7058"/>
                  </a:cubicBezTo>
                  <a:lnTo>
                    <a:pt x="1712949" y="0"/>
                  </a:lnTo>
                  <a:lnTo>
                    <a:pt x="1982029" y="0"/>
                  </a:lnTo>
                  <a:lnTo>
                    <a:pt x="1963192" y="58647"/>
                  </a:lnTo>
                  <a:cubicBezTo>
                    <a:pt x="1913867" y="223044"/>
                    <a:pt x="1871932" y="434545"/>
                    <a:pt x="1840244" y="679500"/>
                  </a:cubicBezTo>
                  <a:lnTo>
                    <a:pt x="1822539" y="833633"/>
                  </a:lnTo>
                  <a:lnTo>
                    <a:pt x="2123428" y="833633"/>
                  </a:lnTo>
                  <a:lnTo>
                    <a:pt x="2149562" y="943798"/>
                  </a:lnTo>
                  <a:cubicBezTo>
                    <a:pt x="2264120" y="1491238"/>
                    <a:pt x="2334714" y="2239875"/>
                    <a:pt x="2334714" y="3065444"/>
                  </a:cubicBezTo>
                  <a:cubicBezTo>
                    <a:pt x="2334710" y="3065727"/>
                    <a:pt x="2334705" y="3066010"/>
                    <a:pt x="2334701" y="3066293"/>
                  </a:cubicBezTo>
                  <a:lnTo>
                    <a:pt x="1421876" y="3066293"/>
                  </a:lnTo>
                  <a:lnTo>
                    <a:pt x="1421876" y="3066292"/>
                  </a:lnTo>
                  <a:lnTo>
                    <a:pt x="912839" y="3066292"/>
                  </a:lnTo>
                  <a:lnTo>
                    <a:pt x="912839" y="3066293"/>
                  </a:lnTo>
                  <a:lnTo>
                    <a:pt x="14" y="3066293"/>
                  </a:lnTo>
                  <a:cubicBezTo>
                    <a:pt x="9" y="3066010"/>
                    <a:pt x="5" y="3065727"/>
                    <a:pt x="0" y="3065444"/>
                  </a:cubicBezTo>
                  <a:cubicBezTo>
                    <a:pt x="0" y="2239874"/>
                    <a:pt x="70594" y="1491237"/>
                    <a:pt x="185153" y="943796"/>
                  </a:cubicBezTo>
                  <a:lnTo>
                    <a:pt x="211286" y="833633"/>
                  </a:lnTo>
                  <a:lnTo>
                    <a:pt x="297877" y="833633"/>
                  </a:lnTo>
                  <a:lnTo>
                    <a:pt x="307542" y="739977"/>
                  </a:lnTo>
                  <a:cubicBezTo>
                    <a:pt x="343716" y="439447"/>
                    <a:pt x="395375" y="186856"/>
                    <a:pt x="457317" y="7058"/>
                  </a:cubicBez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B66719F1-9B21-4D2F-83BC-8ED3B9955895}"/>
                </a:ext>
              </a:extLst>
            </p:cNvPr>
            <p:cNvSpPr/>
            <p:nvPr/>
          </p:nvSpPr>
          <p:spPr>
            <a:xfrm>
              <a:off x="-979080" y="-1952236"/>
              <a:ext cx="489836" cy="2068439"/>
            </a:xfrm>
            <a:custGeom>
              <a:avLst/>
              <a:gdLst>
                <a:gd name="connsiteX0" fmla="*/ 174500 w 489836"/>
                <a:gd name="connsiteY0" fmla="*/ 0 h 2146936"/>
                <a:gd name="connsiteX1" fmla="*/ 283243 w 489836"/>
                <a:gd name="connsiteY1" fmla="*/ 0 h 2146936"/>
                <a:gd name="connsiteX2" fmla="*/ 293550 w 489836"/>
                <a:gd name="connsiteY2" fmla="*/ 42482 h 2146936"/>
                <a:gd name="connsiteX3" fmla="*/ 485763 w 489836"/>
                <a:gd name="connsiteY3" fmla="*/ 1848670 h 2146936"/>
                <a:gd name="connsiteX4" fmla="*/ 489836 w 489836"/>
                <a:gd name="connsiteY4" fmla="*/ 2146936 h 2146936"/>
                <a:gd name="connsiteX5" fmla="*/ 0 w 489836"/>
                <a:gd name="connsiteY5" fmla="*/ 2146936 h 2146936"/>
                <a:gd name="connsiteX6" fmla="*/ 4302 w 489836"/>
                <a:gd name="connsiteY6" fmla="*/ 1788801 h 2146936"/>
                <a:gd name="connsiteX7" fmla="*/ 159019 w 489836"/>
                <a:gd name="connsiteY7" fmla="*/ 80519 h 2146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89836" h="2146936">
                  <a:moveTo>
                    <a:pt x="174500" y="0"/>
                  </a:moveTo>
                  <a:lnTo>
                    <a:pt x="283243" y="0"/>
                  </a:lnTo>
                  <a:lnTo>
                    <a:pt x="293550" y="42482"/>
                  </a:lnTo>
                  <a:cubicBezTo>
                    <a:pt x="396103" y="508041"/>
                    <a:pt x="466241" y="1139528"/>
                    <a:pt x="485763" y="1848670"/>
                  </a:cubicBezTo>
                  <a:lnTo>
                    <a:pt x="489836" y="2146936"/>
                  </a:lnTo>
                  <a:lnTo>
                    <a:pt x="0" y="2146936"/>
                  </a:lnTo>
                  <a:lnTo>
                    <a:pt x="4302" y="1788801"/>
                  </a:lnTo>
                  <a:cubicBezTo>
                    <a:pt x="19973" y="1140807"/>
                    <a:pt x="75618" y="551724"/>
                    <a:pt x="159019" y="80519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1C8F55C8-5AF5-4EB7-BF73-AE2AFC3DDB95}"/>
              </a:ext>
            </a:extLst>
          </p:cNvPr>
          <p:cNvGrpSpPr/>
          <p:nvPr/>
        </p:nvGrpSpPr>
        <p:grpSpPr>
          <a:xfrm>
            <a:off x="6913900" y="934884"/>
            <a:ext cx="2034169" cy="2475395"/>
            <a:chOff x="1378725" y="1625310"/>
            <a:chExt cx="2379712" cy="2895889"/>
          </a:xfrm>
        </p:grpSpPr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C7539B14-D049-4D0B-9844-A82EBA687620}"/>
                </a:ext>
              </a:extLst>
            </p:cNvPr>
            <p:cNvSpPr/>
            <p:nvPr/>
          </p:nvSpPr>
          <p:spPr>
            <a:xfrm flipH="1">
              <a:off x="1642788" y="1625310"/>
              <a:ext cx="1727978" cy="1038759"/>
            </a:xfrm>
            <a:custGeom>
              <a:avLst/>
              <a:gdLst>
                <a:gd name="connsiteX0" fmla="*/ 1727978 w 1727978"/>
                <a:gd name="connsiteY0" fmla="*/ 0 h 1038759"/>
                <a:gd name="connsiteX1" fmla="*/ 1344155 w 1727978"/>
                <a:gd name="connsiteY1" fmla="*/ 0 h 1038759"/>
                <a:gd name="connsiteX2" fmla="*/ 1244890 w 1727978"/>
                <a:gd name="connsiteY2" fmla="*/ 1035729 h 1038759"/>
                <a:gd name="connsiteX3" fmla="*/ 1078684 w 1727978"/>
                <a:gd name="connsiteY3" fmla="*/ 1035729 h 1038759"/>
                <a:gd name="connsiteX4" fmla="*/ 1002181 w 1727978"/>
                <a:gd name="connsiteY4" fmla="*/ 590839 h 1038759"/>
                <a:gd name="connsiteX5" fmla="*/ 680456 w 1727978"/>
                <a:gd name="connsiteY5" fmla="*/ 590839 h 1038759"/>
                <a:gd name="connsiteX6" fmla="*/ 603953 w 1727978"/>
                <a:gd name="connsiteY6" fmla="*/ 1035729 h 1038759"/>
                <a:gd name="connsiteX7" fmla="*/ 384113 w 1727978"/>
                <a:gd name="connsiteY7" fmla="*/ 1035729 h 1038759"/>
                <a:gd name="connsiteX8" fmla="*/ 483378 w 1727978"/>
                <a:gd name="connsiteY8" fmla="*/ 0 h 1038759"/>
                <a:gd name="connsiteX9" fmla="*/ 99555 w 1727978"/>
                <a:gd name="connsiteY9" fmla="*/ 0 h 1038759"/>
                <a:gd name="connsiteX10" fmla="*/ 0 w 1727978"/>
                <a:gd name="connsiteY10" fmla="*/ 1038759 h 1038759"/>
                <a:gd name="connsiteX11" fmla="*/ 1686387 w 1727978"/>
                <a:gd name="connsiteY11" fmla="*/ 1038759 h 1038759"/>
                <a:gd name="connsiteX12" fmla="*/ 1656333 w 1727978"/>
                <a:gd name="connsiteY12" fmla="*/ 1035729 h 1038759"/>
                <a:gd name="connsiteX13" fmla="*/ 1628713 w 1727978"/>
                <a:gd name="connsiteY13" fmla="*/ 1035729 h 1038759"/>
                <a:gd name="connsiteX14" fmla="*/ 1727978 w 1727978"/>
                <a:gd name="connsiteY14" fmla="*/ 0 h 1038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727978" h="1038759">
                  <a:moveTo>
                    <a:pt x="1727978" y="0"/>
                  </a:moveTo>
                  <a:lnTo>
                    <a:pt x="1344155" y="0"/>
                  </a:lnTo>
                  <a:lnTo>
                    <a:pt x="1244890" y="1035729"/>
                  </a:lnTo>
                  <a:lnTo>
                    <a:pt x="1078684" y="1035729"/>
                  </a:lnTo>
                  <a:lnTo>
                    <a:pt x="1002181" y="590839"/>
                  </a:lnTo>
                  <a:lnTo>
                    <a:pt x="680456" y="590839"/>
                  </a:lnTo>
                  <a:lnTo>
                    <a:pt x="603953" y="1035729"/>
                  </a:lnTo>
                  <a:lnTo>
                    <a:pt x="384113" y="1035729"/>
                  </a:lnTo>
                  <a:lnTo>
                    <a:pt x="483378" y="0"/>
                  </a:lnTo>
                  <a:lnTo>
                    <a:pt x="99555" y="0"/>
                  </a:lnTo>
                  <a:lnTo>
                    <a:pt x="0" y="1038759"/>
                  </a:lnTo>
                  <a:lnTo>
                    <a:pt x="1686387" y="1038759"/>
                  </a:lnTo>
                  <a:lnTo>
                    <a:pt x="1656333" y="1035729"/>
                  </a:lnTo>
                  <a:lnTo>
                    <a:pt x="1628713" y="1035729"/>
                  </a:lnTo>
                  <a:lnTo>
                    <a:pt x="1727978" y="0"/>
                  </a:ln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50A495E3-769B-46A6-955D-DADB9D78FFE2}"/>
                </a:ext>
              </a:extLst>
            </p:cNvPr>
            <p:cNvSpPr/>
            <p:nvPr/>
          </p:nvSpPr>
          <p:spPr>
            <a:xfrm>
              <a:off x="1378725" y="1625310"/>
              <a:ext cx="2379712" cy="2895889"/>
            </a:xfrm>
            <a:custGeom>
              <a:avLst/>
              <a:gdLst>
                <a:gd name="connsiteX0" fmla="*/ 251149 w 2379712"/>
                <a:gd name="connsiteY0" fmla="*/ 0 h 2895889"/>
                <a:gd name="connsiteX1" fmla="*/ 634972 w 2379712"/>
                <a:gd name="connsiteY1" fmla="*/ 0 h 2895889"/>
                <a:gd name="connsiteX2" fmla="*/ 535707 w 2379712"/>
                <a:gd name="connsiteY2" fmla="*/ 1035729 h 2895889"/>
                <a:gd name="connsiteX3" fmla="*/ 755547 w 2379712"/>
                <a:gd name="connsiteY3" fmla="*/ 1035729 h 2895889"/>
                <a:gd name="connsiteX4" fmla="*/ 832050 w 2379712"/>
                <a:gd name="connsiteY4" fmla="*/ 590839 h 2895889"/>
                <a:gd name="connsiteX5" fmla="*/ 1153775 w 2379712"/>
                <a:gd name="connsiteY5" fmla="*/ 590839 h 2895889"/>
                <a:gd name="connsiteX6" fmla="*/ 1230278 w 2379712"/>
                <a:gd name="connsiteY6" fmla="*/ 1035729 h 2895889"/>
                <a:gd name="connsiteX7" fmla="*/ 1396484 w 2379712"/>
                <a:gd name="connsiteY7" fmla="*/ 1035729 h 2895889"/>
                <a:gd name="connsiteX8" fmla="*/ 1495749 w 2379712"/>
                <a:gd name="connsiteY8" fmla="*/ 0 h 2895889"/>
                <a:gd name="connsiteX9" fmla="*/ 1879572 w 2379712"/>
                <a:gd name="connsiteY9" fmla="*/ 0 h 2895889"/>
                <a:gd name="connsiteX10" fmla="*/ 1780307 w 2379712"/>
                <a:gd name="connsiteY10" fmla="*/ 1035729 h 2895889"/>
                <a:gd name="connsiteX11" fmla="*/ 1807927 w 2379712"/>
                <a:gd name="connsiteY11" fmla="*/ 1035729 h 2895889"/>
                <a:gd name="connsiteX12" fmla="*/ 1822935 w 2379712"/>
                <a:gd name="connsiteY12" fmla="*/ 1038759 h 2895889"/>
                <a:gd name="connsiteX13" fmla="*/ 2228118 w 2379712"/>
                <a:gd name="connsiteY13" fmla="*/ 1038759 h 2895889"/>
                <a:gd name="connsiteX14" fmla="*/ 2228568 w 2379712"/>
                <a:gd name="connsiteY14" fmla="*/ 1043449 h 2895889"/>
                <a:gd name="connsiteX15" fmla="*/ 2264045 w 2379712"/>
                <a:gd name="connsiteY15" fmla="*/ 1050612 h 2895889"/>
                <a:gd name="connsiteX16" fmla="*/ 2379712 w 2379712"/>
                <a:gd name="connsiteY16" fmla="*/ 1225112 h 2895889"/>
                <a:gd name="connsiteX17" fmla="*/ 2379712 w 2379712"/>
                <a:gd name="connsiteY17" fmla="*/ 2851431 h 2895889"/>
                <a:gd name="connsiteX18" fmla="*/ 2335254 w 2379712"/>
                <a:gd name="connsiteY18" fmla="*/ 2895889 h 2895889"/>
                <a:gd name="connsiteX19" fmla="*/ 1952852 w 2379712"/>
                <a:gd name="connsiteY19" fmla="*/ 2895889 h 2895889"/>
                <a:gd name="connsiteX20" fmla="*/ 426860 w 2379712"/>
                <a:gd name="connsiteY20" fmla="*/ 2895889 h 2895889"/>
                <a:gd name="connsiteX21" fmla="*/ 44458 w 2379712"/>
                <a:gd name="connsiteY21" fmla="*/ 2895889 h 2895889"/>
                <a:gd name="connsiteX22" fmla="*/ 0 w 2379712"/>
                <a:gd name="connsiteY22" fmla="*/ 2851431 h 2895889"/>
                <a:gd name="connsiteX23" fmla="*/ 0 w 2379712"/>
                <a:gd name="connsiteY23" fmla="*/ 1225112 h 2895889"/>
                <a:gd name="connsiteX24" fmla="*/ 115667 w 2379712"/>
                <a:gd name="connsiteY24" fmla="*/ 1050612 h 2895889"/>
                <a:gd name="connsiteX25" fmla="*/ 151144 w 2379712"/>
                <a:gd name="connsiteY25" fmla="*/ 1043449 h 2895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379712" h="2895889">
                  <a:moveTo>
                    <a:pt x="251149" y="0"/>
                  </a:moveTo>
                  <a:lnTo>
                    <a:pt x="634972" y="0"/>
                  </a:lnTo>
                  <a:lnTo>
                    <a:pt x="535707" y="1035729"/>
                  </a:lnTo>
                  <a:lnTo>
                    <a:pt x="755547" y="1035729"/>
                  </a:lnTo>
                  <a:lnTo>
                    <a:pt x="832050" y="590839"/>
                  </a:lnTo>
                  <a:lnTo>
                    <a:pt x="1153775" y="590839"/>
                  </a:lnTo>
                  <a:lnTo>
                    <a:pt x="1230278" y="1035729"/>
                  </a:lnTo>
                  <a:lnTo>
                    <a:pt x="1396484" y="1035729"/>
                  </a:lnTo>
                  <a:lnTo>
                    <a:pt x="1495749" y="0"/>
                  </a:lnTo>
                  <a:lnTo>
                    <a:pt x="1879572" y="0"/>
                  </a:lnTo>
                  <a:lnTo>
                    <a:pt x="1780307" y="1035729"/>
                  </a:lnTo>
                  <a:lnTo>
                    <a:pt x="1807927" y="1035729"/>
                  </a:lnTo>
                  <a:lnTo>
                    <a:pt x="1822935" y="1038759"/>
                  </a:lnTo>
                  <a:lnTo>
                    <a:pt x="2228118" y="1038759"/>
                  </a:lnTo>
                  <a:lnTo>
                    <a:pt x="2228568" y="1043449"/>
                  </a:lnTo>
                  <a:lnTo>
                    <a:pt x="2264045" y="1050612"/>
                  </a:lnTo>
                  <a:cubicBezTo>
                    <a:pt x="2332018" y="1079362"/>
                    <a:pt x="2379712" y="1146667"/>
                    <a:pt x="2379712" y="1225112"/>
                  </a:cubicBezTo>
                  <a:lnTo>
                    <a:pt x="2379712" y="2851431"/>
                  </a:lnTo>
                  <a:cubicBezTo>
                    <a:pt x="2379712" y="2875984"/>
                    <a:pt x="2359807" y="2895889"/>
                    <a:pt x="2335254" y="2895889"/>
                  </a:cubicBezTo>
                  <a:lnTo>
                    <a:pt x="1952852" y="2895889"/>
                  </a:lnTo>
                  <a:lnTo>
                    <a:pt x="426860" y="2895889"/>
                  </a:lnTo>
                  <a:lnTo>
                    <a:pt x="44458" y="2895889"/>
                  </a:lnTo>
                  <a:cubicBezTo>
                    <a:pt x="19905" y="2895889"/>
                    <a:pt x="0" y="2875984"/>
                    <a:pt x="0" y="2851431"/>
                  </a:cubicBezTo>
                  <a:lnTo>
                    <a:pt x="0" y="1225112"/>
                  </a:lnTo>
                  <a:cubicBezTo>
                    <a:pt x="0" y="1146667"/>
                    <a:pt x="47694" y="1079362"/>
                    <a:pt x="115667" y="1050612"/>
                  </a:cubicBezTo>
                  <a:lnTo>
                    <a:pt x="151144" y="1043449"/>
                  </a:ln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四角形: 上の 2 つの角を丸める 31">
              <a:extLst>
                <a:ext uri="{FF2B5EF4-FFF2-40B4-BE49-F238E27FC236}">
                  <a16:creationId xmlns:a16="http://schemas.microsoft.com/office/drawing/2014/main" id="{56AF8D95-A971-43C2-A338-82A163D335BB}"/>
                </a:ext>
              </a:extLst>
            </p:cNvPr>
            <p:cNvSpPr/>
            <p:nvPr/>
          </p:nvSpPr>
          <p:spPr>
            <a:xfrm>
              <a:off x="3323491" y="2764332"/>
              <a:ext cx="345125" cy="1680479"/>
            </a:xfrm>
            <a:prstGeom prst="round2SameRect">
              <a:avLst>
                <a:gd name="adj1" fmla="val 30867"/>
                <a:gd name="adj2" fmla="val 0"/>
              </a:avLst>
            </a:prstGeom>
            <a:solidFill>
              <a:schemeClr val="accent5">
                <a:lumMod val="40000"/>
                <a:lumOff val="60000"/>
              </a:schemeClr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780444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553F3C52-D360-40B6-A68F-078F744C374B}"/>
              </a:ext>
            </a:extLst>
          </p:cNvPr>
          <p:cNvGrpSpPr/>
          <p:nvPr/>
        </p:nvGrpSpPr>
        <p:grpSpPr>
          <a:xfrm>
            <a:off x="1066610" y="957942"/>
            <a:ext cx="1980509" cy="2471057"/>
            <a:chOff x="1066610" y="957942"/>
            <a:chExt cx="1980509" cy="2471057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CADDD7C8-7C56-47E6-A215-215239BBD410}"/>
                </a:ext>
              </a:extLst>
            </p:cNvPr>
            <p:cNvGrpSpPr/>
            <p:nvPr/>
          </p:nvGrpSpPr>
          <p:grpSpPr>
            <a:xfrm>
              <a:off x="1066610" y="957942"/>
              <a:ext cx="1980509" cy="2471057"/>
              <a:chOff x="-5324158" y="660356"/>
              <a:chExt cx="2686957" cy="3352483"/>
            </a:xfrm>
            <a:solidFill>
              <a:srgbClr val="CCECFF"/>
            </a:solidFill>
          </p:grpSpPr>
          <p:sp>
            <p:nvSpPr>
              <p:cNvPr id="8" name="平行四辺形 7">
                <a:extLst>
                  <a:ext uri="{FF2B5EF4-FFF2-40B4-BE49-F238E27FC236}">
                    <a16:creationId xmlns:a16="http://schemas.microsoft.com/office/drawing/2014/main" id="{2FD1B961-16F4-4EE8-AF79-7A3769CCAFDB}"/>
                  </a:ext>
                </a:extLst>
              </p:cNvPr>
              <p:cNvSpPr/>
              <p:nvPr/>
            </p:nvSpPr>
            <p:spPr>
              <a:xfrm flipH="1">
                <a:off x="-4906957" y="660356"/>
                <a:ext cx="497657" cy="1187739"/>
              </a:xfrm>
              <a:prstGeom prst="parallelogram">
                <a:avLst>
                  <a:gd name="adj" fmla="val 22874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平行四辺形 8">
                <a:extLst>
                  <a:ext uri="{FF2B5EF4-FFF2-40B4-BE49-F238E27FC236}">
                    <a16:creationId xmlns:a16="http://schemas.microsoft.com/office/drawing/2014/main" id="{D65B25CA-39AE-44E0-B746-654BC024CBBC}"/>
                  </a:ext>
                </a:extLst>
              </p:cNvPr>
              <p:cNvSpPr/>
              <p:nvPr/>
            </p:nvSpPr>
            <p:spPr>
              <a:xfrm flipH="1">
                <a:off x="-3423148" y="660356"/>
                <a:ext cx="497657" cy="1187739"/>
              </a:xfrm>
              <a:prstGeom prst="parallelogram">
                <a:avLst>
                  <a:gd name="adj" fmla="val 22874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C2259E6A-AF90-4F73-B2C9-B7B5E63E0066}"/>
                  </a:ext>
                </a:extLst>
              </p:cNvPr>
              <p:cNvSpPr/>
              <p:nvPr/>
            </p:nvSpPr>
            <p:spPr>
              <a:xfrm>
                <a:off x="-5324158" y="660356"/>
                <a:ext cx="2686957" cy="3352483"/>
              </a:xfrm>
              <a:custGeom>
                <a:avLst/>
                <a:gdLst>
                  <a:gd name="connsiteX0" fmla="*/ 408630 w 2686957"/>
                  <a:gd name="connsiteY0" fmla="*/ 0 h 3352483"/>
                  <a:gd name="connsiteX1" fmla="*/ 792453 w 2686957"/>
                  <a:gd name="connsiteY1" fmla="*/ 0 h 3352483"/>
                  <a:gd name="connsiteX2" fmla="*/ 687081 w 2686957"/>
                  <a:gd name="connsiteY2" fmla="*/ 1099445 h 3352483"/>
                  <a:gd name="connsiteX3" fmla="*/ 937726 w 2686957"/>
                  <a:gd name="connsiteY3" fmla="*/ 1099445 h 3352483"/>
                  <a:gd name="connsiteX4" fmla="*/ 1025185 w 2686957"/>
                  <a:gd name="connsiteY4" fmla="*/ 590839 h 3352483"/>
                  <a:gd name="connsiteX5" fmla="*/ 1346910 w 2686957"/>
                  <a:gd name="connsiteY5" fmla="*/ 590839 h 3352483"/>
                  <a:gd name="connsiteX6" fmla="*/ 1434370 w 2686957"/>
                  <a:gd name="connsiteY6" fmla="*/ 1099445 h 3352483"/>
                  <a:gd name="connsiteX7" fmla="*/ 1787067 w 2686957"/>
                  <a:gd name="connsiteY7" fmla="*/ 1099445 h 3352483"/>
                  <a:gd name="connsiteX8" fmla="*/ 1892439 w 2686957"/>
                  <a:gd name="connsiteY8" fmla="*/ 0 h 3352483"/>
                  <a:gd name="connsiteX9" fmla="*/ 2276262 w 2686957"/>
                  <a:gd name="connsiteY9" fmla="*/ 0 h 3352483"/>
                  <a:gd name="connsiteX10" fmla="*/ 2170890 w 2686957"/>
                  <a:gd name="connsiteY10" fmla="*/ 1099445 h 3352483"/>
                  <a:gd name="connsiteX11" fmla="*/ 2308636 w 2686957"/>
                  <a:gd name="connsiteY11" fmla="*/ 1099445 h 3352483"/>
                  <a:gd name="connsiteX12" fmla="*/ 2535102 w 2686957"/>
                  <a:gd name="connsiteY12" fmla="*/ 1099445 h 3352483"/>
                  <a:gd name="connsiteX13" fmla="*/ 2686957 w 2686957"/>
                  <a:gd name="connsiteY13" fmla="*/ 3352483 h 3352483"/>
                  <a:gd name="connsiteX14" fmla="*/ 2156781 w 2686957"/>
                  <a:gd name="connsiteY14" fmla="*/ 3352483 h 3352483"/>
                  <a:gd name="connsiteX15" fmla="*/ 568233 w 2686957"/>
                  <a:gd name="connsiteY15" fmla="*/ 3352483 h 3352483"/>
                  <a:gd name="connsiteX16" fmla="*/ 0 w 2686957"/>
                  <a:gd name="connsiteY16" fmla="*/ 3352483 h 3352483"/>
                  <a:gd name="connsiteX17" fmla="*/ 151855 w 2686957"/>
                  <a:gd name="connsiteY17" fmla="*/ 1099445 h 3352483"/>
                  <a:gd name="connsiteX18" fmla="*/ 303258 w 2686957"/>
                  <a:gd name="connsiteY18" fmla="*/ 1099445 h 33524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686957" h="3352483">
                    <a:moveTo>
                      <a:pt x="408630" y="0"/>
                    </a:moveTo>
                    <a:lnTo>
                      <a:pt x="792453" y="0"/>
                    </a:lnTo>
                    <a:lnTo>
                      <a:pt x="687081" y="1099445"/>
                    </a:lnTo>
                    <a:lnTo>
                      <a:pt x="937726" y="1099445"/>
                    </a:lnTo>
                    <a:lnTo>
                      <a:pt x="1025185" y="590839"/>
                    </a:lnTo>
                    <a:lnTo>
                      <a:pt x="1346910" y="590839"/>
                    </a:lnTo>
                    <a:lnTo>
                      <a:pt x="1434370" y="1099445"/>
                    </a:lnTo>
                    <a:lnTo>
                      <a:pt x="1787067" y="1099445"/>
                    </a:lnTo>
                    <a:lnTo>
                      <a:pt x="1892439" y="0"/>
                    </a:lnTo>
                    <a:lnTo>
                      <a:pt x="2276262" y="0"/>
                    </a:lnTo>
                    <a:lnTo>
                      <a:pt x="2170890" y="1099445"/>
                    </a:lnTo>
                    <a:lnTo>
                      <a:pt x="2308636" y="1099445"/>
                    </a:lnTo>
                    <a:lnTo>
                      <a:pt x="2535102" y="1099445"/>
                    </a:lnTo>
                    <a:lnTo>
                      <a:pt x="2686957" y="3352483"/>
                    </a:lnTo>
                    <a:lnTo>
                      <a:pt x="2156781" y="3352483"/>
                    </a:lnTo>
                    <a:lnTo>
                      <a:pt x="568233" y="3352483"/>
                    </a:lnTo>
                    <a:lnTo>
                      <a:pt x="0" y="3352483"/>
                    </a:lnTo>
                    <a:lnTo>
                      <a:pt x="151855" y="1099445"/>
                    </a:lnTo>
                    <a:lnTo>
                      <a:pt x="303258" y="1099445"/>
                    </a:ln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台形 130">
                <a:extLst>
                  <a:ext uri="{FF2B5EF4-FFF2-40B4-BE49-F238E27FC236}">
                    <a16:creationId xmlns:a16="http://schemas.microsoft.com/office/drawing/2014/main" id="{DF421075-56B2-4BAA-84A5-807AE9E70A32}"/>
                  </a:ext>
                </a:extLst>
              </p:cNvPr>
              <p:cNvSpPr/>
              <p:nvPr/>
            </p:nvSpPr>
            <p:spPr>
              <a:xfrm>
                <a:off x="-3184042" y="1852858"/>
                <a:ext cx="439616" cy="2091470"/>
              </a:xfrm>
              <a:custGeom>
                <a:avLst/>
                <a:gdLst>
                  <a:gd name="connsiteX0" fmla="*/ 0 w 439616"/>
                  <a:gd name="connsiteY0" fmla="*/ 2127738 h 2127738"/>
                  <a:gd name="connsiteX1" fmla="*/ 136281 w 439616"/>
                  <a:gd name="connsiteY1" fmla="*/ 0 h 2127738"/>
                  <a:gd name="connsiteX2" fmla="*/ 303335 w 439616"/>
                  <a:gd name="connsiteY2" fmla="*/ 0 h 2127738"/>
                  <a:gd name="connsiteX3" fmla="*/ 439616 w 439616"/>
                  <a:gd name="connsiteY3" fmla="*/ 2127738 h 2127738"/>
                  <a:gd name="connsiteX4" fmla="*/ 0 w 439616"/>
                  <a:gd name="connsiteY4" fmla="*/ 2127738 h 2127738"/>
                  <a:gd name="connsiteX0" fmla="*/ 0 w 439616"/>
                  <a:gd name="connsiteY0" fmla="*/ 2127738 h 2127738"/>
                  <a:gd name="connsiteX1" fmla="*/ 136281 w 439616"/>
                  <a:gd name="connsiteY1" fmla="*/ 0 h 2127738"/>
                  <a:gd name="connsiteX2" fmla="*/ 303335 w 439616"/>
                  <a:gd name="connsiteY2" fmla="*/ 0 h 2127738"/>
                  <a:gd name="connsiteX3" fmla="*/ 439616 w 439616"/>
                  <a:gd name="connsiteY3" fmla="*/ 2127738 h 2127738"/>
                  <a:gd name="connsiteX4" fmla="*/ 239958 w 439616"/>
                  <a:gd name="connsiteY4" fmla="*/ 2122243 h 2127738"/>
                  <a:gd name="connsiteX5" fmla="*/ 0 w 439616"/>
                  <a:gd name="connsiteY5" fmla="*/ 2127738 h 2127738"/>
                  <a:gd name="connsiteX0" fmla="*/ 0 w 439616"/>
                  <a:gd name="connsiteY0" fmla="*/ 2127738 h 2127738"/>
                  <a:gd name="connsiteX1" fmla="*/ 136281 w 439616"/>
                  <a:gd name="connsiteY1" fmla="*/ 0 h 2127738"/>
                  <a:gd name="connsiteX2" fmla="*/ 303335 w 439616"/>
                  <a:gd name="connsiteY2" fmla="*/ 0 h 2127738"/>
                  <a:gd name="connsiteX3" fmla="*/ 439616 w 439616"/>
                  <a:gd name="connsiteY3" fmla="*/ 2127738 h 2127738"/>
                  <a:gd name="connsiteX4" fmla="*/ 249483 w 439616"/>
                  <a:gd name="connsiteY4" fmla="*/ 2050805 h 2127738"/>
                  <a:gd name="connsiteX5" fmla="*/ 0 w 439616"/>
                  <a:gd name="connsiteY5" fmla="*/ 2127738 h 2127738"/>
                  <a:gd name="connsiteX0" fmla="*/ 0 w 439616"/>
                  <a:gd name="connsiteY0" fmla="*/ 2127738 h 2127738"/>
                  <a:gd name="connsiteX1" fmla="*/ 136281 w 439616"/>
                  <a:gd name="connsiteY1" fmla="*/ 0 h 2127738"/>
                  <a:gd name="connsiteX2" fmla="*/ 303335 w 439616"/>
                  <a:gd name="connsiteY2" fmla="*/ 0 h 2127738"/>
                  <a:gd name="connsiteX3" fmla="*/ 439616 w 439616"/>
                  <a:gd name="connsiteY3" fmla="*/ 2127738 h 2127738"/>
                  <a:gd name="connsiteX4" fmla="*/ 225671 w 439616"/>
                  <a:gd name="connsiteY4" fmla="*/ 2074617 h 2127738"/>
                  <a:gd name="connsiteX5" fmla="*/ 0 w 439616"/>
                  <a:gd name="connsiteY5" fmla="*/ 2127738 h 2127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39616" h="2127738">
                    <a:moveTo>
                      <a:pt x="0" y="2127738"/>
                    </a:moveTo>
                    <a:lnTo>
                      <a:pt x="136281" y="0"/>
                    </a:lnTo>
                    <a:lnTo>
                      <a:pt x="303335" y="0"/>
                    </a:lnTo>
                    <a:lnTo>
                      <a:pt x="439616" y="2127738"/>
                    </a:lnTo>
                    <a:lnTo>
                      <a:pt x="225671" y="2074617"/>
                    </a:lnTo>
                    <a:lnTo>
                      <a:pt x="0" y="2127738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4" name="平行四辺形 33">
              <a:extLst>
                <a:ext uri="{FF2B5EF4-FFF2-40B4-BE49-F238E27FC236}">
                  <a16:creationId xmlns:a16="http://schemas.microsoft.com/office/drawing/2014/main" id="{880DDFAF-1F83-44A5-9B73-D10332B2C071}"/>
                </a:ext>
              </a:extLst>
            </p:cNvPr>
            <p:cNvSpPr/>
            <p:nvPr/>
          </p:nvSpPr>
          <p:spPr>
            <a:xfrm>
              <a:off x="1257693" y="2354845"/>
              <a:ext cx="1269930" cy="837392"/>
            </a:xfrm>
            <a:prstGeom prst="parallelogram">
              <a:avLst>
                <a:gd name="adj" fmla="val 7649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テキスト ボックス 35">
              <a:extLst>
                <a:ext uri="{FF2B5EF4-FFF2-40B4-BE49-F238E27FC236}">
                  <a16:creationId xmlns:a16="http://schemas.microsoft.com/office/drawing/2014/main" id="{C0E75C84-DB24-4BDD-BCBF-A13785192C3F}"/>
                </a:ext>
              </a:extLst>
            </p:cNvPr>
            <p:cNvSpPr txBox="1"/>
            <p:nvPr/>
          </p:nvSpPr>
          <p:spPr>
            <a:xfrm>
              <a:off x="1330525" y="2421168"/>
              <a:ext cx="1107996" cy="64633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>
                  <a:gd name="adj" fmla="val 45328"/>
                </a:avLst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有　料</a:t>
              </a:r>
              <a:endParaRPr kumimoji="1" lang="en-US" altLang="ja-JP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レジ袋</a:t>
              </a:r>
              <a:endParaRPr kumimoji="1" lang="en-US" altLang="ja-JP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A7540F90-9FCC-4FA5-B9BE-A481498E3067}"/>
              </a:ext>
            </a:extLst>
          </p:cNvPr>
          <p:cNvGrpSpPr/>
          <p:nvPr/>
        </p:nvGrpSpPr>
        <p:grpSpPr>
          <a:xfrm>
            <a:off x="4041219" y="955983"/>
            <a:ext cx="1882986" cy="2473017"/>
            <a:chOff x="4041219" y="955983"/>
            <a:chExt cx="1882986" cy="2473017"/>
          </a:xfrm>
        </p:grpSpPr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5233F86C-61AD-4F49-A9BC-9A3F19CABE92}"/>
                </a:ext>
              </a:extLst>
            </p:cNvPr>
            <p:cNvGrpSpPr/>
            <p:nvPr/>
          </p:nvGrpSpPr>
          <p:grpSpPr>
            <a:xfrm>
              <a:off x="4041219" y="955983"/>
              <a:ext cx="1882986" cy="2473017"/>
              <a:chOff x="-2739052" y="-2864365"/>
              <a:chExt cx="2334714" cy="3066294"/>
            </a:xfrm>
            <a:solidFill>
              <a:srgbClr val="CCECFF"/>
            </a:solidFill>
          </p:grpSpPr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F58ADBA7-FC5D-4E17-848E-79921CE0A66A}"/>
                  </a:ext>
                </a:extLst>
              </p:cNvPr>
              <p:cNvSpPr/>
              <p:nvPr/>
            </p:nvSpPr>
            <p:spPr>
              <a:xfrm flipH="1">
                <a:off x="-1015503" y="-2864365"/>
                <a:ext cx="311641" cy="965470"/>
              </a:xfrm>
              <a:custGeom>
                <a:avLst/>
                <a:gdLst>
                  <a:gd name="connsiteX0" fmla="*/ 311641 w 311641"/>
                  <a:gd name="connsiteY0" fmla="*/ 0 h 853440"/>
                  <a:gd name="connsiteX1" fmla="*/ 39560 w 311641"/>
                  <a:gd name="connsiteY1" fmla="*/ 0 h 853440"/>
                  <a:gd name="connsiteX2" fmla="*/ 32717 w 311641"/>
                  <a:gd name="connsiteY2" fmla="*/ 66315 h 853440"/>
                  <a:gd name="connsiteX3" fmla="*/ 0 w 311641"/>
                  <a:gd name="connsiteY3" fmla="*/ 852867 h 853440"/>
                  <a:gd name="connsiteX4" fmla="*/ 9 w 311641"/>
                  <a:gd name="connsiteY4" fmla="*/ 853440 h 853440"/>
                  <a:gd name="connsiteX5" fmla="*/ 271751 w 311641"/>
                  <a:gd name="connsiteY5" fmla="*/ 853440 h 853440"/>
                  <a:gd name="connsiteX6" fmla="*/ 275355 w 311641"/>
                  <a:gd name="connsiteY6" fmla="*/ 593415 h 853440"/>
                  <a:gd name="connsiteX7" fmla="*/ 297329 w 311641"/>
                  <a:gd name="connsiteY7" fmla="*/ 162657 h 853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1641" h="853440">
                    <a:moveTo>
                      <a:pt x="311641" y="0"/>
                    </a:moveTo>
                    <a:lnTo>
                      <a:pt x="39560" y="0"/>
                    </a:lnTo>
                    <a:lnTo>
                      <a:pt x="32717" y="66315"/>
                    </a:lnTo>
                    <a:cubicBezTo>
                      <a:pt x="11637" y="308524"/>
                      <a:pt x="0" y="574204"/>
                      <a:pt x="0" y="852867"/>
                    </a:cubicBezTo>
                    <a:cubicBezTo>
                      <a:pt x="3" y="853058"/>
                      <a:pt x="6" y="853250"/>
                      <a:pt x="9" y="853440"/>
                    </a:cubicBezTo>
                    <a:lnTo>
                      <a:pt x="271751" y="853440"/>
                    </a:lnTo>
                    <a:lnTo>
                      <a:pt x="275355" y="593415"/>
                    </a:lnTo>
                    <a:cubicBezTo>
                      <a:pt x="279523" y="444310"/>
                      <a:pt x="286966" y="300154"/>
                      <a:pt x="297329" y="162657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1223B558-9A8F-4651-9AF4-D6D6A9CCDD5B}"/>
                  </a:ext>
                </a:extLst>
              </p:cNvPr>
              <p:cNvSpPr/>
              <p:nvPr/>
            </p:nvSpPr>
            <p:spPr>
              <a:xfrm flipH="1">
                <a:off x="-2265183" y="-2864365"/>
                <a:ext cx="311641" cy="965470"/>
              </a:xfrm>
              <a:custGeom>
                <a:avLst/>
                <a:gdLst>
                  <a:gd name="connsiteX0" fmla="*/ 311641 w 311641"/>
                  <a:gd name="connsiteY0" fmla="*/ 0 h 853440"/>
                  <a:gd name="connsiteX1" fmla="*/ 39560 w 311641"/>
                  <a:gd name="connsiteY1" fmla="*/ 0 h 853440"/>
                  <a:gd name="connsiteX2" fmla="*/ 32717 w 311641"/>
                  <a:gd name="connsiteY2" fmla="*/ 66315 h 853440"/>
                  <a:gd name="connsiteX3" fmla="*/ 0 w 311641"/>
                  <a:gd name="connsiteY3" fmla="*/ 852867 h 853440"/>
                  <a:gd name="connsiteX4" fmla="*/ 9 w 311641"/>
                  <a:gd name="connsiteY4" fmla="*/ 853440 h 853440"/>
                  <a:gd name="connsiteX5" fmla="*/ 271751 w 311641"/>
                  <a:gd name="connsiteY5" fmla="*/ 853440 h 853440"/>
                  <a:gd name="connsiteX6" fmla="*/ 275355 w 311641"/>
                  <a:gd name="connsiteY6" fmla="*/ 593415 h 853440"/>
                  <a:gd name="connsiteX7" fmla="*/ 297329 w 311641"/>
                  <a:gd name="connsiteY7" fmla="*/ 162657 h 853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1641" h="853440">
                    <a:moveTo>
                      <a:pt x="311641" y="0"/>
                    </a:moveTo>
                    <a:lnTo>
                      <a:pt x="39560" y="0"/>
                    </a:lnTo>
                    <a:lnTo>
                      <a:pt x="32717" y="66315"/>
                    </a:lnTo>
                    <a:cubicBezTo>
                      <a:pt x="11637" y="308524"/>
                      <a:pt x="0" y="574204"/>
                      <a:pt x="0" y="852867"/>
                    </a:cubicBezTo>
                    <a:cubicBezTo>
                      <a:pt x="3" y="853058"/>
                      <a:pt x="6" y="853250"/>
                      <a:pt x="9" y="853440"/>
                    </a:cubicBezTo>
                    <a:lnTo>
                      <a:pt x="271751" y="853440"/>
                    </a:lnTo>
                    <a:lnTo>
                      <a:pt x="275355" y="593415"/>
                    </a:lnTo>
                    <a:cubicBezTo>
                      <a:pt x="279523" y="444310"/>
                      <a:pt x="286966" y="300154"/>
                      <a:pt x="297329" y="162657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51EF46DD-9E72-470E-B9AC-1077665CDE52}"/>
                  </a:ext>
                </a:extLst>
              </p:cNvPr>
              <p:cNvSpPr/>
              <p:nvPr/>
            </p:nvSpPr>
            <p:spPr>
              <a:xfrm>
                <a:off x="-2739052" y="-2864364"/>
                <a:ext cx="2334714" cy="3066293"/>
              </a:xfrm>
              <a:custGeom>
                <a:avLst/>
                <a:gdLst>
                  <a:gd name="connsiteX0" fmla="*/ 460202 w 2334714"/>
                  <a:gd name="connsiteY0" fmla="*/ 0 h 3066293"/>
                  <a:gd name="connsiteX1" fmla="*/ 729282 w 2334714"/>
                  <a:gd name="connsiteY1" fmla="*/ 0 h 3066293"/>
                  <a:gd name="connsiteX2" fmla="*/ 710445 w 2334714"/>
                  <a:gd name="connsiteY2" fmla="*/ 58647 h 3066293"/>
                  <a:gd name="connsiteX3" fmla="*/ 587497 w 2334714"/>
                  <a:gd name="connsiteY3" fmla="*/ 679500 h 3066293"/>
                  <a:gd name="connsiteX4" fmla="*/ 569792 w 2334714"/>
                  <a:gd name="connsiteY4" fmla="*/ 833633 h 3066293"/>
                  <a:gd name="connsiteX5" fmla="*/ 795977 w 2334714"/>
                  <a:gd name="connsiteY5" fmla="*/ 833633 h 3066293"/>
                  <a:gd name="connsiteX6" fmla="*/ 819310 w 2334714"/>
                  <a:gd name="connsiteY6" fmla="*/ 762677 h 3066293"/>
                  <a:gd name="connsiteX7" fmla="*/ 875650 w 2334714"/>
                  <a:gd name="connsiteY7" fmla="*/ 630388 h 3066293"/>
                  <a:gd name="connsiteX8" fmla="*/ 879308 w 2334714"/>
                  <a:gd name="connsiteY8" fmla="*/ 624084 h 3066293"/>
                  <a:gd name="connsiteX9" fmla="*/ 1220389 w 2334714"/>
                  <a:gd name="connsiteY9" fmla="*/ 624084 h 3066293"/>
                  <a:gd name="connsiteX10" fmla="*/ 1196512 w 2334714"/>
                  <a:gd name="connsiteY10" fmla="*/ 676467 h 3066293"/>
                  <a:gd name="connsiteX11" fmla="*/ 1151432 w 2334714"/>
                  <a:gd name="connsiteY11" fmla="*/ 794293 h 3066293"/>
                  <a:gd name="connsiteX12" fmla="*/ 1139188 w 2334714"/>
                  <a:gd name="connsiteY12" fmla="*/ 833632 h 3066293"/>
                  <a:gd name="connsiteX13" fmla="*/ 1421876 w 2334714"/>
                  <a:gd name="connsiteY13" fmla="*/ 833632 h 3066293"/>
                  <a:gd name="connsiteX14" fmla="*/ 1421876 w 2334714"/>
                  <a:gd name="connsiteY14" fmla="*/ 833633 h 3066293"/>
                  <a:gd name="connsiteX15" fmla="*/ 1550624 w 2334714"/>
                  <a:gd name="connsiteY15" fmla="*/ 833633 h 3066293"/>
                  <a:gd name="connsiteX16" fmla="*/ 1560288 w 2334714"/>
                  <a:gd name="connsiteY16" fmla="*/ 739977 h 3066293"/>
                  <a:gd name="connsiteX17" fmla="*/ 1710064 w 2334714"/>
                  <a:gd name="connsiteY17" fmla="*/ 7058 h 3066293"/>
                  <a:gd name="connsiteX18" fmla="*/ 1712949 w 2334714"/>
                  <a:gd name="connsiteY18" fmla="*/ 0 h 3066293"/>
                  <a:gd name="connsiteX19" fmla="*/ 1982029 w 2334714"/>
                  <a:gd name="connsiteY19" fmla="*/ 0 h 3066293"/>
                  <a:gd name="connsiteX20" fmla="*/ 1963192 w 2334714"/>
                  <a:gd name="connsiteY20" fmla="*/ 58647 h 3066293"/>
                  <a:gd name="connsiteX21" fmla="*/ 1840244 w 2334714"/>
                  <a:gd name="connsiteY21" fmla="*/ 679500 h 3066293"/>
                  <a:gd name="connsiteX22" fmla="*/ 1822539 w 2334714"/>
                  <a:gd name="connsiteY22" fmla="*/ 833633 h 3066293"/>
                  <a:gd name="connsiteX23" fmla="*/ 2123428 w 2334714"/>
                  <a:gd name="connsiteY23" fmla="*/ 833633 h 3066293"/>
                  <a:gd name="connsiteX24" fmla="*/ 2149562 w 2334714"/>
                  <a:gd name="connsiteY24" fmla="*/ 943798 h 3066293"/>
                  <a:gd name="connsiteX25" fmla="*/ 2334714 w 2334714"/>
                  <a:gd name="connsiteY25" fmla="*/ 3065444 h 3066293"/>
                  <a:gd name="connsiteX26" fmla="*/ 2334701 w 2334714"/>
                  <a:gd name="connsiteY26" fmla="*/ 3066293 h 3066293"/>
                  <a:gd name="connsiteX27" fmla="*/ 1421876 w 2334714"/>
                  <a:gd name="connsiteY27" fmla="*/ 3066293 h 3066293"/>
                  <a:gd name="connsiteX28" fmla="*/ 1421876 w 2334714"/>
                  <a:gd name="connsiteY28" fmla="*/ 3066292 h 3066293"/>
                  <a:gd name="connsiteX29" fmla="*/ 912839 w 2334714"/>
                  <a:gd name="connsiteY29" fmla="*/ 3066292 h 3066293"/>
                  <a:gd name="connsiteX30" fmla="*/ 912839 w 2334714"/>
                  <a:gd name="connsiteY30" fmla="*/ 3066293 h 3066293"/>
                  <a:gd name="connsiteX31" fmla="*/ 14 w 2334714"/>
                  <a:gd name="connsiteY31" fmla="*/ 3066293 h 3066293"/>
                  <a:gd name="connsiteX32" fmla="*/ 0 w 2334714"/>
                  <a:gd name="connsiteY32" fmla="*/ 3065444 h 3066293"/>
                  <a:gd name="connsiteX33" fmla="*/ 185153 w 2334714"/>
                  <a:gd name="connsiteY33" fmla="*/ 943796 h 3066293"/>
                  <a:gd name="connsiteX34" fmla="*/ 211286 w 2334714"/>
                  <a:gd name="connsiteY34" fmla="*/ 833633 h 3066293"/>
                  <a:gd name="connsiteX35" fmla="*/ 297877 w 2334714"/>
                  <a:gd name="connsiteY35" fmla="*/ 833633 h 3066293"/>
                  <a:gd name="connsiteX36" fmla="*/ 307542 w 2334714"/>
                  <a:gd name="connsiteY36" fmla="*/ 739977 h 3066293"/>
                  <a:gd name="connsiteX37" fmla="*/ 457317 w 2334714"/>
                  <a:gd name="connsiteY37" fmla="*/ 7058 h 30662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334714" h="3066293">
                    <a:moveTo>
                      <a:pt x="460202" y="0"/>
                    </a:moveTo>
                    <a:lnTo>
                      <a:pt x="729282" y="0"/>
                    </a:lnTo>
                    <a:lnTo>
                      <a:pt x="710445" y="58647"/>
                    </a:lnTo>
                    <a:cubicBezTo>
                      <a:pt x="661120" y="223044"/>
                      <a:pt x="619185" y="434545"/>
                      <a:pt x="587497" y="679500"/>
                    </a:cubicBezTo>
                    <a:lnTo>
                      <a:pt x="569792" y="833633"/>
                    </a:lnTo>
                    <a:lnTo>
                      <a:pt x="795977" y="833633"/>
                    </a:lnTo>
                    <a:lnTo>
                      <a:pt x="819310" y="762677"/>
                    </a:lnTo>
                    <a:cubicBezTo>
                      <a:pt x="837206" y="714748"/>
                      <a:pt x="856021" y="670536"/>
                      <a:pt x="875650" y="630388"/>
                    </a:cubicBezTo>
                    <a:lnTo>
                      <a:pt x="879308" y="624084"/>
                    </a:lnTo>
                    <a:lnTo>
                      <a:pt x="1220389" y="624084"/>
                    </a:lnTo>
                    <a:lnTo>
                      <a:pt x="1196512" y="676467"/>
                    </a:lnTo>
                    <a:cubicBezTo>
                      <a:pt x="1180881" y="713176"/>
                      <a:pt x="1165835" y="752515"/>
                      <a:pt x="1151432" y="794293"/>
                    </a:cubicBezTo>
                    <a:lnTo>
                      <a:pt x="1139188" y="833632"/>
                    </a:lnTo>
                    <a:lnTo>
                      <a:pt x="1421876" y="833632"/>
                    </a:lnTo>
                    <a:lnTo>
                      <a:pt x="1421876" y="833633"/>
                    </a:lnTo>
                    <a:lnTo>
                      <a:pt x="1550624" y="833633"/>
                    </a:lnTo>
                    <a:lnTo>
                      <a:pt x="1560288" y="739977"/>
                    </a:lnTo>
                    <a:cubicBezTo>
                      <a:pt x="1596463" y="439447"/>
                      <a:pt x="1648122" y="186856"/>
                      <a:pt x="1710064" y="7058"/>
                    </a:cubicBezTo>
                    <a:lnTo>
                      <a:pt x="1712949" y="0"/>
                    </a:lnTo>
                    <a:lnTo>
                      <a:pt x="1982029" y="0"/>
                    </a:lnTo>
                    <a:lnTo>
                      <a:pt x="1963192" y="58647"/>
                    </a:lnTo>
                    <a:cubicBezTo>
                      <a:pt x="1913867" y="223044"/>
                      <a:pt x="1871932" y="434545"/>
                      <a:pt x="1840244" y="679500"/>
                    </a:cubicBezTo>
                    <a:lnTo>
                      <a:pt x="1822539" y="833633"/>
                    </a:lnTo>
                    <a:lnTo>
                      <a:pt x="2123428" y="833633"/>
                    </a:lnTo>
                    <a:lnTo>
                      <a:pt x="2149562" y="943798"/>
                    </a:lnTo>
                    <a:cubicBezTo>
                      <a:pt x="2264120" y="1491238"/>
                      <a:pt x="2334714" y="2239875"/>
                      <a:pt x="2334714" y="3065444"/>
                    </a:cubicBezTo>
                    <a:cubicBezTo>
                      <a:pt x="2334710" y="3065727"/>
                      <a:pt x="2334705" y="3066010"/>
                      <a:pt x="2334701" y="3066293"/>
                    </a:cubicBezTo>
                    <a:lnTo>
                      <a:pt x="1421876" y="3066293"/>
                    </a:lnTo>
                    <a:lnTo>
                      <a:pt x="1421876" y="3066292"/>
                    </a:lnTo>
                    <a:lnTo>
                      <a:pt x="912839" y="3066292"/>
                    </a:lnTo>
                    <a:lnTo>
                      <a:pt x="912839" y="3066293"/>
                    </a:lnTo>
                    <a:lnTo>
                      <a:pt x="14" y="3066293"/>
                    </a:lnTo>
                    <a:cubicBezTo>
                      <a:pt x="9" y="3066010"/>
                      <a:pt x="5" y="3065727"/>
                      <a:pt x="0" y="3065444"/>
                    </a:cubicBezTo>
                    <a:cubicBezTo>
                      <a:pt x="0" y="2239874"/>
                      <a:pt x="70594" y="1491237"/>
                      <a:pt x="185153" y="943796"/>
                    </a:cubicBezTo>
                    <a:lnTo>
                      <a:pt x="211286" y="833633"/>
                    </a:lnTo>
                    <a:lnTo>
                      <a:pt x="297877" y="833633"/>
                    </a:lnTo>
                    <a:lnTo>
                      <a:pt x="307542" y="739977"/>
                    </a:lnTo>
                    <a:cubicBezTo>
                      <a:pt x="343716" y="439447"/>
                      <a:pt x="395375" y="186856"/>
                      <a:pt x="457317" y="7058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B66719F1-9B21-4D2F-83BC-8ED3B9955895}"/>
                  </a:ext>
                </a:extLst>
              </p:cNvPr>
              <p:cNvSpPr/>
              <p:nvPr/>
            </p:nvSpPr>
            <p:spPr>
              <a:xfrm>
                <a:off x="-979080" y="-1952236"/>
                <a:ext cx="489836" cy="2068439"/>
              </a:xfrm>
              <a:custGeom>
                <a:avLst/>
                <a:gdLst>
                  <a:gd name="connsiteX0" fmla="*/ 174500 w 489836"/>
                  <a:gd name="connsiteY0" fmla="*/ 0 h 2146936"/>
                  <a:gd name="connsiteX1" fmla="*/ 283243 w 489836"/>
                  <a:gd name="connsiteY1" fmla="*/ 0 h 2146936"/>
                  <a:gd name="connsiteX2" fmla="*/ 293550 w 489836"/>
                  <a:gd name="connsiteY2" fmla="*/ 42482 h 2146936"/>
                  <a:gd name="connsiteX3" fmla="*/ 485763 w 489836"/>
                  <a:gd name="connsiteY3" fmla="*/ 1848670 h 2146936"/>
                  <a:gd name="connsiteX4" fmla="*/ 489836 w 489836"/>
                  <a:gd name="connsiteY4" fmla="*/ 2146936 h 2146936"/>
                  <a:gd name="connsiteX5" fmla="*/ 0 w 489836"/>
                  <a:gd name="connsiteY5" fmla="*/ 2146936 h 2146936"/>
                  <a:gd name="connsiteX6" fmla="*/ 4302 w 489836"/>
                  <a:gd name="connsiteY6" fmla="*/ 1788801 h 2146936"/>
                  <a:gd name="connsiteX7" fmla="*/ 159019 w 489836"/>
                  <a:gd name="connsiteY7" fmla="*/ 80519 h 2146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89836" h="2146936">
                    <a:moveTo>
                      <a:pt x="174500" y="0"/>
                    </a:moveTo>
                    <a:lnTo>
                      <a:pt x="283243" y="0"/>
                    </a:lnTo>
                    <a:lnTo>
                      <a:pt x="293550" y="42482"/>
                    </a:lnTo>
                    <a:cubicBezTo>
                      <a:pt x="396103" y="508041"/>
                      <a:pt x="466241" y="1139528"/>
                      <a:pt x="485763" y="1848670"/>
                    </a:cubicBezTo>
                    <a:lnTo>
                      <a:pt x="489836" y="2146936"/>
                    </a:lnTo>
                    <a:lnTo>
                      <a:pt x="0" y="2146936"/>
                    </a:lnTo>
                    <a:lnTo>
                      <a:pt x="4302" y="1788801"/>
                    </a:lnTo>
                    <a:cubicBezTo>
                      <a:pt x="19973" y="1140807"/>
                      <a:pt x="75618" y="551724"/>
                      <a:pt x="159019" y="80519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7" name="平行四辺形 36">
              <a:extLst>
                <a:ext uri="{FF2B5EF4-FFF2-40B4-BE49-F238E27FC236}">
                  <a16:creationId xmlns:a16="http://schemas.microsoft.com/office/drawing/2014/main" id="{637A7E52-CA40-4AC9-8EEA-B912BA72FF2F}"/>
                </a:ext>
              </a:extLst>
            </p:cNvPr>
            <p:cNvSpPr/>
            <p:nvPr/>
          </p:nvSpPr>
          <p:spPr>
            <a:xfrm>
              <a:off x="4121663" y="2354845"/>
              <a:ext cx="1269930" cy="837392"/>
            </a:xfrm>
            <a:prstGeom prst="parallelogram">
              <a:avLst>
                <a:gd name="adj" fmla="val 7649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テキスト ボックス 37">
              <a:extLst>
                <a:ext uri="{FF2B5EF4-FFF2-40B4-BE49-F238E27FC236}">
                  <a16:creationId xmlns:a16="http://schemas.microsoft.com/office/drawing/2014/main" id="{3B02A5BA-9FDE-4B3A-90CB-9219DA706637}"/>
                </a:ext>
              </a:extLst>
            </p:cNvPr>
            <p:cNvSpPr txBox="1"/>
            <p:nvPr/>
          </p:nvSpPr>
          <p:spPr>
            <a:xfrm>
              <a:off x="4194495" y="2421168"/>
              <a:ext cx="1107996" cy="64633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>
                  <a:gd name="adj" fmla="val 45328"/>
                </a:avLst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有　料</a:t>
              </a:r>
              <a:endParaRPr kumimoji="1" lang="en-US" altLang="ja-JP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レジ袋</a:t>
              </a:r>
              <a:endParaRPr kumimoji="1" lang="en-US" altLang="ja-JP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6D82373A-EF07-4D67-A230-6C81DB5B2011}"/>
              </a:ext>
            </a:extLst>
          </p:cNvPr>
          <p:cNvGrpSpPr/>
          <p:nvPr/>
        </p:nvGrpSpPr>
        <p:grpSpPr>
          <a:xfrm>
            <a:off x="6913900" y="934884"/>
            <a:ext cx="2034169" cy="2475395"/>
            <a:chOff x="6913900" y="934884"/>
            <a:chExt cx="2034169" cy="2475395"/>
          </a:xfrm>
        </p:grpSpPr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1C8F55C8-5AF5-4EB7-BF73-AE2AFC3DDB95}"/>
                </a:ext>
              </a:extLst>
            </p:cNvPr>
            <p:cNvGrpSpPr/>
            <p:nvPr/>
          </p:nvGrpSpPr>
          <p:grpSpPr>
            <a:xfrm>
              <a:off x="6913900" y="934884"/>
              <a:ext cx="2034169" cy="2475395"/>
              <a:chOff x="1378725" y="1625310"/>
              <a:chExt cx="2379712" cy="2895889"/>
            </a:xfrm>
            <a:solidFill>
              <a:srgbClr val="CCECFF"/>
            </a:solidFill>
          </p:grpSpPr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C7539B14-D049-4D0B-9844-A82EBA687620}"/>
                  </a:ext>
                </a:extLst>
              </p:cNvPr>
              <p:cNvSpPr/>
              <p:nvPr/>
            </p:nvSpPr>
            <p:spPr>
              <a:xfrm flipH="1">
                <a:off x="1642788" y="1625310"/>
                <a:ext cx="1727978" cy="1038759"/>
              </a:xfrm>
              <a:custGeom>
                <a:avLst/>
                <a:gdLst>
                  <a:gd name="connsiteX0" fmla="*/ 1727978 w 1727978"/>
                  <a:gd name="connsiteY0" fmla="*/ 0 h 1038759"/>
                  <a:gd name="connsiteX1" fmla="*/ 1344155 w 1727978"/>
                  <a:gd name="connsiteY1" fmla="*/ 0 h 1038759"/>
                  <a:gd name="connsiteX2" fmla="*/ 1244890 w 1727978"/>
                  <a:gd name="connsiteY2" fmla="*/ 1035729 h 1038759"/>
                  <a:gd name="connsiteX3" fmla="*/ 1078684 w 1727978"/>
                  <a:gd name="connsiteY3" fmla="*/ 1035729 h 1038759"/>
                  <a:gd name="connsiteX4" fmla="*/ 1002181 w 1727978"/>
                  <a:gd name="connsiteY4" fmla="*/ 590839 h 1038759"/>
                  <a:gd name="connsiteX5" fmla="*/ 680456 w 1727978"/>
                  <a:gd name="connsiteY5" fmla="*/ 590839 h 1038759"/>
                  <a:gd name="connsiteX6" fmla="*/ 603953 w 1727978"/>
                  <a:gd name="connsiteY6" fmla="*/ 1035729 h 1038759"/>
                  <a:gd name="connsiteX7" fmla="*/ 384113 w 1727978"/>
                  <a:gd name="connsiteY7" fmla="*/ 1035729 h 1038759"/>
                  <a:gd name="connsiteX8" fmla="*/ 483378 w 1727978"/>
                  <a:gd name="connsiteY8" fmla="*/ 0 h 1038759"/>
                  <a:gd name="connsiteX9" fmla="*/ 99555 w 1727978"/>
                  <a:gd name="connsiteY9" fmla="*/ 0 h 1038759"/>
                  <a:gd name="connsiteX10" fmla="*/ 0 w 1727978"/>
                  <a:gd name="connsiteY10" fmla="*/ 1038759 h 1038759"/>
                  <a:gd name="connsiteX11" fmla="*/ 1686387 w 1727978"/>
                  <a:gd name="connsiteY11" fmla="*/ 1038759 h 1038759"/>
                  <a:gd name="connsiteX12" fmla="*/ 1656333 w 1727978"/>
                  <a:gd name="connsiteY12" fmla="*/ 1035729 h 1038759"/>
                  <a:gd name="connsiteX13" fmla="*/ 1628713 w 1727978"/>
                  <a:gd name="connsiteY13" fmla="*/ 1035729 h 1038759"/>
                  <a:gd name="connsiteX14" fmla="*/ 1727978 w 1727978"/>
                  <a:gd name="connsiteY14" fmla="*/ 0 h 1038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727978" h="1038759">
                    <a:moveTo>
                      <a:pt x="1727978" y="0"/>
                    </a:moveTo>
                    <a:lnTo>
                      <a:pt x="1344155" y="0"/>
                    </a:lnTo>
                    <a:lnTo>
                      <a:pt x="1244890" y="1035729"/>
                    </a:lnTo>
                    <a:lnTo>
                      <a:pt x="1078684" y="1035729"/>
                    </a:lnTo>
                    <a:lnTo>
                      <a:pt x="1002181" y="590839"/>
                    </a:lnTo>
                    <a:lnTo>
                      <a:pt x="680456" y="590839"/>
                    </a:lnTo>
                    <a:lnTo>
                      <a:pt x="603953" y="1035729"/>
                    </a:lnTo>
                    <a:lnTo>
                      <a:pt x="384113" y="1035729"/>
                    </a:lnTo>
                    <a:lnTo>
                      <a:pt x="483378" y="0"/>
                    </a:lnTo>
                    <a:lnTo>
                      <a:pt x="99555" y="0"/>
                    </a:lnTo>
                    <a:lnTo>
                      <a:pt x="0" y="1038759"/>
                    </a:lnTo>
                    <a:lnTo>
                      <a:pt x="1686387" y="1038759"/>
                    </a:lnTo>
                    <a:lnTo>
                      <a:pt x="1656333" y="1035729"/>
                    </a:lnTo>
                    <a:lnTo>
                      <a:pt x="1628713" y="1035729"/>
                    </a:lnTo>
                    <a:lnTo>
                      <a:pt x="1727978" y="0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50A495E3-769B-46A6-955D-DADB9D78FFE2}"/>
                  </a:ext>
                </a:extLst>
              </p:cNvPr>
              <p:cNvSpPr/>
              <p:nvPr/>
            </p:nvSpPr>
            <p:spPr>
              <a:xfrm>
                <a:off x="1378725" y="1625310"/>
                <a:ext cx="2379712" cy="2895889"/>
              </a:xfrm>
              <a:custGeom>
                <a:avLst/>
                <a:gdLst>
                  <a:gd name="connsiteX0" fmla="*/ 251149 w 2379712"/>
                  <a:gd name="connsiteY0" fmla="*/ 0 h 2895889"/>
                  <a:gd name="connsiteX1" fmla="*/ 634972 w 2379712"/>
                  <a:gd name="connsiteY1" fmla="*/ 0 h 2895889"/>
                  <a:gd name="connsiteX2" fmla="*/ 535707 w 2379712"/>
                  <a:gd name="connsiteY2" fmla="*/ 1035729 h 2895889"/>
                  <a:gd name="connsiteX3" fmla="*/ 755547 w 2379712"/>
                  <a:gd name="connsiteY3" fmla="*/ 1035729 h 2895889"/>
                  <a:gd name="connsiteX4" fmla="*/ 832050 w 2379712"/>
                  <a:gd name="connsiteY4" fmla="*/ 590839 h 2895889"/>
                  <a:gd name="connsiteX5" fmla="*/ 1153775 w 2379712"/>
                  <a:gd name="connsiteY5" fmla="*/ 590839 h 2895889"/>
                  <a:gd name="connsiteX6" fmla="*/ 1230278 w 2379712"/>
                  <a:gd name="connsiteY6" fmla="*/ 1035729 h 2895889"/>
                  <a:gd name="connsiteX7" fmla="*/ 1396484 w 2379712"/>
                  <a:gd name="connsiteY7" fmla="*/ 1035729 h 2895889"/>
                  <a:gd name="connsiteX8" fmla="*/ 1495749 w 2379712"/>
                  <a:gd name="connsiteY8" fmla="*/ 0 h 2895889"/>
                  <a:gd name="connsiteX9" fmla="*/ 1879572 w 2379712"/>
                  <a:gd name="connsiteY9" fmla="*/ 0 h 2895889"/>
                  <a:gd name="connsiteX10" fmla="*/ 1780307 w 2379712"/>
                  <a:gd name="connsiteY10" fmla="*/ 1035729 h 2895889"/>
                  <a:gd name="connsiteX11" fmla="*/ 1807927 w 2379712"/>
                  <a:gd name="connsiteY11" fmla="*/ 1035729 h 2895889"/>
                  <a:gd name="connsiteX12" fmla="*/ 1822935 w 2379712"/>
                  <a:gd name="connsiteY12" fmla="*/ 1038759 h 2895889"/>
                  <a:gd name="connsiteX13" fmla="*/ 2228118 w 2379712"/>
                  <a:gd name="connsiteY13" fmla="*/ 1038759 h 2895889"/>
                  <a:gd name="connsiteX14" fmla="*/ 2228568 w 2379712"/>
                  <a:gd name="connsiteY14" fmla="*/ 1043449 h 2895889"/>
                  <a:gd name="connsiteX15" fmla="*/ 2264045 w 2379712"/>
                  <a:gd name="connsiteY15" fmla="*/ 1050612 h 2895889"/>
                  <a:gd name="connsiteX16" fmla="*/ 2379712 w 2379712"/>
                  <a:gd name="connsiteY16" fmla="*/ 1225112 h 2895889"/>
                  <a:gd name="connsiteX17" fmla="*/ 2379712 w 2379712"/>
                  <a:gd name="connsiteY17" fmla="*/ 2851431 h 2895889"/>
                  <a:gd name="connsiteX18" fmla="*/ 2335254 w 2379712"/>
                  <a:gd name="connsiteY18" fmla="*/ 2895889 h 2895889"/>
                  <a:gd name="connsiteX19" fmla="*/ 1952852 w 2379712"/>
                  <a:gd name="connsiteY19" fmla="*/ 2895889 h 2895889"/>
                  <a:gd name="connsiteX20" fmla="*/ 426860 w 2379712"/>
                  <a:gd name="connsiteY20" fmla="*/ 2895889 h 2895889"/>
                  <a:gd name="connsiteX21" fmla="*/ 44458 w 2379712"/>
                  <a:gd name="connsiteY21" fmla="*/ 2895889 h 2895889"/>
                  <a:gd name="connsiteX22" fmla="*/ 0 w 2379712"/>
                  <a:gd name="connsiteY22" fmla="*/ 2851431 h 2895889"/>
                  <a:gd name="connsiteX23" fmla="*/ 0 w 2379712"/>
                  <a:gd name="connsiteY23" fmla="*/ 1225112 h 2895889"/>
                  <a:gd name="connsiteX24" fmla="*/ 115667 w 2379712"/>
                  <a:gd name="connsiteY24" fmla="*/ 1050612 h 2895889"/>
                  <a:gd name="connsiteX25" fmla="*/ 151144 w 2379712"/>
                  <a:gd name="connsiteY25" fmla="*/ 1043449 h 28958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2379712" h="2895889">
                    <a:moveTo>
                      <a:pt x="251149" y="0"/>
                    </a:moveTo>
                    <a:lnTo>
                      <a:pt x="634972" y="0"/>
                    </a:lnTo>
                    <a:lnTo>
                      <a:pt x="535707" y="1035729"/>
                    </a:lnTo>
                    <a:lnTo>
                      <a:pt x="755547" y="1035729"/>
                    </a:lnTo>
                    <a:lnTo>
                      <a:pt x="832050" y="590839"/>
                    </a:lnTo>
                    <a:lnTo>
                      <a:pt x="1153775" y="590839"/>
                    </a:lnTo>
                    <a:lnTo>
                      <a:pt x="1230278" y="1035729"/>
                    </a:lnTo>
                    <a:lnTo>
                      <a:pt x="1396484" y="1035729"/>
                    </a:lnTo>
                    <a:lnTo>
                      <a:pt x="1495749" y="0"/>
                    </a:lnTo>
                    <a:lnTo>
                      <a:pt x="1879572" y="0"/>
                    </a:lnTo>
                    <a:lnTo>
                      <a:pt x="1780307" y="1035729"/>
                    </a:lnTo>
                    <a:lnTo>
                      <a:pt x="1807927" y="1035729"/>
                    </a:lnTo>
                    <a:lnTo>
                      <a:pt x="1822935" y="1038759"/>
                    </a:lnTo>
                    <a:lnTo>
                      <a:pt x="2228118" y="1038759"/>
                    </a:lnTo>
                    <a:lnTo>
                      <a:pt x="2228568" y="1043449"/>
                    </a:lnTo>
                    <a:lnTo>
                      <a:pt x="2264045" y="1050612"/>
                    </a:lnTo>
                    <a:cubicBezTo>
                      <a:pt x="2332018" y="1079362"/>
                      <a:pt x="2379712" y="1146667"/>
                      <a:pt x="2379712" y="1225112"/>
                    </a:cubicBezTo>
                    <a:lnTo>
                      <a:pt x="2379712" y="2851431"/>
                    </a:lnTo>
                    <a:cubicBezTo>
                      <a:pt x="2379712" y="2875984"/>
                      <a:pt x="2359807" y="2895889"/>
                      <a:pt x="2335254" y="2895889"/>
                    </a:cubicBezTo>
                    <a:lnTo>
                      <a:pt x="1952852" y="2895889"/>
                    </a:lnTo>
                    <a:lnTo>
                      <a:pt x="426860" y="2895889"/>
                    </a:lnTo>
                    <a:lnTo>
                      <a:pt x="44458" y="2895889"/>
                    </a:lnTo>
                    <a:cubicBezTo>
                      <a:pt x="19905" y="2895889"/>
                      <a:pt x="0" y="2875984"/>
                      <a:pt x="0" y="2851431"/>
                    </a:cubicBezTo>
                    <a:lnTo>
                      <a:pt x="0" y="1225112"/>
                    </a:lnTo>
                    <a:cubicBezTo>
                      <a:pt x="0" y="1146667"/>
                      <a:pt x="47694" y="1079362"/>
                      <a:pt x="115667" y="1050612"/>
                    </a:cubicBezTo>
                    <a:lnTo>
                      <a:pt x="151144" y="1043449"/>
                    </a:ln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四角形: 上の 2 つの角を丸める 31">
                <a:extLst>
                  <a:ext uri="{FF2B5EF4-FFF2-40B4-BE49-F238E27FC236}">
                    <a16:creationId xmlns:a16="http://schemas.microsoft.com/office/drawing/2014/main" id="{56AF8D95-A971-43C2-A338-82A163D335BB}"/>
                  </a:ext>
                </a:extLst>
              </p:cNvPr>
              <p:cNvSpPr/>
              <p:nvPr/>
            </p:nvSpPr>
            <p:spPr>
              <a:xfrm>
                <a:off x="3323491" y="2764332"/>
                <a:ext cx="345125" cy="1680479"/>
              </a:xfrm>
              <a:prstGeom prst="round2SameRect">
                <a:avLst>
                  <a:gd name="adj1" fmla="val 30867"/>
                  <a:gd name="adj2" fmla="val 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1" name="グループ化 40">
              <a:extLst>
                <a:ext uri="{FF2B5EF4-FFF2-40B4-BE49-F238E27FC236}">
                  <a16:creationId xmlns:a16="http://schemas.microsoft.com/office/drawing/2014/main" id="{9BDB5EE4-B12A-4042-9EF8-A39591933D1E}"/>
                </a:ext>
              </a:extLst>
            </p:cNvPr>
            <p:cNvGrpSpPr/>
            <p:nvPr/>
          </p:nvGrpSpPr>
          <p:grpSpPr>
            <a:xfrm>
              <a:off x="7053972" y="2301372"/>
              <a:ext cx="1399998" cy="944337"/>
              <a:chOff x="7184040" y="2354845"/>
              <a:chExt cx="1269930" cy="837392"/>
            </a:xfrm>
          </p:grpSpPr>
          <p:sp>
            <p:nvSpPr>
              <p:cNvPr id="39" name="平行四辺形 38">
                <a:extLst>
                  <a:ext uri="{FF2B5EF4-FFF2-40B4-BE49-F238E27FC236}">
                    <a16:creationId xmlns:a16="http://schemas.microsoft.com/office/drawing/2014/main" id="{2E49E917-8340-42BF-8D92-0923AEA308F4}"/>
                  </a:ext>
                </a:extLst>
              </p:cNvPr>
              <p:cNvSpPr/>
              <p:nvPr/>
            </p:nvSpPr>
            <p:spPr>
              <a:xfrm>
                <a:off x="7184040" y="2354845"/>
                <a:ext cx="1269930" cy="837392"/>
              </a:xfrm>
              <a:prstGeom prst="parallelogram">
                <a:avLst>
                  <a:gd name="adj" fmla="val 0"/>
                </a:avLst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テキスト ボックス 39">
                <a:extLst>
                  <a:ext uri="{FF2B5EF4-FFF2-40B4-BE49-F238E27FC236}">
                    <a16:creationId xmlns:a16="http://schemas.microsoft.com/office/drawing/2014/main" id="{11DE6647-3B36-4ECB-BC9B-4D574C32952D}"/>
                  </a:ext>
                </a:extLst>
              </p:cNvPr>
              <p:cNvSpPr txBox="1"/>
              <p:nvPr/>
            </p:nvSpPr>
            <p:spPr>
              <a:xfrm>
                <a:off x="7256872" y="2421168"/>
                <a:ext cx="1131478" cy="699857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>
                    <a:gd name="adj" fmla="val 49707"/>
                  </a:avLst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有　料</a:t>
                </a:r>
                <a:endParaRPr kumimoji="1" lang="en-US" altLang="ja-JP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r>
                  <a:rPr kumimoji="1" lang="ja-JP" altLang="en-US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レジ袋</a:t>
                </a:r>
                <a:endParaRPr kumimoji="1" lang="en-US" altLang="ja-JP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57" name="グループ化 56">
            <a:extLst>
              <a:ext uri="{FF2B5EF4-FFF2-40B4-BE49-F238E27FC236}">
                <a16:creationId xmlns:a16="http://schemas.microsoft.com/office/drawing/2014/main" id="{96F5406E-E8D8-49B1-840C-EF0A994F4043}"/>
              </a:ext>
            </a:extLst>
          </p:cNvPr>
          <p:cNvGrpSpPr/>
          <p:nvPr/>
        </p:nvGrpSpPr>
        <p:grpSpPr>
          <a:xfrm>
            <a:off x="1039101" y="3858821"/>
            <a:ext cx="1928984" cy="2437305"/>
            <a:chOff x="1039101" y="3858821"/>
            <a:chExt cx="1928984" cy="2437305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5C8A4A6F-A85C-4529-A2B6-2608078DB2F5}"/>
                </a:ext>
              </a:extLst>
            </p:cNvPr>
            <p:cNvGrpSpPr/>
            <p:nvPr/>
          </p:nvGrpSpPr>
          <p:grpSpPr>
            <a:xfrm>
              <a:off x="1039101" y="3858821"/>
              <a:ext cx="1928984" cy="2437305"/>
              <a:chOff x="-4561195" y="4943330"/>
              <a:chExt cx="2291926" cy="2895889"/>
            </a:xfrm>
            <a:solidFill>
              <a:srgbClr val="CCECFF"/>
            </a:solidFill>
          </p:grpSpPr>
          <p:sp>
            <p:nvSpPr>
              <p:cNvPr id="3" name="平行四辺形 2">
                <a:extLst>
                  <a:ext uri="{FF2B5EF4-FFF2-40B4-BE49-F238E27FC236}">
                    <a16:creationId xmlns:a16="http://schemas.microsoft.com/office/drawing/2014/main" id="{53FDDB91-6134-4A85-BF98-FB0F3C16A2C3}"/>
                  </a:ext>
                </a:extLst>
              </p:cNvPr>
              <p:cNvSpPr/>
              <p:nvPr/>
            </p:nvSpPr>
            <p:spPr>
              <a:xfrm flipH="1">
                <a:off x="-4301475" y="4943330"/>
                <a:ext cx="497657" cy="1187739"/>
              </a:xfrm>
              <a:prstGeom prst="parallelogram">
                <a:avLst>
                  <a:gd name="adj" fmla="val 22874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" name="平行四辺形 3">
                <a:extLst>
                  <a:ext uri="{FF2B5EF4-FFF2-40B4-BE49-F238E27FC236}">
                    <a16:creationId xmlns:a16="http://schemas.microsoft.com/office/drawing/2014/main" id="{645DFE6F-05F8-404E-801B-11F3176A1438}"/>
                  </a:ext>
                </a:extLst>
              </p:cNvPr>
              <p:cNvSpPr/>
              <p:nvPr/>
            </p:nvSpPr>
            <p:spPr>
              <a:xfrm flipH="1">
                <a:off x="-3056875" y="4943330"/>
                <a:ext cx="497657" cy="1187739"/>
              </a:xfrm>
              <a:prstGeom prst="parallelogram">
                <a:avLst>
                  <a:gd name="adj" fmla="val 22874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" name="フリーフォーム: 図形 4">
                <a:extLst>
                  <a:ext uri="{FF2B5EF4-FFF2-40B4-BE49-F238E27FC236}">
                    <a16:creationId xmlns:a16="http://schemas.microsoft.com/office/drawing/2014/main" id="{0A7A92BF-C8B6-48E7-B654-9D70E4FB4CA6}"/>
                  </a:ext>
                </a:extLst>
              </p:cNvPr>
              <p:cNvSpPr/>
              <p:nvPr/>
            </p:nvSpPr>
            <p:spPr>
              <a:xfrm>
                <a:off x="-4561195" y="4943330"/>
                <a:ext cx="2291926" cy="2895889"/>
              </a:xfrm>
              <a:custGeom>
                <a:avLst/>
                <a:gdLst>
                  <a:gd name="connsiteX0" fmla="*/ 251149 w 2291926"/>
                  <a:gd name="connsiteY0" fmla="*/ 0 h 2895889"/>
                  <a:gd name="connsiteX1" fmla="*/ 634972 w 2291926"/>
                  <a:gd name="connsiteY1" fmla="*/ 0 h 2895889"/>
                  <a:gd name="connsiteX2" fmla="*/ 535707 w 2291926"/>
                  <a:gd name="connsiteY2" fmla="*/ 1035729 h 2895889"/>
                  <a:gd name="connsiteX3" fmla="*/ 755547 w 2291926"/>
                  <a:gd name="connsiteY3" fmla="*/ 1035729 h 2895889"/>
                  <a:gd name="connsiteX4" fmla="*/ 832050 w 2291926"/>
                  <a:gd name="connsiteY4" fmla="*/ 590839 h 2895889"/>
                  <a:gd name="connsiteX5" fmla="*/ 1153775 w 2291926"/>
                  <a:gd name="connsiteY5" fmla="*/ 590839 h 2895889"/>
                  <a:gd name="connsiteX6" fmla="*/ 1230278 w 2291926"/>
                  <a:gd name="connsiteY6" fmla="*/ 1035729 h 2895889"/>
                  <a:gd name="connsiteX7" fmla="*/ 1396484 w 2291926"/>
                  <a:gd name="connsiteY7" fmla="*/ 1035729 h 2895889"/>
                  <a:gd name="connsiteX8" fmla="*/ 1495749 w 2291926"/>
                  <a:gd name="connsiteY8" fmla="*/ 0 h 2895889"/>
                  <a:gd name="connsiteX9" fmla="*/ 1879572 w 2291926"/>
                  <a:gd name="connsiteY9" fmla="*/ 0 h 2895889"/>
                  <a:gd name="connsiteX10" fmla="*/ 1780307 w 2291926"/>
                  <a:gd name="connsiteY10" fmla="*/ 1035729 h 2895889"/>
                  <a:gd name="connsiteX11" fmla="*/ 1807927 w 2291926"/>
                  <a:gd name="connsiteY11" fmla="*/ 1035729 h 2895889"/>
                  <a:gd name="connsiteX12" fmla="*/ 2102543 w 2291926"/>
                  <a:gd name="connsiteY12" fmla="*/ 1035729 h 2895889"/>
                  <a:gd name="connsiteX13" fmla="*/ 2291926 w 2291926"/>
                  <a:gd name="connsiteY13" fmla="*/ 1225112 h 2895889"/>
                  <a:gd name="connsiteX14" fmla="*/ 2291926 w 2291926"/>
                  <a:gd name="connsiteY14" fmla="*/ 2851431 h 2895889"/>
                  <a:gd name="connsiteX15" fmla="*/ 2247468 w 2291926"/>
                  <a:gd name="connsiteY15" fmla="*/ 2895889 h 2895889"/>
                  <a:gd name="connsiteX16" fmla="*/ 1952852 w 2291926"/>
                  <a:gd name="connsiteY16" fmla="*/ 2895889 h 2895889"/>
                  <a:gd name="connsiteX17" fmla="*/ 339074 w 2291926"/>
                  <a:gd name="connsiteY17" fmla="*/ 2895889 h 2895889"/>
                  <a:gd name="connsiteX18" fmla="*/ 44458 w 2291926"/>
                  <a:gd name="connsiteY18" fmla="*/ 2895889 h 2895889"/>
                  <a:gd name="connsiteX19" fmla="*/ 0 w 2291926"/>
                  <a:gd name="connsiteY19" fmla="*/ 2851431 h 2895889"/>
                  <a:gd name="connsiteX20" fmla="*/ 0 w 2291926"/>
                  <a:gd name="connsiteY20" fmla="*/ 1225112 h 2895889"/>
                  <a:gd name="connsiteX21" fmla="*/ 115667 w 2291926"/>
                  <a:gd name="connsiteY21" fmla="*/ 1050612 h 2895889"/>
                  <a:gd name="connsiteX22" fmla="*/ 151144 w 2291926"/>
                  <a:gd name="connsiteY22" fmla="*/ 1043449 h 28958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291926" h="2895889">
                    <a:moveTo>
                      <a:pt x="251149" y="0"/>
                    </a:moveTo>
                    <a:lnTo>
                      <a:pt x="634972" y="0"/>
                    </a:lnTo>
                    <a:lnTo>
                      <a:pt x="535707" y="1035729"/>
                    </a:lnTo>
                    <a:lnTo>
                      <a:pt x="755547" y="1035729"/>
                    </a:lnTo>
                    <a:lnTo>
                      <a:pt x="832050" y="590839"/>
                    </a:lnTo>
                    <a:lnTo>
                      <a:pt x="1153775" y="590839"/>
                    </a:lnTo>
                    <a:lnTo>
                      <a:pt x="1230278" y="1035729"/>
                    </a:lnTo>
                    <a:lnTo>
                      <a:pt x="1396484" y="1035729"/>
                    </a:lnTo>
                    <a:lnTo>
                      <a:pt x="1495749" y="0"/>
                    </a:lnTo>
                    <a:lnTo>
                      <a:pt x="1879572" y="0"/>
                    </a:lnTo>
                    <a:lnTo>
                      <a:pt x="1780307" y="1035729"/>
                    </a:lnTo>
                    <a:lnTo>
                      <a:pt x="1807927" y="1035729"/>
                    </a:lnTo>
                    <a:lnTo>
                      <a:pt x="2102543" y="1035729"/>
                    </a:lnTo>
                    <a:cubicBezTo>
                      <a:pt x="2207136" y="1035729"/>
                      <a:pt x="2291926" y="1120519"/>
                      <a:pt x="2291926" y="1225112"/>
                    </a:cubicBezTo>
                    <a:lnTo>
                      <a:pt x="2291926" y="2851431"/>
                    </a:lnTo>
                    <a:cubicBezTo>
                      <a:pt x="2291926" y="2875984"/>
                      <a:pt x="2272021" y="2895889"/>
                      <a:pt x="2247468" y="2895889"/>
                    </a:cubicBezTo>
                    <a:lnTo>
                      <a:pt x="1952852" y="2895889"/>
                    </a:lnTo>
                    <a:lnTo>
                      <a:pt x="339074" y="2895889"/>
                    </a:lnTo>
                    <a:lnTo>
                      <a:pt x="44458" y="2895889"/>
                    </a:lnTo>
                    <a:cubicBezTo>
                      <a:pt x="19905" y="2895889"/>
                      <a:pt x="0" y="2875984"/>
                      <a:pt x="0" y="2851431"/>
                    </a:cubicBezTo>
                    <a:lnTo>
                      <a:pt x="0" y="1225112"/>
                    </a:lnTo>
                    <a:cubicBezTo>
                      <a:pt x="0" y="1146668"/>
                      <a:pt x="47694" y="1079362"/>
                      <a:pt x="115667" y="1050612"/>
                    </a:cubicBezTo>
                    <a:lnTo>
                      <a:pt x="151144" y="1043449"/>
                    </a:ln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" name="四角形: 上の 2 つの角を丸める 5">
                <a:extLst>
                  <a:ext uri="{FF2B5EF4-FFF2-40B4-BE49-F238E27FC236}">
                    <a16:creationId xmlns:a16="http://schemas.microsoft.com/office/drawing/2014/main" id="{8671BC2C-F731-4038-B43A-0A6BBC29A2FB}"/>
                  </a:ext>
                </a:extLst>
              </p:cNvPr>
              <p:cNvSpPr/>
              <p:nvPr/>
            </p:nvSpPr>
            <p:spPr>
              <a:xfrm>
                <a:off x="-2552914" y="6064395"/>
                <a:ext cx="209550" cy="1695449"/>
              </a:xfrm>
              <a:prstGeom prst="round2SameRect">
                <a:avLst>
                  <a:gd name="adj1" fmla="val 39013"/>
                  <a:gd name="adj2" fmla="val 239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2" name="グループ化 41">
              <a:extLst>
                <a:ext uri="{FF2B5EF4-FFF2-40B4-BE49-F238E27FC236}">
                  <a16:creationId xmlns:a16="http://schemas.microsoft.com/office/drawing/2014/main" id="{1B56B772-71EC-4F26-B891-B279A2F04929}"/>
                </a:ext>
              </a:extLst>
            </p:cNvPr>
            <p:cNvGrpSpPr/>
            <p:nvPr/>
          </p:nvGrpSpPr>
          <p:grpSpPr>
            <a:xfrm>
              <a:off x="1162131" y="5199847"/>
              <a:ext cx="1399998" cy="944337"/>
              <a:chOff x="7184040" y="2354845"/>
              <a:chExt cx="1269930" cy="837392"/>
            </a:xfrm>
          </p:grpSpPr>
          <p:sp>
            <p:nvSpPr>
              <p:cNvPr id="43" name="平行四辺形 42">
                <a:extLst>
                  <a:ext uri="{FF2B5EF4-FFF2-40B4-BE49-F238E27FC236}">
                    <a16:creationId xmlns:a16="http://schemas.microsoft.com/office/drawing/2014/main" id="{9BF41A01-880E-46DA-A7FF-CF7B5EF55B1B}"/>
                  </a:ext>
                </a:extLst>
              </p:cNvPr>
              <p:cNvSpPr/>
              <p:nvPr/>
            </p:nvSpPr>
            <p:spPr>
              <a:xfrm>
                <a:off x="7184040" y="2354845"/>
                <a:ext cx="1269930" cy="837392"/>
              </a:xfrm>
              <a:prstGeom prst="parallelogram">
                <a:avLst>
                  <a:gd name="adj" fmla="val 0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テキスト ボックス 43">
                <a:extLst>
                  <a:ext uri="{FF2B5EF4-FFF2-40B4-BE49-F238E27FC236}">
                    <a16:creationId xmlns:a16="http://schemas.microsoft.com/office/drawing/2014/main" id="{156EAD74-4827-4173-BF18-17FC2A571141}"/>
                  </a:ext>
                </a:extLst>
              </p:cNvPr>
              <p:cNvSpPr txBox="1"/>
              <p:nvPr/>
            </p:nvSpPr>
            <p:spPr>
              <a:xfrm>
                <a:off x="7256872" y="2421168"/>
                <a:ext cx="1131478" cy="699857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>
                    <a:gd name="adj" fmla="val 49707"/>
                  </a:avLst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有　料</a:t>
                </a:r>
                <a:endParaRPr kumimoji="1" lang="en-US" altLang="ja-JP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r>
                  <a:rPr kumimoji="1" lang="ja-JP" altLang="en-US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レジ袋</a:t>
                </a:r>
                <a:endParaRPr kumimoji="1" lang="en-US" altLang="ja-JP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B65E2F50-45D7-4B1F-8BEA-38CE64F2C4C8}"/>
              </a:ext>
            </a:extLst>
          </p:cNvPr>
          <p:cNvGrpSpPr/>
          <p:nvPr/>
        </p:nvGrpSpPr>
        <p:grpSpPr>
          <a:xfrm>
            <a:off x="6812228" y="3925768"/>
            <a:ext cx="2135841" cy="2386512"/>
            <a:chOff x="6812228" y="3925768"/>
            <a:chExt cx="2135841" cy="2386512"/>
          </a:xfrm>
        </p:grpSpPr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EBB27493-67C9-4188-911D-F4D5D088159B}"/>
                </a:ext>
              </a:extLst>
            </p:cNvPr>
            <p:cNvGrpSpPr/>
            <p:nvPr/>
          </p:nvGrpSpPr>
          <p:grpSpPr>
            <a:xfrm>
              <a:off x="6812228" y="3925768"/>
              <a:ext cx="2135841" cy="2386512"/>
              <a:chOff x="-667230" y="5230494"/>
              <a:chExt cx="2334714" cy="2608725"/>
            </a:xfrm>
            <a:solidFill>
              <a:srgbClr val="CCECFF"/>
            </a:solidFill>
          </p:grpSpPr>
          <p:grpSp>
            <p:nvGrpSpPr>
              <p:cNvPr id="19" name="グループ化 18">
                <a:extLst>
                  <a:ext uri="{FF2B5EF4-FFF2-40B4-BE49-F238E27FC236}">
                    <a16:creationId xmlns:a16="http://schemas.microsoft.com/office/drawing/2014/main" id="{748C59DB-5345-49C2-A694-5E34811514A3}"/>
                  </a:ext>
                </a:extLst>
              </p:cNvPr>
              <p:cNvGrpSpPr/>
              <p:nvPr/>
            </p:nvGrpSpPr>
            <p:grpSpPr>
              <a:xfrm>
                <a:off x="-102202" y="5230494"/>
                <a:ext cx="1538178" cy="2021938"/>
                <a:chOff x="1132253" y="3455670"/>
                <a:chExt cx="1538178" cy="1373360"/>
              </a:xfrm>
              <a:grpFill/>
            </p:grpSpPr>
            <p:sp>
              <p:nvSpPr>
                <p:cNvPr id="22" name="フリーフォーム: 図形 21">
                  <a:extLst>
                    <a:ext uri="{FF2B5EF4-FFF2-40B4-BE49-F238E27FC236}">
                      <a16:creationId xmlns:a16="http://schemas.microsoft.com/office/drawing/2014/main" id="{5B0163B3-004B-4920-9EEE-44DF868F6937}"/>
                    </a:ext>
                  </a:extLst>
                </p:cNvPr>
                <p:cNvSpPr/>
                <p:nvPr/>
              </p:nvSpPr>
              <p:spPr>
                <a:xfrm flipH="1">
                  <a:off x="1132253" y="3455670"/>
                  <a:ext cx="547099" cy="1373360"/>
                </a:xfrm>
                <a:custGeom>
                  <a:avLst/>
                  <a:gdLst>
                    <a:gd name="connsiteX0" fmla="*/ 317755 w 725832"/>
                    <a:gd name="connsiteY0" fmla="*/ 0 h 2013439"/>
                    <a:gd name="connsiteX1" fmla="*/ 725832 w 725832"/>
                    <a:gd name="connsiteY1" fmla="*/ 0 h 2013439"/>
                    <a:gd name="connsiteX2" fmla="*/ 697265 w 725832"/>
                    <a:gd name="connsiteY2" fmla="*/ 67050 h 2013439"/>
                    <a:gd name="connsiteX3" fmla="*/ 417593 w 725832"/>
                    <a:gd name="connsiteY3" fmla="*/ 1716156 h 2013439"/>
                    <a:gd name="connsiteX4" fmla="*/ 412127 w 725832"/>
                    <a:gd name="connsiteY4" fmla="*/ 2013439 h 2013439"/>
                    <a:gd name="connsiteX5" fmla="*/ 14 w 725832"/>
                    <a:gd name="connsiteY5" fmla="*/ 2013439 h 2013439"/>
                    <a:gd name="connsiteX6" fmla="*/ 0 w 725832"/>
                    <a:gd name="connsiteY6" fmla="*/ 2012784 h 2013439"/>
                    <a:gd name="connsiteX7" fmla="*/ 313379 w 725832"/>
                    <a:gd name="connsiteY7" fmla="*/ 8069 h 20134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25832" h="2013439">
                      <a:moveTo>
                        <a:pt x="317755" y="0"/>
                      </a:moveTo>
                      <a:lnTo>
                        <a:pt x="725832" y="0"/>
                      </a:lnTo>
                      <a:lnTo>
                        <a:pt x="697265" y="67050"/>
                      </a:lnTo>
                      <a:cubicBezTo>
                        <a:pt x="547655" y="442955"/>
                        <a:pt x="442875" y="1034275"/>
                        <a:pt x="417593" y="1716156"/>
                      </a:cubicBezTo>
                      <a:lnTo>
                        <a:pt x="412127" y="2013439"/>
                      </a:lnTo>
                      <a:lnTo>
                        <a:pt x="14" y="2013439"/>
                      </a:lnTo>
                      <a:cubicBezTo>
                        <a:pt x="9" y="2013221"/>
                        <a:pt x="5" y="2013002"/>
                        <a:pt x="0" y="2012784"/>
                      </a:cubicBezTo>
                      <a:cubicBezTo>
                        <a:pt x="0" y="1163206"/>
                        <a:pt x="125501" y="419189"/>
                        <a:pt x="313379" y="8069"/>
                      </a:cubicBezTo>
                      <a:close/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フリーフォーム: 図形 22">
                  <a:extLst>
                    <a:ext uri="{FF2B5EF4-FFF2-40B4-BE49-F238E27FC236}">
                      <a16:creationId xmlns:a16="http://schemas.microsoft.com/office/drawing/2014/main" id="{610387FE-D2A2-45A6-AD94-1A95E69BC94E}"/>
                    </a:ext>
                  </a:extLst>
                </p:cNvPr>
                <p:cNvSpPr/>
                <p:nvPr/>
              </p:nvSpPr>
              <p:spPr>
                <a:xfrm flipH="1">
                  <a:off x="2123332" y="3455670"/>
                  <a:ext cx="547099" cy="1373360"/>
                </a:xfrm>
                <a:custGeom>
                  <a:avLst/>
                  <a:gdLst>
                    <a:gd name="connsiteX0" fmla="*/ 317755 w 725832"/>
                    <a:gd name="connsiteY0" fmla="*/ 0 h 2013439"/>
                    <a:gd name="connsiteX1" fmla="*/ 725832 w 725832"/>
                    <a:gd name="connsiteY1" fmla="*/ 0 h 2013439"/>
                    <a:gd name="connsiteX2" fmla="*/ 697265 w 725832"/>
                    <a:gd name="connsiteY2" fmla="*/ 67050 h 2013439"/>
                    <a:gd name="connsiteX3" fmla="*/ 417593 w 725832"/>
                    <a:gd name="connsiteY3" fmla="*/ 1716156 h 2013439"/>
                    <a:gd name="connsiteX4" fmla="*/ 412127 w 725832"/>
                    <a:gd name="connsiteY4" fmla="*/ 2013439 h 2013439"/>
                    <a:gd name="connsiteX5" fmla="*/ 14 w 725832"/>
                    <a:gd name="connsiteY5" fmla="*/ 2013439 h 2013439"/>
                    <a:gd name="connsiteX6" fmla="*/ 0 w 725832"/>
                    <a:gd name="connsiteY6" fmla="*/ 2012784 h 2013439"/>
                    <a:gd name="connsiteX7" fmla="*/ 313379 w 725832"/>
                    <a:gd name="connsiteY7" fmla="*/ 8069 h 20134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25832" h="2013439">
                      <a:moveTo>
                        <a:pt x="317755" y="0"/>
                      </a:moveTo>
                      <a:lnTo>
                        <a:pt x="725832" y="0"/>
                      </a:lnTo>
                      <a:lnTo>
                        <a:pt x="697265" y="67050"/>
                      </a:lnTo>
                      <a:cubicBezTo>
                        <a:pt x="547655" y="442955"/>
                        <a:pt x="442875" y="1034275"/>
                        <a:pt x="417593" y="1716156"/>
                      </a:cubicBezTo>
                      <a:lnTo>
                        <a:pt x="412127" y="2013439"/>
                      </a:lnTo>
                      <a:lnTo>
                        <a:pt x="14" y="2013439"/>
                      </a:lnTo>
                      <a:cubicBezTo>
                        <a:pt x="9" y="2013221"/>
                        <a:pt x="5" y="2013002"/>
                        <a:pt x="0" y="2012784"/>
                      </a:cubicBezTo>
                      <a:cubicBezTo>
                        <a:pt x="0" y="1163206"/>
                        <a:pt x="125501" y="419189"/>
                        <a:pt x="313379" y="8069"/>
                      </a:cubicBezTo>
                      <a:close/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253C4135-D065-41B5-BCB2-13623949FE75}"/>
                  </a:ext>
                </a:extLst>
              </p:cNvPr>
              <p:cNvSpPr/>
              <p:nvPr/>
            </p:nvSpPr>
            <p:spPr>
              <a:xfrm>
                <a:off x="-667230" y="5230494"/>
                <a:ext cx="2334714" cy="2608725"/>
              </a:xfrm>
              <a:custGeom>
                <a:avLst/>
                <a:gdLst>
                  <a:gd name="connsiteX0" fmla="*/ 553055 w 2334714"/>
                  <a:gd name="connsiteY0" fmla="*/ 0 h 2608725"/>
                  <a:gd name="connsiteX1" fmla="*/ 860645 w 2334714"/>
                  <a:gd name="connsiteY1" fmla="*/ 0 h 2608725"/>
                  <a:gd name="connsiteX2" fmla="*/ 839113 w 2334714"/>
                  <a:gd name="connsiteY2" fmla="*/ 45734 h 2608725"/>
                  <a:gd name="connsiteX3" fmla="*/ 698568 w 2334714"/>
                  <a:gd name="connsiteY3" fmla="*/ 529895 h 2608725"/>
                  <a:gd name="connsiteX4" fmla="*/ 687557 w 2334714"/>
                  <a:gd name="connsiteY4" fmla="*/ 595286 h 2608725"/>
                  <a:gd name="connsiteX5" fmla="*/ 822251 w 2334714"/>
                  <a:gd name="connsiteY5" fmla="*/ 595286 h 2608725"/>
                  <a:gd name="connsiteX6" fmla="*/ 833907 w 2334714"/>
                  <a:gd name="connsiteY6" fmla="*/ 559842 h 2608725"/>
                  <a:gd name="connsiteX7" fmla="*/ 890247 w 2334714"/>
                  <a:gd name="connsiteY7" fmla="*/ 427553 h 2608725"/>
                  <a:gd name="connsiteX8" fmla="*/ 893905 w 2334714"/>
                  <a:gd name="connsiteY8" fmla="*/ 421249 h 2608725"/>
                  <a:gd name="connsiteX9" fmla="*/ 1234986 w 2334714"/>
                  <a:gd name="connsiteY9" fmla="*/ 421249 h 2608725"/>
                  <a:gd name="connsiteX10" fmla="*/ 1211109 w 2334714"/>
                  <a:gd name="connsiteY10" fmla="*/ 473632 h 2608725"/>
                  <a:gd name="connsiteX11" fmla="*/ 1166029 w 2334714"/>
                  <a:gd name="connsiteY11" fmla="*/ 591458 h 2608725"/>
                  <a:gd name="connsiteX12" fmla="*/ 1164838 w 2334714"/>
                  <a:gd name="connsiteY12" fmla="*/ 595285 h 2608725"/>
                  <a:gd name="connsiteX13" fmla="*/ 1366868 w 2334714"/>
                  <a:gd name="connsiteY13" fmla="*/ 595285 h 2608725"/>
                  <a:gd name="connsiteX14" fmla="*/ 1369625 w 2334714"/>
                  <a:gd name="connsiteY14" fmla="*/ 577057 h 2608725"/>
                  <a:gd name="connsiteX15" fmla="*/ 1540836 w 2334714"/>
                  <a:gd name="connsiteY15" fmla="*/ 5504 h 2608725"/>
                  <a:gd name="connsiteX16" fmla="*/ 1544134 w 2334714"/>
                  <a:gd name="connsiteY16" fmla="*/ 0 h 2608725"/>
                  <a:gd name="connsiteX17" fmla="*/ 1851724 w 2334714"/>
                  <a:gd name="connsiteY17" fmla="*/ 0 h 2608725"/>
                  <a:gd name="connsiteX18" fmla="*/ 1830192 w 2334714"/>
                  <a:gd name="connsiteY18" fmla="*/ 45734 h 2608725"/>
                  <a:gd name="connsiteX19" fmla="*/ 1689647 w 2334714"/>
                  <a:gd name="connsiteY19" fmla="*/ 529895 h 2608725"/>
                  <a:gd name="connsiteX20" fmla="*/ 1678637 w 2334714"/>
                  <a:gd name="connsiteY20" fmla="*/ 595286 h 2608725"/>
                  <a:gd name="connsiteX21" fmla="*/ 2016958 w 2334714"/>
                  <a:gd name="connsiteY21" fmla="*/ 595286 h 2608725"/>
                  <a:gd name="connsiteX22" fmla="*/ 2021335 w 2334714"/>
                  <a:gd name="connsiteY22" fmla="*/ 603356 h 2608725"/>
                  <a:gd name="connsiteX23" fmla="*/ 2334714 w 2334714"/>
                  <a:gd name="connsiteY23" fmla="*/ 2608070 h 2608725"/>
                  <a:gd name="connsiteX24" fmla="*/ 2334701 w 2334714"/>
                  <a:gd name="connsiteY24" fmla="*/ 2608725 h 2608725"/>
                  <a:gd name="connsiteX25" fmla="*/ 1421876 w 2334714"/>
                  <a:gd name="connsiteY25" fmla="*/ 2608725 h 2608725"/>
                  <a:gd name="connsiteX26" fmla="*/ 1421876 w 2334714"/>
                  <a:gd name="connsiteY26" fmla="*/ 2608724 h 2608725"/>
                  <a:gd name="connsiteX27" fmla="*/ 912839 w 2334714"/>
                  <a:gd name="connsiteY27" fmla="*/ 2608724 h 2608725"/>
                  <a:gd name="connsiteX28" fmla="*/ 912839 w 2334714"/>
                  <a:gd name="connsiteY28" fmla="*/ 2608725 h 2608725"/>
                  <a:gd name="connsiteX29" fmla="*/ 14 w 2334714"/>
                  <a:gd name="connsiteY29" fmla="*/ 2608725 h 2608725"/>
                  <a:gd name="connsiteX30" fmla="*/ 0 w 2334714"/>
                  <a:gd name="connsiteY30" fmla="*/ 2608070 h 2608725"/>
                  <a:gd name="connsiteX31" fmla="*/ 313379 w 2334714"/>
                  <a:gd name="connsiteY31" fmla="*/ 603355 h 2608725"/>
                  <a:gd name="connsiteX32" fmla="*/ 317755 w 2334714"/>
                  <a:gd name="connsiteY32" fmla="*/ 595286 h 2608725"/>
                  <a:gd name="connsiteX33" fmla="*/ 375789 w 2334714"/>
                  <a:gd name="connsiteY33" fmla="*/ 595286 h 2608725"/>
                  <a:gd name="connsiteX34" fmla="*/ 378546 w 2334714"/>
                  <a:gd name="connsiteY34" fmla="*/ 577057 h 2608725"/>
                  <a:gd name="connsiteX35" fmla="*/ 549757 w 2334714"/>
                  <a:gd name="connsiteY35" fmla="*/ 5504 h 2608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334714" h="2608725">
                    <a:moveTo>
                      <a:pt x="553055" y="0"/>
                    </a:moveTo>
                    <a:lnTo>
                      <a:pt x="860645" y="0"/>
                    </a:lnTo>
                    <a:lnTo>
                      <a:pt x="839113" y="45734"/>
                    </a:lnTo>
                    <a:cubicBezTo>
                      <a:pt x="782728" y="173936"/>
                      <a:pt x="734791" y="338871"/>
                      <a:pt x="698568" y="529895"/>
                    </a:cubicBezTo>
                    <a:lnTo>
                      <a:pt x="687557" y="595286"/>
                    </a:lnTo>
                    <a:lnTo>
                      <a:pt x="822251" y="595286"/>
                    </a:lnTo>
                    <a:lnTo>
                      <a:pt x="833907" y="559842"/>
                    </a:lnTo>
                    <a:cubicBezTo>
                      <a:pt x="851804" y="511913"/>
                      <a:pt x="870618" y="467701"/>
                      <a:pt x="890247" y="427553"/>
                    </a:cubicBezTo>
                    <a:lnTo>
                      <a:pt x="893905" y="421249"/>
                    </a:lnTo>
                    <a:lnTo>
                      <a:pt x="1234986" y="421249"/>
                    </a:lnTo>
                    <a:lnTo>
                      <a:pt x="1211109" y="473632"/>
                    </a:lnTo>
                    <a:cubicBezTo>
                      <a:pt x="1195478" y="510341"/>
                      <a:pt x="1180433" y="549680"/>
                      <a:pt x="1166029" y="591458"/>
                    </a:cubicBezTo>
                    <a:lnTo>
                      <a:pt x="1164838" y="595285"/>
                    </a:lnTo>
                    <a:lnTo>
                      <a:pt x="1366868" y="595285"/>
                    </a:lnTo>
                    <a:lnTo>
                      <a:pt x="1369625" y="577057"/>
                    </a:lnTo>
                    <a:cubicBezTo>
                      <a:pt x="1410976" y="342694"/>
                      <a:pt x="1470029" y="145716"/>
                      <a:pt x="1540836" y="5504"/>
                    </a:cubicBezTo>
                    <a:lnTo>
                      <a:pt x="1544134" y="0"/>
                    </a:lnTo>
                    <a:lnTo>
                      <a:pt x="1851724" y="0"/>
                    </a:lnTo>
                    <a:lnTo>
                      <a:pt x="1830192" y="45734"/>
                    </a:lnTo>
                    <a:cubicBezTo>
                      <a:pt x="1773807" y="173936"/>
                      <a:pt x="1725870" y="338871"/>
                      <a:pt x="1689647" y="529895"/>
                    </a:cubicBezTo>
                    <a:lnTo>
                      <a:pt x="1678637" y="595286"/>
                    </a:lnTo>
                    <a:lnTo>
                      <a:pt x="2016958" y="595286"/>
                    </a:lnTo>
                    <a:lnTo>
                      <a:pt x="2021335" y="603356"/>
                    </a:lnTo>
                    <a:cubicBezTo>
                      <a:pt x="2209213" y="1014477"/>
                      <a:pt x="2334714" y="1758493"/>
                      <a:pt x="2334714" y="2608070"/>
                    </a:cubicBezTo>
                    <a:cubicBezTo>
                      <a:pt x="2334710" y="2608288"/>
                      <a:pt x="2334705" y="2608507"/>
                      <a:pt x="2334701" y="2608725"/>
                    </a:cubicBezTo>
                    <a:lnTo>
                      <a:pt x="1421876" y="2608725"/>
                    </a:lnTo>
                    <a:lnTo>
                      <a:pt x="1421876" y="2608724"/>
                    </a:lnTo>
                    <a:lnTo>
                      <a:pt x="912839" y="2608724"/>
                    </a:lnTo>
                    <a:lnTo>
                      <a:pt x="912839" y="2608725"/>
                    </a:lnTo>
                    <a:lnTo>
                      <a:pt x="14" y="2608725"/>
                    </a:lnTo>
                    <a:cubicBezTo>
                      <a:pt x="9" y="2608507"/>
                      <a:pt x="5" y="2608288"/>
                      <a:pt x="0" y="2608070"/>
                    </a:cubicBezTo>
                    <a:cubicBezTo>
                      <a:pt x="0" y="1758492"/>
                      <a:pt x="125501" y="1014475"/>
                      <a:pt x="313379" y="603355"/>
                    </a:cubicBezTo>
                    <a:lnTo>
                      <a:pt x="317755" y="595286"/>
                    </a:lnTo>
                    <a:lnTo>
                      <a:pt x="375789" y="595286"/>
                    </a:lnTo>
                    <a:lnTo>
                      <a:pt x="378546" y="577057"/>
                    </a:lnTo>
                    <a:cubicBezTo>
                      <a:pt x="419897" y="342694"/>
                      <a:pt x="478950" y="145716"/>
                      <a:pt x="549757" y="5504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63BB4661-B2B9-4DC3-A60D-F11F3D368107}"/>
                  </a:ext>
                </a:extLst>
              </p:cNvPr>
              <p:cNvSpPr/>
              <p:nvPr/>
            </p:nvSpPr>
            <p:spPr>
              <a:xfrm>
                <a:off x="827076" y="5915025"/>
                <a:ext cx="735024" cy="1840810"/>
              </a:xfrm>
              <a:custGeom>
                <a:avLst/>
                <a:gdLst>
                  <a:gd name="connsiteX0" fmla="*/ 298327 w 852823"/>
                  <a:gd name="connsiteY0" fmla="*/ 0 h 1912328"/>
                  <a:gd name="connsiteX1" fmla="*/ 554497 w 852823"/>
                  <a:gd name="connsiteY1" fmla="*/ 0 h 1912328"/>
                  <a:gd name="connsiteX2" fmla="*/ 560052 w 852823"/>
                  <a:gd name="connsiteY2" fmla="*/ 10397 h 1912328"/>
                  <a:gd name="connsiteX3" fmla="*/ 852823 w 852823"/>
                  <a:gd name="connsiteY3" fmla="*/ 1911707 h 1912328"/>
                  <a:gd name="connsiteX4" fmla="*/ 852811 w 852823"/>
                  <a:gd name="connsiteY4" fmla="*/ 1912328 h 1912328"/>
                  <a:gd name="connsiteX5" fmla="*/ 13 w 852823"/>
                  <a:gd name="connsiteY5" fmla="*/ 1912328 h 1912328"/>
                  <a:gd name="connsiteX6" fmla="*/ 0 w 852823"/>
                  <a:gd name="connsiteY6" fmla="*/ 1911707 h 1912328"/>
                  <a:gd name="connsiteX7" fmla="*/ 292771 w 852823"/>
                  <a:gd name="connsiteY7" fmla="*/ 10397 h 1912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52823" h="1912328">
                    <a:moveTo>
                      <a:pt x="298327" y="0"/>
                    </a:moveTo>
                    <a:lnTo>
                      <a:pt x="554497" y="0"/>
                    </a:lnTo>
                    <a:lnTo>
                      <a:pt x="560052" y="10397"/>
                    </a:lnTo>
                    <a:cubicBezTo>
                      <a:pt x="735575" y="400312"/>
                      <a:pt x="852823" y="1105951"/>
                      <a:pt x="852823" y="1911707"/>
                    </a:cubicBezTo>
                    <a:lnTo>
                      <a:pt x="852811" y="1912328"/>
                    </a:lnTo>
                    <a:lnTo>
                      <a:pt x="13" y="1912328"/>
                    </a:lnTo>
                    <a:lnTo>
                      <a:pt x="0" y="1911707"/>
                    </a:lnTo>
                    <a:cubicBezTo>
                      <a:pt x="0" y="1105951"/>
                      <a:pt x="117248" y="400312"/>
                      <a:pt x="292771" y="10397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CB586FCC-2226-4368-BC3A-858D65D72742}"/>
                </a:ext>
              </a:extLst>
            </p:cNvPr>
            <p:cNvGrpSpPr/>
            <p:nvPr/>
          </p:nvGrpSpPr>
          <p:grpSpPr>
            <a:xfrm>
              <a:off x="6945557" y="5177528"/>
              <a:ext cx="1174846" cy="837392"/>
              <a:chOff x="6907995" y="5141177"/>
              <a:chExt cx="1269930" cy="837392"/>
            </a:xfrm>
          </p:grpSpPr>
          <p:sp>
            <p:nvSpPr>
              <p:cNvPr id="46" name="平行四辺形 45">
                <a:extLst>
                  <a:ext uri="{FF2B5EF4-FFF2-40B4-BE49-F238E27FC236}">
                    <a16:creationId xmlns:a16="http://schemas.microsoft.com/office/drawing/2014/main" id="{8D9C0434-B3D3-4093-B380-96C3BFD7689A}"/>
                  </a:ext>
                </a:extLst>
              </p:cNvPr>
              <p:cNvSpPr/>
              <p:nvPr/>
            </p:nvSpPr>
            <p:spPr>
              <a:xfrm>
                <a:off x="6907995" y="5141177"/>
                <a:ext cx="1269930" cy="837392"/>
              </a:xfrm>
              <a:prstGeom prst="parallelogram">
                <a:avLst>
                  <a:gd name="adj" fmla="val 7649"/>
                </a:avLst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テキスト ボックス 46">
                <a:extLst>
                  <a:ext uri="{FF2B5EF4-FFF2-40B4-BE49-F238E27FC236}">
                    <a16:creationId xmlns:a16="http://schemas.microsoft.com/office/drawing/2014/main" id="{D0BFA70D-DA46-4398-BFA6-F23D3E570BD8}"/>
                  </a:ext>
                </a:extLst>
              </p:cNvPr>
              <p:cNvSpPr txBox="1"/>
              <p:nvPr/>
            </p:nvSpPr>
            <p:spPr>
              <a:xfrm>
                <a:off x="6980827" y="5207500"/>
                <a:ext cx="1107996" cy="646331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>
                    <a:gd name="adj" fmla="val 45328"/>
                  </a:avLst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有　料</a:t>
                </a:r>
                <a:endParaRPr kumimoji="1" lang="en-US" altLang="ja-JP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r>
                  <a:rPr kumimoji="1" lang="ja-JP" altLang="en-US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レジ袋</a:t>
                </a:r>
                <a:endParaRPr kumimoji="1" lang="en-US" altLang="ja-JP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E2C1B92A-1971-4631-BEBA-CE13B22EA38A}"/>
              </a:ext>
            </a:extLst>
          </p:cNvPr>
          <p:cNvGrpSpPr/>
          <p:nvPr/>
        </p:nvGrpSpPr>
        <p:grpSpPr>
          <a:xfrm>
            <a:off x="4115328" y="3855813"/>
            <a:ext cx="1675872" cy="2482929"/>
            <a:chOff x="4115328" y="3855813"/>
            <a:chExt cx="1675872" cy="2482929"/>
          </a:xfrm>
        </p:grpSpPr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E4E794EE-720E-4A79-BE61-17AFBFF12339}"/>
                </a:ext>
              </a:extLst>
            </p:cNvPr>
            <p:cNvGrpSpPr/>
            <p:nvPr/>
          </p:nvGrpSpPr>
          <p:grpSpPr>
            <a:xfrm>
              <a:off x="4115328" y="3855813"/>
              <a:ext cx="1675872" cy="2482929"/>
              <a:chOff x="-1066543" y="1625310"/>
              <a:chExt cx="1938335" cy="2871788"/>
            </a:xfrm>
            <a:solidFill>
              <a:srgbClr val="CCECFF"/>
            </a:solidFill>
          </p:grpSpPr>
          <p:grpSp>
            <p:nvGrpSpPr>
              <p:cNvPr id="13" name="グループ化 12">
                <a:extLst>
                  <a:ext uri="{FF2B5EF4-FFF2-40B4-BE49-F238E27FC236}">
                    <a16:creationId xmlns:a16="http://schemas.microsoft.com/office/drawing/2014/main" id="{FD04075A-D5FA-4739-A990-95B2B6001A61}"/>
                  </a:ext>
                </a:extLst>
              </p:cNvPr>
              <p:cNvGrpSpPr/>
              <p:nvPr/>
            </p:nvGrpSpPr>
            <p:grpSpPr>
              <a:xfrm>
                <a:off x="-727844" y="1653601"/>
                <a:ext cx="1355844" cy="1059253"/>
                <a:chOff x="960073" y="2171416"/>
                <a:chExt cx="1355844" cy="1059253"/>
              </a:xfrm>
              <a:grpFill/>
            </p:grpSpPr>
            <p:sp>
              <p:nvSpPr>
                <p:cNvPr id="16" name="フリーフォーム: 図形 15">
                  <a:extLst>
                    <a:ext uri="{FF2B5EF4-FFF2-40B4-BE49-F238E27FC236}">
                      <a16:creationId xmlns:a16="http://schemas.microsoft.com/office/drawing/2014/main" id="{D7D82148-0320-400F-90B9-E03FC1739875}"/>
                    </a:ext>
                  </a:extLst>
                </p:cNvPr>
                <p:cNvSpPr/>
                <p:nvPr/>
              </p:nvSpPr>
              <p:spPr>
                <a:xfrm rot="21235352">
                  <a:off x="1979248" y="2171416"/>
                  <a:ext cx="336669" cy="1059253"/>
                </a:xfrm>
                <a:custGeom>
                  <a:avLst/>
                  <a:gdLst>
                    <a:gd name="connsiteX0" fmla="*/ 0 w 538499"/>
                    <a:gd name="connsiteY0" fmla="*/ 0 h 792755"/>
                    <a:gd name="connsiteX1" fmla="*/ 496075 w 538499"/>
                    <a:gd name="connsiteY1" fmla="*/ 0 h 792755"/>
                    <a:gd name="connsiteX2" fmla="*/ 509440 w 538499"/>
                    <a:gd name="connsiteY2" fmla="*/ 53988 h 792755"/>
                    <a:gd name="connsiteX3" fmla="*/ 538499 w 538499"/>
                    <a:gd name="connsiteY3" fmla="*/ 397467 h 792755"/>
                    <a:gd name="connsiteX4" fmla="*/ 509440 w 538499"/>
                    <a:gd name="connsiteY4" fmla="*/ 740946 h 792755"/>
                    <a:gd name="connsiteX5" fmla="*/ 496615 w 538499"/>
                    <a:gd name="connsiteY5" fmla="*/ 792755 h 792755"/>
                    <a:gd name="connsiteX6" fmla="*/ 539 w 538499"/>
                    <a:gd name="connsiteY6" fmla="*/ 792755 h 792755"/>
                    <a:gd name="connsiteX7" fmla="*/ 13365 w 538499"/>
                    <a:gd name="connsiteY7" fmla="*/ 740946 h 792755"/>
                    <a:gd name="connsiteX8" fmla="*/ 42424 w 538499"/>
                    <a:gd name="connsiteY8" fmla="*/ 397467 h 792755"/>
                    <a:gd name="connsiteX9" fmla="*/ 13365 w 538499"/>
                    <a:gd name="connsiteY9" fmla="*/ 53988 h 7927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38499" h="792755">
                      <a:moveTo>
                        <a:pt x="0" y="0"/>
                      </a:moveTo>
                      <a:lnTo>
                        <a:pt x="496075" y="0"/>
                      </a:lnTo>
                      <a:lnTo>
                        <a:pt x="509440" y="53988"/>
                      </a:lnTo>
                      <a:cubicBezTo>
                        <a:pt x="527396" y="141901"/>
                        <a:pt x="538499" y="263345"/>
                        <a:pt x="538499" y="397467"/>
                      </a:cubicBezTo>
                      <a:cubicBezTo>
                        <a:pt x="538499" y="531590"/>
                        <a:pt x="527396" y="653033"/>
                        <a:pt x="509440" y="740946"/>
                      </a:cubicBezTo>
                      <a:lnTo>
                        <a:pt x="496615" y="792755"/>
                      </a:lnTo>
                      <a:lnTo>
                        <a:pt x="539" y="792755"/>
                      </a:lnTo>
                      <a:lnTo>
                        <a:pt x="13365" y="740946"/>
                      </a:lnTo>
                      <a:cubicBezTo>
                        <a:pt x="31321" y="653033"/>
                        <a:pt x="42424" y="531590"/>
                        <a:pt x="42424" y="397467"/>
                      </a:cubicBezTo>
                      <a:cubicBezTo>
                        <a:pt x="42424" y="263345"/>
                        <a:pt x="31321" y="141901"/>
                        <a:pt x="13365" y="53988"/>
                      </a:cubicBezTo>
                      <a:close/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" name="フリーフォーム: 図形 16">
                  <a:extLst>
                    <a:ext uri="{FF2B5EF4-FFF2-40B4-BE49-F238E27FC236}">
                      <a16:creationId xmlns:a16="http://schemas.microsoft.com/office/drawing/2014/main" id="{AC4016F4-179A-4901-82F2-CA1439B55A0C}"/>
                    </a:ext>
                  </a:extLst>
                </p:cNvPr>
                <p:cNvSpPr/>
                <p:nvPr/>
              </p:nvSpPr>
              <p:spPr>
                <a:xfrm rot="21235352">
                  <a:off x="960073" y="2171416"/>
                  <a:ext cx="336669" cy="1059253"/>
                </a:xfrm>
                <a:custGeom>
                  <a:avLst/>
                  <a:gdLst>
                    <a:gd name="connsiteX0" fmla="*/ 0 w 538499"/>
                    <a:gd name="connsiteY0" fmla="*/ 0 h 792755"/>
                    <a:gd name="connsiteX1" fmla="*/ 496075 w 538499"/>
                    <a:gd name="connsiteY1" fmla="*/ 0 h 792755"/>
                    <a:gd name="connsiteX2" fmla="*/ 509440 w 538499"/>
                    <a:gd name="connsiteY2" fmla="*/ 53988 h 792755"/>
                    <a:gd name="connsiteX3" fmla="*/ 538499 w 538499"/>
                    <a:gd name="connsiteY3" fmla="*/ 397467 h 792755"/>
                    <a:gd name="connsiteX4" fmla="*/ 509440 w 538499"/>
                    <a:gd name="connsiteY4" fmla="*/ 740946 h 792755"/>
                    <a:gd name="connsiteX5" fmla="*/ 496615 w 538499"/>
                    <a:gd name="connsiteY5" fmla="*/ 792755 h 792755"/>
                    <a:gd name="connsiteX6" fmla="*/ 539 w 538499"/>
                    <a:gd name="connsiteY6" fmla="*/ 792755 h 792755"/>
                    <a:gd name="connsiteX7" fmla="*/ 13365 w 538499"/>
                    <a:gd name="connsiteY7" fmla="*/ 740946 h 792755"/>
                    <a:gd name="connsiteX8" fmla="*/ 42424 w 538499"/>
                    <a:gd name="connsiteY8" fmla="*/ 397467 h 792755"/>
                    <a:gd name="connsiteX9" fmla="*/ 13365 w 538499"/>
                    <a:gd name="connsiteY9" fmla="*/ 53988 h 7927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38499" h="792755">
                      <a:moveTo>
                        <a:pt x="0" y="0"/>
                      </a:moveTo>
                      <a:lnTo>
                        <a:pt x="496075" y="0"/>
                      </a:lnTo>
                      <a:lnTo>
                        <a:pt x="509440" y="53988"/>
                      </a:lnTo>
                      <a:cubicBezTo>
                        <a:pt x="527396" y="141901"/>
                        <a:pt x="538499" y="263345"/>
                        <a:pt x="538499" y="397467"/>
                      </a:cubicBezTo>
                      <a:cubicBezTo>
                        <a:pt x="538499" y="531590"/>
                        <a:pt x="527396" y="653033"/>
                        <a:pt x="509440" y="740946"/>
                      </a:cubicBezTo>
                      <a:lnTo>
                        <a:pt x="496615" y="792755"/>
                      </a:lnTo>
                      <a:lnTo>
                        <a:pt x="539" y="792755"/>
                      </a:lnTo>
                      <a:lnTo>
                        <a:pt x="13365" y="740946"/>
                      </a:lnTo>
                      <a:cubicBezTo>
                        <a:pt x="31321" y="653033"/>
                        <a:pt x="42424" y="531590"/>
                        <a:pt x="42424" y="397467"/>
                      </a:cubicBezTo>
                      <a:cubicBezTo>
                        <a:pt x="42424" y="263345"/>
                        <a:pt x="31321" y="141901"/>
                        <a:pt x="13365" y="53988"/>
                      </a:cubicBezTo>
                      <a:close/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5FBAE94E-ECF5-4A93-B08B-8B8F1EE0538A}"/>
                  </a:ext>
                </a:extLst>
              </p:cNvPr>
              <p:cNvSpPr/>
              <p:nvPr/>
            </p:nvSpPr>
            <p:spPr>
              <a:xfrm>
                <a:off x="-1066543" y="1625310"/>
                <a:ext cx="1938335" cy="2871788"/>
              </a:xfrm>
              <a:custGeom>
                <a:avLst/>
                <a:gdLst>
                  <a:gd name="connsiteX0" fmla="*/ 200533 w 1938335"/>
                  <a:gd name="connsiteY0" fmla="*/ 0 h 2871788"/>
                  <a:gd name="connsiteX1" fmla="*/ 586616 w 1938335"/>
                  <a:gd name="connsiteY1" fmla="*/ 0 h 2871788"/>
                  <a:gd name="connsiteX2" fmla="*/ 597017 w 1938335"/>
                  <a:gd name="connsiteY2" fmla="*/ 72137 h 2871788"/>
                  <a:gd name="connsiteX3" fmla="*/ 619633 w 1938335"/>
                  <a:gd name="connsiteY3" fmla="*/ 531082 h 2871788"/>
                  <a:gd name="connsiteX4" fmla="*/ 597017 w 1938335"/>
                  <a:gd name="connsiteY4" fmla="*/ 990027 h 2871788"/>
                  <a:gd name="connsiteX5" fmla="*/ 593903 w 1938335"/>
                  <a:gd name="connsiteY5" fmla="*/ 1011628 h 2871788"/>
                  <a:gd name="connsiteX6" fmla="*/ 728295 w 1938335"/>
                  <a:gd name="connsiteY6" fmla="*/ 1011628 h 2871788"/>
                  <a:gd name="connsiteX7" fmla="*/ 788320 w 1938335"/>
                  <a:gd name="connsiteY7" fmla="*/ 771526 h 2871788"/>
                  <a:gd name="connsiteX8" fmla="*/ 1042671 w 1938335"/>
                  <a:gd name="connsiteY8" fmla="*/ 771526 h 2871788"/>
                  <a:gd name="connsiteX9" fmla="*/ 1102697 w 1938335"/>
                  <a:gd name="connsiteY9" fmla="*/ 1011628 h 2871788"/>
                  <a:gd name="connsiteX10" fmla="*/ 1226995 w 1938335"/>
                  <a:gd name="connsiteY10" fmla="*/ 1011628 h 2871788"/>
                  <a:gd name="connsiteX11" fmla="*/ 1230110 w 1938335"/>
                  <a:gd name="connsiteY11" fmla="*/ 990027 h 2871788"/>
                  <a:gd name="connsiteX12" fmla="*/ 1252726 w 1938335"/>
                  <a:gd name="connsiteY12" fmla="*/ 531082 h 2871788"/>
                  <a:gd name="connsiteX13" fmla="*/ 1230110 w 1938335"/>
                  <a:gd name="connsiteY13" fmla="*/ 72137 h 2871788"/>
                  <a:gd name="connsiteX14" fmla="*/ 1219708 w 1938335"/>
                  <a:gd name="connsiteY14" fmla="*/ 0 h 2871788"/>
                  <a:gd name="connsiteX15" fmla="*/ 1605791 w 1938335"/>
                  <a:gd name="connsiteY15" fmla="*/ 0 h 2871788"/>
                  <a:gd name="connsiteX16" fmla="*/ 1616192 w 1938335"/>
                  <a:gd name="connsiteY16" fmla="*/ 72137 h 2871788"/>
                  <a:gd name="connsiteX17" fmla="*/ 1638808 w 1938335"/>
                  <a:gd name="connsiteY17" fmla="*/ 531082 h 2871788"/>
                  <a:gd name="connsiteX18" fmla="*/ 1616192 w 1938335"/>
                  <a:gd name="connsiteY18" fmla="*/ 990027 h 2871788"/>
                  <a:gd name="connsiteX19" fmla="*/ 1613078 w 1938335"/>
                  <a:gd name="connsiteY19" fmla="*/ 1011628 h 2871788"/>
                  <a:gd name="connsiteX20" fmla="*/ 1728785 w 1938335"/>
                  <a:gd name="connsiteY20" fmla="*/ 1011628 h 2871788"/>
                  <a:gd name="connsiteX21" fmla="*/ 1728786 w 1938335"/>
                  <a:gd name="connsiteY21" fmla="*/ 1011628 h 2871788"/>
                  <a:gd name="connsiteX22" fmla="*/ 1728786 w 1938335"/>
                  <a:gd name="connsiteY22" fmla="*/ 1011629 h 2871788"/>
                  <a:gd name="connsiteX23" fmla="*/ 1777970 w 1938335"/>
                  <a:gd name="connsiteY23" fmla="*/ 1071457 h 2871788"/>
                  <a:gd name="connsiteX24" fmla="*/ 1938335 w 1938335"/>
                  <a:gd name="connsiteY24" fmla="*/ 2019503 h 2871788"/>
                  <a:gd name="connsiteX25" fmla="*/ 1842785 w 1938335"/>
                  <a:gd name="connsiteY25" fmla="*/ 2813455 h 2871788"/>
                  <a:gd name="connsiteX26" fmla="*/ 1821846 w 1938335"/>
                  <a:gd name="connsiteY26" fmla="*/ 2871788 h 2871788"/>
                  <a:gd name="connsiteX27" fmla="*/ 1728786 w 1938335"/>
                  <a:gd name="connsiteY27" fmla="*/ 2871788 h 2871788"/>
                  <a:gd name="connsiteX28" fmla="*/ 1635724 w 1938335"/>
                  <a:gd name="connsiteY28" fmla="*/ 2871788 h 2871788"/>
                  <a:gd name="connsiteX29" fmla="*/ 302611 w 1938335"/>
                  <a:gd name="connsiteY29" fmla="*/ 2871788 h 2871788"/>
                  <a:gd name="connsiteX30" fmla="*/ 209549 w 1938335"/>
                  <a:gd name="connsiteY30" fmla="*/ 2871788 h 2871788"/>
                  <a:gd name="connsiteX31" fmla="*/ 116489 w 1938335"/>
                  <a:gd name="connsiteY31" fmla="*/ 2871788 h 2871788"/>
                  <a:gd name="connsiteX32" fmla="*/ 95551 w 1938335"/>
                  <a:gd name="connsiteY32" fmla="*/ 2813455 h 2871788"/>
                  <a:gd name="connsiteX33" fmla="*/ 0 w 1938335"/>
                  <a:gd name="connsiteY33" fmla="*/ 2019503 h 2871788"/>
                  <a:gd name="connsiteX34" fmla="*/ 160365 w 1938335"/>
                  <a:gd name="connsiteY34" fmla="*/ 1071457 h 2871788"/>
                  <a:gd name="connsiteX35" fmla="*/ 207452 w 1938335"/>
                  <a:gd name="connsiteY35" fmla="*/ 1014181 h 2871788"/>
                  <a:gd name="connsiteX36" fmla="*/ 210935 w 1938335"/>
                  <a:gd name="connsiteY36" fmla="*/ 990027 h 2871788"/>
                  <a:gd name="connsiteX37" fmla="*/ 233551 w 1938335"/>
                  <a:gd name="connsiteY37" fmla="*/ 531082 h 2871788"/>
                  <a:gd name="connsiteX38" fmla="*/ 210935 w 1938335"/>
                  <a:gd name="connsiteY38" fmla="*/ 72137 h 2871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938335" h="2871788">
                    <a:moveTo>
                      <a:pt x="200533" y="0"/>
                    </a:moveTo>
                    <a:lnTo>
                      <a:pt x="586616" y="0"/>
                    </a:lnTo>
                    <a:lnTo>
                      <a:pt x="597017" y="72137"/>
                    </a:lnTo>
                    <a:cubicBezTo>
                      <a:pt x="610992" y="189603"/>
                      <a:pt x="619633" y="351873"/>
                      <a:pt x="619633" y="531082"/>
                    </a:cubicBezTo>
                    <a:cubicBezTo>
                      <a:pt x="619633" y="710293"/>
                      <a:pt x="610992" y="872561"/>
                      <a:pt x="597017" y="990027"/>
                    </a:cubicBezTo>
                    <a:lnTo>
                      <a:pt x="593903" y="1011628"/>
                    </a:lnTo>
                    <a:lnTo>
                      <a:pt x="728295" y="1011628"/>
                    </a:lnTo>
                    <a:lnTo>
                      <a:pt x="788320" y="771526"/>
                    </a:lnTo>
                    <a:lnTo>
                      <a:pt x="1042671" y="771526"/>
                    </a:lnTo>
                    <a:lnTo>
                      <a:pt x="1102697" y="1011628"/>
                    </a:lnTo>
                    <a:lnTo>
                      <a:pt x="1226995" y="1011628"/>
                    </a:lnTo>
                    <a:lnTo>
                      <a:pt x="1230110" y="990027"/>
                    </a:lnTo>
                    <a:cubicBezTo>
                      <a:pt x="1244084" y="872561"/>
                      <a:pt x="1252726" y="710293"/>
                      <a:pt x="1252726" y="531082"/>
                    </a:cubicBezTo>
                    <a:cubicBezTo>
                      <a:pt x="1252726" y="351873"/>
                      <a:pt x="1244084" y="189603"/>
                      <a:pt x="1230110" y="72137"/>
                    </a:cubicBezTo>
                    <a:lnTo>
                      <a:pt x="1219708" y="0"/>
                    </a:lnTo>
                    <a:lnTo>
                      <a:pt x="1605791" y="0"/>
                    </a:lnTo>
                    <a:lnTo>
                      <a:pt x="1616192" y="72137"/>
                    </a:lnTo>
                    <a:cubicBezTo>
                      <a:pt x="1630167" y="189603"/>
                      <a:pt x="1638808" y="351873"/>
                      <a:pt x="1638808" y="531082"/>
                    </a:cubicBezTo>
                    <a:cubicBezTo>
                      <a:pt x="1638808" y="710293"/>
                      <a:pt x="1630167" y="872561"/>
                      <a:pt x="1616192" y="990027"/>
                    </a:cubicBezTo>
                    <a:lnTo>
                      <a:pt x="1613078" y="1011628"/>
                    </a:lnTo>
                    <a:lnTo>
                      <a:pt x="1728785" y="1011628"/>
                    </a:lnTo>
                    <a:lnTo>
                      <a:pt x="1728786" y="1011628"/>
                    </a:lnTo>
                    <a:lnTo>
                      <a:pt x="1728786" y="1011629"/>
                    </a:lnTo>
                    <a:lnTo>
                      <a:pt x="1777970" y="1071457"/>
                    </a:lnTo>
                    <a:cubicBezTo>
                      <a:pt x="1872210" y="1227653"/>
                      <a:pt x="1938335" y="1593318"/>
                      <a:pt x="1938335" y="2019503"/>
                    </a:cubicBezTo>
                    <a:cubicBezTo>
                      <a:pt x="1938335" y="2339143"/>
                      <a:pt x="1901140" y="2624739"/>
                      <a:pt x="1842785" y="2813455"/>
                    </a:cubicBezTo>
                    <a:lnTo>
                      <a:pt x="1821846" y="2871788"/>
                    </a:lnTo>
                    <a:lnTo>
                      <a:pt x="1728786" y="2871788"/>
                    </a:lnTo>
                    <a:lnTo>
                      <a:pt x="1635724" y="2871788"/>
                    </a:lnTo>
                    <a:lnTo>
                      <a:pt x="302611" y="2871788"/>
                    </a:lnTo>
                    <a:lnTo>
                      <a:pt x="209549" y="2871788"/>
                    </a:lnTo>
                    <a:lnTo>
                      <a:pt x="116489" y="2871788"/>
                    </a:lnTo>
                    <a:lnTo>
                      <a:pt x="95551" y="2813455"/>
                    </a:lnTo>
                    <a:cubicBezTo>
                      <a:pt x="37195" y="2624739"/>
                      <a:pt x="0" y="2339143"/>
                      <a:pt x="0" y="2019503"/>
                    </a:cubicBezTo>
                    <a:cubicBezTo>
                      <a:pt x="0" y="1593318"/>
                      <a:pt x="66125" y="1227653"/>
                      <a:pt x="160365" y="1071457"/>
                    </a:cubicBezTo>
                    <a:lnTo>
                      <a:pt x="207452" y="1014181"/>
                    </a:lnTo>
                    <a:lnTo>
                      <a:pt x="210935" y="990027"/>
                    </a:lnTo>
                    <a:cubicBezTo>
                      <a:pt x="224909" y="872561"/>
                      <a:pt x="233551" y="710293"/>
                      <a:pt x="233551" y="531082"/>
                    </a:cubicBezTo>
                    <a:cubicBezTo>
                      <a:pt x="233551" y="351873"/>
                      <a:pt x="224909" y="189603"/>
                      <a:pt x="210935" y="72137"/>
                    </a:cubicBezTo>
                    <a:close/>
                  </a:path>
                </a:pathLst>
              </a:custGeom>
              <a:grpFill/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F2E58C4C-2CFC-447D-8801-4ECA46674DDC}"/>
                  </a:ext>
                </a:extLst>
              </p:cNvPr>
              <p:cNvSpPr/>
              <p:nvPr/>
            </p:nvSpPr>
            <p:spPr>
              <a:xfrm>
                <a:off x="510525" y="2765424"/>
                <a:ext cx="276204" cy="1679388"/>
              </a:xfrm>
              <a:custGeom>
                <a:avLst/>
                <a:gdLst>
                  <a:gd name="connsiteX0" fmla="*/ 395288 w 790575"/>
                  <a:gd name="connsiteY0" fmla="*/ 0 h 1860160"/>
                  <a:gd name="connsiteX1" fmla="*/ 488068 w 790575"/>
                  <a:gd name="connsiteY1" fmla="*/ 59829 h 1860160"/>
                  <a:gd name="connsiteX2" fmla="*/ 790575 w 790575"/>
                  <a:gd name="connsiteY2" fmla="*/ 1007875 h 1860160"/>
                  <a:gd name="connsiteX3" fmla="*/ 610332 w 790575"/>
                  <a:gd name="connsiteY3" fmla="*/ 1801827 h 1860160"/>
                  <a:gd name="connsiteX4" fmla="*/ 570835 w 790575"/>
                  <a:gd name="connsiteY4" fmla="*/ 1860160 h 1860160"/>
                  <a:gd name="connsiteX5" fmla="*/ 219740 w 790575"/>
                  <a:gd name="connsiteY5" fmla="*/ 1860160 h 1860160"/>
                  <a:gd name="connsiteX6" fmla="*/ 180243 w 790575"/>
                  <a:gd name="connsiteY6" fmla="*/ 1801827 h 1860160"/>
                  <a:gd name="connsiteX7" fmla="*/ 0 w 790575"/>
                  <a:gd name="connsiteY7" fmla="*/ 1007875 h 1860160"/>
                  <a:gd name="connsiteX8" fmla="*/ 302507 w 790575"/>
                  <a:gd name="connsiteY8" fmla="*/ 59829 h 1860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90575" h="1860160">
                    <a:moveTo>
                      <a:pt x="395288" y="0"/>
                    </a:moveTo>
                    <a:lnTo>
                      <a:pt x="488068" y="59829"/>
                    </a:lnTo>
                    <a:cubicBezTo>
                      <a:pt x="665839" y="216025"/>
                      <a:pt x="790575" y="581690"/>
                      <a:pt x="790575" y="1007875"/>
                    </a:cubicBezTo>
                    <a:cubicBezTo>
                      <a:pt x="790575" y="1327515"/>
                      <a:pt x="720411" y="1613111"/>
                      <a:pt x="610332" y="1801827"/>
                    </a:cubicBezTo>
                    <a:lnTo>
                      <a:pt x="570835" y="1860160"/>
                    </a:lnTo>
                    <a:lnTo>
                      <a:pt x="219740" y="1860160"/>
                    </a:lnTo>
                    <a:lnTo>
                      <a:pt x="180243" y="1801827"/>
                    </a:lnTo>
                    <a:cubicBezTo>
                      <a:pt x="70164" y="1613111"/>
                      <a:pt x="0" y="1327515"/>
                      <a:pt x="0" y="1007875"/>
                    </a:cubicBezTo>
                    <a:cubicBezTo>
                      <a:pt x="0" y="581690"/>
                      <a:pt x="124736" y="216025"/>
                      <a:pt x="302507" y="59829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9" name="グループ化 48">
              <a:extLst>
                <a:ext uri="{FF2B5EF4-FFF2-40B4-BE49-F238E27FC236}">
                  <a16:creationId xmlns:a16="http://schemas.microsoft.com/office/drawing/2014/main" id="{D74EC47E-9E3B-4941-BD11-31F64C745ED3}"/>
                </a:ext>
              </a:extLst>
            </p:cNvPr>
            <p:cNvGrpSpPr/>
            <p:nvPr/>
          </p:nvGrpSpPr>
          <p:grpSpPr>
            <a:xfrm>
              <a:off x="4228529" y="5264516"/>
              <a:ext cx="1112488" cy="750404"/>
              <a:chOff x="7184040" y="2354845"/>
              <a:chExt cx="1269930" cy="837392"/>
            </a:xfrm>
          </p:grpSpPr>
          <p:sp>
            <p:nvSpPr>
              <p:cNvPr id="50" name="平行四辺形 49">
                <a:extLst>
                  <a:ext uri="{FF2B5EF4-FFF2-40B4-BE49-F238E27FC236}">
                    <a16:creationId xmlns:a16="http://schemas.microsoft.com/office/drawing/2014/main" id="{97BE800A-20AC-424A-87CB-77AAFD3AE386}"/>
                  </a:ext>
                </a:extLst>
              </p:cNvPr>
              <p:cNvSpPr/>
              <p:nvPr/>
            </p:nvSpPr>
            <p:spPr>
              <a:xfrm>
                <a:off x="7184040" y="2354845"/>
                <a:ext cx="1269930" cy="837392"/>
              </a:xfrm>
              <a:prstGeom prst="parallelogram">
                <a:avLst>
                  <a:gd name="adj" fmla="val 0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テキスト ボックス 50">
                <a:extLst>
                  <a:ext uri="{FF2B5EF4-FFF2-40B4-BE49-F238E27FC236}">
                    <a16:creationId xmlns:a16="http://schemas.microsoft.com/office/drawing/2014/main" id="{87FAEB8E-0A74-40B8-9C88-D0EE0D74BB89}"/>
                  </a:ext>
                </a:extLst>
              </p:cNvPr>
              <p:cNvSpPr txBox="1"/>
              <p:nvPr/>
            </p:nvSpPr>
            <p:spPr>
              <a:xfrm>
                <a:off x="7256872" y="2421168"/>
                <a:ext cx="1131478" cy="699857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>
                    <a:gd name="adj" fmla="val 49707"/>
                  </a:avLst>
                </a:prstTxWarp>
                <a:spAutoFit/>
              </a:bodyPr>
              <a:lstStyle/>
              <a:p>
                <a:r>
                  <a:rPr kumimoji="1" lang="ja-JP" altLang="en-US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有　料</a:t>
                </a:r>
                <a:endParaRPr kumimoji="1" lang="en-US" altLang="ja-JP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  <a:p>
                <a:r>
                  <a:rPr kumimoji="1" lang="ja-JP" altLang="en-US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レジ袋</a:t>
                </a:r>
                <a:endParaRPr kumimoji="1" lang="en-US" altLang="ja-JP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683358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24</Words>
  <Application>Microsoft Office PowerPoint</Application>
  <PresentationFormat>A4 210 x 297 mm</PresentationFormat>
  <Paragraphs>12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pptxe22_レジ袋、買い物袋のイラスト</dc:title>
  <dc:subject>pptxe22_レジ袋、買い物袋のイラスト</dc:subject>
  <dc:creator>でじけろお</dc:creator>
  <cp:revision>1</cp:revision>
  <dcterms:created xsi:type="dcterms:W3CDTF">2018-05-20T00:31:01Z</dcterms:created>
  <dcterms:modified xsi:type="dcterms:W3CDTF">2020-06-28T21:55:10Z</dcterms:modified>
  <cp:version>1</cp:version>
</cp:coreProperties>
</file>