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444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1A72E28-41FF-4650-BCE5-82FE630A06A8}"/>
              </a:ext>
            </a:extLst>
          </p:cNvPr>
          <p:cNvGrpSpPr/>
          <p:nvPr/>
        </p:nvGrpSpPr>
        <p:grpSpPr>
          <a:xfrm>
            <a:off x="763884" y="1302534"/>
            <a:ext cx="2707946" cy="1829924"/>
            <a:chOff x="64233" y="575922"/>
            <a:chExt cx="3912654" cy="2644018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2FCFA4CF-E798-47F9-91DD-4F1AE789CC5C}"/>
                </a:ext>
              </a:extLst>
            </p:cNvPr>
            <p:cNvSpPr/>
            <p:nvPr/>
          </p:nvSpPr>
          <p:spPr>
            <a:xfrm>
              <a:off x="80874" y="575922"/>
              <a:ext cx="3600481" cy="2644017"/>
            </a:xfrm>
            <a:custGeom>
              <a:avLst/>
              <a:gdLst>
                <a:gd name="connsiteX0" fmla="*/ 780929 w 3600481"/>
                <a:gd name="connsiteY0" fmla="*/ 71 h 2644017"/>
                <a:gd name="connsiteX1" fmla="*/ 2310950 w 3600481"/>
                <a:gd name="connsiteY1" fmla="*/ 470052 h 2644017"/>
                <a:gd name="connsiteX2" fmla="*/ 3593042 w 3600481"/>
                <a:gd name="connsiteY2" fmla="*/ 1804753 h 2644017"/>
                <a:gd name="connsiteX3" fmla="*/ 3600481 w 3600481"/>
                <a:gd name="connsiteY3" fmla="*/ 1833088 h 2644017"/>
                <a:gd name="connsiteX4" fmla="*/ 3438528 w 3600481"/>
                <a:gd name="connsiteY4" fmla="*/ 2078402 h 2644017"/>
                <a:gd name="connsiteX5" fmla="*/ 3448460 w 3600481"/>
                <a:gd name="connsiteY5" fmla="*/ 2471822 h 2644017"/>
                <a:gd name="connsiteX6" fmla="*/ 3435199 w 3600481"/>
                <a:gd name="connsiteY6" fmla="*/ 2484012 h 2644017"/>
                <a:gd name="connsiteX7" fmla="*/ 1327195 w 3600481"/>
                <a:gd name="connsiteY7" fmla="*/ 2173966 h 2644017"/>
                <a:gd name="connsiteX8" fmla="*/ 26993 w 3600481"/>
                <a:gd name="connsiteY8" fmla="*/ 403495 h 2644017"/>
                <a:gd name="connsiteX9" fmla="*/ 50458 w 3600481"/>
                <a:gd name="connsiteY9" fmla="*/ 350977 h 2644017"/>
                <a:gd name="connsiteX10" fmla="*/ 130623 w 3600481"/>
                <a:gd name="connsiteY10" fmla="*/ 363060 h 2644017"/>
                <a:gd name="connsiteX11" fmla="*/ 457302 w 3600481"/>
                <a:gd name="connsiteY11" fmla="*/ 393613 h 2644017"/>
                <a:gd name="connsiteX12" fmla="*/ 525544 w 3600481"/>
                <a:gd name="connsiteY12" fmla="*/ 32506 h 2644017"/>
                <a:gd name="connsiteX13" fmla="*/ 526387 w 3600481"/>
                <a:gd name="connsiteY13" fmla="*/ 25372 h 2644017"/>
                <a:gd name="connsiteX14" fmla="*/ 545045 w 3600481"/>
                <a:gd name="connsiteY14" fmla="*/ 21026 h 2644017"/>
                <a:gd name="connsiteX15" fmla="*/ 780929 w 3600481"/>
                <a:gd name="connsiteY15" fmla="*/ 71 h 264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00481" h="2644017">
                  <a:moveTo>
                    <a:pt x="780929" y="71"/>
                  </a:moveTo>
                  <a:cubicBezTo>
                    <a:pt x="1211374" y="-3870"/>
                    <a:pt x="1767037" y="156024"/>
                    <a:pt x="2310950" y="470052"/>
                  </a:cubicBezTo>
                  <a:cubicBezTo>
                    <a:pt x="2975732" y="853864"/>
                    <a:pt x="3449889" y="1368002"/>
                    <a:pt x="3593042" y="1804753"/>
                  </a:cubicBezTo>
                  <a:lnTo>
                    <a:pt x="3600481" y="1833088"/>
                  </a:lnTo>
                  <a:cubicBezTo>
                    <a:pt x="3528717" y="1912320"/>
                    <a:pt x="3487432" y="1968691"/>
                    <a:pt x="3438528" y="2078402"/>
                  </a:cubicBezTo>
                  <a:cubicBezTo>
                    <a:pt x="3389623" y="2188113"/>
                    <a:pt x="3440126" y="2402950"/>
                    <a:pt x="3448460" y="2471822"/>
                  </a:cubicBezTo>
                  <a:lnTo>
                    <a:pt x="3435199" y="2484012"/>
                  </a:lnTo>
                  <a:cubicBezTo>
                    <a:pt x="3047800" y="2777976"/>
                    <a:pt x="2173281" y="2662454"/>
                    <a:pt x="1327195" y="2173966"/>
                  </a:cubicBezTo>
                  <a:cubicBezTo>
                    <a:pt x="420674" y="1650586"/>
                    <a:pt x="-131380" y="884864"/>
                    <a:pt x="26993" y="403495"/>
                  </a:cubicBezTo>
                  <a:lnTo>
                    <a:pt x="50458" y="350977"/>
                  </a:lnTo>
                  <a:lnTo>
                    <a:pt x="130623" y="363060"/>
                  </a:lnTo>
                  <a:cubicBezTo>
                    <a:pt x="207324" y="365408"/>
                    <a:pt x="394008" y="432238"/>
                    <a:pt x="457302" y="393613"/>
                  </a:cubicBezTo>
                  <a:cubicBezTo>
                    <a:pt x="552245" y="335676"/>
                    <a:pt x="498951" y="153471"/>
                    <a:pt x="525544" y="32506"/>
                  </a:cubicBezTo>
                  <a:lnTo>
                    <a:pt x="526387" y="25372"/>
                  </a:lnTo>
                  <a:lnTo>
                    <a:pt x="545045" y="21026"/>
                  </a:lnTo>
                  <a:cubicBezTo>
                    <a:pt x="618268" y="7799"/>
                    <a:pt x="697231" y="838"/>
                    <a:pt x="780929" y="71"/>
                  </a:cubicBezTo>
                  <a:close/>
                </a:path>
              </a:pathLst>
            </a:custGeom>
            <a:pattFill prst="lgConfetti">
              <a:fgClr>
                <a:schemeClr val="accent4">
                  <a:lumMod val="40000"/>
                  <a:lumOff val="60000"/>
                </a:schemeClr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DD23670-9146-499F-A751-3C22F13ACA58}"/>
                </a:ext>
              </a:extLst>
            </p:cNvPr>
            <p:cNvSpPr/>
            <p:nvPr/>
          </p:nvSpPr>
          <p:spPr>
            <a:xfrm>
              <a:off x="612225" y="575935"/>
              <a:ext cx="3081884" cy="1822167"/>
            </a:xfrm>
            <a:custGeom>
              <a:avLst/>
              <a:gdLst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841 w 3070167"/>
                <a:gd name="connsiteY0" fmla="*/ 71 h 1828416"/>
                <a:gd name="connsiteX1" fmla="*/ 1781862 w 3070167"/>
                <a:gd name="connsiteY1" fmla="*/ 470052 h 1828416"/>
                <a:gd name="connsiteX2" fmla="*/ 3063954 w 3070167"/>
                <a:gd name="connsiteY2" fmla="*/ 1804753 h 1828416"/>
                <a:gd name="connsiteX3" fmla="*/ 3070167 w 3070167"/>
                <a:gd name="connsiteY3" fmla="*/ 1828416 h 1828416"/>
                <a:gd name="connsiteX4" fmla="*/ 2961361 w 3070167"/>
                <a:gd name="connsiteY4" fmla="*/ 1716745 h 1828416"/>
                <a:gd name="connsiteX5" fmla="*/ 1604384 w 3070167"/>
                <a:gd name="connsiteY5" fmla="*/ 710095 h 1828416"/>
                <a:gd name="connsiteX6" fmla="*/ 54111 w 3070167"/>
                <a:gd name="connsiteY6" fmla="*/ 38243 h 1828416"/>
                <a:gd name="connsiteX7" fmla="*/ 683 w 3070167"/>
                <a:gd name="connsiteY7" fmla="*/ 24669 h 1828416"/>
                <a:gd name="connsiteX8" fmla="*/ 113184 w 3070167"/>
                <a:gd name="connsiteY8" fmla="*/ 7466 h 1828416"/>
                <a:gd name="connsiteX9" fmla="*/ 251841 w 3070167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0 w 3069484"/>
                <a:gd name="connsiteY6" fmla="*/ 24669 h 1828416"/>
                <a:gd name="connsiteX7" fmla="*/ 112501 w 3069484"/>
                <a:gd name="connsiteY7" fmla="*/ 7466 h 1828416"/>
                <a:gd name="connsiteX8" fmla="*/ 251158 w 3069484"/>
                <a:gd name="connsiteY8" fmla="*/ 71 h 1828416"/>
                <a:gd name="connsiteX0" fmla="*/ 352588 w 3170914"/>
                <a:gd name="connsiteY0" fmla="*/ 59926 h 1888271"/>
                <a:gd name="connsiteX1" fmla="*/ 1882609 w 3170914"/>
                <a:gd name="connsiteY1" fmla="*/ 529907 h 1888271"/>
                <a:gd name="connsiteX2" fmla="*/ 3164701 w 3170914"/>
                <a:gd name="connsiteY2" fmla="*/ 1864608 h 1888271"/>
                <a:gd name="connsiteX3" fmla="*/ 3170914 w 3170914"/>
                <a:gd name="connsiteY3" fmla="*/ 1888271 h 1888271"/>
                <a:gd name="connsiteX4" fmla="*/ 3062108 w 3170914"/>
                <a:gd name="connsiteY4" fmla="*/ 1776600 h 1888271"/>
                <a:gd name="connsiteX5" fmla="*/ 1705131 w 3170914"/>
                <a:gd name="connsiteY5" fmla="*/ 769950 h 1888271"/>
                <a:gd name="connsiteX6" fmla="*/ 101430 w 3170914"/>
                <a:gd name="connsiteY6" fmla="*/ 84524 h 1888271"/>
                <a:gd name="connsiteX7" fmla="*/ 352588 w 3170914"/>
                <a:gd name="connsiteY7" fmla="*/ 59926 h 1888271"/>
                <a:gd name="connsiteX0" fmla="*/ 262123 w 3080449"/>
                <a:gd name="connsiteY0" fmla="*/ 31590 h 1859935"/>
                <a:gd name="connsiteX1" fmla="*/ 1792144 w 3080449"/>
                <a:gd name="connsiteY1" fmla="*/ 501571 h 1859935"/>
                <a:gd name="connsiteX2" fmla="*/ 3074236 w 3080449"/>
                <a:gd name="connsiteY2" fmla="*/ 1836272 h 1859935"/>
                <a:gd name="connsiteX3" fmla="*/ 3080449 w 3080449"/>
                <a:gd name="connsiteY3" fmla="*/ 1859935 h 1859935"/>
                <a:gd name="connsiteX4" fmla="*/ 2971643 w 3080449"/>
                <a:gd name="connsiteY4" fmla="*/ 1748264 h 1859935"/>
                <a:gd name="connsiteX5" fmla="*/ 1614666 w 3080449"/>
                <a:gd name="connsiteY5" fmla="*/ 741614 h 1859935"/>
                <a:gd name="connsiteX6" fmla="*/ 10965 w 3080449"/>
                <a:gd name="connsiteY6" fmla="*/ 56188 h 1859935"/>
                <a:gd name="connsiteX7" fmla="*/ 262123 w 3080449"/>
                <a:gd name="connsiteY7" fmla="*/ 31590 h 1859935"/>
                <a:gd name="connsiteX0" fmla="*/ 251158 w 3069484"/>
                <a:gd name="connsiteY0" fmla="*/ 36540 h 1864885"/>
                <a:gd name="connsiteX1" fmla="*/ 1781179 w 3069484"/>
                <a:gd name="connsiteY1" fmla="*/ 506521 h 1864885"/>
                <a:gd name="connsiteX2" fmla="*/ 3063271 w 3069484"/>
                <a:gd name="connsiteY2" fmla="*/ 1841222 h 1864885"/>
                <a:gd name="connsiteX3" fmla="*/ 3069484 w 3069484"/>
                <a:gd name="connsiteY3" fmla="*/ 1864885 h 1864885"/>
                <a:gd name="connsiteX4" fmla="*/ 2960678 w 3069484"/>
                <a:gd name="connsiteY4" fmla="*/ 1753214 h 1864885"/>
                <a:gd name="connsiteX5" fmla="*/ 1603701 w 3069484"/>
                <a:gd name="connsiteY5" fmla="*/ 746564 h 1864885"/>
                <a:gd name="connsiteX6" fmla="*/ 0 w 3069484"/>
                <a:gd name="connsiteY6" fmla="*/ 61138 h 1864885"/>
                <a:gd name="connsiteX7" fmla="*/ 251158 w 3069484"/>
                <a:gd name="connsiteY7" fmla="*/ 36540 h 1864885"/>
                <a:gd name="connsiteX0" fmla="*/ 251158 w 3069484"/>
                <a:gd name="connsiteY0" fmla="*/ 4770 h 1833115"/>
                <a:gd name="connsiteX1" fmla="*/ 1781179 w 3069484"/>
                <a:gd name="connsiteY1" fmla="*/ 474751 h 1833115"/>
                <a:gd name="connsiteX2" fmla="*/ 3063271 w 3069484"/>
                <a:gd name="connsiteY2" fmla="*/ 1809452 h 1833115"/>
                <a:gd name="connsiteX3" fmla="*/ 3069484 w 3069484"/>
                <a:gd name="connsiteY3" fmla="*/ 1833115 h 1833115"/>
                <a:gd name="connsiteX4" fmla="*/ 2960678 w 3069484"/>
                <a:gd name="connsiteY4" fmla="*/ 1721444 h 1833115"/>
                <a:gd name="connsiteX5" fmla="*/ 1603701 w 3069484"/>
                <a:gd name="connsiteY5" fmla="*/ 714794 h 1833115"/>
                <a:gd name="connsiteX6" fmla="*/ 0 w 3069484"/>
                <a:gd name="connsiteY6" fmla="*/ 29368 h 1833115"/>
                <a:gd name="connsiteX7" fmla="*/ 251158 w 3069484"/>
                <a:gd name="connsiteY7" fmla="*/ 4770 h 1833115"/>
                <a:gd name="connsiteX0" fmla="*/ 251158 w 3069484"/>
                <a:gd name="connsiteY0" fmla="*/ 3516 h 1831861"/>
                <a:gd name="connsiteX1" fmla="*/ 1781179 w 3069484"/>
                <a:gd name="connsiteY1" fmla="*/ 473497 h 1831861"/>
                <a:gd name="connsiteX2" fmla="*/ 3063271 w 3069484"/>
                <a:gd name="connsiteY2" fmla="*/ 1808198 h 1831861"/>
                <a:gd name="connsiteX3" fmla="*/ 3069484 w 3069484"/>
                <a:gd name="connsiteY3" fmla="*/ 1831861 h 1831861"/>
                <a:gd name="connsiteX4" fmla="*/ 2960678 w 3069484"/>
                <a:gd name="connsiteY4" fmla="*/ 1720190 h 1831861"/>
                <a:gd name="connsiteX5" fmla="*/ 1603701 w 3069484"/>
                <a:gd name="connsiteY5" fmla="*/ 713540 h 1831861"/>
                <a:gd name="connsiteX6" fmla="*/ 0 w 3069484"/>
                <a:gd name="connsiteY6" fmla="*/ 28114 h 1831861"/>
                <a:gd name="connsiteX7" fmla="*/ 251158 w 3069484"/>
                <a:gd name="connsiteY7" fmla="*/ 3516 h 1831861"/>
                <a:gd name="connsiteX0" fmla="*/ 251178 w 3069504"/>
                <a:gd name="connsiteY0" fmla="*/ 72 h 1828417"/>
                <a:gd name="connsiteX1" fmla="*/ 1781199 w 3069504"/>
                <a:gd name="connsiteY1" fmla="*/ 470053 h 1828417"/>
                <a:gd name="connsiteX2" fmla="*/ 3063291 w 3069504"/>
                <a:gd name="connsiteY2" fmla="*/ 1804754 h 1828417"/>
                <a:gd name="connsiteX3" fmla="*/ 3069504 w 3069504"/>
                <a:gd name="connsiteY3" fmla="*/ 1828417 h 1828417"/>
                <a:gd name="connsiteX4" fmla="*/ 2960698 w 3069504"/>
                <a:gd name="connsiteY4" fmla="*/ 1716746 h 1828417"/>
                <a:gd name="connsiteX5" fmla="*/ 1603721 w 3069504"/>
                <a:gd name="connsiteY5" fmla="*/ 710096 h 1828417"/>
                <a:gd name="connsiteX6" fmla="*/ 20 w 3069504"/>
                <a:gd name="connsiteY6" fmla="*/ 24670 h 1828417"/>
                <a:gd name="connsiteX7" fmla="*/ 251178 w 3069504"/>
                <a:gd name="connsiteY7" fmla="*/ 72 h 1828417"/>
                <a:gd name="connsiteX0" fmla="*/ 251178 w 3072679"/>
                <a:gd name="connsiteY0" fmla="*/ 72 h 1841117"/>
                <a:gd name="connsiteX1" fmla="*/ 1781199 w 3072679"/>
                <a:gd name="connsiteY1" fmla="*/ 470053 h 1841117"/>
                <a:gd name="connsiteX2" fmla="*/ 3063291 w 3072679"/>
                <a:gd name="connsiteY2" fmla="*/ 1804754 h 1841117"/>
                <a:gd name="connsiteX3" fmla="*/ 3072679 w 3072679"/>
                <a:gd name="connsiteY3" fmla="*/ 1841117 h 1841117"/>
                <a:gd name="connsiteX4" fmla="*/ 2960698 w 3072679"/>
                <a:gd name="connsiteY4" fmla="*/ 1716746 h 1841117"/>
                <a:gd name="connsiteX5" fmla="*/ 1603721 w 3072679"/>
                <a:gd name="connsiteY5" fmla="*/ 710096 h 1841117"/>
                <a:gd name="connsiteX6" fmla="*/ 20 w 3072679"/>
                <a:gd name="connsiteY6" fmla="*/ 24670 h 1841117"/>
                <a:gd name="connsiteX7" fmla="*/ 251178 w 3072679"/>
                <a:gd name="connsiteY7" fmla="*/ 72 h 1841117"/>
                <a:gd name="connsiteX0" fmla="*/ 251178 w 3082204"/>
                <a:gd name="connsiteY0" fmla="*/ 72 h 1844292"/>
                <a:gd name="connsiteX1" fmla="*/ 1781199 w 3082204"/>
                <a:gd name="connsiteY1" fmla="*/ 470053 h 1844292"/>
                <a:gd name="connsiteX2" fmla="*/ 3063291 w 3082204"/>
                <a:gd name="connsiteY2" fmla="*/ 1804754 h 1844292"/>
                <a:gd name="connsiteX3" fmla="*/ 3082204 w 3082204"/>
                <a:gd name="connsiteY3" fmla="*/ 1844292 h 1844292"/>
                <a:gd name="connsiteX4" fmla="*/ 2960698 w 3082204"/>
                <a:gd name="connsiteY4" fmla="*/ 1716746 h 1844292"/>
                <a:gd name="connsiteX5" fmla="*/ 1603721 w 3082204"/>
                <a:gd name="connsiteY5" fmla="*/ 710096 h 1844292"/>
                <a:gd name="connsiteX6" fmla="*/ 20 w 3082204"/>
                <a:gd name="connsiteY6" fmla="*/ 24670 h 1844292"/>
                <a:gd name="connsiteX7" fmla="*/ 251178 w 3082204"/>
                <a:gd name="connsiteY7" fmla="*/ 72 h 1844292"/>
                <a:gd name="connsiteX0" fmla="*/ 251178 w 3091729"/>
                <a:gd name="connsiteY0" fmla="*/ 72 h 1856992"/>
                <a:gd name="connsiteX1" fmla="*/ 1781199 w 3091729"/>
                <a:gd name="connsiteY1" fmla="*/ 470053 h 1856992"/>
                <a:gd name="connsiteX2" fmla="*/ 3063291 w 3091729"/>
                <a:gd name="connsiteY2" fmla="*/ 1804754 h 1856992"/>
                <a:gd name="connsiteX3" fmla="*/ 3091729 w 3091729"/>
                <a:gd name="connsiteY3" fmla="*/ 1856992 h 1856992"/>
                <a:gd name="connsiteX4" fmla="*/ 2960698 w 3091729"/>
                <a:gd name="connsiteY4" fmla="*/ 1716746 h 1856992"/>
                <a:gd name="connsiteX5" fmla="*/ 1603721 w 3091729"/>
                <a:gd name="connsiteY5" fmla="*/ 710096 h 1856992"/>
                <a:gd name="connsiteX6" fmla="*/ 20 w 3091729"/>
                <a:gd name="connsiteY6" fmla="*/ 24670 h 1856992"/>
                <a:gd name="connsiteX7" fmla="*/ 251178 w 3091729"/>
                <a:gd name="connsiteY7" fmla="*/ 72 h 1856992"/>
                <a:gd name="connsiteX0" fmla="*/ 251178 w 3063291"/>
                <a:gd name="connsiteY0" fmla="*/ 72 h 1942717"/>
                <a:gd name="connsiteX1" fmla="*/ 1781199 w 3063291"/>
                <a:gd name="connsiteY1" fmla="*/ 470053 h 1942717"/>
                <a:gd name="connsiteX2" fmla="*/ 3063291 w 3063291"/>
                <a:gd name="connsiteY2" fmla="*/ 1804754 h 1942717"/>
                <a:gd name="connsiteX3" fmla="*/ 3034579 w 3063291"/>
                <a:gd name="connsiteY3" fmla="*/ 1942717 h 1942717"/>
                <a:gd name="connsiteX4" fmla="*/ 2960698 w 3063291"/>
                <a:gd name="connsiteY4" fmla="*/ 1716746 h 1942717"/>
                <a:gd name="connsiteX5" fmla="*/ 1603721 w 3063291"/>
                <a:gd name="connsiteY5" fmla="*/ 710096 h 1942717"/>
                <a:gd name="connsiteX6" fmla="*/ 20 w 3063291"/>
                <a:gd name="connsiteY6" fmla="*/ 24670 h 1942717"/>
                <a:gd name="connsiteX7" fmla="*/ 251178 w 3063291"/>
                <a:gd name="connsiteY7" fmla="*/ 72 h 1942717"/>
                <a:gd name="connsiteX0" fmla="*/ 251178 w 3063291"/>
                <a:gd name="connsiteY0" fmla="*/ 72 h 1804754"/>
                <a:gd name="connsiteX1" fmla="*/ 1781199 w 3063291"/>
                <a:gd name="connsiteY1" fmla="*/ 470053 h 1804754"/>
                <a:gd name="connsiteX2" fmla="*/ 3063291 w 3063291"/>
                <a:gd name="connsiteY2" fmla="*/ 1804754 h 1804754"/>
                <a:gd name="connsiteX3" fmla="*/ 2960698 w 3063291"/>
                <a:gd name="connsiteY3" fmla="*/ 1716746 h 1804754"/>
                <a:gd name="connsiteX4" fmla="*/ 1603721 w 3063291"/>
                <a:gd name="connsiteY4" fmla="*/ 710096 h 1804754"/>
                <a:gd name="connsiteX5" fmla="*/ 20 w 3063291"/>
                <a:gd name="connsiteY5" fmla="*/ 24670 h 1804754"/>
                <a:gd name="connsiteX6" fmla="*/ 251178 w 3063291"/>
                <a:gd name="connsiteY6" fmla="*/ 72 h 1804754"/>
                <a:gd name="connsiteX0" fmla="*/ 251178 w 3063291"/>
                <a:gd name="connsiteY0" fmla="*/ 72 h 1813255"/>
                <a:gd name="connsiteX1" fmla="*/ 1781199 w 3063291"/>
                <a:gd name="connsiteY1" fmla="*/ 470053 h 1813255"/>
                <a:gd name="connsiteX2" fmla="*/ 3063291 w 3063291"/>
                <a:gd name="connsiteY2" fmla="*/ 1804754 h 1813255"/>
                <a:gd name="connsiteX3" fmla="*/ 2960698 w 3063291"/>
                <a:gd name="connsiteY3" fmla="*/ 1716746 h 1813255"/>
                <a:gd name="connsiteX4" fmla="*/ 1603721 w 3063291"/>
                <a:gd name="connsiteY4" fmla="*/ 710096 h 1813255"/>
                <a:gd name="connsiteX5" fmla="*/ 20 w 3063291"/>
                <a:gd name="connsiteY5" fmla="*/ 24670 h 1813255"/>
                <a:gd name="connsiteX6" fmla="*/ 251178 w 3063291"/>
                <a:gd name="connsiteY6" fmla="*/ 72 h 1813255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81719"/>
                <a:gd name="connsiteY0" fmla="*/ 64 h 1822171"/>
                <a:gd name="connsiteX1" fmla="*/ 1847874 w 3081719"/>
                <a:gd name="connsiteY1" fmla="*/ 479570 h 1822171"/>
                <a:gd name="connsiteX2" fmla="*/ 3079166 w 3081719"/>
                <a:gd name="connsiteY2" fmla="*/ 1814271 h 1822171"/>
                <a:gd name="connsiteX3" fmla="*/ 2960698 w 3081719"/>
                <a:gd name="connsiteY3" fmla="*/ 1716738 h 1822171"/>
                <a:gd name="connsiteX4" fmla="*/ 1603721 w 3081719"/>
                <a:gd name="connsiteY4" fmla="*/ 710088 h 1822171"/>
                <a:gd name="connsiteX5" fmla="*/ 20 w 3081719"/>
                <a:gd name="connsiteY5" fmla="*/ 24662 h 1822171"/>
                <a:gd name="connsiteX6" fmla="*/ 251178 w 3081719"/>
                <a:gd name="connsiteY6" fmla="*/ 64 h 1822171"/>
                <a:gd name="connsiteX0" fmla="*/ 251178 w 3081828"/>
                <a:gd name="connsiteY0" fmla="*/ 63 h 1822170"/>
                <a:gd name="connsiteX1" fmla="*/ 1882799 w 3081828"/>
                <a:gd name="connsiteY1" fmla="*/ 482744 h 1822170"/>
                <a:gd name="connsiteX2" fmla="*/ 3079166 w 3081828"/>
                <a:gd name="connsiteY2" fmla="*/ 1814270 h 1822170"/>
                <a:gd name="connsiteX3" fmla="*/ 2960698 w 3081828"/>
                <a:gd name="connsiteY3" fmla="*/ 1716737 h 1822170"/>
                <a:gd name="connsiteX4" fmla="*/ 1603721 w 3081828"/>
                <a:gd name="connsiteY4" fmla="*/ 710087 h 1822170"/>
                <a:gd name="connsiteX5" fmla="*/ 20 w 3081828"/>
                <a:gd name="connsiteY5" fmla="*/ 24661 h 1822170"/>
                <a:gd name="connsiteX6" fmla="*/ 251178 w 3081828"/>
                <a:gd name="connsiteY6" fmla="*/ 63 h 1822170"/>
                <a:gd name="connsiteX0" fmla="*/ 251178 w 3081884"/>
                <a:gd name="connsiteY0" fmla="*/ 60 h 1822167"/>
                <a:gd name="connsiteX1" fmla="*/ 1882799 w 3081884"/>
                <a:gd name="connsiteY1" fmla="*/ 482741 h 1822167"/>
                <a:gd name="connsiteX2" fmla="*/ 3079166 w 3081884"/>
                <a:gd name="connsiteY2" fmla="*/ 1814267 h 1822167"/>
                <a:gd name="connsiteX3" fmla="*/ 2960698 w 3081884"/>
                <a:gd name="connsiteY3" fmla="*/ 1716734 h 1822167"/>
                <a:gd name="connsiteX4" fmla="*/ 1603721 w 3081884"/>
                <a:gd name="connsiteY4" fmla="*/ 710084 h 1822167"/>
                <a:gd name="connsiteX5" fmla="*/ 20 w 3081884"/>
                <a:gd name="connsiteY5" fmla="*/ 24658 h 1822167"/>
                <a:gd name="connsiteX6" fmla="*/ 251178 w 3081884"/>
                <a:gd name="connsiteY6" fmla="*/ 60 h 182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1884" h="1822167">
                  <a:moveTo>
                    <a:pt x="251178" y="60"/>
                  </a:moveTo>
                  <a:cubicBezTo>
                    <a:pt x="681622" y="-3882"/>
                    <a:pt x="1322568" y="189898"/>
                    <a:pt x="1882799" y="482741"/>
                  </a:cubicBezTo>
                  <a:cubicBezTo>
                    <a:pt x="2379071" y="742151"/>
                    <a:pt x="3132862" y="1612466"/>
                    <a:pt x="3079166" y="1814267"/>
                  </a:cubicBezTo>
                  <a:cubicBezTo>
                    <a:pt x="3064018" y="1851606"/>
                    <a:pt x="2994896" y="1746070"/>
                    <a:pt x="2960698" y="1716734"/>
                  </a:cubicBezTo>
                  <a:cubicBezTo>
                    <a:pt x="2606771" y="1371478"/>
                    <a:pt x="2097167" y="992097"/>
                    <a:pt x="1603721" y="710084"/>
                  </a:cubicBezTo>
                  <a:cubicBezTo>
                    <a:pt x="1110275" y="428071"/>
                    <a:pt x="-5447" y="49688"/>
                    <a:pt x="20" y="24658"/>
                  </a:cubicBezTo>
                  <a:cubicBezTo>
                    <a:pt x="5487" y="-372"/>
                    <a:pt x="144815" y="2029"/>
                    <a:pt x="251178" y="60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D7B1A53D-3D49-40F6-B408-168EFF17598C}"/>
                </a:ext>
              </a:extLst>
            </p:cNvPr>
            <p:cNvSpPr/>
            <p:nvPr/>
          </p:nvSpPr>
          <p:spPr>
            <a:xfrm rot="1800000">
              <a:off x="248934" y="608459"/>
              <a:ext cx="2710051" cy="1030843"/>
            </a:xfrm>
            <a:custGeom>
              <a:avLst/>
              <a:gdLst>
                <a:gd name="connsiteX0" fmla="*/ 363078 w 2710051"/>
                <a:gd name="connsiteY0" fmla="*/ 301727 h 942159"/>
                <a:gd name="connsiteX1" fmla="*/ 629139 w 2710051"/>
                <a:gd name="connsiteY1" fmla="*/ 335474 h 942159"/>
                <a:gd name="connsiteX2" fmla="*/ 653613 w 2710051"/>
                <a:gd name="connsiteY2" fmla="*/ 138015 h 942159"/>
                <a:gd name="connsiteX3" fmla="*/ 898717 w 2710051"/>
                <a:gd name="connsiteY3" fmla="*/ 221177 h 942159"/>
                <a:gd name="connsiteX4" fmla="*/ 991948 w 2710051"/>
                <a:gd name="connsiteY4" fmla="*/ 35102 h 942159"/>
                <a:gd name="connsiteX5" fmla="*/ 1199381 w 2710051"/>
                <a:gd name="connsiteY5" fmla="*/ 162019 h 942159"/>
                <a:gd name="connsiteX6" fmla="*/ 1355026 w 2710051"/>
                <a:gd name="connsiteY6" fmla="*/ 0 h 942159"/>
                <a:gd name="connsiteX7" fmla="*/ 1510670 w 2710051"/>
                <a:gd name="connsiteY7" fmla="*/ 162019 h 942159"/>
                <a:gd name="connsiteX8" fmla="*/ 1718103 w 2710051"/>
                <a:gd name="connsiteY8" fmla="*/ 35102 h 942159"/>
                <a:gd name="connsiteX9" fmla="*/ 1811334 w 2710051"/>
                <a:gd name="connsiteY9" fmla="*/ 221177 h 942159"/>
                <a:gd name="connsiteX10" fmla="*/ 2056438 w 2710051"/>
                <a:gd name="connsiteY10" fmla="*/ 138015 h 942159"/>
                <a:gd name="connsiteX11" fmla="*/ 2080912 w 2710051"/>
                <a:gd name="connsiteY11" fmla="*/ 335474 h 942159"/>
                <a:gd name="connsiteX12" fmla="*/ 2346973 w 2710051"/>
                <a:gd name="connsiteY12" fmla="*/ 301727 h 942159"/>
                <a:gd name="connsiteX13" fmla="*/ 2301017 w 2710051"/>
                <a:gd name="connsiteY13" fmla="*/ 497107 h 942159"/>
                <a:gd name="connsiteX14" fmla="*/ 2569908 w 2710051"/>
                <a:gd name="connsiteY14" fmla="*/ 515080 h 942159"/>
                <a:gd name="connsiteX15" fmla="*/ 2456662 w 2710051"/>
                <a:gd name="connsiteY15" fmla="*/ 695071 h 942159"/>
                <a:gd name="connsiteX16" fmla="*/ 2710051 w 2710051"/>
                <a:gd name="connsiteY16" fmla="*/ 763534 h 942159"/>
                <a:gd name="connsiteX17" fmla="*/ 2537220 w 2710051"/>
                <a:gd name="connsiteY17" fmla="*/ 915862 h 942159"/>
                <a:gd name="connsiteX18" fmla="*/ 2587982 w 2710051"/>
                <a:gd name="connsiteY18" fmla="*/ 942159 h 942159"/>
                <a:gd name="connsiteX19" fmla="*/ 2347666 w 2710051"/>
                <a:gd name="connsiteY19" fmla="*/ 918396 h 942159"/>
                <a:gd name="connsiteX20" fmla="*/ 1326886 w 2710051"/>
                <a:gd name="connsiteY20" fmla="*/ 876090 h 942159"/>
                <a:gd name="connsiteX21" fmla="*/ 306105 w 2710051"/>
                <a:gd name="connsiteY21" fmla="*/ 918396 h 942159"/>
                <a:gd name="connsiteX22" fmla="*/ 135345 w 2710051"/>
                <a:gd name="connsiteY22" fmla="*/ 935282 h 942159"/>
                <a:gd name="connsiteX23" fmla="*/ 172831 w 2710051"/>
                <a:gd name="connsiteY23" fmla="*/ 915862 h 942159"/>
                <a:gd name="connsiteX24" fmla="*/ 0 w 2710051"/>
                <a:gd name="connsiteY24" fmla="*/ 763534 h 942159"/>
                <a:gd name="connsiteX25" fmla="*/ 253389 w 2710051"/>
                <a:gd name="connsiteY25" fmla="*/ 695071 h 942159"/>
                <a:gd name="connsiteX26" fmla="*/ 140143 w 2710051"/>
                <a:gd name="connsiteY26" fmla="*/ 515080 h 942159"/>
                <a:gd name="connsiteX27" fmla="*/ 409034 w 2710051"/>
                <a:gd name="connsiteY27" fmla="*/ 497107 h 942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10051" h="942159">
                  <a:moveTo>
                    <a:pt x="363078" y="301727"/>
                  </a:moveTo>
                  <a:lnTo>
                    <a:pt x="629139" y="335474"/>
                  </a:lnTo>
                  <a:lnTo>
                    <a:pt x="653613" y="138015"/>
                  </a:lnTo>
                  <a:lnTo>
                    <a:pt x="898717" y="221177"/>
                  </a:lnTo>
                  <a:lnTo>
                    <a:pt x="991948" y="35102"/>
                  </a:lnTo>
                  <a:lnTo>
                    <a:pt x="1199381" y="162019"/>
                  </a:lnTo>
                  <a:lnTo>
                    <a:pt x="1355026" y="0"/>
                  </a:lnTo>
                  <a:lnTo>
                    <a:pt x="1510670" y="162019"/>
                  </a:lnTo>
                  <a:lnTo>
                    <a:pt x="1718103" y="35102"/>
                  </a:lnTo>
                  <a:lnTo>
                    <a:pt x="1811334" y="221177"/>
                  </a:lnTo>
                  <a:lnTo>
                    <a:pt x="2056438" y="138015"/>
                  </a:lnTo>
                  <a:lnTo>
                    <a:pt x="2080912" y="335474"/>
                  </a:lnTo>
                  <a:lnTo>
                    <a:pt x="2346973" y="301727"/>
                  </a:lnTo>
                  <a:lnTo>
                    <a:pt x="2301017" y="497107"/>
                  </a:lnTo>
                  <a:lnTo>
                    <a:pt x="2569908" y="515080"/>
                  </a:lnTo>
                  <a:lnTo>
                    <a:pt x="2456662" y="695071"/>
                  </a:lnTo>
                  <a:lnTo>
                    <a:pt x="2710051" y="763534"/>
                  </a:lnTo>
                  <a:lnTo>
                    <a:pt x="2537220" y="915862"/>
                  </a:lnTo>
                  <a:lnTo>
                    <a:pt x="2587982" y="942159"/>
                  </a:lnTo>
                  <a:lnTo>
                    <a:pt x="2347666" y="918396"/>
                  </a:lnTo>
                  <a:cubicBezTo>
                    <a:pt x="2019628" y="890717"/>
                    <a:pt x="1677930" y="876090"/>
                    <a:pt x="1326886" y="876090"/>
                  </a:cubicBezTo>
                  <a:cubicBezTo>
                    <a:pt x="975841" y="876090"/>
                    <a:pt x="634143" y="890718"/>
                    <a:pt x="306105" y="918396"/>
                  </a:cubicBezTo>
                  <a:lnTo>
                    <a:pt x="135345" y="935282"/>
                  </a:lnTo>
                  <a:lnTo>
                    <a:pt x="172831" y="915862"/>
                  </a:lnTo>
                  <a:lnTo>
                    <a:pt x="0" y="763534"/>
                  </a:lnTo>
                  <a:lnTo>
                    <a:pt x="253389" y="695071"/>
                  </a:lnTo>
                  <a:lnTo>
                    <a:pt x="140143" y="515080"/>
                  </a:lnTo>
                  <a:lnTo>
                    <a:pt x="409034" y="497107"/>
                  </a:lnTo>
                  <a:close/>
                </a:path>
              </a:pathLst>
            </a:custGeom>
            <a:solidFill>
              <a:srgbClr val="33CC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79F4DCD-C6FA-4448-AC89-99F94B424A45}"/>
                </a:ext>
              </a:extLst>
            </p:cNvPr>
            <p:cNvSpPr/>
            <p:nvPr/>
          </p:nvSpPr>
          <p:spPr>
            <a:xfrm rot="2053807">
              <a:off x="1266836" y="1187763"/>
              <a:ext cx="2710051" cy="1118058"/>
            </a:xfrm>
            <a:custGeom>
              <a:avLst/>
              <a:gdLst>
                <a:gd name="connsiteX0" fmla="*/ 363078 w 2710051"/>
                <a:gd name="connsiteY0" fmla="*/ 301727 h 942159"/>
                <a:gd name="connsiteX1" fmla="*/ 629139 w 2710051"/>
                <a:gd name="connsiteY1" fmla="*/ 335474 h 942159"/>
                <a:gd name="connsiteX2" fmla="*/ 653613 w 2710051"/>
                <a:gd name="connsiteY2" fmla="*/ 138015 h 942159"/>
                <a:gd name="connsiteX3" fmla="*/ 898717 w 2710051"/>
                <a:gd name="connsiteY3" fmla="*/ 221177 h 942159"/>
                <a:gd name="connsiteX4" fmla="*/ 991948 w 2710051"/>
                <a:gd name="connsiteY4" fmla="*/ 35102 h 942159"/>
                <a:gd name="connsiteX5" fmla="*/ 1199381 w 2710051"/>
                <a:gd name="connsiteY5" fmla="*/ 162019 h 942159"/>
                <a:gd name="connsiteX6" fmla="*/ 1355026 w 2710051"/>
                <a:gd name="connsiteY6" fmla="*/ 0 h 942159"/>
                <a:gd name="connsiteX7" fmla="*/ 1510670 w 2710051"/>
                <a:gd name="connsiteY7" fmla="*/ 162019 h 942159"/>
                <a:gd name="connsiteX8" fmla="*/ 1718103 w 2710051"/>
                <a:gd name="connsiteY8" fmla="*/ 35102 h 942159"/>
                <a:gd name="connsiteX9" fmla="*/ 1811334 w 2710051"/>
                <a:gd name="connsiteY9" fmla="*/ 221177 h 942159"/>
                <a:gd name="connsiteX10" fmla="*/ 2056438 w 2710051"/>
                <a:gd name="connsiteY10" fmla="*/ 138015 h 942159"/>
                <a:gd name="connsiteX11" fmla="*/ 2080912 w 2710051"/>
                <a:gd name="connsiteY11" fmla="*/ 335474 h 942159"/>
                <a:gd name="connsiteX12" fmla="*/ 2346973 w 2710051"/>
                <a:gd name="connsiteY12" fmla="*/ 301727 h 942159"/>
                <a:gd name="connsiteX13" fmla="*/ 2301017 w 2710051"/>
                <a:gd name="connsiteY13" fmla="*/ 497107 h 942159"/>
                <a:gd name="connsiteX14" fmla="*/ 2569908 w 2710051"/>
                <a:gd name="connsiteY14" fmla="*/ 515080 h 942159"/>
                <a:gd name="connsiteX15" fmla="*/ 2456662 w 2710051"/>
                <a:gd name="connsiteY15" fmla="*/ 695071 h 942159"/>
                <a:gd name="connsiteX16" fmla="*/ 2710051 w 2710051"/>
                <a:gd name="connsiteY16" fmla="*/ 763534 h 942159"/>
                <a:gd name="connsiteX17" fmla="*/ 2537220 w 2710051"/>
                <a:gd name="connsiteY17" fmla="*/ 915862 h 942159"/>
                <a:gd name="connsiteX18" fmla="*/ 2587982 w 2710051"/>
                <a:gd name="connsiteY18" fmla="*/ 942159 h 942159"/>
                <a:gd name="connsiteX19" fmla="*/ 2347666 w 2710051"/>
                <a:gd name="connsiteY19" fmla="*/ 918396 h 942159"/>
                <a:gd name="connsiteX20" fmla="*/ 1326886 w 2710051"/>
                <a:gd name="connsiteY20" fmla="*/ 876090 h 942159"/>
                <a:gd name="connsiteX21" fmla="*/ 306105 w 2710051"/>
                <a:gd name="connsiteY21" fmla="*/ 918396 h 942159"/>
                <a:gd name="connsiteX22" fmla="*/ 135345 w 2710051"/>
                <a:gd name="connsiteY22" fmla="*/ 935282 h 942159"/>
                <a:gd name="connsiteX23" fmla="*/ 172831 w 2710051"/>
                <a:gd name="connsiteY23" fmla="*/ 915862 h 942159"/>
                <a:gd name="connsiteX24" fmla="*/ 0 w 2710051"/>
                <a:gd name="connsiteY24" fmla="*/ 763534 h 942159"/>
                <a:gd name="connsiteX25" fmla="*/ 253389 w 2710051"/>
                <a:gd name="connsiteY25" fmla="*/ 695071 h 942159"/>
                <a:gd name="connsiteX26" fmla="*/ 140143 w 2710051"/>
                <a:gd name="connsiteY26" fmla="*/ 515080 h 942159"/>
                <a:gd name="connsiteX27" fmla="*/ 409034 w 2710051"/>
                <a:gd name="connsiteY27" fmla="*/ 497107 h 942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10051" h="942159">
                  <a:moveTo>
                    <a:pt x="363078" y="301727"/>
                  </a:moveTo>
                  <a:lnTo>
                    <a:pt x="629139" y="335474"/>
                  </a:lnTo>
                  <a:lnTo>
                    <a:pt x="653613" y="138015"/>
                  </a:lnTo>
                  <a:lnTo>
                    <a:pt x="898717" y="221177"/>
                  </a:lnTo>
                  <a:lnTo>
                    <a:pt x="991948" y="35102"/>
                  </a:lnTo>
                  <a:lnTo>
                    <a:pt x="1199381" y="162019"/>
                  </a:lnTo>
                  <a:lnTo>
                    <a:pt x="1355026" y="0"/>
                  </a:lnTo>
                  <a:lnTo>
                    <a:pt x="1510670" y="162019"/>
                  </a:lnTo>
                  <a:lnTo>
                    <a:pt x="1718103" y="35102"/>
                  </a:lnTo>
                  <a:lnTo>
                    <a:pt x="1811334" y="221177"/>
                  </a:lnTo>
                  <a:lnTo>
                    <a:pt x="2056438" y="138015"/>
                  </a:lnTo>
                  <a:lnTo>
                    <a:pt x="2080912" y="335474"/>
                  </a:lnTo>
                  <a:lnTo>
                    <a:pt x="2346973" y="301727"/>
                  </a:lnTo>
                  <a:lnTo>
                    <a:pt x="2301017" y="497107"/>
                  </a:lnTo>
                  <a:lnTo>
                    <a:pt x="2569908" y="515080"/>
                  </a:lnTo>
                  <a:lnTo>
                    <a:pt x="2456662" y="695071"/>
                  </a:lnTo>
                  <a:lnTo>
                    <a:pt x="2710051" y="763534"/>
                  </a:lnTo>
                  <a:lnTo>
                    <a:pt x="2537220" y="915862"/>
                  </a:lnTo>
                  <a:lnTo>
                    <a:pt x="2587982" y="942159"/>
                  </a:lnTo>
                  <a:lnTo>
                    <a:pt x="2347666" y="918396"/>
                  </a:lnTo>
                  <a:cubicBezTo>
                    <a:pt x="2019628" y="890717"/>
                    <a:pt x="1677930" y="876090"/>
                    <a:pt x="1326886" y="876090"/>
                  </a:cubicBezTo>
                  <a:cubicBezTo>
                    <a:pt x="975841" y="876090"/>
                    <a:pt x="634143" y="890718"/>
                    <a:pt x="306105" y="918396"/>
                  </a:cubicBezTo>
                  <a:lnTo>
                    <a:pt x="135345" y="935282"/>
                  </a:lnTo>
                  <a:lnTo>
                    <a:pt x="172831" y="915862"/>
                  </a:lnTo>
                  <a:lnTo>
                    <a:pt x="0" y="763534"/>
                  </a:lnTo>
                  <a:lnTo>
                    <a:pt x="253389" y="695071"/>
                  </a:lnTo>
                  <a:lnTo>
                    <a:pt x="140143" y="515080"/>
                  </a:lnTo>
                  <a:lnTo>
                    <a:pt x="409034" y="497107"/>
                  </a:lnTo>
                  <a:close/>
                </a:path>
              </a:pathLst>
            </a:custGeom>
            <a:solidFill>
              <a:srgbClr val="33CC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0E759D4-AAA4-4099-805C-E72EEF082BE6}"/>
                </a:ext>
              </a:extLst>
            </p:cNvPr>
            <p:cNvGrpSpPr/>
            <p:nvPr/>
          </p:nvGrpSpPr>
          <p:grpSpPr>
            <a:xfrm rot="1800000">
              <a:off x="64233" y="1394367"/>
              <a:ext cx="3878264" cy="704849"/>
              <a:chOff x="3236911" y="5019675"/>
              <a:chExt cx="3878264" cy="704849"/>
            </a:xfrm>
          </p:grpSpPr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DD2BA1C8-2451-4727-9142-08274EFA2CAB}"/>
                  </a:ext>
                </a:extLst>
              </p:cNvPr>
              <p:cNvSpPr/>
              <p:nvPr/>
            </p:nvSpPr>
            <p:spPr>
              <a:xfrm>
                <a:off x="3236911" y="5019675"/>
                <a:ext cx="3878264" cy="70484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6F1D795B-BB90-400F-AF87-9F8E224249F3}"/>
                  </a:ext>
                </a:extLst>
              </p:cNvPr>
              <p:cNvSpPr/>
              <p:nvPr/>
            </p:nvSpPr>
            <p:spPr>
              <a:xfrm>
                <a:off x="3737469" y="5019675"/>
                <a:ext cx="2877147" cy="286824"/>
              </a:xfrm>
              <a:custGeom>
                <a:avLst/>
                <a:gdLst>
                  <a:gd name="connsiteX0" fmla="*/ 434544 w 2877147"/>
                  <a:gd name="connsiteY0" fmla="*/ 286824 h 286824"/>
                  <a:gd name="connsiteX1" fmla="*/ 434544 w 2877147"/>
                  <a:gd name="connsiteY1" fmla="*/ 286824 h 286824"/>
                  <a:gd name="connsiteX2" fmla="*/ 434543 w 2877147"/>
                  <a:gd name="connsiteY2" fmla="*/ 286824 h 286824"/>
                  <a:gd name="connsiteX3" fmla="*/ 1583354 w 2877147"/>
                  <a:gd name="connsiteY3" fmla="*/ 286823 h 286824"/>
                  <a:gd name="connsiteX4" fmla="*/ 1583354 w 2877147"/>
                  <a:gd name="connsiteY4" fmla="*/ 286823 h 286824"/>
                  <a:gd name="connsiteX5" fmla="*/ 1583354 w 2877147"/>
                  <a:gd name="connsiteY5" fmla="*/ 286824 h 286824"/>
                  <a:gd name="connsiteX6" fmla="*/ 2712241 w 2877147"/>
                  <a:gd name="connsiteY6" fmla="*/ 0 h 286824"/>
                  <a:gd name="connsiteX7" fmla="*/ 2877147 w 2877147"/>
                  <a:gd name="connsiteY7" fmla="*/ 0 h 286824"/>
                  <a:gd name="connsiteX8" fmla="*/ 2732162 w 2877147"/>
                  <a:gd name="connsiteY8" fmla="*/ 286822 h 286824"/>
                  <a:gd name="connsiteX9" fmla="*/ 2732162 w 2877147"/>
                  <a:gd name="connsiteY9" fmla="*/ 286821 h 286824"/>
                  <a:gd name="connsiteX10" fmla="*/ 2682620 w 2877147"/>
                  <a:gd name="connsiteY10" fmla="*/ 125323 h 286824"/>
                  <a:gd name="connsiteX11" fmla="*/ 2330671 w 2877147"/>
                  <a:gd name="connsiteY11" fmla="*/ 0 h 286824"/>
                  <a:gd name="connsiteX12" fmla="*/ 2494213 w 2877147"/>
                  <a:gd name="connsiteY12" fmla="*/ 0 h 286824"/>
                  <a:gd name="connsiteX13" fmla="*/ 2349229 w 2877147"/>
                  <a:gd name="connsiteY13" fmla="*/ 286821 h 286824"/>
                  <a:gd name="connsiteX14" fmla="*/ 2322699 w 2877147"/>
                  <a:gd name="connsiteY14" fmla="*/ 262286 h 286824"/>
                  <a:gd name="connsiteX15" fmla="*/ 2303864 w 2877147"/>
                  <a:gd name="connsiteY15" fmla="*/ 95514 h 286824"/>
                  <a:gd name="connsiteX16" fmla="*/ 1946371 w 2877147"/>
                  <a:gd name="connsiteY16" fmla="*/ 0 h 286824"/>
                  <a:gd name="connsiteX17" fmla="*/ 2111276 w 2877147"/>
                  <a:gd name="connsiteY17" fmla="*/ 0 h 286824"/>
                  <a:gd name="connsiteX18" fmla="*/ 1966291 w 2877147"/>
                  <a:gd name="connsiteY18" fmla="*/ 286823 h 286824"/>
                  <a:gd name="connsiteX19" fmla="*/ 1966291 w 2877147"/>
                  <a:gd name="connsiteY19" fmla="*/ 286822 h 286824"/>
                  <a:gd name="connsiteX20" fmla="*/ 1916750 w 2877147"/>
                  <a:gd name="connsiteY20" fmla="*/ 125325 h 286824"/>
                  <a:gd name="connsiteX21" fmla="*/ 1563434 w 2877147"/>
                  <a:gd name="connsiteY21" fmla="*/ 0 h 286824"/>
                  <a:gd name="connsiteX22" fmla="*/ 1728340 w 2877147"/>
                  <a:gd name="connsiteY22" fmla="*/ 0 h 286824"/>
                  <a:gd name="connsiteX23" fmla="*/ 1583354 w 2877147"/>
                  <a:gd name="connsiteY23" fmla="*/ 286823 h 286824"/>
                  <a:gd name="connsiteX24" fmla="*/ 1556825 w 2877147"/>
                  <a:gd name="connsiteY24" fmla="*/ 262288 h 286824"/>
                  <a:gd name="connsiteX25" fmla="*/ 1533813 w 2877147"/>
                  <a:gd name="connsiteY25" fmla="*/ 125325 h 286824"/>
                  <a:gd name="connsiteX26" fmla="*/ 1181861 w 2877147"/>
                  <a:gd name="connsiteY26" fmla="*/ 0 h 286824"/>
                  <a:gd name="connsiteX27" fmla="*/ 1345404 w 2877147"/>
                  <a:gd name="connsiteY27" fmla="*/ 0 h 286824"/>
                  <a:gd name="connsiteX28" fmla="*/ 1200418 w 2877147"/>
                  <a:gd name="connsiteY28" fmla="*/ 286824 h 286824"/>
                  <a:gd name="connsiteX29" fmla="*/ 1173888 w 2877147"/>
                  <a:gd name="connsiteY29" fmla="*/ 262289 h 286824"/>
                  <a:gd name="connsiteX30" fmla="*/ 1155054 w 2877147"/>
                  <a:gd name="connsiteY30" fmla="*/ 95516 h 286824"/>
                  <a:gd name="connsiteX31" fmla="*/ 798925 w 2877147"/>
                  <a:gd name="connsiteY31" fmla="*/ 0 h 286824"/>
                  <a:gd name="connsiteX32" fmla="*/ 962467 w 2877147"/>
                  <a:gd name="connsiteY32" fmla="*/ 0 h 286824"/>
                  <a:gd name="connsiteX33" fmla="*/ 817481 w 2877147"/>
                  <a:gd name="connsiteY33" fmla="*/ 286823 h 286824"/>
                  <a:gd name="connsiteX34" fmla="*/ 790952 w 2877147"/>
                  <a:gd name="connsiteY34" fmla="*/ 262289 h 286824"/>
                  <a:gd name="connsiteX35" fmla="*/ 772117 w 2877147"/>
                  <a:gd name="connsiteY35" fmla="*/ 95517 h 286824"/>
                  <a:gd name="connsiteX36" fmla="*/ 414623 w 2877147"/>
                  <a:gd name="connsiteY36" fmla="*/ 0 h 286824"/>
                  <a:gd name="connsiteX37" fmla="*/ 579529 w 2877147"/>
                  <a:gd name="connsiteY37" fmla="*/ 0 h 286824"/>
                  <a:gd name="connsiteX38" fmla="*/ 434544 w 2877147"/>
                  <a:gd name="connsiteY38" fmla="*/ 286824 h 286824"/>
                  <a:gd name="connsiteX39" fmla="*/ 408014 w 2877147"/>
                  <a:gd name="connsiteY39" fmla="*/ 262289 h 286824"/>
                  <a:gd name="connsiteX40" fmla="*/ 385002 w 2877147"/>
                  <a:gd name="connsiteY40" fmla="*/ 125326 h 286824"/>
                  <a:gd name="connsiteX41" fmla="*/ 33050 w 2877147"/>
                  <a:gd name="connsiteY41" fmla="*/ 0 h 286824"/>
                  <a:gd name="connsiteX42" fmla="*/ 196592 w 2877147"/>
                  <a:gd name="connsiteY42" fmla="*/ 0 h 286824"/>
                  <a:gd name="connsiteX43" fmla="*/ 51606 w 2877147"/>
                  <a:gd name="connsiteY43" fmla="*/ 286824 h 286824"/>
                  <a:gd name="connsiteX44" fmla="*/ 25077 w 2877147"/>
                  <a:gd name="connsiteY44" fmla="*/ 262288 h 286824"/>
                  <a:gd name="connsiteX45" fmla="*/ 6243 w 2877147"/>
                  <a:gd name="connsiteY45" fmla="*/ 95517 h 286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877147" h="286824">
                    <a:moveTo>
                      <a:pt x="434544" y="286824"/>
                    </a:moveTo>
                    <a:lnTo>
                      <a:pt x="434544" y="286824"/>
                    </a:lnTo>
                    <a:lnTo>
                      <a:pt x="434543" y="286824"/>
                    </a:lnTo>
                    <a:close/>
                    <a:moveTo>
                      <a:pt x="1583354" y="286823"/>
                    </a:moveTo>
                    <a:lnTo>
                      <a:pt x="1583354" y="286823"/>
                    </a:lnTo>
                    <a:lnTo>
                      <a:pt x="1583354" y="286824"/>
                    </a:lnTo>
                    <a:close/>
                    <a:moveTo>
                      <a:pt x="2712241" y="0"/>
                    </a:moveTo>
                    <a:lnTo>
                      <a:pt x="2877147" y="0"/>
                    </a:lnTo>
                    <a:lnTo>
                      <a:pt x="2732162" y="286822"/>
                    </a:lnTo>
                    <a:lnTo>
                      <a:pt x="2732162" y="286821"/>
                    </a:lnTo>
                    <a:cubicBezTo>
                      <a:pt x="2690342" y="262676"/>
                      <a:pt x="2674472" y="202728"/>
                      <a:pt x="2682620" y="125323"/>
                    </a:cubicBezTo>
                    <a:close/>
                    <a:moveTo>
                      <a:pt x="2330671" y="0"/>
                    </a:moveTo>
                    <a:lnTo>
                      <a:pt x="2494213" y="0"/>
                    </a:lnTo>
                    <a:lnTo>
                      <a:pt x="2349229" y="286821"/>
                    </a:lnTo>
                    <a:lnTo>
                      <a:pt x="2322699" y="262286"/>
                    </a:lnTo>
                    <a:cubicBezTo>
                      <a:pt x="2297354" y="226498"/>
                      <a:pt x="2291507" y="166811"/>
                      <a:pt x="2303864" y="95514"/>
                    </a:cubicBezTo>
                    <a:close/>
                    <a:moveTo>
                      <a:pt x="1946371" y="0"/>
                    </a:moveTo>
                    <a:lnTo>
                      <a:pt x="2111276" y="0"/>
                    </a:lnTo>
                    <a:lnTo>
                      <a:pt x="1966291" y="286823"/>
                    </a:lnTo>
                    <a:lnTo>
                      <a:pt x="1966291" y="286822"/>
                    </a:lnTo>
                    <a:cubicBezTo>
                      <a:pt x="1924471" y="262677"/>
                      <a:pt x="1908601" y="202729"/>
                      <a:pt x="1916750" y="125325"/>
                    </a:cubicBezTo>
                    <a:close/>
                    <a:moveTo>
                      <a:pt x="1563434" y="0"/>
                    </a:moveTo>
                    <a:lnTo>
                      <a:pt x="1728340" y="0"/>
                    </a:lnTo>
                    <a:lnTo>
                      <a:pt x="1583354" y="286823"/>
                    </a:lnTo>
                    <a:lnTo>
                      <a:pt x="1556825" y="262288"/>
                    </a:lnTo>
                    <a:cubicBezTo>
                      <a:pt x="1535101" y="231613"/>
                      <a:pt x="1527702" y="183379"/>
                      <a:pt x="1533813" y="125325"/>
                    </a:cubicBezTo>
                    <a:close/>
                    <a:moveTo>
                      <a:pt x="1181861" y="0"/>
                    </a:moveTo>
                    <a:lnTo>
                      <a:pt x="1345404" y="0"/>
                    </a:lnTo>
                    <a:lnTo>
                      <a:pt x="1200418" y="286824"/>
                    </a:lnTo>
                    <a:lnTo>
                      <a:pt x="1173888" y="262289"/>
                    </a:lnTo>
                    <a:cubicBezTo>
                      <a:pt x="1148544" y="226501"/>
                      <a:pt x="1142697" y="166813"/>
                      <a:pt x="1155054" y="95516"/>
                    </a:cubicBezTo>
                    <a:close/>
                    <a:moveTo>
                      <a:pt x="798925" y="0"/>
                    </a:moveTo>
                    <a:lnTo>
                      <a:pt x="962467" y="0"/>
                    </a:lnTo>
                    <a:lnTo>
                      <a:pt x="817481" y="286823"/>
                    </a:lnTo>
                    <a:lnTo>
                      <a:pt x="790952" y="262289"/>
                    </a:lnTo>
                    <a:cubicBezTo>
                      <a:pt x="765607" y="226501"/>
                      <a:pt x="759760" y="166814"/>
                      <a:pt x="772117" y="95517"/>
                    </a:cubicBezTo>
                    <a:close/>
                    <a:moveTo>
                      <a:pt x="414623" y="0"/>
                    </a:moveTo>
                    <a:lnTo>
                      <a:pt x="579529" y="0"/>
                    </a:lnTo>
                    <a:lnTo>
                      <a:pt x="434544" y="286824"/>
                    </a:lnTo>
                    <a:lnTo>
                      <a:pt x="408014" y="262289"/>
                    </a:lnTo>
                    <a:cubicBezTo>
                      <a:pt x="386290" y="231614"/>
                      <a:pt x="378891" y="183379"/>
                      <a:pt x="385002" y="125326"/>
                    </a:cubicBezTo>
                    <a:close/>
                    <a:moveTo>
                      <a:pt x="33050" y="0"/>
                    </a:moveTo>
                    <a:lnTo>
                      <a:pt x="196592" y="0"/>
                    </a:lnTo>
                    <a:lnTo>
                      <a:pt x="51606" y="286824"/>
                    </a:lnTo>
                    <a:lnTo>
                      <a:pt x="25077" y="262288"/>
                    </a:lnTo>
                    <a:cubicBezTo>
                      <a:pt x="-268" y="226501"/>
                      <a:pt x="-6115" y="166814"/>
                      <a:pt x="6243" y="95517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6CF8A50-42C3-495E-AF56-07CBAC6389D0}"/>
                </a:ext>
              </a:extLst>
            </p:cNvPr>
            <p:cNvSpPr/>
            <p:nvPr/>
          </p:nvSpPr>
          <p:spPr>
            <a:xfrm rot="1800000">
              <a:off x="520333" y="1257944"/>
              <a:ext cx="3316969" cy="265731"/>
            </a:xfrm>
            <a:custGeom>
              <a:avLst/>
              <a:gdLst>
                <a:gd name="connsiteX0" fmla="*/ 411841 w 3150689"/>
                <a:gd name="connsiteY0" fmla="*/ 1279 h 472097"/>
                <a:gd name="connsiteX1" fmla="*/ 1577600 w 3150689"/>
                <a:gd name="connsiteY1" fmla="*/ 121749 h 472097"/>
                <a:gd name="connsiteX2" fmla="*/ 1846621 w 3150689"/>
                <a:gd name="connsiteY2" fmla="*/ 1279 h 472097"/>
                <a:gd name="connsiteX3" fmla="*/ 2939519 w 3150689"/>
                <a:gd name="connsiteY3" fmla="*/ 176543 h 472097"/>
                <a:gd name="connsiteX4" fmla="*/ 2986088 w 3150689"/>
                <a:gd name="connsiteY4" fmla="*/ 141521 h 472097"/>
                <a:gd name="connsiteX5" fmla="*/ 3001561 w 3150689"/>
                <a:gd name="connsiteY5" fmla="*/ 128002 h 472097"/>
                <a:gd name="connsiteX6" fmla="*/ 3009292 w 3150689"/>
                <a:gd name="connsiteY6" fmla="*/ 124071 h 472097"/>
                <a:gd name="connsiteX7" fmla="*/ 3012379 w 3150689"/>
                <a:gd name="connsiteY7" fmla="*/ 121749 h 472097"/>
                <a:gd name="connsiteX8" fmla="*/ 3012379 w 3150689"/>
                <a:gd name="connsiteY8" fmla="*/ 122501 h 472097"/>
                <a:gd name="connsiteX9" fmla="*/ 3051312 w 3150689"/>
                <a:gd name="connsiteY9" fmla="*/ 102702 h 472097"/>
                <a:gd name="connsiteX10" fmla="*/ 3131647 w 3150689"/>
                <a:gd name="connsiteY10" fmla="*/ 110917 h 472097"/>
                <a:gd name="connsiteX11" fmla="*/ 3088444 w 3150689"/>
                <a:gd name="connsiteY11" fmla="*/ 294091 h 472097"/>
                <a:gd name="connsiteX12" fmla="*/ 3039964 w 3150689"/>
                <a:gd name="connsiteY12" fmla="*/ 336448 h 472097"/>
                <a:gd name="connsiteX13" fmla="*/ 3011790 w 3150689"/>
                <a:gd name="connsiteY13" fmla="*/ 350775 h 472097"/>
                <a:gd name="connsiteX14" fmla="*/ 2922706 w 3150689"/>
                <a:gd name="connsiteY14" fmla="*/ 415218 h 472097"/>
                <a:gd name="connsiteX15" fmla="*/ 1577600 w 3150689"/>
                <a:gd name="connsiteY15" fmla="*/ 350349 h 472097"/>
                <a:gd name="connsiteX16" fmla="*/ 232494 w 3150689"/>
                <a:gd name="connsiteY16" fmla="*/ 285481 h 472097"/>
                <a:gd name="connsiteX17" fmla="*/ 182054 w 3150689"/>
                <a:gd name="connsiteY17" fmla="*/ 321968 h 472097"/>
                <a:gd name="connsiteX18" fmla="*/ 149128 w 3150689"/>
                <a:gd name="connsiteY18" fmla="*/ 350736 h 472097"/>
                <a:gd name="connsiteX19" fmla="*/ 19042 w 3150689"/>
                <a:gd name="connsiteY19" fmla="*/ 367821 h 472097"/>
                <a:gd name="connsiteX20" fmla="*/ 62245 w 3150689"/>
                <a:gd name="connsiteY20" fmla="*/ 184647 h 472097"/>
                <a:gd name="connsiteX21" fmla="*/ 110725 w 3150689"/>
                <a:gd name="connsiteY21" fmla="*/ 142290 h 472097"/>
                <a:gd name="connsiteX22" fmla="*/ 142820 w 3150689"/>
                <a:gd name="connsiteY22" fmla="*/ 125968 h 472097"/>
                <a:gd name="connsiteX23" fmla="*/ 142820 w 3150689"/>
                <a:gd name="connsiteY23" fmla="*/ 121749 h 472097"/>
                <a:gd name="connsiteX24" fmla="*/ 411841 w 3150689"/>
                <a:gd name="connsiteY24" fmla="*/ 1279 h 472097"/>
                <a:gd name="connsiteX0" fmla="*/ 411841 w 3150689"/>
                <a:gd name="connsiteY0" fmla="*/ 1279 h 472097"/>
                <a:gd name="connsiteX1" fmla="*/ 1577600 w 3150689"/>
                <a:gd name="connsiteY1" fmla="*/ 121749 h 472097"/>
                <a:gd name="connsiteX2" fmla="*/ 1846621 w 3150689"/>
                <a:gd name="connsiteY2" fmla="*/ 1279 h 472097"/>
                <a:gd name="connsiteX3" fmla="*/ 2939519 w 3150689"/>
                <a:gd name="connsiteY3" fmla="*/ 176543 h 472097"/>
                <a:gd name="connsiteX4" fmla="*/ 2986088 w 3150689"/>
                <a:gd name="connsiteY4" fmla="*/ 141521 h 472097"/>
                <a:gd name="connsiteX5" fmla="*/ 3001561 w 3150689"/>
                <a:gd name="connsiteY5" fmla="*/ 128002 h 472097"/>
                <a:gd name="connsiteX6" fmla="*/ 3009292 w 3150689"/>
                <a:gd name="connsiteY6" fmla="*/ 124071 h 472097"/>
                <a:gd name="connsiteX7" fmla="*/ 3012379 w 3150689"/>
                <a:gd name="connsiteY7" fmla="*/ 121749 h 472097"/>
                <a:gd name="connsiteX8" fmla="*/ 3012379 w 3150689"/>
                <a:gd name="connsiteY8" fmla="*/ 122501 h 472097"/>
                <a:gd name="connsiteX9" fmla="*/ 3051312 w 3150689"/>
                <a:gd name="connsiteY9" fmla="*/ 102702 h 472097"/>
                <a:gd name="connsiteX10" fmla="*/ 3131647 w 3150689"/>
                <a:gd name="connsiteY10" fmla="*/ 110917 h 472097"/>
                <a:gd name="connsiteX11" fmla="*/ 3088444 w 3150689"/>
                <a:gd name="connsiteY11" fmla="*/ 294091 h 472097"/>
                <a:gd name="connsiteX12" fmla="*/ 3039964 w 3150689"/>
                <a:gd name="connsiteY12" fmla="*/ 336448 h 472097"/>
                <a:gd name="connsiteX13" fmla="*/ 3011790 w 3150689"/>
                <a:gd name="connsiteY13" fmla="*/ 350775 h 472097"/>
                <a:gd name="connsiteX14" fmla="*/ 2922706 w 3150689"/>
                <a:gd name="connsiteY14" fmla="*/ 415218 h 472097"/>
                <a:gd name="connsiteX15" fmla="*/ 1577600 w 3150689"/>
                <a:gd name="connsiteY15" fmla="*/ 350349 h 472097"/>
                <a:gd name="connsiteX16" fmla="*/ 232494 w 3150689"/>
                <a:gd name="connsiteY16" fmla="*/ 285481 h 472097"/>
                <a:gd name="connsiteX17" fmla="*/ 182054 w 3150689"/>
                <a:gd name="connsiteY17" fmla="*/ 321968 h 472097"/>
                <a:gd name="connsiteX18" fmla="*/ 149128 w 3150689"/>
                <a:gd name="connsiteY18" fmla="*/ 350736 h 472097"/>
                <a:gd name="connsiteX19" fmla="*/ 19042 w 3150689"/>
                <a:gd name="connsiteY19" fmla="*/ 367821 h 472097"/>
                <a:gd name="connsiteX20" fmla="*/ 62245 w 3150689"/>
                <a:gd name="connsiteY20" fmla="*/ 184647 h 472097"/>
                <a:gd name="connsiteX21" fmla="*/ 110725 w 3150689"/>
                <a:gd name="connsiteY21" fmla="*/ 142290 h 472097"/>
                <a:gd name="connsiteX22" fmla="*/ 142820 w 3150689"/>
                <a:gd name="connsiteY22" fmla="*/ 121749 h 472097"/>
                <a:gd name="connsiteX23" fmla="*/ 411841 w 3150689"/>
                <a:gd name="connsiteY23" fmla="*/ 1279 h 472097"/>
                <a:gd name="connsiteX0" fmla="*/ 411841 w 3150689"/>
                <a:gd name="connsiteY0" fmla="*/ 1279 h 472097"/>
                <a:gd name="connsiteX1" fmla="*/ 1577600 w 3150689"/>
                <a:gd name="connsiteY1" fmla="*/ 121749 h 472097"/>
                <a:gd name="connsiteX2" fmla="*/ 1846621 w 3150689"/>
                <a:gd name="connsiteY2" fmla="*/ 1279 h 472097"/>
                <a:gd name="connsiteX3" fmla="*/ 2939519 w 3150689"/>
                <a:gd name="connsiteY3" fmla="*/ 176543 h 472097"/>
                <a:gd name="connsiteX4" fmla="*/ 2986088 w 3150689"/>
                <a:gd name="connsiteY4" fmla="*/ 141521 h 472097"/>
                <a:gd name="connsiteX5" fmla="*/ 3001561 w 3150689"/>
                <a:gd name="connsiteY5" fmla="*/ 128002 h 472097"/>
                <a:gd name="connsiteX6" fmla="*/ 3009292 w 3150689"/>
                <a:gd name="connsiteY6" fmla="*/ 124071 h 472097"/>
                <a:gd name="connsiteX7" fmla="*/ 3012379 w 3150689"/>
                <a:gd name="connsiteY7" fmla="*/ 121749 h 472097"/>
                <a:gd name="connsiteX8" fmla="*/ 3051312 w 3150689"/>
                <a:gd name="connsiteY8" fmla="*/ 102702 h 472097"/>
                <a:gd name="connsiteX9" fmla="*/ 3131647 w 3150689"/>
                <a:gd name="connsiteY9" fmla="*/ 110917 h 472097"/>
                <a:gd name="connsiteX10" fmla="*/ 3088444 w 3150689"/>
                <a:gd name="connsiteY10" fmla="*/ 294091 h 472097"/>
                <a:gd name="connsiteX11" fmla="*/ 3039964 w 3150689"/>
                <a:gd name="connsiteY11" fmla="*/ 336448 h 472097"/>
                <a:gd name="connsiteX12" fmla="*/ 3011790 w 3150689"/>
                <a:gd name="connsiteY12" fmla="*/ 350775 h 472097"/>
                <a:gd name="connsiteX13" fmla="*/ 2922706 w 3150689"/>
                <a:gd name="connsiteY13" fmla="*/ 415218 h 472097"/>
                <a:gd name="connsiteX14" fmla="*/ 1577600 w 3150689"/>
                <a:gd name="connsiteY14" fmla="*/ 350349 h 472097"/>
                <a:gd name="connsiteX15" fmla="*/ 232494 w 3150689"/>
                <a:gd name="connsiteY15" fmla="*/ 285481 h 472097"/>
                <a:gd name="connsiteX16" fmla="*/ 182054 w 3150689"/>
                <a:gd name="connsiteY16" fmla="*/ 321968 h 472097"/>
                <a:gd name="connsiteX17" fmla="*/ 149128 w 3150689"/>
                <a:gd name="connsiteY17" fmla="*/ 350736 h 472097"/>
                <a:gd name="connsiteX18" fmla="*/ 19042 w 3150689"/>
                <a:gd name="connsiteY18" fmla="*/ 367821 h 472097"/>
                <a:gd name="connsiteX19" fmla="*/ 62245 w 3150689"/>
                <a:gd name="connsiteY19" fmla="*/ 184647 h 472097"/>
                <a:gd name="connsiteX20" fmla="*/ 110725 w 3150689"/>
                <a:gd name="connsiteY20" fmla="*/ 142290 h 472097"/>
                <a:gd name="connsiteX21" fmla="*/ 142820 w 3150689"/>
                <a:gd name="connsiteY21" fmla="*/ 121749 h 472097"/>
                <a:gd name="connsiteX22" fmla="*/ 411841 w 3150689"/>
                <a:gd name="connsiteY22" fmla="*/ 1279 h 472097"/>
                <a:gd name="connsiteX0" fmla="*/ 411841 w 3150689"/>
                <a:gd name="connsiteY0" fmla="*/ 1279 h 472097"/>
                <a:gd name="connsiteX1" fmla="*/ 1577600 w 3150689"/>
                <a:gd name="connsiteY1" fmla="*/ 121749 h 472097"/>
                <a:gd name="connsiteX2" fmla="*/ 1846621 w 3150689"/>
                <a:gd name="connsiteY2" fmla="*/ 1279 h 472097"/>
                <a:gd name="connsiteX3" fmla="*/ 2939519 w 3150689"/>
                <a:gd name="connsiteY3" fmla="*/ 176543 h 472097"/>
                <a:gd name="connsiteX4" fmla="*/ 2986088 w 3150689"/>
                <a:gd name="connsiteY4" fmla="*/ 141521 h 472097"/>
                <a:gd name="connsiteX5" fmla="*/ 3009292 w 3150689"/>
                <a:gd name="connsiteY5" fmla="*/ 124071 h 472097"/>
                <a:gd name="connsiteX6" fmla="*/ 3012379 w 3150689"/>
                <a:gd name="connsiteY6" fmla="*/ 121749 h 472097"/>
                <a:gd name="connsiteX7" fmla="*/ 3051312 w 3150689"/>
                <a:gd name="connsiteY7" fmla="*/ 102702 h 472097"/>
                <a:gd name="connsiteX8" fmla="*/ 3131647 w 3150689"/>
                <a:gd name="connsiteY8" fmla="*/ 110917 h 472097"/>
                <a:gd name="connsiteX9" fmla="*/ 3088444 w 3150689"/>
                <a:gd name="connsiteY9" fmla="*/ 294091 h 472097"/>
                <a:gd name="connsiteX10" fmla="*/ 3039964 w 3150689"/>
                <a:gd name="connsiteY10" fmla="*/ 336448 h 472097"/>
                <a:gd name="connsiteX11" fmla="*/ 3011790 w 3150689"/>
                <a:gd name="connsiteY11" fmla="*/ 350775 h 472097"/>
                <a:gd name="connsiteX12" fmla="*/ 2922706 w 3150689"/>
                <a:gd name="connsiteY12" fmla="*/ 415218 h 472097"/>
                <a:gd name="connsiteX13" fmla="*/ 1577600 w 3150689"/>
                <a:gd name="connsiteY13" fmla="*/ 350349 h 472097"/>
                <a:gd name="connsiteX14" fmla="*/ 232494 w 3150689"/>
                <a:gd name="connsiteY14" fmla="*/ 285481 h 472097"/>
                <a:gd name="connsiteX15" fmla="*/ 182054 w 3150689"/>
                <a:gd name="connsiteY15" fmla="*/ 321968 h 472097"/>
                <a:gd name="connsiteX16" fmla="*/ 149128 w 3150689"/>
                <a:gd name="connsiteY16" fmla="*/ 350736 h 472097"/>
                <a:gd name="connsiteX17" fmla="*/ 19042 w 3150689"/>
                <a:gd name="connsiteY17" fmla="*/ 367821 h 472097"/>
                <a:gd name="connsiteX18" fmla="*/ 62245 w 3150689"/>
                <a:gd name="connsiteY18" fmla="*/ 184647 h 472097"/>
                <a:gd name="connsiteX19" fmla="*/ 110725 w 3150689"/>
                <a:gd name="connsiteY19" fmla="*/ 142290 h 472097"/>
                <a:gd name="connsiteX20" fmla="*/ 142820 w 3150689"/>
                <a:gd name="connsiteY20" fmla="*/ 121749 h 472097"/>
                <a:gd name="connsiteX21" fmla="*/ 411841 w 3150689"/>
                <a:gd name="connsiteY21" fmla="*/ 1279 h 472097"/>
                <a:gd name="connsiteX0" fmla="*/ 411841 w 3150689"/>
                <a:gd name="connsiteY0" fmla="*/ 1279 h 472097"/>
                <a:gd name="connsiteX1" fmla="*/ 1577600 w 3150689"/>
                <a:gd name="connsiteY1" fmla="*/ 121749 h 472097"/>
                <a:gd name="connsiteX2" fmla="*/ 1846621 w 3150689"/>
                <a:gd name="connsiteY2" fmla="*/ 1279 h 472097"/>
                <a:gd name="connsiteX3" fmla="*/ 2939519 w 3150689"/>
                <a:gd name="connsiteY3" fmla="*/ 176543 h 472097"/>
                <a:gd name="connsiteX4" fmla="*/ 2986088 w 3150689"/>
                <a:gd name="connsiteY4" fmla="*/ 141521 h 472097"/>
                <a:gd name="connsiteX5" fmla="*/ 3012379 w 3150689"/>
                <a:gd name="connsiteY5" fmla="*/ 121749 h 472097"/>
                <a:gd name="connsiteX6" fmla="*/ 3051312 w 3150689"/>
                <a:gd name="connsiteY6" fmla="*/ 102702 h 472097"/>
                <a:gd name="connsiteX7" fmla="*/ 3131647 w 3150689"/>
                <a:gd name="connsiteY7" fmla="*/ 110917 h 472097"/>
                <a:gd name="connsiteX8" fmla="*/ 3088444 w 3150689"/>
                <a:gd name="connsiteY8" fmla="*/ 294091 h 472097"/>
                <a:gd name="connsiteX9" fmla="*/ 3039964 w 3150689"/>
                <a:gd name="connsiteY9" fmla="*/ 336448 h 472097"/>
                <a:gd name="connsiteX10" fmla="*/ 3011790 w 3150689"/>
                <a:gd name="connsiteY10" fmla="*/ 350775 h 472097"/>
                <a:gd name="connsiteX11" fmla="*/ 2922706 w 3150689"/>
                <a:gd name="connsiteY11" fmla="*/ 415218 h 472097"/>
                <a:gd name="connsiteX12" fmla="*/ 1577600 w 3150689"/>
                <a:gd name="connsiteY12" fmla="*/ 350349 h 472097"/>
                <a:gd name="connsiteX13" fmla="*/ 232494 w 3150689"/>
                <a:gd name="connsiteY13" fmla="*/ 285481 h 472097"/>
                <a:gd name="connsiteX14" fmla="*/ 182054 w 3150689"/>
                <a:gd name="connsiteY14" fmla="*/ 321968 h 472097"/>
                <a:gd name="connsiteX15" fmla="*/ 149128 w 3150689"/>
                <a:gd name="connsiteY15" fmla="*/ 350736 h 472097"/>
                <a:gd name="connsiteX16" fmla="*/ 19042 w 3150689"/>
                <a:gd name="connsiteY16" fmla="*/ 367821 h 472097"/>
                <a:gd name="connsiteX17" fmla="*/ 62245 w 3150689"/>
                <a:gd name="connsiteY17" fmla="*/ 184647 h 472097"/>
                <a:gd name="connsiteX18" fmla="*/ 110725 w 3150689"/>
                <a:gd name="connsiteY18" fmla="*/ 142290 h 472097"/>
                <a:gd name="connsiteX19" fmla="*/ 142820 w 3150689"/>
                <a:gd name="connsiteY19" fmla="*/ 121749 h 472097"/>
                <a:gd name="connsiteX20" fmla="*/ 411841 w 3150689"/>
                <a:gd name="connsiteY20" fmla="*/ 1279 h 472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150689" h="472097">
                  <a:moveTo>
                    <a:pt x="411841" y="1279"/>
                  </a:moveTo>
                  <a:cubicBezTo>
                    <a:pt x="800428" y="-28169"/>
                    <a:pt x="1189014" y="464420"/>
                    <a:pt x="1577600" y="121749"/>
                  </a:cubicBezTo>
                  <a:cubicBezTo>
                    <a:pt x="1667274" y="42671"/>
                    <a:pt x="1756947" y="8075"/>
                    <a:pt x="1846621" y="1279"/>
                  </a:cubicBezTo>
                  <a:cubicBezTo>
                    <a:pt x="2210920" y="-26329"/>
                    <a:pt x="2575220" y="404885"/>
                    <a:pt x="2939519" y="176543"/>
                  </a:cubicBezTo>
                  <a:lnTo>
                    <a:pt x="2986088" y="141521"/>
                  </a:lnTo>
                  <a:lnTo>
                    <a:pt x="3012379" y="121749"/>
                  </a:lnTo>
                  <a:lnTo>
                    <a:pt x="3051312" y="102702"/>
                  </a:lnTo>
                  <a:cubicBezTo>
                    <a:pt x="3083626" y="91945"/>
                    <a:pt x="3112958" y="93834"/>
                    <a:pt x="3131647" y="110917"/>
                  </a:cubicBezTo>
                  <a:cubicBezTo>
                    <a:pt x="3169026" y="145085"/>
                    <a:pt x="3149684" y="227095"/>
                    <a:pt x="3088444" y="294091"/>
                  </a:cubicBezTo>
                  <a:cubicBezTo>
                    <a:pt x="3073134" y="310840"/>
                    <a:pt x="3056655" y="325065"/>
                    <a:pt x="3039964" y="336448"/>
                  </a:cubicBezTo>
                  <a:lnTo>
                    <a:pt x="3011790" y="350775"/>
                  </a:lnTo>
                  <a:lnTo>
                    <a:pt x="2922706" y="415218"/>
                  </a:lnTo>
                  <a:cubicBezTo>
                    <a:pt x="2474337" y="671603"/>
                    <a:pt x="2025968" y="-45040"/>
                    <a:pt x="1577600" y="350349"/>
                  </a:cubicBezTo>
                  <a:cubicBezTo>
                    <a:pt x="1129232" y="745738"/>
                    <a:pt x="680863" y="29096"/>
                    <a:pt x="232494" y="285481"/>
                  </a:cubicBezTo>
                  <a:lnTo>
                    <a:pt x="182054" y="321968"/>
                  </a:lnTo>
                  <a:lnTo>
                    <a:pt x="149128" y="350736"/>
                  </a:lnTo>
                  <a:cubicBezTo>
                    <a:pt x="99055" y="384883"/>
                    <a:pt x="47076" y="393446"/>
                    <a:pt x="19042" y="367821"/>
                  </a:cubicBezTo>
                  <a:cubicBezTo>
                    <a:pt x="-18337" y="333653"/>
                    <a:pt x="1005" y="251644"/>
                    <a:pt x="62245" y="184647"/>
                  </a:cubicBezTo>
                  <a:cubicBezTo>
                    <a:pt x="77555" y="167898"/>
                    <a:pt x="94034" y="153673"/>
                    <a:pt x="110725" y="142290"/>
                  </a:cubicBezTo>
                  <a:lnTo>
                    <a:pt x="142820" y="121749"/>
                  </a:lnTo>
                  <a:cubicBezTo>
                    <a:pt x="232494" y="42672"/>
                    <a:pt x="322168" y="8075"/>
                    <a:pt x="411841" y="1279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87F812F-D62E-49BB-9282-3474E220A0E2}"/>
                </a:ext>
              </a:extLst>
            </p:cNvPr>
            <p:cNvSpPr/>
            <p:nvPr/>
          </p:nvSpPr>
          <p:spPr>
            <a:xfrm rot="1800000">
              <a:off x="369839" y="1325636"/>
              <a:ext cx="3316969" cy="265731"/>
            </a:xfrm>
            <a:custGeom>
              <a:avLst/>
              <a:gdLst>
                <a:gd name="connsiteX0" fmla="*/ 411841 w 3150689"/>
                <a:gd name="connsiteY0" fmla="*/ 1279 h 472097"/>
                <a:gd name="connsiteX1" fmla="*/ 1577600 w 3150689"/>
                <a:gd name="connsiteY1" fmla="*/ 121749 h 472097"/>
                <a:gd name="connsiteX2" fmla="*/ 1846621 w 3150689"/>
                <a:gd name="connsiteY2" fmla="*/ 1279 h 472097"/>
                <a:gd name="connsiteX3" fmla="*/ 2939519 w 3150689"/>
                <a:gd name="connsiteY3" fmla="*/ 176543 h 472097"/>
                <a:gd name="connsiteX4" fmla="*/ 2986088 w 3150689"/>
                <a:gd name="connsiteY4" fmla="*/ 141521 h 472097"/>
                <a:gd name="connsiteX5" fmla="*/ 3001561 w 3150689"/>
                <a:gd name="connsiteY5" fmla="*/ 128002 h 472097"/>
                <a:gd name="connsiteX6" fmla="*/ 3009292 w 3150689"/>
                <a:gd name="connsiteY6" fmla="*/ 124071 h 472097"/>
                <a:gd name="connsiteX7" fmla="*/ 3012379 w 3150689"/>
                <a:gd name="connsiteY7" fmla="*/ 121749 h 472097"/>
                <a:gd name="connsiteX8" fmla="*/ 3012379 w 3150689"/>
                <a:gd name="connsiteY8" fmla="*/ 122501 h 472097"/>
                <a:gd name="connsiteX9" fmla="*/ 3051312 w 3150689"/>
                <a:gd name="connsiteY9" fmla="*/ 102702 h 472097"/>
                <a:gd name="connsiteX10" fmla="*/ 3131647 w 3150689"/>
                <a:gd name="connsiteY10" fmla="*/ 110917 h 472097"/>
                <a:gd name="connsiteX11" fmla="*/ 3088444 w 3150689"/>
                <a:gd name="connsiteY11" fmla="*/ 294091 h 472097"/>
                <a:gd name="connsiteX12" fmla="*/ 3039964 w 3150689"/>
                <a:gd name="connsiteY12" fmla="*/ 336448 h 472097"/>
                <a:gd name="connsiteX13" fmla="*/ 3011790 w 3150689"/>
                <a:gd name="connsiteY13" fmla="*/ 350775 h 472097"/>
                <a:gd name="connsiteX14" fmla="*/ 2922706 w 3150689"/>
                <a:gd name="connsiteY14" fmla="*/ 415218 h 472097"/>
                <a:gd name="connsiteX15" fmla="*/ 1577600 w 3150689"/>
                <a:gd name="connsiteY15" fmla="*/ 350349 h 472097"/>
                <a:gd name="connsiteX16" fmla="*/ 232494 w 3150689"/>
                <a:gd name="connsiteY16" fmla="*/ 285481 h 472097"/>
                <a:gd name="connsiteX17" fmla="*/ 182054 w 3150689"/>
                <a:gd name="connsiteY17" fmla="*/ 321968 h 472097"/>
                <a:gd name="connsiteX18" fmla="*/ 149128 w 3150689"/>
                <a:gd name="connsiteY18" fmla="*/ 350736 h 472097"/>
                <a:gd name="connsiteX19" fmla="*/ 19042 w 3150689"/>
                <a:gd name="connsiteY19" fmla="*/ 367821 h 472097"/>
                <a:gd name="connsiteX20" fmla="*/ 62245 w 3150689"/>
                <a:gd name="connsiteY20" fmla="*/ 184647 h 472097"/>
                <a:gd name="connsiteX21" fmla="*/ 110725 w 3150689"/>
                <a:gd name="connsiteY21" fmla="*/ 142290 h 472097"/>
                <a:gd name="connsiteX22" fmla="*/ 142820 w 3150689"/>
                <a:gd name="connsiteY22" fmla="*/ 125968 h 472097"/>
                <a:gd name="connsiteX23" fmla="*/ 142820 w 3150689"/>
                <a:gd name="connsiteY23" fmla="*/ 121749 h 472097"/>
                <a:gd name="connsiteX24" fmla="*/ 411841 w 3150689"/>
                <a:gd name="connsiteY24" fmla="*/ 1279 h 472097"/>
                <a:gd name="connsiteX0" fmla="*/ 411841 w 3150689"/>
                <a:gd name="connsiteY0" fmla="*/ 1279 h 472097"/>
                <a:gd name="connsiteX1" fmla="*/ 1577600 w 3150689"/>
                <a:gd name="connsiteY1" fmla="*/ 121749 h 472097"/>
                <a:gd name="connsiteX2" fmla="*/ 1846621 w 3150689"/>
                <a:gd name="connsiteY2" fmla="*/ 1279 h 472097"/>
                <a:gd name="connsiteX3" fmla="*/ 2939519 w 3150689"/>
                <a:gd name="connsiteY3" fmla="*/ 176543 h 472097"/>
                <a:gd name="connsiteX4" fmla="*/ 2986088 w 3150689"/>
                <a:gd name="connsiteY4" fmla="*/ 141521 h 472097"/>
                <a:gd name="connsiteX5" fmla="*/ 3001561 w 3150689"/>
                <a:gd name="connsiteY5" fmla="*/ 128002 h 472097"/>
                <a:gd name="connsiteX6" fmla="*/ 3009292 w 3150689"/>
                <a:gd name="connsiteY6" fmla="*/ 124071 h 472097"/>
                <a:gd name="connsiteX7" fmla="*/ 3012379 w 3150689"/>
                <a:gd name="connsiteY7" fmla="*/ 121749 h 472097"/>
                <a:gd name="connsiteX8" fmla="*/ 3012379 w 3150689"/>
                <a:gd name="connsiteY8" fmla="*/ 122501 h 472097"/>
                <a:gd name="connsiteX9" fmla="*/ 3051312 w 3150689"/>
                <a:gd name="connsiteY9" fmla="*/ 102702 h 472097"/>
                <a:gd name="connsiteX10" fmla="*/ 3131647 w 3150689"/>
                <a:gd name="connsiteY10" fmla="*/ 110917 h 472097"/>
                <a:gd name="connsiteX11" fmla="*/ 3088444 w 3150689"/>
                <a:gd name="connsiteY11" fmla="*/ 294091 h 472097"/>
                <a:gd name="connsiteX12" fmla="*/ 3039964 w 3150689"/>
                <a:gd name="connsiteY12" fmla="*/ 336448 h 472097"/>
                <a:gd name="connsiteX13" fmla="*/ 3011790 w 3150689"/>
                <a:gd name="connsiteY13" fmla="*/ 350775 h 472097"/>
                <a:gd name="connsiteX14" fmla="*/ 2922706 w 3150689"/>
                <a:gd name="connsiteY14" fmla="*/ 415218 h 472097"/>
                <a:gd name="connsiteX15" fmla="*/ 1577600 w 3150689"/>
                <a:gd name="connsiteY15" fmla="*/ 350349 h 472097"/>
                <a:gd name="connsiteX16" fmla="*/ 232494 w 3150689"/>
                <a:gd name="connsiteY16" fmla="*/ 285481 h 472097"/>
                <a:gd name="connsiteX17" fmla="*/ 182054 w 3150689"/>
                <a:gd name="connsiteY17" fmla="*/ 321968 h 472097"/>
                <a:gd name="connsiteX18" fmla="*/ 149128 w 3150689"/>
                <a:gd name="connsiteY18" fmla="*/ 350736 h 472097"/>
                <a:gd name="connsiteX19" fmla="*/ 19042 w 3150689"/>
                <a:gd name="connsiteY19" fmla="*/ 367821 h 472097"/>
                <a:gd name="connsiteX20" fmla="*/ 62245 w 3150689"/>
                <a:gd name="connsiteY20" fmla="*/ 184647 h 472097"/>
                <a:gd name="connsiteX21" fmla="*/ 110725 w 3150689"/>
                <a:gd name="connsiteY21" fmla="*/ 142290 h 472097"/>
                <a:gd name="connsiteX22" fmla="*/ 142820 w 3150689"/>
                <a:gd name="connsiteY22" fmla="*/ 121749 h 472097"/>
                <a:gd name="connsiteX23" fmla="*/ 411841 w 3150689"/>
                <a:gd name="connsiteY23" fmla="*/ 1279 h 472097"/>
                <a:gd name="connsiteX0" fmla="*/ 411841 w 3150689"/>
                <a:gd name="connsiteY0" fmla="*/ 1279 h 472097"/>
                <a:gd name="connsiteX1" fmla="*/ 1577600 w 3150689"/>
                <a:gd name="connsiteY1" fmla="*/ 121749 h 472097"/>
                <a:gd name="connsiteX2" fmla="*/ 1846621 w 3150689"/>
                <a:gd name="connsiteY2" fmla="*/ 1279 h 472097"/>
                <a:gd name="connsiteX3" fmla="*/ 2939519 w 3150689"/>
                <a:gd name="connsiteY3" fmla="*/ 176543 h 472097"/>
                <a:gd name="connsiteX4" fmla="*/ 2986088 w 3150689"/>
                <a:gd name="connsiteY4" fmla="*/ 141521 h 472097"/>
                <a:gd name="connsiteX5" fmla="*/ 3001561 w 3150689"/>
                <a:gd name="connsiteY5" fmla="*/ 128002 h 472097"/>
                <a:gd name="connsiteX6" fmla="*/ 3009292 w 3150689"/>
                <a:gd name="connsiteY6" fmla="*/ 124071 h 472097"/>
                <a:gd name="connsiteX7" fmla="*/ 3012379 w 3150689"/>
                <a:gd name="connsiteY7" fmla="*/ 121749 h 472097"/>
                <a:gd name="connsiteX8" fmla="*/ 3051312 w 3150689"/>
                <a:gd name="connsiteY8" fmla="*/ 102702 h 472097"/>
                <a:gd name="connsiteX9" fmla="*/ 3131647 w 3150689"/>
                <a:gd name="connsiteY9" fmla="*/ 110917 h 472097"/>
                <a:gd name="connsiteX10" fmla="*/ 3088444 w 3150689"/>
                <a:gd name="connsiteY10" fmla="*/ 294091 h 472097"/>
                <a:gd name="connsiteX11" fmla="*/ 3039964 w 3150689"/>
                <a:gd name="connsiteY11" fmla="*/ 336448 h 472097"/>
                <a:gd name="connsiteX12" fmla="*/ 3011790 w 3150689"/>
                <a:gd name="connsiteY12" fmla="*/ 350775 h 472097"/>
                <a:gd name="connsiteX13" fmla="*/ 2922706 w 3150689"/>
                <a:gd name="connsiteY13" fmla="*/ 415218 h 472097"/>
                <a:gd name="connsiteX14" fmla="*/ 1577600 w 3150689"/>
                <a:gd name="connsiteY14" fmla="*/ 350349 h 472097"/>
                <a:gd name="connsiteX15" fmla="*/ 232494 w 3150689"/>
                <a:gd name="connsiteY15" fmla="*/ 285481 h 472097"/>
                <a:gd name="connsiteX16" fmla="*/ 182054 w 3150689"/>
                <a:gd name="connsiteY16" fmla="*/ 321968 h 472097"/>
                <a:gd name="connsiteX17" fmla="*/ 149128 w 3150689"/>
                <a:gd name="connsiteY17" fmla="*/ 350736 h 472097"/>
                <a:gd name="connsiteX18" fmla="*/ 19042 w 3150689"/>
                <a:gd name="connsiteY18" fmla="*/ 367821 h 472097"/>
                <a:gd name="connsiteX19" fmla="*/ 62245 w 3150689"/>
                <a:gd name="connsiteY19" fmla="*/ 184647 h 472097"/>
                <a:gd name="connsiteX20" fmla="*/ 110725 w 3150689"/>
                <a:gd name="connsiteY20" fmla="*/ 142290 h 472097"/>
                <a:gd name="connsiteX21" fmla="*/ 142820 w 3150689"/>
                <a:gd name="connsiteY21" fmla="*/ 121749 h 472097"/>
                <a:gd name="connsiteX22" fmla="*/ 411841 w 3150689"/>
                <a:gd name="connsiteY22" fmla="*/ 1279 h 472097"/>
                <a:gd name="connsiteX0" fmla="*/ 411841 w 3150689"/>
                <a:gd name="connsiteY0" fmla="*/ 1279 h 472097"/>
                <a:gd name="connsiteX1" fmla="*/ 1577600 w 3150689"/>
                <a:gd name="connsiteY1" fmla="*/ 121749 h 472097"/>
                <a:gd name="connsiteX2" fmla="*/ 1846621 w 3150689"/>
                <a:gd name="connsiteY2" fmla="*/ 1279 h 472097"/>
                <a:gd name="connsiteX3" fmla="*/ 2939519 w 3150689"/>
                <a:gd name="connsiteY3" fmla="*/ 176543 h 472097"/>
                <a:gd name="connsiteX4" fmla="*/ 2986088 w 3150689"/>
                <a:gd name="connsiteY4" fmla="*/ 141521 h 472097"/>
                <a:gd name="connsiteX5" fmla="*/ 3009292 w 3150689"/>
                <a:gd name="connsiteY5" fmla="*/ 124071 h 472097"/>
                <a:gd name="connsiteX6" fmla="*/ 3012379 w 3150689"/>
                <a:gd name="connsiteY6" fmla="*/ 121749 h 472097"/>
                <a:gd name="connsiteX7" fmla="*/ 3051312 w 3150689"/>
                <a:gd name="connsiteY7" fmla="*/ 102702 h 472097"/>
                <a:gd name="connsiteX8" fmla="*/ 3131647 w 3150689"/>
                <a:gd name="connsiteY8" fmla="*/ 110917 h 472097"/>
                <a:gd name="connsiteX9" fmla="*/ 3088444 w 3150689"/>
                <a:gd name="connsiteY9" fmla="*/ 294091 h 472097"/>
                <a:gd name="connsiteX10" fmla="*/ 3039964 w 3150689"/>
                <a:gd name="connsiteY10" fmla="*/ 336448 h 472097"/>
                <a:gd name="connsiteX11" fmla="*/ 3011790 w 3150689"/>
                <a:gd name="connsiteY11" fmla="*/ 350775 h 472097"/>
                <a:gd name="connsiteX12" fmla="*/ 2922706 w 3150689"/>
                <a:gd name="connsiteY12" fmla="*/ 415218 h 472097"/>
                <a:gd name="connsiteX13" fmla="*/ 1577600 w 3150689"/>
                <a:gd name="connsiteY13" fmla="*/ 350349 h 472097"/>
                <a:gd name="connsiteX14" fmla="*/ 232494 w 3150689"/>
                <a:gd name="connsiteY14" fmla="*/ 285481 h 472097"/>
                <a:gd name="connsiteX15" fmla="*/ 182054 w 3150689"/>
                <a:gd name="connsiteY15" fmla="*/ 321968 h 472097"/>
                <a:gd name="connsiteX16" fmla="*/ 149128 w 3150689"/>
                <a:gd name="connsiteY16" fmla="*/ 350736 h 472097"/>
                <a:gd name="connsiteX17" fmla="*/ 19042 w 3150689"/>
                <a:gd name="connsiteY17" fmla="*/ 367821 h 472097"/>
                <a:gd name="connsiteX18" fmla="*/ 62245 w 3150689"/>
                <a:gd name="connsiteY18" fmla="*/ 184647 h 472097"/>
                <a:gd name="connsiteX19" fmla="*/ 110725 w 3150689"/>
                <a:gd name="connsiteY19" fmla="*/ 142290 h 472097"/>
                <a:gd name="connsiteX20" fmla="*/ 142820 w 3150689"/>
                <a:gd name="connsiteY20" fmla="*/ 121749 h 472097"/>
                <a:gd name="connsiteX21" fmla="*/ 411841 w 3150689"/>
                <a:gd name="connsiteY21" fmla="*/ 1279 h 472097"/>
                <a:gd name="connsiteX0" fmla="*/ 411841 w 3150689"/>
                <a:gd name="connsiteY0" fmla="*/ 1279 h 472097"/>
                <a:gd name="connsiteX1" fmla="*/ 1577600 w 3150689"/>
                <a:gd name="connsiteY1" fmla="*/ 121749 h 472097"/>
                <a:gd name="connsiteX2" fmla="*/ 1846621 w 3150689"/>
                <a:gd name="connsiteY2" fmla="*/ 1279 h 472097"/>
                <a:gd name="connsiteX3" fmla="*/ 2939519 w 3150689"/>
                <a:gd name="connsiteY3" fmla="*/ 176543 h 472097"/>
                <a:gd name="connsiteX4" fmla="*/ 2986088 w 3150689"/>
                <a:gd name="connsiteY4" fmla="*/ 141521 h 472097"/>
                <a:gd name="connsiteX5" fmla="*/ 3012379 w 3150689"/>
                <a:gd name="connsiteY5" fmla="*/ 121749 h 472097"/>
                <a:gd name="connsiteX6" fmla="*/ 3051312 w 3150689"/>
                <a:gd name="connsiteY6" fmla="*/ 102702 h 472097"/>
                <a:gd name="connsiteX7" fmla="*/ 3131647 w 3150689"/>
                <a:gd name="connsiteY7" fmla="*/ 110917 h 472097"/>
                <a:gd name="connsiteX8" fmla="*/ 3088444 w 3150689"/>
                <a:gd name="connsiteY8" fmla="*/ 294091 h 472097"/>
                <a:gd name="connsiteX9" fmla="*/ 3039964 w 3150689"/>
                <a:gd name="connsiteY9" fmla="*/ 336448 h 472097"/>
                <a:gd name="connsiteX10" fmla="*/ 3011790 w 3150689"/>
                <a:gd name="connsiteY10" fmla="*/ 350775 h 472097"/>
                <a:gd name="connsiteX11" fmla="*/ 2922706 w 3150689"/>
                <a:gd name="connsiteY11" fmla="*/ 415218 h 472097"/>
                <a:gd name="connsiteX12" fmla="*/ 1577600 w 3150689"/>
                <a:gd name="connsiteY12" fmla="*/ 350349 h 472097"/>
                <a:gd name="connsiteX13" fmla="*/ 232494 w 3150689"/>
                <a:gd name="connsiteY13" fmla="*/ 285481 h 472097"/>
                <a:gd name="connsiteX14" fmla="*/ 182054 w 3150689"/>
                <a:gd name="connsiteY14" fmla="*/ 321968 h 472097"/>
                <a:gd name="connsiteX15" fmla="*/ 149128 w 3150689"/>
                <a:gd name="connsiteY15" fmla="*/ 350736 h 472097"/>
                <a:gd name="connsiteX16" fmla="*/ 19042 w 3150689"/>
                <a:gd name="connsiteY16" fmla="*/ 367821 h 472097"/>
                <a:gd name="connsiteX17" fmla="*/ 62245 w 3150689"/>
                <a:gd name="connsiteY17" fmla="*/ 184647 h 472097"/>
                <a:gd name="connsiteX18" fmla="*/ 110725 w 3150689"/>
                <a:gd name="connsiteY18" fmla="*/ 142290 h 472097"/>
                <a:gd name="connsiteX19" fmla="*/ 142820 w 3150689"/>
                <a:gd name="connsiteY19" fmla="*/ 121749 h 472097"/>
                <a:gd name="connsiteX20" fmla="*/ 411841 w 3150689"/>
                <a:gd name="connsiteY20" fmla="*/ 1279 h 472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150689" h="472097">
                  <a:moveTo>
                    <a:pt x="411841" y="1279"/>
                  </a:moveTo>
                  <a:cubicBezTo>
                    <a:pt x="800428" y="-28169"/>
                    <a:pt x="1189014" y="464420"/>
                    <a:pt x="1577600" y="121749"/>
                  </a:cubicBezTo>
                  <a:cubicBezTo>
                    <a:pt x="1667274" y="42671"/>
                    <a:pt x="1756947" y="8075"/>
                    <a:pt x="1846621" y="1279"/>
                  </a:cubicBezTo>
                  <a:cubicBezTo>
                    <a:pt x="2210920" y="-26329"/>
                    <a:pt x="2575220" y="404885"/>
                    <a:pt x="2939519" y="176543"/>
                  </a:cubicBezTo>
                  <a:lnTo>
                    <a:pt x="2986088" y="141521"/>
                  </a:lnTo>
                  <a:lnTo>
                    <a:pt x="3012379" y="121749"/>
                  </a:lnTo>
                  <a:lnTo>
                    <a:pt x="3051312" y="102702"/>
                  </a:lnTo>
                  <a:cubicBezTo>
                    <a:pt x="3083626" y="91945"/>
                    <a:pt x="3112958" y="93834"/>
                    <a:pt x="3131647" y="110917"/>
                  </a:cubicBezTo>
                  <a:cubicBezTo>
                    <a:pt x="3169026" y="145085"/>
                    <a:pt x="3149684" y="227095"/>
                    <a:pt x="3088444" y="294091"/>
                  </a:cubicBezTo>
                  <a:cubicBezTo>
                    <a:pt x="3073134" y="310840"/>
                    <a:pt x="3056655" y="325065"/>
                    <a:pt x="3039964" y="336448"/>
                  </a:cubicBezTo>
                  <a:lnTo>
                    <a:pt x="3011790" y="350775"/>
                  </a:lnTo>
                  <a:lnTo>
                    <a:pt x="2922706" y="415218"/>
                  </a:lnTo>
                  <a:cubicBezTo>
                    <a:pt x="2474337" y="671603"/>
                    <a:pt x="2025968" y="-45040"/>
                    <a:pt x="1577600" y="350349"/>
                  </a:cubicBezTo>
                  <a:cubicBezTo>
                    <a:pt x="1129232" y="745738"/>
                    <a:pt x="680863" y="29096"/>
                    <a:pt x="232494" y="285481"/>
                  </a:cubicBezTo>
                  <a:lnTo>
                    <a:pt x="182054" y="321968"/>
                  </a:lnTo>
                  <a:lnTo>
                    <a:pt x="149128" y="350736"/>
                  </a:lnTo>
                  <a:cubicBezTo>
                    <a:pt x="99055" y="384883"/>
                    <a:pt x="47076" y="393446"/>
                    <a:pt x="19042" y="367821"/>
                  </a:cubicBezTo>
                  <a:cubicBezTo>
                    <a:pt x="-18337" y="333653"/>
                    <a:pt x="1005" y="251644"/>
                    <a:pt x="62245" y="184647"/>
                  </a:cubicBezTo>
                  <a:cubicBezTo>
                    <a:pt x="77555" y="167898"/>
                    <a:pt x="94034" y="153673"/>
                    <a:pt x="110725" y="142290"/>
                  </a:cubicBezTo>
                  <a:lnTo>
                    <a:pt x="142820" y="121749"/>
                  </a:lnTo>
                  <a:cubicBezTo>
                    <a:pt x="232494" y="42672"/>
                    <a:pt x="322168" y="8075"/>
                    <a:pt x="411841" y="1279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ADDFA39F-8544-4AB0-A723-2898DC03B1D3}"/>
                </a:ext>
              </a:extLst>
            </p:cNvPr>
            <p:cNvGrpSpPr/>
            <p:nvPr/>
          </p:nvGrpSpPr>
          <p:grpSpPr>
            <a:xfrm>
              <a:off x="79825" y="897780"/>
              <a:ext cx="3528508" cy="2322160"/>
              <a:chOff x="79825" y="897780"/>
              <a:chExt cx="3528508" cy="2322160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B16F89F6-CC7C-4814-B511-086C092D42B1}"/>
                  </a:ext>
                </a:extLst>
              </p:cNvPr>
              <p:cNvSpPr/>
              <p:nvPr/>
            </p:nvSpPr>
            <p:spPr>
              <a:xfrm>
                <a:off x="79825" y="897780"/>
                <a:ext cx="3528508" cy="2322160"/>
              </a:xfrm>
              <a:custGeom>
                <a:avLst/>
                <a:gdLst>
                  <a:gd name="connsiteX0" fmla="*/ 63470 w 3528508"/>
                  <a:gd name="connsiteY0" fmla="*/ 0 h 2322160"/>
                  <a:gd name="connsiteX1" fmla="*/ 97778 w 3528508"/>
                  <a:gd name="connsiteY1" fmla="*/ 9009 h 2322160"/>
                  <a:gd name="connsiteX2" fmla="*/ 1827316 w 3528508"/>
                  <a:gd name="connsiteY2" fmla="*/ 765678 h 2322160"/>
                  <a:gd name="connsiteX3" fmla="*/ 3347379 w 3528508"/>
                  <a:gd name="connsiteY3" fmla="*/ 1885166 h 2322160"/>
                  <a:gd name="connsiteX4" fmla="*/ 3528508 w 3528508"/>
                  <a:gd name="connsiteY4" fmla="*/ 2068121 h 2322160"/>
                  <a:gd name="connsiteX5" fmla="*/ 3510569 w 3528508"/>
                  <a:gd name="connsiteY5" fmla="*/ 2092881 h 2322160"/>
                  <a:gd name="connsiteX6" fmla="*/ 1327195 w 3528508"/>
                  <a:gd name="connsiteY6" fmla="*/ 1852109 h 2322160"/>
                  <a:gd name="connsiteX7" fmla="*/ 26993 w 3528508"/>
                  <a:gd name="connsiteY7" fmla="*/ 81638 h 232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8508" h="2322160">
                    <a:moveTo>
                      <a:pt x="63470" y="0"/>
                    </a:moveTo>
                    <a:lnTo>
                      <a:pt x="97778" y="9009"/>
                    </a:lnTo>
                    <a:cubicBezTo>
                      <a:pt x="627712" y="162256"/>
                      <a:pt x="1225452" y="418192"/>
                      <a:pt x="1827316" y="765678"/>
                    </a:cubicBezTo>
                    <a:cubicBezTo>
                      <a:pt x="2429178" y="1113163"/>
                      <a:pt x="2949695" y="1502854"/>
                      <a:pt x="3347379" y="1885166"/>
                    </a:cubicBezTo>
                    <a:lnTo>
                      <a:pt x="3528508" y="2068121"/>
                    </a:lnTo>
                    <a:lnTo>
                      <a:pt x="3510569" y="2092881"/>
                    </a:lnTo>
                    <a:cubicBezTo>
                      <a:pt x="3172876" y="2470721"/>
                      <a:pt x="2233716" y="2375489"/>
                      <a:pt x="1327195" y="1852109"/>
                    </a:cubicBezTo>
                    <a:cubicBezTo>
                      <a:pt x="420674" y="1328729"/>
                      <a:pt x="-131379" y="563007"/>
                      <a:pt x="26993" y="8163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70000">
                    <a:srgbClr val="FF9900"/>
                  </a:gs>
                </a:gsLst>
                <a:path path="rect">
                  <a:fillToRect l="100000" t="100000"/>
                </a:path>
                <a:tileRect r="-100000" b="-10000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0BA7CEFD-F43B-4B0C-9C18-96B1910F1B2B}"/>
                  </a:ext>
                </a:extLst>
              </p:cNvPr>
              <p:cNvSpPr/>
              <p:nvPr/>
            </p:nvSpPr>
            <p:spPr>
              <a:xfrm rot="13078124">
                <a:off x="2583398" y="2638058"/>
                <a:ext cx="700114" cy="111901"/>
              </a:xfrm>
              <a:custGeom>
                <a:avLst/>
                <a:gdLst>
                  <a:gd name="connsiteX0" fmla="*/ 342899 w 1155211"/>
                  <a:gd name="connsiteY0" fmla="*/ 92319 h 184640"/>
                  <a:gd name="connsiteX1" fmla="*/ 342899 w 1155211"/>
                  <a:gd name="connsiteY1" fmla="*/ 92320 h 184640"/>
                  <a:gd name="connsiteX2" fmla="*/ 342899 w 1155211"/>
                  <a:gd name="connsiteY2" fmla="*/ 92320 h 184640"/>
                  <a:gd name="connsiteX3" fmla="*/ 0 w 1155211"/>
                  <a:gd name="connsiteY3" fmla="*/ 92319 h 184640"/>
                  <a:gd name="connsiteX4" fmla="*/ 0 w 1155211"/>
                  <a:gd name="connsiteY4" fmla="*/ 92320 h 184640"/>
                  <a:gd name="connsiteX5" fmla="*/ 0 w 1155211"/>
                  <a:gd name="connsiteY5" fmla="*/ 92320 h 184640"/>
                  <a:gd name="connsiteX6" fmla="*/ 435219 w 1155211"/>
                  <a:gd name="connsiteY6" fmla="*/ 0 h 184640"/>
                  <a:gd name="connsiteX7" fmla="*/ 1062891 w 1155211"/>
                  <a:gd name="connsiteY7" fmla="*/ 0 h 184640"/>
                  <a:gd name="connsiteX8" fmla="*/ 1155211 w 1155211"/>
                  <a:gd name="connsiteY8" fmla="*/ 92320 h 184640"/>
                  <a:gd name="connsiteX9" fmla="*/ 1155210 w 1155211"/>
                  <a:gd name="connsiteY9" fmla="*/ 92320 h 184640"/>
                  <a:gd name="connsiteX10" fmla="*/ 1062890 w 1155211"/>
                  <a:gd name="connsiteY10" fmla="*/ 184640 h 184640"/>
                  <a:gd name="connsiteX11" fmla="*/ 435219 w 1155211"/>
                  <a:gd name="connsiteY11" fmla="*/ 184639 h 184640"/>
                  <a:gd name="connsiteX12" fmla="*/ 350154 w 1155211"/>
                  <a:gd name="connsiteY12" fmla="*/ 128254 h 184640"/>
                  <a:gd name="connsiteX13" fmla="*/ 342899 w 1155211"/>
                  <a:gd name="connsiteY13" fmla="*/ 92320 h 184640"/>
                  <a:gd name="connsiteX14" fmla="*/ 350154 w 1155211"/>
                  <a:gd name="connsiteY14" fmla="*/ 56385 h 184640"/>
                  <a:gd name="connsiteX15" fmla="*/ 435219 w 1155211"/>
                  <a:gd name="connsiteY15" fmla="*/ 0 h 184640"/>
                  <a:gd name="connsiteX16" fmla="*/ 92320 w 1155211"/>
                  <a:gd name="connsiteY16" fmla="*/ 0 h 184640"/>
                  <a:gd name="connsiteX17" fmla="*/ 180243 w 1155211"/>
                  <a:gd name="connsiteY17" fmla="*/ 0 h 184640"/>
                  <a:gd name="connsiteX18" fmla="*/ 272563 w 1155211"/>
                  <a:gd name="connsiteY18" fmla="*/ 92320 h 184640"/>
                  <a:gd name="connsiteX19" fmla="*/ 272562 w 1155211"/>
                  <a:gd name="connsiteY19" fmla="*/ 92320 h 184640"/>
                  <a:gd name="connsiteX20" fmla="*/ 180242 w 1155211"/>
                  <a:gd name="connsiteY20" fmla="*/ 184640 h 184640"/>
                  <a:gd name="connsiteX21" fmla="*/ 92320 w 1155211"/>
                  <a:gd name="connsiteY21" fmla="*/ 184639 h 184640"/>
                  <a:gd name="connsiteX22" fmla="*/ 7255 w 1155211"/>
                  <a:gd name="connsiteY22" fmla="*/ 128254 h 184640"/>
                  <a:gd name="connsiteX23" fmla="*/ 0 w 1155211"/>
                  <a:gd name="connsiteY23" fmla="*/ 92320 h 184640"/>
                  <a:gd name="connsiteX24" fmla="*/ 7255 w 1155211"/>
                  <a:gd name="connsiteY24" fmla="*/ 56385 h 184640"/>
                  <a:gd name="connsiteX25" fmla="*/ 92320 w 1155211"/>
                  <a:gd name="connsiteY25" fmla="*/ 0 h 18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55211" h="184640">
                    <a:moveTo>
                      <a:pt x="342899" y="92319"/>
                    </a:moveTo>
                    <a:lnTo>
                      <a:pt x="342899" y="92320"/>
                    </a:lnTo>
                    <a:lnTo>
                      <a:pt x="342899" y="92320"/>
                    </a:lnTo>
                    <a:close/>
                    <a:moveTo>
                      <a:pt x="0" y="92319"/>
                    </a:moveTo>
                    <a:lnTo>
                      <a:pt x="0" y="92320"/>
                    </a:lnTo>
                    <a:lnTo>
                      <a:pt x="0" y="92320"/>
                    </a:lnTo>
                    <a:close/>
                    <a:moveTo>
                      <a:pt x="435219" y="0"/>
                    </a:moveTo>
                    <a:lnTo>
                      <a:pt x="1062891" y="0"/>
                    </a:lnTo>
                    <a:cubicBezTo>
                      <a:pt x="1113878" y="0"/>
                      <a:pt x="1155211" y="41333"/>
                      <a:pt x="1155211" y="92320"/>
                    </a:cubicBezTo>
                    <a:lnTo>
                      <a:pt x="1155210" y="92320"/>
                    </a:lnTo>
                    <a:cubicBezTo>
                      <a:pt x="1155210" y="143307"/>
                      <a:pt x="1113877" y="184640"/>
                      <a:pt x="1062890" y="184640"/>
                    </a:cubicBezTo>
                    <a:lnTo>
                      <a:pt x="435219" y="184639"/>
                    </a:lnTo>
                    <a:cubicBezTo>
                      <a:pt x="396979" y="184639"/>
                      <a:pt x="364169" y="161389"/>
                      <a:pt x="350154" y="128254"/>
                    </a:cubicBezTo>
                    <a:lnTo>
                      <a:pt x="342899" y="92320"/>
                    </a:lnTo>
                    <a:lnTo>
                      <a:pt x="350154" y="56385"/>
                    </a:lnTo>
                    <a:cubicBezTo>
                      <a:pt x="364169" y="23250"/>
                      <a:pt x="396979" y="0"/>
                      <a:pt x="435219" y="0"/>
                    </a:cubicBezTo>
                    <a:close/>
                    <a:moveTo>
                      <a:pt x="92320" y="0"/>
                    </a:moveTo>
                    <a:lnTo>
                      <a:pt x="180243" y="0"/>
                    </a:lnTo>
                    <a:cubicBezTo>
                      <a:pt x="231230" y="0"/>
                      <a:pt x="272563" y="41333"/>
                      <a:pt x="272563" y="92320"/>
                    </a:cubicBezTo>
                    <a:lnTo>
                      <a:pt x="272562" y="92320"/>
                    </a:lnTo>
                    <a:cubicBezTo>
                      <a:pt x="272562" y="143307"/>
                      <a:pt x="231229" y="184640"/>
                      <a:pt x="180242" y="184640"/>
                    </a:cubicBezTo>
                    <a:lnTo>
                      <a:pt x="92320" y="184639"/>
                    </a:lnTo>
                    <a:cubicBezTo>
                      <a:pt x="54080" y="184639"/>
                      <a:pt x="21270" y="161389"/>
                      <a:pt x="7255" y="128254"/>
                    </a:cubicBezTo>
                    <a:lnTo>
                      <a:pt x="0" y="92320"/>
                    </a:lnTo>
                    <a:lnTo>
                      <a:pt x="7255" y="56385"/>
                    </a:lnTo>
                    <a:cubicBezTo>
                      <a:pt x="21270" y="23250"/>
                      <a:pt x="54080" y="0"/>
                      <a:pt x="923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C843A010-86E5-4203-960B-52CCD0C025F8}"/>
              </a:ext>
            </a:extLst>
          </p:cNvPr>
          <p:cNvGrpSpPr/>
          <p:nvPr/>
        </p:nvGrpSpPr>
        <p:grpSpPr>
          <a:xfrm>
            <a:off x="760448" y="4255533"/>
            <a:ext cx="2725564" cy="1829922"/>
            <a:chOff x="79826" y="4654437"/>
            <a:chExt cx="3938112" cy="2644018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A49AEBE5-D677-4FC1-BE87-504E281F7797}"/>
                </a:ext>
              </a:extLst>
            </p:cNvPr>
            <p:cNvSpPr/>
            <p:nvPr/>
          </p:nvSpPr>
          <p:spPr>
            <a:xfrm>
              <a:off x="80875" y="4654437"/>
              <a:ext cx="3600481" cy="2644017"/>
            </a:xfrm>
            <a:custGeom>
              <a:avLst/>
              <a:gdLst>
                <a:gd name="connsiteX0" fmla="*/ 780929 w 3600481"/>
                <a:gd name="connsiteY0" fmla="*/ 71 h 2644017"/>
                <a:gd name="connsiteX1" fmla="*/ 2310950 w 3600481"/>
                <a:gd name="connsiteY1" fmla="*/ 470052 h 2644017"/>
                <a:gd name="connsiteX2" fmla="*/ 3593042 w 3600481"/>
                <a:gd name="connsiteY2" fmla="*/ 1804753 h 2644017"/>
                <a:gd name="connsiteX3" fmla="*/ 3600481 w 3600481"/>
                <a:gd name="connsiteY3" fmla="*/ 1833088 h 2644017"/>
                <a:gd name="connsiteX4" fmla="*/ 3438528 w 3600481"/>
                <a:gd name="connsiteY4" fmla="*/ 2078402 h 2644017"/>
                <a:gd name="connsiteX5" fmla="*/ 3448460 w 3600481"/>
                <a:gd name="connsiteY5" fmla="*/ 2471822 h 2644017"/>
                <a:gd name="connsiteX6" fmla="*/ 3435199 w 3600481"/>
                <a:gd name="connsiteY6" fmla="*/ 2484012 h 2644017"/>
                <a:gd name="connsiteX7" fmla="*/ 1327195 w 3600481"/>
                <a:gd name="connsiteY7" fmla="*/ 2173966 h 2644017"/>
                <a:gd name="connsiteX8" fmla="*/ 26993 w 3600481"/>
                <a:gd name="connsiteY8" fmla="*/ 403495 h 2644017"/>
                <a:gd name="connsiteX9" fmla="*/ 50458 w 3600481"/>
                <a:gd name="connsiteY9" fmla="*/ 350977 h 2644017"/>
                <a:gd name="connsiteX10" fmla="*/ 130623 w 3600481"/>
                <a:gd name="connsiteY10" fmla="*/ 363060 h 2644017"/>
                <a:gd name="connsiteX11" fmla="*/ 457302 w 3600481"/>
                <a:gd name="connsiteY11" fmla="*/ 393613 h 2644017"/>
                <a:gd name="connsiteX12" fmla="*/ 525544 w 3600481"/>
                <a:gd name="connsiteY12" fmla="*/ 32506 h 2644017"/>
                <a:gd name="connsiteX13" fmla="*/ 526387 w 3600481"/>
                <a:gd name="connsiteY13" fmla="*/ 25372 h 2644017"/>
                <a:gd name="connsiteX14" fmla="*/ 545045 w 3600481"/>
                <a:gd name="connsiteY14" fmla="*/ 21026 h 2644017"/>
                <a:gd name="connsiteX15" fmla="*/ 780929 w 3600481"/>
                <a:gd name="connsiteY15" fmla="*/ 71 h 264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00481" h="2644017">
                  <a:moveTo>
                    <a:pt x="780929" y="71"/>
                  </a:moveTo>
                  <a:cubicBezTo>
                    <a:pt x="1211374" y="-3870"/>
                    <a:pt x="1767037" y="156024"/>
                    <a:pt x="2310950" y="470052"/>
                  </a:cubicBezTo>
                  <a:cubicBezTo>
                    <a:pt x="2975732" y="853864"/>
                    <a:pt x="3449889" y="1368002"/>
                    <a:pt x="3593042" y="1804753"/>
                  </a:cubicBezTo>
                  <a:lnTo>
                    <a:pt x="3600481" y="1833088"/>
                  </a:lnTo>
                  <a:cubicBezTo>
                    <a:pt x="3528717" y="1912320"/>
                    <a:pt x="3487432" y="1968691"/>
                    <a:pt x="3438528" y="2078402"/>
                  </a:cubicBezTo>
                  <a:cubicBezTo>
                    <a:pt x="3389623" y="2188113"/>
                    <a:pt x="3440126" y="2402950"/>
                    <a:pt x="3448460" y="2471822"/>
                  </a:cubicBezTo>
                  <a:lnTo>
                    <a:pt x="3435199" y="2484012"/>
                  </a:lnTo>
                  <a:cubicBezTo>
                    <a:pt x="3047800" y="2777976"/>
                    <a:pt x="2173281" y="2662454"/>
                    <a:pt x="1327195" y="2173966"/>
                  </a:cubicBezTo>
                  <a:cubicBezTo>
                    <a:pt x="420674" y="1650586"/>
                    <a:pt x="-131380" y="884864"/>
                    <a:pt x="26993" y="403495"/>
                  </a:cubicBezTo>
                  <a:lnTo>
                    <a:pt x="50458" y="350977"/>
                  </a:lnTo>
                  <a:lnTo>
                    <a:pt x="130623" y="363060"/>
                  </a:lnTo>
                  <a:cubicBezTo>
                    <a:pt x="207324" y="365408"/>
                    <a:pt x="394008" y="432238"/>
                    <a:pt x="457302" y="393613"/>
                  </a:cubicBezTo>
                  <a:cubicBezTo>
                    <a:pt x="552245" y="335676"/>
                    <a:pt x="498951" y="153471"/>
                    <a:pt x="525544" y="32506"/>
                  </a:cubicBezTo>
                  <a:lnTo>
                    <a:pt x="526387" y="25372"/>
                  </a:lnTo>
                  <a:lnTo>
                    <a:pt x="545045" y="21026"/>
                  </a:lnTo>
                  <a:cubicBezTo>
                    <a:pt x="618268" y="7799"/>
                    <a:pt x="697231" y="838"/>
                    <a:pt x="780929" y="71"/>
                  </a:cubicBezTo>
                  <a:close/>
                </a:path>
              </a:pathLst>
            </a:custGeom>
            <a:pattFill prst="lgConfetti">
              <a:fgClr>
                <a:schemeClr val="accent4">
                  <a:lumMod val="40000"/>
                  <a:lumOff val="60000"/>
                </a:schemeClr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6C2BCD97-09A3-4F86-B70B-6A36C6CEE6F7}"/>
                </a:ext>
              </a:extLst>
            </p:cNvPr>
            <p:cNvSpPr/>
            <p:nvPr/>
          </p:nvSpPr>
          <p:spPr>
            <a:xfrm>
              <a:off x="612226" y="4654450"/>
              <a:ext cx="3081884" cy="1822167"/>
            </a:xfrm>
            <a:custGeom>
              <a:avLst/>
              <a:gdLst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841 w 3070167"/>
                <a:gd name="connsiteY0" fmla="*/ 71 h 1828416"/>
                <a:gd name="connsiteX1" fmla="*/ 1781862 w 3070167"/>
                <a:gd name="connsiteY1" fmla="*/ 470052 h 1828416"/>
                <a:gd name="connsiteX2" fmla="*/ 3063954 w 3070167"/>
                <a:gd name="connsiteY2" fmla="*/ 1804753 h 1828416"/>
                <a:gd name="connsiteX3" fmla="*/ 3070167 w 3070167"/>
                <a:gd name="connsiteY3" fmla="*/ 1828416 h 1828416"/>
                <a:gd name="connsiteX4" fmla="*/ 2961361 w 3070167"/>
                <a:gd name="connsiteY4" fmla="*/ 1716745 h 1828416"/>
                <a:gd name="connsiteX5" fmla="*/ 1604384 w 3070167"/>
                <a:gd name="connsiteY5" fmla="*/ 710095 h 1828416"/>
                <a:gd name="connsiteX6" fmla="*/ 54111 w 3070167"/>
                <a:gd name="connsiteY6" fmla="*/ 38243 h 1828416"/>
                <a:gd name="connsiteX7" fmla="*/ 683 w 3070167"/>
                <a:gd name="connsiteY7" fmla="*/ 24669 h 1828416"/>
                <a:gd name="connsiteX8" fmla="*/ 113184 w 3070167"/>
                <a:gd name="connsiteY8" fmla="*/ 7466 h 1828416"/>
                <a:gd name="connsiteX9" fmla="*/ 251841 w 3070167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0 w 3069484"/>
                <a:gd name="connsiteY6" fmla="*/ 24669 h 1828416"/>
                <a:gd name="connsiteX7" fmla="*/ 112501 w 3069484"/>
                <a:gd name="connsiteY7" fmla="*/ 7466 h 1828416"/>
                <a:gd name="connsiteX8" fmla="*/ 251158 w 3069484"/>
                <a:gd name="connsiteY8" fmla="*/ 71 h 1828416"/>
                <a:gd name="connsiteX0" fmla="*/ 352588 w 3170914"/>
                <a:gd name="connsiteY0" fmla="*/ 59926 h 1888271"/>
                <a:gd name="connsiteX1" fmla="*/ 1882609 w 3170914"/>
                <a:gd name="connsiteY1" fmla="*/ 529907 h 1888271"/>
                <a:gd name="connsiteX2" fmla="*/ 3164701 w 3170914"/>
                <a:gd name="connsiteY2" fmla="*/ 1864608 h 1888271"/>
                <a:gd name="connsiteX3" fmla="*/ 3170914 w 3170914"/>
                <a:gd name="connsiteY3" fmla="*/ 1888271 h 1888271"/>
                <a:gd name="connsiteX4" fmla="*/ 3062108 w 3170914"/>
                <a:gd name="connsiteY4" fmla="*/ 1776600 h 1888271"/>
                <a:gd name="connsiteX5" fmla="*/ 1705131 w 3170914"/>
                <a:gd name="connsiteY5" fmla="*/ 769950 h 1888271"/>
                <a:gd name="connsiteX6" fmla="*/ 101430 w 3170914"/>
                <a:gd name="connsiteY6" fmla="*/ 84524 h 1888271"/>
                <a:gd name="connsiteX7" fmla="*/ 352588 w 3170914"/>
                <a:gd name="connsiteY7" fmla="*/ 59926 h 1888271"/>
                <a:gd name="connsiteX0" fmla="*/ 262123 w 3080449"/>
                <a:gd name="connsiteY0" fmla="*/ 31590 h 1859935"/>
                <a:gd name="connsiteX1" fmla="*/ 1792144 w 3080449"/>
                <a:gd name="connsiteY1" fmla="*/ 501571 h 1859935"/>
                <a:gd name="connsiteX2" fmla="*/ 3074236 w 3080449"/>
                <a:gd name="connsiteY2" fmla="*/ 1836272 h 1859935"/>
                <a:gd name="connsiteX3" fmla="*/ 3080449 w 3080449"/>
                <a:gd name="connsiteY3" fmla="*/ 1859935 h 1859935"/>
                <a:gd name="connsiteX4" fmla="*/ 2971643 w 3080449"/>
                <a:gd name="connsiteY4" fmla="*/ 1748264 h 1859935"/>
                <a:gd name="connsiteX5" fmla="*/ 1614666 w 3080449"/>
                <a:gd name="connsiteY5" fmla="*/ 741614 h 1859935"/>
                <a:gd name="connsiteX6" fmla="*/ 10965 w 3080449"/>
                <a:gd name="connsiteY6" fmla="*/ 56188 h 1859935"/>
                <a:gd name="connsiteX7" fmla="*/ 262123 w 3080449"/>
                <a:gd name="connsiteY7" fmla="*/ 31590 h 1859935"/>
                <a:gd name="connsiteX0" fmla="*/ 251158 w 3069484"/>
                <a:gd name="connsiteY0" fmla="*/ 36540 h 1864885"/>
                <a:gd name="connsiteX1" fmla="*/ 1781179 w 3069484"/>
                <a:gd name="connsiteY1" fmla="*/ 506521 h 1864885"/>
                <a:gd name="connsiteX2" fmla="*/ 3063271 w 3069484"/>
                <a:gd name="connsiteY2" fmla="*/ 1841222 h 1864885"/>
                <a:gd name="connsiteX3" fmla="*/ 3069484 w 3069484"/>
                <a:gd name="connsiteY3" fmla="*/ 1864885 h 1864885"/>
                <a:gd name="connsiteX4" fmla="*/ 2960678 w 3069484"/>
                <a:gd name="connsiteY4" fmla="*/ 1753214 h 1864885"/>
                <a:gd name="connsiteX5" fmla="*/ 1603701 w 3069484"/>
                <a:gd name="connsiteY5" fmla="*/ 746564 h 1864885"/>
                <a:gd name="connsiteX6" fmla="*/ 0 w 3069484"/>
                <a:gd name="connsiteY6" fmla="*/ 61138 h 1864885"/>
                <a:gd name="connsiteX7" fmla="*/ 251158 w 3069484"/>
                <a:gd name="connsiteY7" fmla="*/ 36540 h 1864885"/>
                <a:gd name="connsiteX0" fmla="*/ 251158 w 3069484"/>
                <a:gd name="connsiteY0" fmla="*/ 4770 h 1833115"/>
                <a:gd name="connsiteX1" fmla="*/ 1781179 w 3069484"/>
                <a:gd name="connsiteY1" fmla="*/ 474751 h 1833115"/>
                <a:gd name="connsiteX2" fmla="*/ 3063271 w 3069484"/>
                <a:gd name="connsiteY2" fmla="*/ 1809452 h 1833115"/>
                <a:gd name="connsiteX3" fmla="*/ 3069484 w 3069484"/>
                <a:gd name="connsiteY3" fmla="*/ 1833115 h 1833115"/>
                <a:gd name="connsiteX4" fmla="*/ 2960678 w 3069484"/>
                <a:gd name="connsiteY4" fmla="*/ 1721444 h 1833115"/>
                <a:gd name="connsiteX5" fmla="*/ 1603701 w 3069484"/>
                <a:gd name="connsiteY5" fmla="*/ 714794 h 1833115"/>
                <a:gd name="connsiteX6" fmla="*/ 0 w 3069484"/>
                <a:gd name="connsiteY6" fmla="*/ 29368 h 1833115"/>
                <a:gd name="connsiteX7" fmla="*/ 251158 w 3069484"/>
                <a:gd name="connsiteY7" fmla="*/ 4770 h 1833115"/>
                <a:gd name="connsiteX0" fmla="*/ 251158 w 3069484"/>
                <a:gd name="connsiteY0" fmla="*/ 3516 h 1831861"/>
                <a:gd name="connsiteX1" fmla="*/ 1781179 w 3069484"/>
                <a:gd name="connsiteY1" fmla="*/ 473497 h 1831861"/>
                <a:gd name="connsiteX2" fmla="*/ 3063271 w 3069484"/>
                <a:gd name="connsiteY2" fmla="*/ 1808198 h 1831861"/>
                <a:gd name="connsiteX3" fmla="*/ 3069484 w 3069484"/>
                <a:gd name="connsiteY3" fmla="*/ 1831861 h 1831861"/>
                <a:gd name="connsiteX4" fmla="*/ 2960678 w 3069484"/>
                <a:gd name="connsiteY4" fmla="*/ 1720190 h 1831861"/>
                <a:gd name="connsiteX5" fmla="*/ 1603701 w 3069484"/>
                <a:gd name="connsiteY5" fmla="*/ 713540 h 1831861"/>
                <a:gd name="connsiteX6" fmla="*/ 0 w 3069484"/>
                <a:gd name="connsiteY6" fmla="*/ 28114 h 1831861"/>
                <a:gd name="connsiteX7" fmla="*/ 251158 w 3069484"/>
                <a:gd name="connsiteY7" fmla="*/ 3516 h 1831861"/>
                <a:gd name="connsiteX0" fmla="*/ 251178 w 3069504"/>
                <a:gd name="connsiteY0" fmla="*/ 72 h 1828417"/>
                <a:gd name="connsiteX1" fmla="*/ 1781199 w 3069504"/>
                <a:gd name="connsiteY1" fmla="*/ 470053 h 1828417"/>
                <a:gd name="connsiteX2" fmla="*/ 3063291 w 3069504"/>
                <a:gd name="connsiteY2" fmla="*/ 1804754 h 1828417"/>
                <a:gd name="connsiteX3" fmla="*/ 3069504 w 3069504"/>
                <a:gd name="connsiteY3" fmla="*/ 1828417 h 1828417"/>
                <a:gd name="connsiteX4" fmla="*/ 2960698 w 3069504"/>
                <a:gd name="connsiteY4" fmla="*/ 1716746 h 1828417"/>
                <a:gd name="connsiteX5" fmla="*/ 1603721 w 3069504"/>
                <a:gd name="connsiteY5" fmla="*/ 710096 h 1828417"/>
                <a:gd name="connsiteX6" fmla="*/ 20 w 3069504"/>
                <a:gd name="connsiteY6" fmla="*/ 24670 h 1828417"/>
                <a:gd name="connsiteX7" fmla="*/ 251178 w 3069504"/>
                <a:gd name="connsiteY7" fmla="*/ 72 h 1828417"/>
                <a:gd name="connsiteX0" fmla="*/ 251178 w 3072679"/>
                <a:gd name="connsiteY0" fmla="*/ 72 h 1841117"/>
                <a:gd name="connsiteX1" fmla="*/ 1781199 w 3072679"/>
                <a:gd name="connsiteY1" fmla="*/ 470053 h 1841117"/>
                <a:gd name="connsiteX2" fmla="*/ 3063291 w 3072679"/>
                <a:gd name="connsiteY2" fmla="*/ 1804754 h 1841117"/>
                <a:gd name="connsiteX3" fmla="*/ 3072679 w 3072679"/>
                <a:gd name="connsiteY3" fmla="*/ 1841117 h 1841117"/>
                <a:gd name="connsiteX4" fmla="*/ 2960698 w 3072679"/>
                <a:gd name="connsiteY4" fmla="*/ 1716746 h 1841117"/>
                <a:gd name="connsiteX5" fmla="*/ 1603721 w 3072679"/>
                <a:gd name="connsiteY5" fmla="*/ 710096 h 1841117"/>
                <a:gd name="connsiteX6" fmla="*/ 20 w 3072679"/>
                <a:gd name="connsiteY6" fmla="*/ 24670 h 1841117"/>
                <a:gd name="connsiteX7" fmla="*/ 251178 w 3072679"/>
                <a:gd name="connsiteY7" fmla="*/ 72 h 1841117"/>
                <a:gd name="connsiteX0" fmla="*/ 251178 w 3082204"/>
                <a:gd name="connsiteY0" fmla="*/ 72 h 1844292"/>
                <a:gd name="connsiteX1" fmla="*/ 1781199 w 3082204"/>
                <a:gd name="connsiteY1" fmla="*/ 470053 h 1844292"/>
                <a:gd name="connsiteX2" fmla="*/ 3063291 w 3082204"/>
                <a:gd name="connsiteY2" fmla="*/ 1804754 h 1844292"/>
                <a:gd name="connsiteX3" fmla="*/ 3082204 w 3082204"/>
                <a:gd name="connsiteY3" fmla="*/ 1844292 h 1844292"/>
                <a:gd name="connsiteX4" fmla="*/ 2960698 w 3082204"/>
                <a:gd name="connsiteY4" fmla="*/ 1716746 h 1844292"/>
                <a:gd name="connsiteX5" fmla="*/ 1603721 w 3082204"/>
                <a:gd name="connsiteY5" fmla="*/ 710096 h 1844292"/>
                <a:gd name="connsiteX6" fmla="*/ 20 w 3082204"/>
                <a:gd name="connsiteY6" fmla="*/ 24670 h 1844292"/>
                <a:gd name="connsiteX7" fmla="*/ 251178 w 3082204"/>
                <a:gd name="connsiteY7" fmla="*/ 72 h 1844292"/>
                <a:gd name="connsiteX0" fmla="*/ 251178 w 3091729"/>
                <a:gd name="connsiteY0" fmla="*/ 72 h 1856992"/>
                <a:gd name="connsiteX1" fmla="*/ 1781199 w 3091729"/>
                <a:gd name="connsiteY1" fmla="*/ 470053 h 1856992"/>
                <a:gd name="connsiteX2" fmla="*/ 3063291 w 3091729"/>
                <a:gd name="connsiteY2" fmla="*/ 1804754 h 1856992"/>
                <a:gd name="connsiteX3" fmla="*/ 3091729 w 3091729"/>
                <a:gd name="connsiteY3" fmla="*/ 1856992 h 1856992"/>
                <a:gd name="connsiteX4" fmla="*/ 2960698 w 3091729"/>
                <a:gd name="connsiteY4" fmla="*/ 1716746 h 1856992"/>
                <a:gd name="connsiteX5" fmla="*/ 1603721 w 3091729"/>
                <a:gd name="connsiteY5" fmla="*/ 710096 h 1856992"/>
                <a:gd name="connsiteX6" fmla="*/ 20 w 3091729"/>
                <a:gd name="connsiteY6" fmla="*/ 24670 h 1856992"/>
                <a:gd name="connsiteX7" fmla="*/ 251178 w 3091729"/>
                <a:gd name="connsiteY7" fmla="*/ 72 h 1856992"/>
                <a:gd name="connsiteX0" fmla="*/ 251178 w 3063291"/>
                <a:gd name="connsiteY0" fmla="*/ 72 h 1942717"/>
                <a:gd name="connsiteX1" fmla="*/ 1781199 w 3063291"/>
                <a:gd name="connsiteY1" fmla="*/ 470053 h 1942717"/>
                <a:gd name="connsiteX2" fmla="*/ 3063291 w 3063291"/>
                <a:gd name="connsiteY2" fmla="*/ 1804754 h 1942717"/>
                <a:gd name="connsiteX3" fmla="*/ 3034579 w 3063291"/>
                <a:gd name="connsiteY3" fmla="*/ 1942717 h 1942717"/>
                <a:gd name="connsiteX4" fmla="*/ 2960698 w 3063291"/>
                <a:gd name="connsiteY4" fmla="*/ 1716746 h 1942717"/>
                <a:gd name="connsiteX5" fmla="*/ 1603721 w 3063291"/>
                <a:gd name="connsiteY5" fmla="*/ 710096 h 1942717"/>
                <a:gd name="connsiteX6" fmla="*/ 20 w 3063291"/>
                <a:gd name="connsiteY6" fmla="*/ 24670 h 1942717"/>
                <a:gd name="connsiteX7" fmla="*/ 251178 w 3063291"/>
                <a:gd name="connsiteY7" fmla="*/ 72 h 1942717"/>
                <a:gd name="connsiteX0" fmla="*/ 251178 w 3063291"/>
                <a:gd name="connsiteY0" fmla="*/ 72 h 1804754"/>
                <a:gd name="connsiteX1" fmla="*/ 1781199 w 3063291"/>
                <a:gd name="connsiteY1" fmla="*/ 470053 h 1804754"/>
                <a:gd name="connsiteX2" fmla="*/ 3063291 w 3063291"/>
                <a:gd name="connsiteY2" fmla="*/ 1804754 h 1804754"/>
                <a:gd name="connsiteX3" fmla="*/ 2960698 w 3063291"/>
                <a:gd name="connsiteY3" fmla="*/ 1716746 h 1804754"/>
                <a:gd name="connsiteX4" fmla="*/ 1603721 w 3063291"/>
                <a:gd name="connsiteY4" fmla="*/ 710096 h 1804754"/>
                <a:gd name="connsiteX5" fmla="*/ 20 w 3063291"/>
                <a:gd name="connsiteY5" fmla="*/ 24670 h 1804754"/>
                <a:gd name="connsiteX6" fmla="*/ 251178 w 3063291"/>
                <a:gd name="connsiteY6" fmla="*/ 72 h 1804754"/>
                <a:gd name="connsiteX0" fmla="*/ 251178 w 3063291"/>
                <a:gd name="connsiteY0" fmla="*/ 72 h 1813255"/>
                <a:gd name="connsiteX1" fmla="*/ 1781199 w 3063291"/>
                <a:gd name="connsiteY1" fmla="*/ 470053 h 1813255"/>
                <a:gd name="connsiteX2" fmla="*/ 3063291 w 3063291"/>
                <a:gd name="connsiteY2" fmla="*/ 1804754 h 1813255"/>
                <a:gd name="connsiteX3" fmla="*/ 2960698 w 3063291"/>
                <a:gd name="connsiteY3" fmla="*/ 1716746 h 1813255"/>
                <a:gd name="connsiteX4" fmla="*/ 1603721 w 3063291"/>
                <a:gd name="connsiteY4" fmla="*/ 710096 h 1813255"/>
                <a:gd name="connsiteX5" fmla="*/ 20 w 3063291"/>
                <a:gd name="connsiteY5" fmla="*/ 24670 h 1813255"/>
                <a:gd name="connsiteX6" fmla="*/ 251178 w 3063291"/>
                <a:gd name="connsiteY6" fmla="*/ 72 h 1813255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81719"/>
                <a:gd name="connsiteY0" fmla="*/ 64 h 1822171"/>
                <a:gd name="connsiteX1" fmla="*/ 1847874 w 3081719"/>
                <a:gd name="connsiteY1" fmla="*/ 479570 h 1822171"/>
                <a:gd name="connsiteX2" fmla="*/ 3079166 w 3081719"/>
                <a:gd name="connsiteY2" fmla="*/ 1814271 h 1822171"/>
                <a:gd name="connsiteX3" fmla="*/ 2960698 w 3081719"/>
                <a:gd name="connsiteY3" fmla="*/ 1716738 h 1822171"/>
                <a:gd name="connsiteX4" fmla="*/ 1603721 w 3081719"/>
                <a:gd name="connsiteY4" fmla="*/ 710088 h 1822171"/>
                <a:gd name="connsiteX5" fmla="*/ 20 w 3081719"/>
                <a:gd name="connsiteY5" fmla="*/ 24662 h 1822171"/>
                <a:gd name="connsiteX6" fmla="*/ 251178 w 3081719"/>
                <a:gd name="connsiteY6" fmla="*/ 64 h 1822171"/>
                <a:gd name="connsiteX0" fmla="*/ 251178 w 3081828"/>
                <a:gd name="connsiteY0" fmla="*/ 63 h 1822170"/>
                <a:gd name="connsiteX1" fmla="*/ 1882799 w 3081828"/>
                <a:gd name="connsiteY1" fmla="*/ 482744 h 1822170"/>
                <a:gd name="connsiteX2" fmla="*/ 3079166 w 3081828"/>
                <a:gd name="connsiteY2" fmla="*/ 1814270 h 1822170"/>
                <a:gd name="connsiteX3" fmla="*/ 2960698 w 3081828"/>
                <a:gd name="connsiteY3" fmla="*/ 1716737 h 1822170"/>
                <a:gd name="connsiteX4" fmla="*/ 1603721 w 3081828"/>
                <a:gd name="connsiteY4" fmla="*/ 710087 h 1822170"/>
                <a:gd name="connsiteX5" fmla="*/ 20 w 3081828"/>
                <a:gd name="connsiteY5" fmla="*/ 24661 h 1822170"/>
                <a:gd name="connsiteX6" fmla="*/ 251178 w 3081828"/>
                <a:gd name="connsiteY6" fmla="*/ 63 h 1822170"/>
                <a:gd name="connsiteX0" fmla="*/ 251178 w 3081884"/>
                <a:gd name="connsiteY0" fmla="*/ 60 h 1822167"/>
                <a:gd name="connsiteX1" fmla="*/ 1882799 w 3081884"/>
                <a:gd name="connsiteY1" fmla="*/ 482741 h 1822167"/>
                <a:gd name="connsiteX2" fmla="*/ 3079166 w 3081884"/>
                <a:gd name="connsiteY2" fmla="*/ 1814267 h 1822167"/>
                <a:gd name="connsiteX3" fmla="*/ 2960698 w 3081884"/>
                <a:gd name="connsiteY3" fmla="*/ 1716734 h 1822167"/>
                <a:gd name="connsiteX4" fmla="*/ 1603721 w 3081884"/>
                <a:gd name="connsiteY4" fmla="*/ 710084 h 1822167"/>
                <a:gd name="connsiteX5" fmla="*/ 20 w 3081884"/>
                <a:gd name="connsiteY5" fmla="*/ 24658 h 1822167"/>
                <a:gd name="connsiteX6" fmla="*/ 251178 w 3081884"/>
                <a:gd name="connsiteY6" fmla="*/ 60 h 182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1884" h="1822167">
                  <a:moveTo>
                    <a:pt x="251178" y="60"/>
                  </a:moveTo>
                  <a:cubicBezTo>
                    <a:pt x="681622" y="-3882"/>
                    <a:pt x="1322568" y="189898"/>
                    <a:pt x="1882799" y="482741"/>
                  </a:cubicBezTo>
                  <a:cubicBezTo>
                    <a:pt x="2379071" y="742151"/>
                    <a:pt x="3132862" y="1612466"/>
                    <a:pt x="3079166" y="1814267"/>
                  </a:cubicBezTo>
                  <a:cubicBezTo>
                    <a:pt x="3064018" y="1851606"/>
                    <a:pt x="2994896" y="1746070"/>
                    <a:pt x="2960698" y="1716734"/>
                  </a:cubicBezTo>
                  <a:cubicBezTo>
                    <a:pt x="2606771" y="1371478"/>
                    <a:pt x="2097167" y="992097"/>
                    <a:pt x="1603721" y="710084"/>
                  </a:cubicBezTo>
                  <a:cubicBezTo>
                    <a:pt x="1110275" y="428071"/>
                    <a:pt x="-5447" y="49688"/>
                    <a:pt x="20" y="24658"/>
                  </a:cubicBezTo>
                  <a:cubicBezTo>
                    <a:pt x="5487" y="-372"/>
                    <a:pt x="144815" y="2029"/>
                    <a:pt x="251178" y="60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F48FC463-18E4-4565-B84D-240A6C50A81C}"/>
                </a:ext>
              </a:extLst>
            </p:cNvPr>
            <p:cNvSpPr/>
            <p:nvPr/>
          </p:nvSpPr>
          <p:spPr>
            <a:xfrm rot="1800000">
              <a:off x="248935" y="4686974"/>
              <a:ext cx="2710051" cy="1030843"/>
            </a:xfrm>
            <a:custGeom>
              <a:avLst/>
              <a:gdLst>
                <a:gd name="connsiteX0" fmla="*/ 363078 w 2710051"/>
                <a:gd name="connsiteY0" fmla="*/ 301727 h 942159"/>
                <a:gd name="connsiteX1" fmla="*/ 629139 w 2710051"/>
                <a:gd name="connsiteY1" fmla="*/ 335474 h 942159"/>
                <a:gd name="connsiteX2" fmla="*/ 653613 w 2710051"/>
                <a:gd name="connsiteY2" fmla="*/ 138015 h 942159"/>
                <a:gd name="connsiteX3" fmla="*/ 898717 w 2710051"/>
                <a:gd name="connsiteY3" fmla="*/ 221177 h 942159"/>
                <a:gd name="connsiteX4" fmla="*/ 991948 w 2710051"/>
                <a:gd name="connsiteY4" fmla="*/ 35102 h 942159"/>
                <a:gd name="connsiteX5" fmla="*/ 1199381 w 2710051"/>
                <a:gd name="connsiteY5" fmla="*/ 162019 h 942159"/>
                <a:gd name="connsiteX6" fmla="*/ 1355026 w 2710051"/>
                <a:gd name="connsiteY6" fmla="*/ 0 h 942159"/>
                <a:gd name="connsiteX7" fmla="*/ 1510670 w 2710051"/>
                <a:gd name="connsiteY7" fmla="*/ 162019 h 942159"/>
                <a:gd name="connsiteX8" fmla="*/ 1718103 w 2710051"/>
                <a:gd name="connsiteY8" fmla="*/ 35102 h 942159"/>
                <a:gd name="connsiteX9" fmla="*/ 1811334 w 2710051"/>
                <a:gd name="connsiteY9" fmla="*/ 221177 h 942159"/>
                <a:gd name="connsiteX10" fmla="*/ 2056438 w 2710051"/>
                <a:gd name="connsiteY10" fmla="*/ 138015 h 942159"/>
                <a:gd name="connsiteX11" fmla="*/ 2080912 w 2710051"/>
                <a:gd name="connsiteY11" fmla="*/ 335474 h 942159"/>
                <a:gd name="connsiteX12" fmla="*/ 2346973 w 2710051"/>
                <a:gd name="connsiteY12" fmla="*/ 301727 h 942159"/>
                <a:gd name="connsiteX13" fmla="*/ 2301017 w 2710051"/>
                <a:gd name="connsiteY13" fmla="*/ 497107 h 942159"/>
                <a:gd name="connsiteX14" fmla="*/ 2569908 w 2710051"/>
                <a:gd name="connsiteY14" fmla="*/ 515080 h 942159"/>
                <a:gd name="connsiteX15" fmla="*/ 2456662 w 2710051"/>
                <a:gd name="connsiteY15" fmla="*/ 695071 h 942159"/>
                <a:gd name="connsiteX16" fmla="*/ 2710051 w 2710051"/>
                <a:gd name="connsiteY16" fmla="*/ 763534 h 942159"/>
                <a:gd name="connsiteX17" fmla="*/ 2537220 w 2710051"/>
                <a:gd name="connsiteY17" fmla="*/ 915862 h 942159"/>
                <a:gd name="connsiteX18" fmla="*/ 2587982 w 2710051"/>
                <a:gd name="connsiteY18" fmla="*/ 942159 h 942159"/>
                <a:gd name="connsiteX19" fmla="*/ 2347666 w 2710051"/>
                <a:gd name="connsiteY19" fmla="*/ 918396 h 942159"/>
                <a:gd name="connsiteX20" fmla="*/ 1326886 w 2710051"/>
                <a:gd name="connsiteY20" fmla="*/ 876090 h 942159"/>
                <a:gd name="connsiteX21" fmla="*/ 306105 w 2710051"/>
                <a:gd name="connsiteY21" fmla="*/ 918396 h 942159"/>
                <a:gd name="connsiteX22" fmla="*/ 135345 w 2710051"/>
                <a:gd name="connsiteY22" fmla="*/ 935282 h 942159"/>
                <a:gd name="connsiteX23" fmla="*/ 172831 w 2710051"/>
                <a:gd name="connsiteY23" fmla="*/ 915862 h 942159"/>
                <a:gd name="connsiteX24" fmla="*/ 0 w 2710051"/>
                <a:gd name="connsiteY24" fmla="*/ 763534 h 942159"/>
                <a:gd name="connsiteX25" fmla="*/ 253389 w 2710051"/>
                <a:gd name="connsiteY25" fmla="*/ 695071 h 942159"/>
                <a:gd name="connsiteX26" fmla="*/ 140143 w 2710051"/>
                <a:gd name="connsiteY26" fmla="*/ 515080 h 942159"/>
                <a:gd name="connsiteX27" fmla="*/ 409034 w 2710051"/>
                <a:gd name="connsiteY27" fmla="*/ 497107 h 942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10051" h="942159">
                  <a:moveTo>
                    <a:pt x="363078" y="301727"/>
                  </a:moveTo>
                  <a:lnTo>
                    <a:pt x="629139" y="335474"/>
                  </a:lnTo>
                  <a:lnTo>
                    <a:pt x="653613" y="138015"/>
                  </a:lnTo>
                  <a:lnTo>
                    <a:pt x="898717" y="221177"/>
                  </a:lnTo>
                  <a:lnTo>
                    <a:pt x="991948" y="35102"/>
                  </a:lnTo>
                  <a:lnTo>
                    <a:pt x="1199381" y="162019"/>
                  </a:lnTo>
                  <a:lnTo>
                    <a:pt x="1355026" y="0"/>
                  </a:lnTo>
                  <a:lnTo>
                    <a:pt x="1510670" y="162019"/>
                  </a:lnTo>
                  <a:lnTo>
                    <a:pt x="1718103" y="35102"/>
                  </a:lnTo>
                  <a:lnTo>
                    <a:pt x="1811334" y="221177"/>
                  </a:lnTo>
                  <a:lnTo>
                    <a:pt x="2056438" y="138015"/>
                  </a:lnTo>
                  <a:lnTo>
                    <a:pt x="2080912" y="335474"/>
                  </a:lnTo>
                  <a:lnTo>
                    <a:pt x="2346973" y="301727"/>
                  </a:lnTo>
                  <a:lnTo>
                    <a:pt x="2301017" y="497107"/>
                  </a:lnTo>
                  <a:lnTo>
                    <a:pt x="2569908" y="515080"/>
                  </a:lnTo>
                  <a:lnTo>
                    <a:pt x="2456662" y="695071"/>
                  </a:lnTo>
                  <a:lnTo>
                    <a:pt x="2710051" y="763534"/>
                  </a:lnTo>
                  <a:lnTo>
                    <a:pt x="2537220" y="915862"/>
                  </a:lnTo>
                  <a:lnTo>
                    <a:pt x="2587982" y="942159"/>
                  </a:lnTo>
                  <a:lnTo>
                    <a:pt x="2347666" y="918396"/>
                  </a:lnTo>
                  <a:cubicBezTo>
                    <a:pt x="2019628" y="890717"/>
                    <a:pt x="1677930" y="876090"/>
                    <a:pt x="1326886" y="876090"/>
                  </a:cubicBezTo>
                  <a:cubicBezTo>
                    <a:pt x="975841" y="876090"/>
                    <a:pt x="634143" y="890718"/>
                    <a:pt x="306105" y="918396"/>
                  </a:cubicBezTo>
                  <a:lnTo>
                    <a:pt x="135345" y="935282"/>
                  </a:lnTo>
                  <a:lnTo>
                    <a:pt x="172831" y="915862"/>
                  </a:lnTo>
                  <a:lnTo>
                    <a:pt x="0" y="763534"/>
                  </a:lnTo>
                  <a:lnTo>
                    <a:pt x="253389" y="695071"/>
                  </a:lnTo>
                  <a:lnTo>
                    <a:pt x="140143" y="515080"/>
                  </a:lnTo>
                  <a:lnTo>
                    <a:pt x="409034" y="497107"/>
                  </a:lnTo>
                  <a:close/>
                </a:path>
              </a:pathLst>
            </a:custGeom>
            <a:solidFill>
              <a:srgbClr val="33CC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43F656B-5A1D-4627-BEC2-388E7C857B98}"/>
                </a:ext>
              </a:extLst>
            </p:cNvPr>
            <p:cNvSpPr/>
            <p:nvPr/>
          </p:nvSpPr>
          <p:spPr>
            <a:xfrm rot="2053807">
              <a:off x="1307887" y="5132967"/>
              <a:ext cx="2710051" cy="1264009"/>
            </a:xfrm>
            <a:custGeom>
              <a:avLst/>
              <a:gdLst>
                <a:gd name="connsiteX0" fmla="*/ 363078 w 2710051"/>
                <a:gd name="connsiteY0" fmla="*/ 301727 h 942159"/>
                <a:gd name="connsiteX1" fmla="*/ 629139 w 2710051"/>
                <a:gd name="connsiteY1" fmla="*/ 335474 h 942159"/>
                <a:gd name="connsiteX2" fmla="*/ 653613 w 2710051"/>
                <a:gd name="connsiteY2" fmla="*/ 138015 h 942159"/>
                <a:gd name="connsiteX3" fmla="*/ 898717 w 2710051"/>
                <a:gd name="connsiteY3" fmla="*/ 221177 h 942159"/>
                <a:gd name="connsiteX4" fmla="*/ 991948 w 2710051"/>
                <a:gd name="connsiteY4" fmla="*/ 35102 h 942159"/>
                <a:gd name="connsiteX5" fmla="*/ 1199381 w 2710051"/>
                <a:gd name="connsiteY5" fmla="*/ 162019 h 942159"/>
                <a:gd name="connsiteX6" fmla="*/ 1355026 w 2710051"/>
                <a:gd name="connsiteY6" fmla="*/ 0 h 942159"/>
                <a:gd name="connsiteX7" fmla="*/ 1510670 w 2710051"/>
                <a:gd name="connsiteY7" fmla="*/ 162019 h 942159"/>
                <a:gd name="connsiteX8" fmla="*/ 1718103 w 2710051"/>
                <a:gd name="connsiteY8" fmla="*/ 35102 h 942159"/>
                <a:gd name="connsiteX9" fmla="*/ 1811334 w 2710051"/>
                <a:gd name="connsiteY9" fmla="*/ 221177 h 942159"/>
                <a:gd name="connsiteX10" fmla="*/ 2056438 w 2710051"/>
                <a:gd name="connsiteY10" fmla="*/ 138015 h 942159"/>
                <a:gd name="connsiteX11" fmla="*/ 2080912 w 2710051"/>
                <a:gd name="connsiteY11" fmla="*/ 335474 h 942159"/>
                <a:gd name="connsiteX12" fmla="*/ 2346973 w 2710051"/>
                <a:gd name="connsiteY12" fmla="*/ 301727 h 942159"/>
                <a:gd name="connsiteX13" fmla="*/ 2301017 w 2710051"/>
                <a:gd name="connsiteY13" fmla="*/ 497107 h 942159"/>
                <a:gd name="connsiteX14" fmla="*/ 2569908 w 2710051"/>
                <a:gd name="connsiteY14" fmla="*/ 515080 h 942159"/>
                <a:gd name="connsiteX15" fmla="*/ 2456662 w 2710051"/>
                <a:gd name="connsiteY15" fmla="*/ 695071 h 942159"/>
                <a:gd name="connsiteX16" fmla="*/ 2710051 w 2710051"/>
                <a:gd name="connsiteY16" fmla="*/ 763534 h 942159"/>
                <a:gd name="connsiteX17" fmla="*/ 2537220 w 2710051"/>
                <a:gd name="connsiteY17" fmla="*/ 915862 h 942159"/>
                <a:gd name="connsiteX18" fmla="*/ 2587982 w 2710051"/>
                <a:gd name="connsiteY18" fmla="*/ 942159 h 942159"/>
                <a:gd name="connsiteX19" fmla="*/ 2347666 w 2710051"/>
                <a:gd name="connsiteY19" fmla="*/ 918396 h 942159"/>
                <a:gd name="connsiteX20" fmla="*/ 1326886 w 2710051"/>
                <a:gd name="connsiteY20" fmla="*/ 876090 h 942159"/>
                <a:gd name="connsiteX21" fmla="*/ 306105 w 2710051"/>
                <a:gd name="connsiteY21" fmla="*/ 918396 h 942159"/>
                <a:gd name="connsiteX22" fmla="*/ 135345 w 2710051"/>
                <a:gd name="connsiteY22" fmla="*/ 935282 h 942159"/>
                <a:gd name="connsiteX23" fmla="*/ 172831 w 2710051"/>
                <a:gd name="connsiteY23" fmla="*/ 915862 h 942159"/>
                <a:gd name="connsiteX24" fmla="*/ 0 w 2710051"/>
                <a:gd name="connsiteY24" fmla="*/ 763534 h 942159"/>
                <a:gd name="connsiteX25" fmla="*/ 253389 w 2710051"/>
                <a:gd name="connsiteY25" fmla="*/ 695071 h 942159"/>
                <a:gd name="connsiteX26" fmla="*/ 140143 w 2710051"/>
                <a:gd name="connsiteY26" fmla="*/ 515080 h 942159"/>
                <a:gd name="connsiteX27" fmla="*/ 409034 w 2710051"/>
                <a:gd name="connsiteY27" fmla="*/ 497107 h 942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10051" h="942159">
                  <a:moveTo>
                    <a:pt x="363078" y="301727"/>
                  </a:moveTo>
                  <a:lnTo>
                    <a:pt x="629139" y="335474"/>
                  </a:lnTo>
                  <a:lnTo>
                    <a:pt x="653613" y="138015"/>
                  </a:lnTo>
                  <a:lnTo>
                    <a:pt x="898717" y="221177"/>
                  </a:lnTo>
                  <a:lnTo>
                    <a:pt x="991948" y="35102"/>
                  </a:lnTo>
                  <a:lnTo>
                    <a:pt x="1199381" y="162019"/>
                  </a:lnTo>
                  <a:lnTo>
                    <a:pt x="1355026" y="0"/>
                  </a:lnTo>
                  <a:lnTo>
                    <a:pt x="1510670" y="162019"/>
                  </a:lnTo>
                  <a:lnTo>
                    <a:pt x="1718103" y="35102"/>
                  </a:lnTo>
                  <a:lnTo>
                    <a:pt x="1811334" y="221177"/>
                  </a:lnTo>
                  <a:lnTo>
                    <a:pt x="2056438" y="138015"/>
                  </a:lnTo>
                  <a:lnTo>
                    <a:pt x="2080912" y="335474"/>
                  </a:lnTo>
                  <a:lnTo>
                    <a:pt x="2346973" y="301727"/>
                  </a:lnTo>
                  <a:lnTo>
                    <a:pt x="2301017" y="497107"/>
                  </a:lnTo>
                  <a:lnTo>
                    <a:pt x="2569908" y="515080"/>
                  </a:lnTo>
                  <a:lnTo>
                    <a:pt x="2456662" y="695071"/>
                  </a:lnTo>
                  <a:lnTo>
                    <a:pt x="2710051" y="763534"/>
                  </a:lnTo>
                  <a:lnTo>
                    <a:pt x="2537220" y="915862"/>
                  </a:lnTo>
                  <a:lnTo>
                    <a:pt x="2587982" y="942159"/>
                  </a:lnTo>
                  <a:lnTo>
                    <a:pt x="2347666" y="918396"/>
                  </a:lnTo>
                  <a:cubicBezTo>
                    <a:pt x="2019628" y="890717"/>
                    <a:pt x="1677930" y="876090"/>
                    <a:pt x="1326886" y="876090"/>
                  </a:cubicBezTo>
                  <a:cubicBezTo>
                    <a:pt x="975841" y="876090"/>
                    <a:pt x="634143" y="890718"/>
                    <a:pt x="306105" y="918396"/>
                  </a:cubicBezTo>
                  <a:lnTo>
                    <a:pt x="135345" y="935282"/>
                  </a:lnTo>
                  <a:lnTo>
                    <a:pt x="172831" y="915862"/>
                  </a:lnTo>
                  <a:lnTo>
                    <a:pt x="0" y="763534"/>
                  </a:lnTo>
                  <a:lnTo>
                    <a:pt x="253389" y="695071"/>
                  </a:lnTo>
                  <a:lnTo>
                    <a:pt x="140143" y="515080"/>
                  </a:lnTo>
                  <a:lnTo>
                    <a:pt x="409034" y="497107"/>
                  </a:lnTo>
                  <a:close/>
                </a:path>
              </a:pathLst>
            </a:custGeom>
            <a:solidFill>
              <a:srgbClr val="33CC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FAD76310-C73E-4A87-8879-A854DAF16798}"/>
                </a:ext>
              </a:extLst>
            </p:cNvPr>
            <p:cNvSpPr/>
            <p:nvPr/>
          </p:nvSpPr>
          <p:spPr>
            <a:xfrm rot="1800000">
              <a:off x="1718694" y="5583631"/>
              <a:ext cx="2055408" cy="1104149"/>
            </a:xfrm>
            <a:custGeom>
              <a:avLst/>
              <a:gdLst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54960 w 3677776"/>
                <a:gd name="connsiteY51" fmla="*/ 1162453 h 1424611"/>
                <a:gd name="connsiteX52" fmla="*/ 3385962 w 3677776"/>
                <a:gd name="connsiteY52" fmla="*/ 1208878 h 1424611"/>
                <a:gd name="connsiteX53" fmla="*/ 3486205 w 3677776"/>
                <a:gd name="connsiteY53" fmla="*/ 1245673 h 1424611"/>
                <a:gd name="connsiteX54" fmla="*/ 3403681 w 3677776"/>
                <a:gd name="connsiteY54" fmla="*/ 1291071 h 1424611"/>
                <a:gd name="connsiteX55" fmla="*/ 3528507 w 3677776"/>
                <a:gd name="connsiteY55" fmla="*/ 1347513 h 1424611"/>
                <a:gd name="connsiteX56" fmla="*/ 3398768 w 3677776"/>
                <a:gd name="connsiteY56" fmla="*/ 1406176 h 1424611"/>
                <a:gd name="connsiteX57" fmla="*/ 3431962 w 3677776"/>
                <a:gd name="connsiteY57" fmla="*/ 1424611 h 1424611"/>
                <a:gd name="connsiteX58" fmla="*/ 87277 w 3677776"/>
                <a:gd name="connsiteY58" fmla="*/ 1424611 h 1424611"/>
                <a:gd name="connsiteX59" fmla="*/ 124826 w 3677776"/>
                <a:gd name="connsiteY59" fmla="*/ 1403955 h 1424611"/>
                <a:gd name="connsiteX60" fmla="*/ 0 w 3677776"/>
                <a:gd name="connsiteY60" fmla="*/ 1347513 h 1424611"/>
                <a:gd name="connsiteX61" fmla="*/ 129739 w 3677776"/>
                <a:gd name="connsiteY61" fmla="*/ 1288849 h 1424611"/>
                <a:gd name="connsiteX62" fmla="*/ 43100 w 3677776"/>
                <a:gd name="connsiteY62" fmla="*/ 1240733 h 1424611"/>
                <a:gd name="connsiteX63" fmla="*/ 138430 w 3677776"/>
                <a:gd name="connsiteY63" fmla="*/ 1206109 h 1424611"/>
                <a:gd name="connsiteX64" fmla="*/ 33892 w 3677776"/>
                <a:gd name="connsiteY64" fmla="*/ 1135771 h 1424611"/>
                <a:gd name="connsiteX65" fmla="*/ 172547 w 3677776"/>
                <a:gd name="connsiteY65" fmla="*/ 1095880 h 1424611"/>
                <a:gd name="connsiteX66" fmla="*/ 149269 w 3677776"/>
                <a:gd name="connsiteY66" fmla="*/ 1085355 h 1424611"/>
                <a:gd name="connsiteX67" fmla="*/ 162355 w 3677776"/>
                <a:gd name="connsiteY67" fmla="*/ 1079438 h 1424611"/>
                <a:gd name="connsiteX68" fmla="*/ 110026 w 3677776"/>
                <a:gd name="connsiteY68" fmla="*/ 1036215 h 1424611"/>
                <a:gd name="connsiteX69" fmla="*/ 214508 w 3677776"/>
                <a:gd name="connsiteY69" fmla="*/ 1013699 h 1424611"/>
                <a:gd name="connsiteX70" fmla="*/ 134296 w 3677776"/>
                <a:gd name="connsiteY70" fmla="*/ 932169 h 1424611"/>
                <a:gd name="connsiteX71" fmla="*/ 245240 w 3677776"/>
                <a:gd name="connsiteY71" fmla="*/ 915382 h 1424611"/>
                <a:gd name="connsiteX72" fmla="*/ 183161 w 3677776"/>
                <a:gd name="connsiteY72" fmla="*/ 873613 h 1424611"/>
                <a:gd name="connsiteX73" fmla="*/ 249034 w 3677776"/>
                <a:gd name="connsiteY73" fmla="*/ 854661 h 1424611"/>
                <a:gd name="connsiteX74" fmla="*/ 240537 w 3677776"/>
                <a:gd name="connsiteY74" fmla="*/ 843665 h 1424611"/>
                <a:gd name="connsiteX75" fmla="*/ 307545 w 3677776"/>
                <a:gd name="connsiteY75" fmla="*/ 837828 h 1424611"/>
                <a:gd name="connsiteX76" fmla="*/ 329021 w 3677776"/>
                <a:gd name="connsiteY76" fmla="*/ 831649 h 1424611"/>
                <a:gd name="connsiteX77" fmla="*/ 259295 w 3677776"/>
                <a:gd name="connsiteY77" fmla="*/ 774057 h 1424611"/>
                <a:gd name="connsiteX78" fmla="*/ 308491 w 3677776"/>
                <a:gd name="connsiteY78" fmla="*/ 763455 h 1424611"/>
                <a:gd name="connsiteX79" fmla="*/ 297330 w 3677776"/>
                <a:gd name="connsiteY79" fmla="*/ 744522 h 1424611"/>
                <a:gd name="connsiteX80" fmla="*/ 355300 w 3677776"/>
                <a:gd name="connsiteY80" fmla="*/ 742925 h 1424611"/>
                <a:gd name="connsiteX81" fmla="*/ 283565 w 3677776"/>
                <a:gd name="connsiteY81" fmla="*/ 670011 h 1424611"/>
                <a:gd name="connsiteX82" fmla="*/ 439916 w 3677776"/>
                <a:gd name="connsiteY82" fmla="*/ 646354 h 1424611"/>
                <a:gd name="connsiteX83" fmla="*/ 389806 w 3677776"/>
                <a:gd name="connsiteY83" fmla="*/ 581507 h 1424611"/>
                <a:gd name="connsiteX84" fmla="*/ 499419 w 3677776"/>
                <a:gd name="connsiteY84" fmla="*/ 571958 h 1424611"/>
                <a:gd name="connsiteX85" fmla="*/ 446599 w 3677776"/>
                <a:gd name="connsiteY85" fmla="*/ 482364 h 1424611"/>
                <a:gd name="connsiteX86" fmla="*/ 607453 w 3677776"/>
                <a:gd name="connsiteY86" fmla="*/ 477931 h 1424611"/>
                <a:gd name="connsiteX87" fmla="*/ 578867 w 3677776"/>
                <a:gd name="connsiteY87" fmla="*/ 408311 h 1424611"/>
                <a:gd name="connsiteX88" fmla="*/ 689398 w 3677776"/>
                <a:gd name="connsiteY88" fmla="*/ 412105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385962 w 3677776"/>
                <a:gd name="connsiteY51" fmla="*/ 1208878 h 1424611"/>
                <a:gd name="connsiteX52" fmla="*/ 3486205 w 3677776"/>
                <a:gd name="connsiteY52" fmla="*/ 1245673 h 1424611"/>
                <a:gd name="connsiteX53" fmla="*/ 3403681 w 3677776"/>
                <a:gd name="connsiteY53" fmla="*/ 1291071 h 1424611"/>
                <a:gd name="connsiteX54" fmla="*/ 3528507 w 3677776"/>
                <a:gd name="connsiteY54" fmla="*/ 1347513 h 1424611"/>
                <a:gd name="connsiteX55" fmla="*/ 3398768 w 3677776"/>
                <a:gd name="connsiteY55" fmla="*/ 1406176 h 1424611"/>
                <a:gd name="connsiteX56" fmla="*/ 3431962 w 3677776"/>
                <a:gd name="connsiteY56" fmla="*/ 1424611 h 1424611"/>
                <a:gd name="connsiteX57" fmla="*/ 87277 w 3677776"/>
                <a:gd name="connsiteY57" fmla="*/ 1424611 h 1424611"/>
                <a:gd name="connsiteX58" fmla="*/ 124826 w 3677776"/>
                <a:gd name="connsiteY58" fmla="*/ 1403955 h 1424611"/>
                <a:gd name="connsiteX59" fmla="*/ 0 w 3677776"/>
                <a:gd name="connsiteY59" fmla="*/ 1347513 h 1424611"/>
                <a:gd name="connsiteX60" fmla="*/ 129739 w 3677776"/>
                <a:gd name="connsiteY60" fmla="*/ 1288849 h 1424611"/>
                <a:gd name="connsiteX61" fmla="*/ 43100 w 3677776"/>
                <a:gd name="connsiteY61" fmla="*/ 1240733 h 1424611"/>
                <a:gd name="connsiteX62" fmla="*/ 138430 w 3677776"/>
                <a:gd name="connsiteY62" fmla="*/ 1206109 h 1424611"/>
                <a:gd name="connsiteX63" fmla="*/ 33892 w 3677776"/>
                <a:gd name="connsiteY63" fmla="*/ 1135771 h 1424611"/>
                <a:gd name="connsiteX64" fmla="*/ 172547 w 3677776"/>
                <a:gd name="connsiteY64" fmla="*/ 1095880 h 1424611"/>
                <a:gd name="connsiteX65" fmla="*/ 149269 w 3677776"/>
                <a:gd name="connsiteY65" fmla="*/ 1085355 h 1424611"/>
                <a:gd name="connsiteX66" fmla="*/ 162355 w 3677776"/>
                <a:gd name="connsiteY66" fmla="*/ 1079438 h 1424611"/>
                <a:gd name="connsiteX67" fmla="*/ 110026 w 3677776"/>
                <a:gd name="connsiteY67" fmla="*/ 1036215 h 1424611"/>
                <a:gd name="connsiteX68" fmla="*/ 214508 w 3677776"/>
                <a:gd name="connsiteY68" fmla="*/ 1013699 h 1424611"/>
                <a:gd name="connsiteX69" fmla="*/ 134296 w 3677776"/>
                <a:gd name="connsiteY69" fmla="*/ 932169 h 1424611"/>
                <a:gd name="connsiteX70" fmla="*/ 245240 w 3677776"/>
                <a:gd name="connsiteY70" fmla="*/ 915382 h 1424611"/>
                <a:gd name="connsiteX71" fmla="*/ 183161 w 3677776"/>
                <a:gd name="connsiteY71" fmla="*/ 873613 h 1424611"/>
                <a:gd name="connsiteX72" fmla="*/ 249034 w 3677776"/>
                <a:gd name="connsiteY72" fmla="*/ 854661 h 1424611"/>
                <a:gd name="connsiteX73" fmla="*/ 240537 w 3677776"/>
                <a:gd name="connsiteY73" fmla="*/ 843665 h 1424611"/>
                <a:gd name="connsiteX74" fmla="*/ 307545 w 3677776"/>
                <a:gd name="connsiteY74" fmla="*/ 837828 h 1424611"/>
                <a:gd name="connsiteX75" fmla="*/ 329021 w 3677776"/>
                <a:gd name="connsiteY75" fmla="*/ 831649 h 1424611"/>
                <a:gd name="connsiteX76" fmla="*/ 259295 w 3677776"/>
                <a:gd name="connsiteY76" fmla="*/ 774057 h 1424611"/>
                <a:gd name="connsiteX77" fmla="*/ 308491 w 3677776"/>
                <a:gd name="connsiteY77" fmla="*/ 763455 h 1424611"/>
                <a:gd name="connsiteX78" fmla="*/ 297330 w 3677776"/>
                <a:gd name="connsiteY78" fmla="*/ 744522 h 1424611"/>
                <a:gd name="connsiteX79" fmla="*/ 355300 w 3677776"/>
                <a:gd name="connsiteY79" fmla="*/ 742925 h 1424611"/>
                <a:gd name="connsiteX80" fmla="*/ 283565 w 3677776"/>
                <a:gd name="connsiteY80" fmla="*/ 670011 h 1424611"/>
                <a:gd name="connsiteX81" fmla="*/ 439916 w 3677776"/>
                <a:gd name="connsiteY81" fmla="*/ 646354 h 1424611"/>
                <a:gd name="connsiteX82" fmla="*/ 389806 w 3677776"/>
                <a:gd name="connsiteY82" fmla="*/ 581507 h 1424611"/>
                <a:gd name="connsiteX83" fmla="*/ 499419 w 3677776"/>
                <a:gd name="connsiteY83" fmla="*/ 571958 h 1424611"/>
                <a:gd name="connsiteX84" fmla="*/ 446599 w 3677776"/>
                <a:gd name="connsiteY84" fmla="*/ 482364 h 1424611"/>
                <a:gd name="connsiteX85" fmla="*/ 607453 w 3677776"/>
                <a:gd name="connsiteY85" fmla="*/ 477931 h 1424611"/>
                <a:gd name="connsiteX86" fmla="*/ 578867 w 3677776"/>
                <a:gd name="connsiteY86" fmla="*/ 408311 h 1424611"/>
                <a:gd name="connsiteX87" fmla="*/ 689398 w 3677776"/>
                <a:gd name="connsiteY87" fmla="*/ 412105 h 1424611"/>
                <a:gd name="connsiteX88" fmla="*/ 666007 w 3677776"/>
                <a:gd name="connsiteY88" fmla="*/ 317893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86205 w 3677776"/>
                <a:gd name="connsiteY51" fmla="*/ 1245673 h 1424611"/>
                <a:gd name="connsiteX52" fmla="*/ 3403681 w 3677776"/>
                <a:gd name="connsiteY52" fmla="*/ 1291071 h 1424611"/>
                <a:gd name="connsiteX53" fmla="*/ 3528507 w 3677776"/>
                <a:gd name="connsiteY53" fmla="*/ 1347513 h 1424611"/>
                <a:gd name="connsiteX54" fmla="*/ 3398768 w 3677776"/>
                <a:gd name="connsiteY54" fmla="*/ 1406176 h 1424611"/>
                <a:gd name="connsiteX55" fmla="*/ 3431962 w 3677776"/>
                <a:gd name="connsiteY55" fmla="*/ 1424611 h 1424611"/>
                <a:gd name="connsiteX56" fmla="*/ 87277 w 3677776"/>
                <a:gd name="connsiteY56" fmla="*/ 1424611 h 1424611"/>
                <a:gd name="connsiteX57" fmla="*/ 124826 w 3677776"/>
                <a:gd name="connsiteY57" fmla="*/ 1403955 h 1424611"/>
                <a:gd name="connsiteX58" fmla="*/ 0 w 3677776"/>
                <a:gd name="connsiteY58" fmla="*/ 1347513 h 1424611"/>
                <a:gd name="connsiteX59" fmla="*/ 129739 w 3677776"/>
                <a:gd name="connsiteY59" fmla="*/ 1288849 h 1424611"/>
                <a:gd name="connsiteX60" fmla="*/ 43100 w 3677776"/>
                <a:gd name="connsiteY60" fmla="*/ 1240733 h 1424611"/>
                <a:gd name="connsiteX61" fmla="*/ 138430 w 3677776"/>
                <a:gd name="connsiteY61" fmla="*/ 1206109 h 1424611"/>
                <a:gd name="connsiteX62" fmla="*/ 33892 w 3677776"/>
                <a:gd name="connsiteY62" fmla="*/ 1135771 h 1424611"/>
                <a:gd name="connsiteX63" fmla="*/ 172547 w 3677776"/>
                <a:gd name="connsiteY63" fmla="*/ 1095880 h 1424611"/>
                <a:gd name="connsiteX64" fmla="*/ 149269 w 3677776"/>
                <a:gd name="connsiteY64" fmla="*/ 1085355 h 1424611"/>
                <a:gd name="connsiteX65" fmla="*/ 162355 w 3677776"/>
                <a:gd name="connsiteY65" fmla="*/ 1079438 h 1424611"/>
                <a:gd name="connsiteX66" fmla="*/ 110026 w 3677776"/>
                <a:gd name="connsiteY66" fmla="*/ 1036215 h 1424611"/>
                <a:gd name="connsiteX67" fmla="*/ 214508 w 3677776"/>
                <a:gd name="connsiteY67" fmla="*/ 1013699 h 1424611"/>
                <a:gd name="connsiteX68" fmla="*/ 134296 w 3677776"/>
                <a:gd name="connsiteY68" fmla="*/ 932169 h 1424611"/>
                <a:gd name="connsiteX69" fmla="*/ 245240 w 3677776"/>
                <a:gd name="connsiteY69" fmla="*/ 915382 h 1424611"/>
                <a:gd name="connsiteX70" fmla="*/ 183161 w 3677776"/>
                <a:gd name="connsiteY70" fmla="*/ 873613 h 1424611"/>
                <a:gd name="connsiteX71" fmla="*/ 249034 w 3677776"/>
                <a:gd name="connsiteY71" fmla="*/ 854661 h 1424611"/>
                <a:gd name="connsiteX72" fmla="*/ 240537 w 3677776"/>
                <a:gd name="connsiteY72" fmla="*/ 843665 h 1424611"/>
                <a:gd name="connsiteX73" fmla="*/ 307545 w 3677776"/>
                <a:gd name="connsiteY73" fmla="*/ 837828 h 1424611"/>
                <a:gd name="connsiteX74" fmla="*/ 329021 w 3677776"/>
                <a:gd name="connsiteY74" fmla="*/ 831649 h 1424611"/>
                <a:gd name="connsiteX75" fmla="*/ 259295 w 3677776"/>
                <a:gd name="connsiteY75" fmla="*/ 774057 h 1424611"/>
                <a:gd name="connsiteX76" fmla="*/ 308491 w 3677776"/>
                <a:gd name="connsiteY76" fmla="*/ 763455 h 1424611"/>
                <a:gd name="connsiteX77" fmla="*/ 297330 w 3677776"/>
                <a:gd name="connsiteY77" fmla="*/ 744522 h 1424611"/>
                <a:gd name="connsiteX78" fmla="*/ 355300 w 3677776"/>
                <a:gd name="connsiteY78" fmla="*/ 742925 h 1424611"/>
                <a:gd name="connsiteX79" fmla="*/ 283565 w 3677776"/>
                <a:gd name="connsiteY79" fmla="*/ 670011 h 1424611"/>
                <a:gd name="connsiteX80" fmla="*/ 439916 w 3677776"/>
                <a:gd name="connsiteY80" fmla="*/ 646354 h 1424611"/>
                <a:gd name="connsiteX81" fmla="*/ 389806 w 3677776"/>
                <a:gd name="connsiteY81" fmla="*/ 581507 h 1424611"/>
                <a:gd name="connsiteX82" fmla="*/ 499419 w 3677776"/>
                <a:gd name="connsiteY82" fmla="*/ 571958 h 1424611"/>
                <a:gd name="connsiteX83" fmla="*/ 446599 w 3677776"/>
                <a:gd name="connsiteY83" fmla="*/ 482364 h 1424611"/>
                <a:gd name="connsiteX84" fmla="*/ 607453 w 3677776"/>
                <a:gd name="connsiteY84" fmla="*/ 477931 h 1424611"/>
                <a:gd name="connsiteX85" fmla="*/ 578867 w 3677776"/>
                <a:gd name="connsiteY85" fmla="*/ 408311 h 1424611"/>
                <a:gd name="connsiteX86" fmla="*/ 689398 w 3677776"/>
                <a:gd name="connsiteY86" fmla="*/ 412105 h 1424611"/>
                <a:gd name="connsiteX87" fmla="*/ 666007 w 3677776"/>
                <a:gd name="connsiteY87" fmla="*/ 317893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86205 w 3677776"/>
                <a:gd name="connsiteY51" fmla="*/ 1245673 h 1424611"/>
                <a:gd name="connsiteX52" fmla="*/ 3528507 w 3677776"/>
                <a:gd name="connsiteY52" fmla="*/ 1347513 h 1424611"/>
                <a:gd name="connsiteX53" fmla="*/ 3398768 w 3677776"/>
                <a:gd name="connsiteY53" fmla="*/ 1406176 h 1424611"/>
                <a:gd name="connsiteX54" fmla="*/ 3431962 w 3677776"/>
                <a:gd name="connsiteY54" fmla="*/ 1424611 h 1424611"/>
                <a:gd name="connsiteX55" fmla="*/ 87277 w 3677776"/>
                <a:gd name="connsiteY55" fmla="*/ 1424611 h 1424611"/>
                <a:gd name="connsiteX56" fmla="*/ 124826 w 3677776"/>
                <a:gd name="connsiteY56" fmla="*/ 1403955 h 1424611"/>
                <a:gd name="connsiteX57" fmla="*/ 0 w 3677776"/>
                <a:gd name="connsiteY57" fmla="*/ 1347513 h 1424611"/>
                <a:gd name="connsiteX58" fmla="*/ 129739 w 3677776"/>
                <a:gd name="connsiteY58" fmla="*/ 1288849 h 1424611"/>
                <a:gd name="connsiteX59" fmla="*/ 43100 w 3677776"/>
                <a:gd name="connsiteY59" fmla="*/ 1240733 h 1424611"/>
                <a:gd name="connsiteX60" fmla="*/ 138430 w 3677776"/>
                <a:gd name="connsiteY60" fmla="*/ 1206109 h 1424611"/>
                <a:gd name="connsiteX61" fmla="*/ 33892 w 3677776"/>
                <a:gd name="connsiteY61" fmla="*/ 1135771 h 1424611"/>
                <a:gd name="connsiteX62" fmla="*/ 172547 w 3677776"/>
                <a:gd name="connsiteY62" fmla="*/ 1095880 h 1424611"/>
                <a:gd name="connsiteX63" fmla="*/ 149269 w 3677776"/>
                <a:gd name="connsiteY63" fmla="*/ 1085355 h 1424611"/>
                <a:gd name="connsiteX64" fmla="*/ 162355 w 3677776"/>
                <a:gd name="connsiteY64" fmla="*/ 1079438 h 1424611"/>
                <a:gd name="connsiteX65" fmla="*/ 110026 w 3677776"/>
                <a:gd name="connsiteY65" fmla="*/ 1036215 h 1424611"/>
                <a:gd name="connsiteX66" fmla="*/ 214508 w 3677776"/>
                <a:gd name="connsiteY66" fmla="*/ 1013699 h 1424611"/>
                <a:gd name="connsiteX67" fmla="*/ 134296 w 3677776"/>
                <a:gd name="connsiteY67" fmla="*/ 932169 h 1424611"/>
                <a:gd name="connsiteX68" fmla="*/ 245240 w 3677776"/>
                <a:gd name="connsiteY68" fmla="*/ 915382 h 1424611"/>
                <a:gd name="connsiteX69" fmla="*/ 183161 w 3677776"/>
                <a:gd name="connsiteY69" fmla="*/ 873613 h 1424611"/>
                <a:gd name="connsiteX70" fmla="*/ 249034 w 3677776"/>
                <a:gd name="connsiteY70" fmla="*/ 854661 h 1424611"/>
                <a:gd name="connsiteX71" fmla="*/ 240537 w 3677776"/>
                <a:gd name="connsiteY71" fmla="*/ 843665 h 1424611"/>
                <a:gd name="connsiteX72" fmla="*/ 307545 w 3677776"/>
                <a:gd name="connsiteY72" fmla="*/ 837828 h 1424611"/>
                <a:gd name="connsiteX73" fmla="*/ 329021 w 3677776"/>
                <a:gd name="connsiteY73" fmla="*/ 831649 h 1424611"/>
                <a:gd name="connsiteX74" fmla="*/ 259295 w 3677776"/>
                <a:gd name="connsiteY74" fmla="*/ 774057 h 1424611"/>
                <a:gd name="connsiteX75" fmla="*/ 308491 w 3677776"/>
                <a:gd name="connsiteY75" fmla="*/ 763455 h 1424611"/>
                <a:gd name="connsiteX76" fmla="*/ 297330 w 3677776"/>
                <a:gd name="connsiteY76" fmla="*/ 744522 h 1424611"/>
                <a:gd name="connsiteX77" fmla="*/ 355300 w 3677776"/>
                <a:gd name="connsiteY77" fmla="*/ 742925 h 1424611"/>
                <a:gd name="connsiteX78" fmla="*/ 283565 w 3677776"/>
                <a:gd name="connsiteY78" fmla="*/ 670011 h 1424611"/>
                <a:gd name="connsiteX79" fmla="*/ 439916 w 3677776"/>
                <a:gd name="connsiteY79" fmla="*/ 646354 h 1424611"/>
                <a:gd name="connsiteX80" fmla="*/ 389806 w 3677776"/>
                <a:gd name="connsiteY80" fmla="*/ 581507 h 1424611"/>
                <a:gd name="connsiteX81" fmla="*/ 499419 w 3677776"/>
                <a:gd name="connsiteY81" fmla="*/ 571958 h 1424611"/>
                <a:gd name="connsiteX82" fmla="*/ 446599 w 3677776"/>
                <a:gd name="connsiteY82" fmla="*/ 482364 h 1424611"/>
                <a:gd name="connsiteX83" fmla="*/ 607453 w 3677776"/>
                <a:gd name="connsiteY83" fmla="*/ 477931 h 1424611"/>
                <a:gd name="connsiteX84" fmla="*/ 578867 w 3677776"/>
                <a:gd name="connsiteY84" fmla="*/ 408311 h 1424611"/>
                <a:gd name="connsiteX85" fmla="*/ 689398 w 3677776"/>
                <a:gd name="connsiteY85" fmla="*/ 412105 h 1424611"/>
                <a:gd name="connsiteX86" fmla="*/ 666007 w 3677776"/>
                <a:gd name="connsiteY86" fmla="*/ 317893 h 1424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677776" h="1424611">
                  <a:moveTo>
                    <a:pt x="666007" y="317893"/>
                  </a:moveTo>
                  <a:lnTo>
                    <a:pt x="825175" y="332849"/>
                  </a:lnTo>
                  <a:lnTo>
                    <a:pt x="819218" y="261138"/>
                  </a:lnTo>
                  <a:lnTo>
                    <a:pt x="926424" y="278124"/>
                  </a:lnTo>
                  <a:lnTo>
                    <a:pt x="933356" y="182915"/>
                  </a:lnTo>
                  <a:lnTo>
                    <a:pt x="1084724" y="216689"/>
                  </a:lnTo>
                  <a:lnTo>
                    <a:pt x="1101622" y="145638"/>
                  </a:lnTo>
                  <a:lnTo>
                    <a:pt x="1201378" y="175164"/>
                  </a:lnTo>
                  <a:lnTo>
                    <a:pt x="1238378" y="82618"/>
                  </a:lnTo>
                  <a:lnTo>
                    <a:pt x="1376123" y="133906"/>
                  </a:lnTo>
                  <a:lnTo>
                    <a:pt x="1415233" y="66252"/>
                  </a:lnTo>
                  <a:lnTo>
                    <a:pt x="1503706" y="107181"/>
                  </a:lnTo>
                  <a:lnTo>
                    <a:pt x="1569335" y="20850"/>
                  </a:lnTo>
                  <a:lnTo>
                    <a:pt x="1688171" y="87693"/>
                  </a:lnTo>
                  <a:lnTo>
                    <a:pt x="1747982" y="26024"/>
                  </a:lnTo>
                  <a:lnTo>
                    <a:pt x="1821776" y="76792"/>
                  </a:lnTo>
                  <a:lnTo>
                    <a:pt x="1913523" y="0"/>
                  </a:lnTo>
                  <a:lnTo>
                    <a:pt x="2008881" y="79814"/>
                  </a:lnTo>
                  <a:lnTo>
                    <a:pt x="2087095" y="26515"/>
                  </a:lnTo>
                  <a:lnTo>
                    <a:pt x="2143377" y="85161"/>
                  </a:lnTo>
                  <a:lnTo>
                    <a:pt x="2257710" y="20850"/>
                  </a:lnTo>
                  <a:lnTo>
                    <a:pt x="2325924" y="110582"/>
                  </a:lnTo>
                  <a:lnTo>
                    <a:pt x="2419540" y="67688"/>
                  </a:lnTo>
                  <a:lnTo>
                    <a:pt x="2456139" y="131963"/>
                  </a:lnTo>
                  <a:lnTo>
                    <a:pt x="2588668" y="82618"/>
                  </a:lnTo>
                  <a:lnTo>
                    <a:pt x="2627124" y="178804"/>
                  </a:lnTo>
                  <a:lnTo>
                    <a:pt x="2732533" y="147977"/>
                  </a:lnTo>
                  <a:lnTo>
                    <a:pt x="2748054" y="215410"/>
                  </a:lnTo>
                  <a:lnTo>
                    <a:pt x="2893689" y="182915"/>
                  </a:lnTo>
                  <a:lnTo>
                    <a:pt x="2900895" y="281872"/>
                  </a:lnTo>
                  <a:lnTo>
                    <a:pt x="3014063" y="264285"/>
                  </a:lnTo>
                  <a:lnTo>
                    <a:pt x="3007897" y="332283"/>
                  </a:lnTo>
                  <a:lnTo>
                    <a:pt x="3161038" y="317893"/>
                  </a:lnTo>
                  <a:lnTo>
                    <a:pt x="3136728" y="415812"/>
                  </a:lnTo>
                  <a:lnTo>
                    <a:pt x="3253296" y="412147"/>
                  </a:lnTo>
                  <a:lnTo>
                    <a:pt x="3225685" y="478099"/>
                  </a:lnTo>
                  <a:lnTo>
                    <a:pt x="3380447" y="482364"/>
                  </a:lnTo>
                  <a:lnTo>
                    <a:pt x="3325548" y="575484"/>
                  </a:lnTo>
                  <a:lnTo>
                    <a:pt x="3441042" y="585880"/>
                  </a:lnTo>
                  <a:lnTo>
                    <a:pt x="3393047" y="647249"/>
                  </a:lnTo>
                  <a:lnTo>
                    <a:pt x="3543481" y="670011"/>
                  </a:lnTo>
                  <a:lnTo>
                    <a:pt x="3460113" y="754751"/>
                  </a:lnTo>
                  <a:lnTo>
                    <a:pt x="3570084" y="778811"/>
                  </a:lnTo>
                  <a:lnTo>
                    <a:pt x="3503552" y="833239"/>
                  </a:lnTo>
                  <a:lnTo>
                    <a:pt x="3643884" y="873613"/>
                  </a:lnTo>
                  <a:lnTo>
                    <a:pt x="3535231" y="946720"/>
                  </a:lnTo>
                  <a:lnTo>
                    <a:pt x="3635474" y="983515"/>
                  </a:lnTo>
                  <a:lnTo>
                    <a:pt x="3552950" y="1028913"/>
                  </a:lnTo>
                  <a:lnTo>
                    <a:pt x="3677776" y="1085355"/>
                  </a:lnTo>
                  <a:lnTo>
                    <a:pt x="3548037" y="1144018"/>
                  </a:lnTo>
                  <a:lnTo>
                    <a:pt x="3581231" y="1162453"/>
                  </a:lnTo>
                  <a:lnTo>
                    <a:pt x="3486205" y="1245673"/>
                  </a:lnTo>
                  <a:lnTo>
                    <a:pt x="3528507" y="1347513"/>
                  </a:lnTo>
                  <a:lnTo>
                    <a:pt x="3398768" y="1406176"/>
                  </a:lnTo>
                  <a:lnTo>
                    <a:pt x="3431962" y="1424611"/>
                  </a:lnTo>
                  <a:lnTo>
                    <a:pt x="87277" y="1424611"/>
                  </a:lnTo>
                  <a:lnTo>
                    <a:pt x="124826" y="1403955"/>
                  </a:lnTo>
                  <a:lnTo>
                    <a:pt x="0" y="1347513"/>
                  </a:lnTo>
                  <a:lnTo>
                    <a:pt x="129739" y="1288849"/>
                  </a:lnTo>
                  <a:lnTo>
                    <a:pt x="43100" y="1240733"/>
                  </a:lnTo>
                  <a:lnTo>
                    <a:pt x="138430" y="1206109"/>
                  </a:lnTo>
                  <a:lnTo>
                    <a:pt x="33892" y="1135771"/>
                  </a:lnTo>
                  <a:lnTo>
                    <a:pt x="172547" y="1095880"/>
                  </a:lnTo>
                  <a:lnTo>
                    <a:pt x="149269" y="1085355"/>
                  </a:lnTo>
                  <a:lnTo>
                    <a:pt x="162355" y="1079438"/>
                  </a:lnTo>
                  <a:lnTo>
                    <a:pt x="110026" y="1036215"/>
                  </a:lnTo>
                  <a:lnTo>
                    <a:pt x="214508" y="1013699"/>
                  </a:lnTo>
                  <a:lnTo>
                    <a:pt x="134296" y="932169"/>
                  </a:lnTo>
                  <a:lnTo>
                    <a:pt x="245240" y="915382"/>
                  </a:lnTo>
                  <a:lnTo>
                    <a:pt x="183161" y="873613"/>
                  </a:lnTo>
                  <a:lnTo>
                    <a:pt x="249034" y="854661"/>
                  </a:lnTo>
                  <a:lnTo>
                    <a:pt x="240537" y="843665"/>
                  </a:lnTo>
                  <a:lnTo>
                    <a:pt x="307545" y="837828"/>
                  </a:lnTo>
                  <a:lnTo>
                    <a:pt x="329021" y="831649"/>
                  </a:lnTo>
                  <a:lnTo>
                    <a:pt x="259295" y="774057"/>
                  </a:lnTo>
                  <a:lnTo>
                    <a:pt x="308491" y="763455"/>
                  </a:lnTo>
                  <a:lnTo>
                    <a:pt x="297330" y="744522"/>
                  </a:lnTo>
                  <a:lnTo>
                    <a:pt x="355300" y="742925"/>
                  </a:lnTo>
                  <a:lnTo>
                    <a:pt x="283565" y="670011"/>
                  </a:lnTo>
                  <a:lnTo>
                    <a:pt x="439916" y="646354"/>
                  </a:lnTo>
                  <a:lnTo>
                    <a:pt x="389806" y="581507"/>
                  </a:lnTo>
                  <a:lnTo>
                    <a:pt x="499419" y="571958"/>
                  </a:lnTo>
                  <a:lnTo>
                    <a:pt x="446599" y="482364"/>
                  </a:lnTo>
                  <a:lnTo>
                    <a:pt x="607453" y="477931"/>
                  </a:lnTo>
                  <a:lnTo>
                    <a:pt x="578867" y="408311"/>
                  </a:lnTo>
                  <a:lnTo>
                    <a:pt x="689398" y="412105"/>
                  </a:lnTo>
                  <a:lnTo>
                    <a:pt x="666007" y="317893"/>
                  </a:lnTo>
                  <a:close/>
                </a:path>
              </a:pathLst>
            </a:custGeom>
            <a:pattFill prst="lgConfetti">
              <a:fgClr>
                <a:schemeClr val="accent2">
                  <a:lumMod val="75000"/>
                </a:schemeClr>
              </a:fgClr>
              <a:bgClr>
                <a:srgbClr val="FF9900"/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EF53878-A6F0-4E5C-9A46-8CEA371809D3}"/>
                </a:ext>
              </a:extLst>
            </p:cNvPr>
            <p:cNvSpPr/>
            <p:nvPr/>
          </p:nvSpPr>
          <p:spPr>
            <a:xfrm rot="1800000">
              <a:off x="312435" y="4760992"/>
              <a:ext cx="1901735" cy="975768"/>
            </a:xfrm>
            <a:custGeom>
              <a:avLst/>
              <a:gdLst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54960 w 3677776"/>
                <a:gd name="connsiteY51" fmla="*/ 1162453 h 1424611"/>
                <a:gd name="connsiteX52" fmla="*/ 3385962 w 3677776"/>
                <a:gd name="connsiteY52" fmla="*/ 1208878 h 1424611"/>
                <a:gd name="connsiteX53" fmla="*/ 3486205 w 3677776"/>
                <a:gd name="connsiteY53" fmla="*/ 1245673 h 1424611"/>
                <a:gd name="connsiteX54" fmla="*/ 3403681 w 3677776"/>
                <a:gd name="connsiteY54" fmla="*/ 1291071 h 1424611"/>
                <a:gd name="connsiteX55" fmla="*/ 3528507 w 3677776"/>
                <a:gd name="connsiteY55" fmla="*/ 1347513 h 1424611"/>
                <a:gd name="connsiteX56" fmla="*/ 3398768 w 3677776"/>
                <a:gd name="connsiteY56" fmla="*/ 1406176 h 1424611"/>
                <a:gd name="connsiteX57" fmla="*/ 3431962 w 3677776"/>
                <a:gd name="connsiteY57" fmla="*/ 1424611 h 1424611"/>
                <a:gd name="connsiteX58" fmla="*/ 87277 w 3677776"/>
                <a:gd name="connsiteY58" fmla="*/ 1424611 h 1424611"/>
                <a:gd name="connsiteX59" fmla="*/ 124826 w 3677776"/>
                <a:gd name="connsiteY59" fmla="*/ 1403955 h 1424611"/>
                <a:gd name="connsiteX60" fmla="*/ 0 w 3677776"/>
                <a:gd name="connsiteY60" fmla="*/ 1347513 h 1424611"/>
                <a:gd name="connsiteX61" fmla="*/ 129739 w 3677776"/>
                <a:gd name="connsiteY61" fmla="*/ 1288849 h 1424611"/>
                <a:gd name="connsiteX62" fmla="*/ 43100 w 3677776"/>
                <a:gd name="connsiteY62" fmla="*/ 1240733 h 1424611"/>
                <a:gd name="connsiteX63" fmla="*/ 138430 w 3677776"/>
                <a:gd name="connsiteY63" fmla="*/ 1206109 h 1424611"/>
                <a:gd name="connsiteX64" fmla="*/ 33892 w 3677776"/>
                <a:gd name="connsiteY64" fmla="*/ 1135771 h 1424611"/>
                <a:gd name="connsiteX65" fmla="*/ 172547 w 3677776"/>
                <a:gd name="connsiteY65" fmla="*/ 1095880 h 1424611"/>
                <a:gd name="connsiteX66" fmla="*/ 149269 w 3677776"/>
                <a:gd name="connsiteY66" fmla="*/ 1085355 h 1424611"/>
                <a:gd name="connsiteX67" fmla="*/ 162355 w 3677776"/>
                <a:gd name="connsiteY67" fmla="*/ 1079438 h 1424611"/>
                <a:gd name="connsiteX68" fmla="*/ 110026 w 3677776"/>
                <a:gd name="connsiteY68" fmla="*/ 1036215 h 1424611"/>
                <a:gd name="connsiteX69" fmla="*/ 214508 w 3677776"/>
                <a:gd name="connsiteY69" fmla="*/ 1013699 h 1424611"/>
                <a:gd name="connsiteX70" fmla="*/ 134296 w 3677776"/>
                <a:gd name="connsiteY70" fmla="*/ 932169 h 1424611"/>
                <a:gd name="connsiteX71" fmla="*/ 245240 w 3677776"/>
                <a:gd name="connsiteY71" fmla="*/ 915382 h 1424611"/>
                <a:gd name="connsiteX72" fmla="*/ 183161 w 3677776"/>
                <a:gd name="connsiteY72" fmla="*/ 873613 h 1424611"/>
                <a:gd name="connsiteX73" fmla="*/ 249034 w 3677776"/>
                <a:gd name="connsiteY73" fmla="*/ 854661 h 1424611"/>
                <a:gd name="connsiteX74" fmla="*/ 240537 w 3677776"/>
                <a:gd name="connsiteY74" fmla="*/ 843665 h 1424611"/>
                <a:gd name="connsiteX75" fmla="*/ 307545 w 3677776"/>
                <a:gd name="connsiteY75" fmla="*/ 837828 h 1424611"/>
                <a:gd name="connsiteX76" fmla="*/ 329021 w 3677776"/>
                <a:gd name="connsiteY76" fmla="*/ 831649 h 1424611"/>
                <a:gd name="connsiteX77" fmla="*/ 259295 w 3677776"/>
                <a:gd name="connsiteY77" fmla="*/ 774057 h 1424611"/>
                <a:gd name="connsiteX78" fmla="*/ 308491 w 3677776"/>
                <a:gd name="connsiteY78" fmla="*/ 763455 h 1424611"/>
                <a:gd name="connsiteX79" fmla="*/ 297330 w 3677776"/>
                <a:gd name="connsiteY79" fmla="*/ 744522 h 1424611"/>
                <a:gd name="connsiteX80" fmla="*/ 355300 w 3677776"/>
                <a:gd name="connsiteY80" fmla="*/ 742925 h 1424611"/>
                <a:gd name="connsiteX81" fmla="*/ 283565 w 3677776"/>
                <a:gd name="connsiteY81" fmla="*/ 670011 h 1424611"/>
                <a:gd name="connsiteX82" fmla="*/ 439916 w 3677776"/>
                <a:gd name="connsiteY82" fmla="*/ 646354 h 1424611"/>
                <a:gd name="connsiteX83" fmla="*/ 389806 w 3677776"/>
                <a:gd name="connsiteY83" fmla="*/ 581507 h 1424611"/>
                <a:gd name="connsiteX84" fmla="*/ 499419 w 3677776"/>
                <a:gd name="connsiteY84" fmla="*/ 571958 h 1424611"/>
                <a:gd name="connsiteX85" fmla="*/ 446599 w 3677776"/>
                <a:gd name="connsiteY85" fmla="*/ 482364 h 1424611"/>
                <a:gd name="connsiteX86" fmla="*/ 607453 w 3677776"/>
                <a:gd name="connsiteY86" fmla="*/ 477931 h 1424611"/>
                <a:gd name="connsiteX87" fmla="*/ 578867 w 3677776"/>
                <a:gd name="connsiteY87" fmla="*/ 408311 h 1424611"/>
                <a:gd name="connsiteX88" fmla="*/ 689398 w 3677776"/>
                <a:gd name="connsiteY88" fmla="*/ 412105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385962 w 3677776"/>
                <a:gd name="connsiteY51" fmla="*/ 1208878 h 1424611"/>
                <a:gd name="connsiteX52" fmla="*/ 3486205 w 3677776"/>
                <a:gd name="connsiteY52" fmla="*/ 1245673 h 1424611"/>
                <a:gd name="connsiteX53" fmla="*/ 3403681 w 3677776"/>
                <a:gd name="connsiteY53" fmla="*/ 1291071 h 1424611"/>
                <a:gd name="connsiteX54" fmla="*/ 3528507 w 3677776"/>
                <a:gd name="connsiteY54" fmla="*/ 1347513 h 1424611"/>
                <a:gd name="connsiteX55" fmla="*/ 3398768 w 3677776"/>
                <a:gd name="connsiteY55" fmla="*/ 1406176 h 1424611"/>
                <a:gd name="connsiteX56" fmla="*/ 3431962 w 3677776"/>
                <a:gd name="connsiteY56" fmla="*/ 1424611 h 1424611"/>
                <a:gd name="connsiteX57" fmla="*/ 87277 w 3677776"/>
                <a:gd name="connsiteY57" fmla="*/ 1424611 h 1424611"/>
                <a:gd name="connsiteX58" fmla="*/ 124826 w 3677776"/>
                <a:gd name="connsiteY58" fmla="*/ 1403955 h 1424611"/>
                <a:gd name="connsiteX59" fmla="*/ 0 w 3677776"/>
                <a:gd name="connsiteY59" fmla="*/ 1347513 h 1424611"/>
                <a:gd name="connsiteX60" fmla="*/ 129739 w 3677776"/>
                <a:gd name="connsiteY60" fmla="*/ 1288849 h 1424611"/>
                <a:gd name="connsiteX61" fmla="*/ 43100 w 3677776"/>
                <a:gd name="connsiteY61" fmla="*/ 1240733 h 1424611"/>
                <a:gd name="connsiteX62" fmla="*/ 138430 w 3677776"/>
                <a:gd name="connsiteY62" fmla="*/ 1206109 h 1424611"/>
                <a:gd name="connsiteX63" fmla="*/ 33892 w 3677776"/>
                <a:gd name="connsiteY63" fmla="*/ 1135771 h 1424611"/>
                <a:gd name="connsiteX64" fmla="*/ 172547 w 3677776"/>
                <a:gd name="connsiteY64" fmla="*/ 1095880 h 1424611"/>
                <a:gd name="connsiteX65" fmla="*/ 149269 w 3677776"/>
                <a:gd name="connsiteY65" fmla="*/ 1085355 h 1424611"/>
                <a:gd name="connsiteX66" fmla="*/ 162355 w 3677776"/>
                <a:gd name="connsiteY66" fmla="*/ 1079438 h 1424611"/>
                <a:gd name="connsiteX67" fmla="*/ 110026 w 3677776"/>
                <a:gd name="connsiteY67" fmla="*/ 1036215 h 1424611"/>
                <a:gd name="connsiteX68" fmla="*/ 214508 w 3677776"/>
                <a:gd name="connsiteY68" fmla="*/ 1013699 h 1424611"/>
                <a:gd name="connsiteX69" fmla="*/ 134296 w 3677776"/>
                <a:gd name="connsiteY69" fmla="*/ 932169 h 1424611"/>
                <a:gd name="connsiteX70" fmla="*/ 245240 w 3677776"/>
                <a:gd name="connsiteY70" fmla="*/ 915382 h 1424611"/>
                <a:gd name="connsiteX71" fmla="*/ 183161 w 3677776"/>
                <a:gd name="connsiteY71" fmla="*/ 873613 h 1424611"/>
                <a:gd name="connsiteX72" fmla="*/ 249034 w 3677776"/>
                <a:gd name="connsiteY72" fmla="*/ 854661 h 1424611"/>
                <a:gd name="connsiteX73" fmla="*/ 240537 w 3677776"/>
                <a:gd name="connsiteY73" fmla="*/ 843665 h 1424611"/>
                <a:gd name="connsiteX74" fmla="*/ 307545 w 3677776"/>
                <a:gd name="connsiteY74" fmla="*/ 837828 h 1424611"/>
                <a:gd name="connsiteX75" fmla="*/ 329021 w 3677776"/>
                <a:gd name="connsiteY75" fmla="*/ 831649 h 1424611"/>
                <a:gd name="connsiteX76" fmla="*/ 259295 w 3677776"/>
                <a:gd name="connsiteY76" fmla="*/ 774057 h 1424611"/>
                <a:gd name="connsiteX77" fmla="*/ 308491 w 3677776"/>
                <a:gd name="connsiteY77" fmla="*/ 763455 h 1424611"/>
                <a:gd name="connsiteX78" fmla="*/ 297330 w 3677776"/>
                <a:gd name="connsiteY78" fmla="*/ 744522 h 1424611"/>
                <a:gd name="connsiteX79" fmla="*/ 355300 w 3677776"/>
                <a:gd name="connsiteY79" fmla="*/ 742925 h 1424611"/>
                <a:gd name="connsiteX80" fmla="*/ 283565 w 3677776"/>
                <a:gd name="connsiteY80" fmla="*/ 670011 h 1424611"/>
                <a:gd name="connsiteX81" fmla="*/ 439916 w 3677776"/>
                <a:gd name="connsiteY81" fmla="*/ 646354 h 1424611"/>
                <a:gd name="connsiteX82" fmla="*/ 389806 w 3677776"/>
                <a:gd name="connsiteY82" fmla="*/ 581507 h 1424611"/>
                <a:gd name="connsiteX83" fmla="*/ 499419 w 3677776"/>
                <a:gd name="connsiteY83" fmla="*/ 571958 h 1424611"/>
                <a:gd name="connsiteX84" fmla="*/ 446599 w 3677776"/>
                <a:gd name="connsiteY84" fmla="*/ 482364 h 1424611"/>
                <a:gd name="connsiteX85" fmla="*/ 607453 w 3677776"/>
                <a:gd name="connsiteY85" fmla="*/ 477931 h 1424611"/>
                <a:gd name="connsiteX86" fmla="*/ 578867 w 3677776"/>
                <a:gd name="connsiteY86" fmla="*/ 408311 h 1424611"/>
                <a:gd name="connsiteX87" fmla="*/ 689398 w 3677776"/>
                <a:gd name="connsiteY87" fmla="*/ 412105 h 1424611"/>
                <a:gd name="connsiteX88" fmla="*/ 666007 w 3677776"/>
                <a:gd name="connsiteY88" fmla="*/ 317893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86205 w 3677776"/>
                <a:gd name="connsiteY51" fmla="*/ 1245673 h 1424611"/>
                <a:gd name="connsiteX52" fmla="*/ 3403681 w 3677776"/>
                <a:gd name="connsiteY52" fmla="*/ 1291071 h 1424611"/>
                <a:gd name="connsiteX53" fmla="*/ 3528507 w 3677776"/>
                <a:gd name="connsiteY53" fmla="*/ 1347513 h 1424611"/>
                <a:gd name="connsiteX54" fmla="*/ 3398768 w 3677776"/>
                <a:gd name="connsiteY54" fmla="*/ 1406176 h 1424611"/>
                <a:gd name="connsiteX55" fmla="*/ 3431962 w 3677776"/>
                <a:gd name="connsiteY55" fmla="*/ 1424611 h 1424611"/>
                <a:gd name="connsiteX56" fmla="*/ 87277 w 3677776"/>
                <a:gd name="connsiteY56" fmla="*/ 1424611 h 1424611"/>
                <a:gd name="connsiteX57" fmla="*/ 124826 w 3677776"/>
                <a:gd name="connsiteY57" fmla="*/ 1403955 h 1424611"/>
                <a:gd name="connsiteX58" fmla="*/ 0 w 3677776"/>
                <a:gd name="connsiteY58" fmla="*/ 1347513 h 1424611"/>
                <a:gd name="connsiteX59" fmla="*/ 129739 w 3677776"/>
                <a:gd name="connsiteY59" fmla="*/ 1288849 h 1424611"/>
                <a:gd name="connsiteX60" fmla="*/ 43100 w 3677776"/>
                <a:gd name="connsiteY60" fmla="*/ 1240733 h 1424611"/>
                <a:gd name="connsiteX61" fmla="*/ 138430 w 3677776"/>
                <a:gd name="connsiteY61" fmla="*/ 1206109 h 1424611"/>
                <a:gd name="connsiteX62" fmla="*/ 33892 w 3677776"/>
                <a:gd name="connsiteY62" fmla="*/ 1135771 h 1424611"/>
                <a:gd name="connsiteX63" fmla="*/ 172547 w 3677776"/>
                <a:gd name="connsiteY63" fmla="*/ 1095880 h 1424611"/>
                <a:gd name="connsiteX64" fmla="*/ 149269 w 3677776"/>
                <a:gd name="connsiteY64" fmla="*/ 1085355 h 1424611"/>
                <a:gd name="connsiteX65" fmla="*/ 162355 w 3677776"/>
                <a:gd name="connsiteY65" fmla="*/ 1079438 h 1424611"/>
                <a:gd name="connsiteX66" fmla="*/ 110026 w 3677776"/>
                <a:gd name="connsiteY66" fmla="*/ 1036215 h 1424611"/>
                <a:gd name="connsiteX67" fmla="*/ 214508 w 3677776"/>
                <a:gd name="connsiteY67" fmla="*/ 1013699 h 1424611"/>
                <a:gd name="connsiteX68" fmla="*/ 134296 w 3677776"/>
                <a:gd name="connsiteY68" fmla="*/ 932169 h 1424611"/>
                <a:gd name="connsiteX69" fmla="*/ 245240 w 3677776"/>
                <a:gd name="connsiteY69" fmla="*/ 915382 h 1424611"/>
                <a:gd name="connsiteX70" fmla="*/ 183161 w 3677776"/>
                <a:gd name="connsiteY70" fmla="*/ 873613 h 1424611"/>
                <a:gd name="connsiteX71" fmla="*/ 249034 w 3677776"/>
                <a:gd name="connsiteY71" fmla="*/ 854661 h 1424611"/>
                <a:gd name="connsiteX72" fmla="*/ 240537 w 3677776"/>
                <a:gd name="connsiteY72" fmla="*/ 843665 h 1424611"/>
                <a:gd name="connsiteX73" fmla="*/ 307545 w 3677776"/>
                <a:gd name="connsiteY73" fmla="*/ 837828 h 1424611"/>
                <a:gd name="connsiteX74" fmla="*/ 329021 w 3677776"/>
                <a:gd name="connsiteY74" fmla="*/ 831649 h 1424611"/>
                <a:gd name="connsiteX75" fmla="*/ 259295 w 3677776"/>
                <a:gd name="connsiteY75" fmla="*/ 774057 h 1424611"/>
                <a:gd name="connsiteX76" fmla="*/ 308491 w 3677776"/>
                <a:gd name="connsiteY76" fmla="*/ 763455 h 1424611"/>
                <a:gd name="connsiteX77" fmla="*/ 297330 w 3677776"/>
                <a:gd name="connsiteY77" fmla="*/ 744522 h 1424611"/>
                <a:gd name="connsiteX78" fmla="*/ 355300 w 3677776"/>
                <a:gd name="connsiteY78" fmla="*/ 742925 h 1424611"/>
                <a:gd name="connsiteX79" fmla="*/ 283565 w 3677776"/>
                <a:gd name="connsiteY79" fmla="*/ 670011 h 1424611"/>
                <a:gd name="connsiteX80" fmla="*/ 439916 w 3677776"/>
                <a:gd name="connsiteY80" fmla="*/ 646354 h 1424611"/>
                <a:gd name="connsiteX81" fmla="*/ 389806 w 3677776"/>
                <a:gd name="connsiteY81" fmla="*/ 581507 h 1424611"/>
                <a:gd name="connsiteX82" fmla="*/ 499419 w 3677776"/>
                <a:gd name="connsiteY82" fmla="*/ 571958 h 1424611"/>
                <a:gd name="connsiteX83" fmla="*/ 446599 w 3677776"/>
                <a:gd name="connsiteY83" fmla="*/ 482364 h 1424611"/>
                <a:gd name="connsiteX84" fmla="*/ 607453 w 3677776"/>
                <a:gd name="connsiteY84" fmla="*/ 477931 h 1424611"/>
                <a:gd name="connsiteX85" fmla="*/ 578867 w 3677776"/>
                <a:gd name="connsiteY85" fmla="*/ 408311 h 1424611"/>
                <a:gd name="connsiteX86" fmla="*/ 689398 w 3677776"/>
                <a:gd name="connsiteY86" fmla="*/ 412105 h 1424611"/>
                <a:gd name="connsiteX87" fmla="*/ 666007 w 3677776"/>
                <a:gd name="connsiteY87" fmla="*/ 317893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86205 w 3677776"/>
                <a:gd name="connsiteY51" fmla="*/ 1245673 h 1424611"/>
                <a:gd name="connsiteX52" fmla="*/ 3528507 w 3677776"/>
                <a:gd name="connsiteY52" fmla="*/ 1347513 h 1424611"/>
                <a:gd name="connsiteX53" fmla="*/ 3398768 w 3677776"/>
                <a:gd name="connsiteY53" fmla="*/ 1406176 h 1424611"/>
                <a:gd name="connsiteX54" fmla="*/ 3431962 w 3677776"/>
                <a:gd name="connsiteY54" fmla="*/ 1424611 h 1424611"/>
                <a:gd name="connsiteX55" fmla="*/ 87277 w 3677776"/>
                <a:gd name="connsiteY55" fmla="*/ 1424611 h 1424611"/>
                <a:gd name="connsiteX56" fmla="*/ 124826 w 3677776"/>
                <a:gd name="connsiteY56" fmla="*/ 1403955 h 1424611"/>
                <a:gd name="connsiteX57" fmla="*/ 0 w 3677776"/>
                <a:gd name="connsiteY57" fmla="*/ 1347513 h 1424611"/>
                <a:gd name="connsiteX58" fmla="*/ 129739 w 3677776"/>
                <a:gd name="connsiteY58" fmla="*/ 1288849 h 1424611"/>
                <a:gd name="connsiteX59" fmla="*/ 43100 w 3677776"/>
                <a:gd name="connsiteY59" fmla="*/ 1240733 h 1424611"/>
                <a:gd name="connsiteX60" fmla="*/ 138430 w 3677776"/>
                <a:gd name="connsiteY60" fmla="*/ 1206109 h 1424611"/>
                <a:gd name="connsiteX61" fmla="*/ 33892 w 3677776"/>
                <a:gd name="connsiteY61" fmla="*/ 1135771 h 1424611"/>
                <a:gd name="connsiteX62" fmla="*/ 172547 w 3677776"/>
                <a:gd name="connsiteY62" fmla="*/ 1095880 h 1424611"/>
                <a:gd name="connsiteX63" fmla="*/ 149269 w 3677776"/>
                <a:gd name="connsiteY63" fmla="*/ 1085355 h 1424611"/>
                <a:gd name="connsiteX64" fmla="*/ 162355 w 3677776"/>
                <a:gd name="connsiteY64" fmla="*/ 1079438 h 1424611"/>
                <a:gd name="connsiteX65" fmla="*/ 110026 w 3677776"/>
                <a:gd name="connsiteY65" fmla="*/ 1036215 h 1424611"/>
                <a:gd name="connsiteX66" fmla="*/ 214508 w 3677776"/>
                <a:gd name="connsiteY66" fmla="*/ 1013699 h 1424611"/>
                <a:gd name="connsiteX67" fmla="*/ 134296 w 3677776"/>
                <a:gd name="connsiteY67" fmla="*/ 932169 h 1424611"/>
                <a:gd name="connsiteX68" fmla="*/ 245240 w 3677776"/>
                <a:gd name="connsiteY68" fmla="*/ 915382 h 1424611"/>
                <a:gd name="connsiteX69" fmla="*/ 183161 w 3677776"/>
                <a:gd name="connsiteY69" fmla="*/ 873613 h 1424611"/>
                <a:gd name="connsiteX70" fmla="*/ 249034 w 3677776"/>
                <a:gd name="connsiteY70" fmla="*/ 854661 h 1424611"/>
                <a:gd name="connsiteX71" fmla="*/ 240537 w 3677776"/>
                <a:gd name="connsiteY71" fmla="*/ 843665 h 1424611"/>
                <a:gd name="connsiteX72" fmla="*/ 307545 w 3677776"/>
                <a:gd name="connsiteY72" fmla="*/ 837828 h 1424611"/>
                <a:gd name="connsiteX73" fmla="*/ 329021 w 3677776"/>
                <a:gd name="connsiteY73" fmla="*/ 831649 h 1424611"/>
                <a:gd name="connsiteX74" fmla="*/ 259295 w 3677776"/>
                <a:gd name="connsiteY74" fmla="*/ 774057 h 1424611"/>
                <a:gd name="connsiteX75" fmla="*/ 308491 w 3677776"/>
                <a:gd name="connsiteY75" fmla="*/ 763455 h 1424611"/>
                <a:gd name="connsiteX76" fmla="*/ 297330 w 3677776"/>
                <a:gd name="connsiteY76" fmla="*/ 744522 h 1424611"/>
                <a:gd name="connsiteX77" fmla="*/ 355300 w 3677776"/>
                <a:gd name="connsiteY77" fmla="*/ 742925 h 1424611"/>
                <a:gd name="connsiteX78" fmla="*/ 283565 w 3677776"/>
                <a:gd name="connsiteY78" fmla="*/ 670011 h 1424611"/>
                <a:gd name="connsiteX79" fmla="*/ 439916 w 3677776"/>
                <a:gd name="connsiteY79" fmla="*/ 646354 h 1424611"/>
                <a:gd name="connsiteX80" fmla="*/ 389806 w 3677776"/>
                <a:gd name="connsiteY80" fmla="*/ 581507 h 1424611"/>
                <a:gd name="connsiteX81" fmla="*/ 499419 w 3677776"/>
                <a:gd name="connsiteY81" fmla="*/ 571958 h 1424611"/>
                <a:gd name="connsiteX82" fmla="*/ 446599 w 3677776"/>
                <a:gd name="connsiteY82" fmla="*/ 482364 h 1424611"/>
                <a:gd name="connsiteX83" fmla="*/ 607453 w 3677776"/>
                <a:gd name="connsiteY83" fmla="*/ 477931 h 1424611"/>
                <a:gd name="connsiteX84" fmla="*/ 578867 w 3677776"/>
                <a:gd name="connsiteY84" fmla="*/ 408311 h 1424611"/>
                <a:gd name="connsiteX85" fmla="*/ 689398 w 3677776"/>
                <a:gd name="connsiteY85" fmla="*/ 412105 h 1424611"/>
                <a:gd name="connsiteX86" fmla="*/ 666007 w 3677776"/>
                <a:gd name="connsiteY86" fmla="*/ 317893 h 1424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677776" h="1424611">
                  <a:moveTo>
                    <a:pt x="666007" y="317893"/>
                  </a:moveTo>
                  <a:lnTo>
                    <a:pt x="825175" y="332849"/>
                  </a:lnTo>
                  <a:lnTo>
                    <a:pt x="819218" y="261138"/>
                  </a:lnTo>
                  <a:lnTo>
                    <a:pt x="926424" y="278124"/>
                  </a:lnTo>
                  <a:lnTo>
                    <a:pt x="933356" y="182915"/>
                  </a:lnTo>
                  <a:lnTo>
                    <a:pt x="1084724" y="216689"/>
                  </a:lnTo>
                  <a:lnTo>
                    <a:pt x="1101622" y="145638"/>
                  </a:lnTo>
                  <a:lnTo>
                    <a:pt x="1201378" y="175164"/>
                  </a:lnTo>
                  <a:lnTo>
                    <a:pt x="1238378" y="82618"/>
                  </a:lnTo>
                  <a:lnTo>
                    <a:pt x="1376123" y="133906"/>
                  </a:lnTo>
                  <a:lnTo>
                    <a:pt x="1415233" y="66252"/>
                  </a:lnTo>
                  <a:lnTo>
                    <a:pt x="1503706" y="107181"/>
                  </a:lnTo>
                  <a:lnTo>
                    <a:pt x="1569335" y="20850"/>
                  </a:lnTo>
                  <a:lnTo>
                    <a:pt x="1688171" y="87693"/>
                  </a:lnTo>
                  <a:lnTo>
                    <a:pt x="1747982" y="26024"/>
                  </a:lnTo>
                  <a:lnTo>
                    <a:pt x="1821776" y="76792"/>
                  </a:lnTo>
                  <a:lnTo>
                    <a:pt x="1913523" y="0"/>
                  </a:lnTo>
                  <a:lnTo>
                    <a:pt x="2008881" y="79814"/>
                  </a:lnTo>
                  <a:lnTo>
                    <a:pt x="2087095" y="26515"/>
                  </a:lnTo>
                  <a:lnTo>
                    <a:pt x="2143377" y="85161"/>
                  </a:lnTo>
                  <a:lnTo>
                    <a:pt x="2257710" y="20850"/>
                  </a:lnTo>
                  <a:lnTo>
                    <a:pt x="2325924" y="110582"/>
                  </a:lnTo>
                  <a:lnTo>
                    <a:pt x="2419540" y="67688"/>
                  </a:lnTo>
                  <a:lnTo>
                    <a:pt x="2456139" y="131963"/>
                  </a:lnTo>
                  <a:lnTo>
                    <a:pt x="2588668" y="82618"/>
                  </a:lnTo>
                  <a:lnTo>
                    <a:pt x="2627124" y="178804"/>
                  </a:lnTo>
                  <a:lnTo>
                    <a:pt x="2732533" y="147977"/>
                  </a:lnTo>
                  <a:lnTo>
                    <a:pt x="2748054" y="215410"/>
                  </a:lnTo>
                  <a:lnTo>
                    <a:pt x="2893689" y="182915"/>
                  </a:lnTo>
                  <a:lnTo>
                    <a:pt x="2900895" y="281872"/>
                  </a:lnTo>
                  <a:lnTo>
                    <a:pt x="3014063" y="264285"/>
                  </a:lnTo>
                  <a:lnTo>
                    <a:pt x="3007897" y="332283"/>
                  </a:lnTo>
                  <a:lnTo>
                    <a:pt x="3161038" y="317893"/>
                  </a:lnTo>
                  <a:lnTo>
                    <a:pt x="3136728" y="415812"/>
                  </a:lnTo>
                  <a:lnTo>
                    <a:pt x="3253296" y="412147"/>
                  </a:lnTo>
                  <a:lnTo>
                    <a:pt x="3225685" y="478099"/>
                  </a:lnTo>
                  <a:lnTo>
                    <a:pt x="3380447" y="482364"/>
                  </a:lnTo>
                  <a:lnTo>
                    <a:pt x="3325548" y="575484"/>
                  </a:lnTo>
                  <a:lnTo>
                    <a:pt x="3441042" y="585880"/>
                  </a:lnTo>
                  <a:lnTo>
                    <a:pt x="3393047" y="647249"/>
                  </a:lnTo>
                  <a:lnTo>
                    <a:pt x="3543481" y="670011"/>
                  </a:lnTo>
                  <a:lnTo>
                    <a:pt x="3460113" y="754751"/>
                  </a:lnTo>
                  <a:lnTo>
                    <a:pt x="3570084" y="778811"/>
                  </a:lnTo>
                  <a:lnTo>
                    <a:pt x="3503552" y="833239"/>
                  </a:lnTo>
                  <a:lnTo>
                    <a:pt x="3643884" y="873613"/>
                  </a:lnTo>
                  <a:lnTo>
                    <a:pt x="3535231" y="946720"/>
                  </a:lnTo>
                  <a:lnTo>
                    <a:pt x="3635474" y="983515"/>
                  </a:lnTo>
                  <a:lnTo>
                    <a:pt x="3552950" y="1028913"/>
                  </a:lnTo>
                  <a:lnTo>
                    <a:pt x="3677776" y="1085355"/>
                  </a:lnTo>
                  <a:lnTo>
                    <a:pt x="3548037" y="1144018"/>
                  </a:lnTo>
                  <a:lnTo>
                    <a:pt x="3581231" y="1162453"/>
                  </a:lnTo>
                  <a:lnTo>
                    <a:pt x="3486205" y="1245673"/>
                  </a:lnTo>
                  <a:lnTo>
                    <a:pt x="3528507" y="1347513"/>
                  </a:lnTo>
                  <a:lnTo>
                    <a:pt x="3398768" y="1406176"/>
                  </a:lnTo>
                  <a:lnTo>
                    <a:pt x="3431962" y="1424611"/>
                  </a:lnTo>
                  <a:lnTo>
                    <a:pt x="87277" y="1424611"/>
                  </a:lnTo>
                  <a:lnTo>
                    <a:pt x="124826" y="1403955"/>
                  </a:lnTo>
                  <a:lnTo>
                    <a:pt x="0" y="1347513"/>
                  </a:lnTo>
                  <a:lnTo>
                    <a:pt x="129739" y="1288849"/>
                  </a:lnTo>
                  <a:lnTo>
                    <a:pt x="43100" y="1240733"/>
                  </a:lnTo>
                  <a:lnTo>
                    <a:pt x="138430" y="1206109"/>
                  </a:lnTo>
                  <a:lnTo>
                    <a:pt x="33892" y="1135771"/>
                  </a:lnTo>
                  <a:lnTo>
                    <a:pt x="172547" y="1095880"/>
                  </a:lnTo>
                  <a:lnTo>
                    <a:pt x="149269" y="1085355"/>
                  </a:lnTo>
                  <a:lnTo>
                    <a:pt x="162355" y="1079438"/>
                  </a:lnTo>
                  <a:lnTo>
                    <a:pt x="110026" y="1036215"/>
                  </a:lnTo>
                  <a:lnTo>
                    <a:pt x="214508" y="1013699"/>
                  </a:lnTo>
                  <a:lnTo>
                    <a:pt x="134296" y="932169"/>
                  </a:lnTo>
                  <a:lnTo>
                    <a:pt x="245240" y="915382"/>
                  </a:lnTo>
                  <a:lnTo>
                    <a:pt x="183161" y="873613"/>
                  </a:lnTo>
                  <a:lnTo>
                    <a:pt x="249034" y="854661"/>
                  </a:lnTo>
                  <a:lnTo>
                    <a:pt x="240537" y="843665"/>
                  </a:lnTo>
                  <a:lnTo>
                    <a:pt x="307545" y="837828"/>
                  </a:lnTo>
                  <a:lnTo>
                    <a:pt x="329021" y="831649"/>
                  </a:lnTo>
                  <a:lnTo>
                    <a:pt x="259295" y="774057"/>
                  </a:lnTo>
                  <a:lnTo>
                    <a:pt x="308491" y="763455"/>
                  </a:lnTo>
                  <a:lnTo>
                    <a:pt x="297330" y="744522"/>
                  </a:lnTo>
                  <a:lnTo>
                    <a:pt x="355300" y="742925"/>
                  </a:lnTo>
                  <a:lnTo>
                    <a:pt x="283565" y="670011"/>
                  </a:lnTo>
                  <a:lnTo>
                    <a:pt x="439916" y="646354"/>
                  </a:lnTo>
                  <a:lnTo>
                    <a:pt x="389806" y="581507"/>
                  </a:lnTo>
                  <a:lnTo>
                    <a:pt x="499419" y="571958"/>
                  </a:lnTo>
                  <a:lnTo>
                    <a:pt x="446599" y="482364"/>
                  </a:lnTo>
                  <a:lnTo>
                    <a:pt x="607453" y="477931"/>
                  </a:lnTo>
                  <a:lnTo>
                    <a:pt x="578867" y="408311"/>
                  </a:lnTo>
                  <a:lnTo>
                    <a:pt x="689398" y="412105"/>
                  </a:lnTo>
                  <a:lnTo>
                    <a:pt x="666007" y="317893"/>
                  </a:lnTo>
                  <a:close/>
                </a:path>
              </a:pathLst>
            </a:custGeom>
            <a:pattFill prst="lgConfetti">
              <a:fgClr>
                <a:schemeClr val="accent2">
                  <a:lumMod val="75000"/>
                </a:schemeClr>
              </a:fgClr>
              <a:bgClr>
                <a:srgbClr val="FF9900"/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B2330E6F-FA6F-44BA-8ED8-21E9D679B240}"/>
                </a:ext>
              </a:extLst>
            </p:cNvPr>
            <p:cNvSpPr/>
            <p:nvPr/>
          </p:nvSpPr>
          <p:spPr>
            <a:xfrm rot="1800000">
              <a:off x="1630676" y="5715175"/>
              <a:ext cx="1820480" cy="1023648"/>
            </a:xfrm>
            <a:custGeom>
              <a:avLst/>
              <a:gdLst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54960 w 3677776"/>
                <a:gd name="connsiteY51" fmla="*/ 1162453 h 1424611"/>
                <a:gd name="connsiteX52" fmla="*/ 3385962 w 3677776"/>
                <a:gd name="connsiteY52" fmla="*/ 1208878 h 1424611"/>
                <a:gd name="connsiteX53" fmla="*/ 3486205 w 3677776"/>
                <a:gd name="connsiteY53" fmla="*/ 1245673 h 1424611"/>
                <a:gd name="connsiteX54" fmla="*/ 3403681 w 3677776"/>
                <a:gd name="connsiteY54" fmla="*/ 1291071 h 1424611"/>
                <a:gd name="connsiteX55" fmla="*/ 3528507 w 3677776"/>
                <a:gd name="connsiteY55" fmla="*/ 1347513 h 1424611"/>
                <a:gd name="connsiteX56" fmla="*/ 3398768 w 3677776"/>
                <a:gd name="connsiteY56" fmla="*/ 1406176 h 1424611"/>
                <a:gd name="connsiteX57" fmla="*/ 3431962 w 3677776"/>
                <a:gd name="connsiteY57" fmla="*/ 1424611 h 1424611"/>
                <a:gd name="connsiteX58" fmla="*/ 87277 w 3677776"/>
                <a:gd name="connsiteY58" fmla="*/ 1424611 h 1424611"/>
                <a:gd name="connsiteX59" fmla="*/ 124826 w 3677776"/>
                <a:gd name="connsiteY59" fmla="*/ 1403955 h 1424611"/>
                <a:gd name="connsiteX60" fmla="*/ 0 w 3677776"/>
                <a:gd name="connsiteY60" fmla="*/ 1347513 h 1424611"/>
                <a:gd name="connsiteX61" fmla="*/ 129739 w 3677776"/>
                <a:gd name="connsiteY61" fmla="*/ 1288849 h 1424611"/>
                <a:gd name="connsiteX62" fmla="*/ 43100 w 3677776"/>
                <a:gd name="connsiteY62" fmla="*/ 1240733 h 1424611"/>
                <a:gd name="connsiteX63" fmla="*/ 138430 w 3677776"/>
                <a:gd name="connsiteY63" fmla="*/ 1206109 h 1424611"/>
                <a:gd name="connsiteX64" fmla="*/ 33892 w 3677776"/>
                <a:gd name="connsiteY64" fmla="*/ 1135771 h 1424611"/>
                <a:gd name="connsiteX65" fmla="*/ 172547 w 3677776"/>
                <a:gd name="connsiteY65" fmla="*/ 1095880 h 1424611"/>
                <a:gd name="connsiteX66" fmla="*/ 149269 w 3677776"/>
                <a:gd name="connsiteY66" fmla="*/ 1085355 h 1424611"/>
                <a:gd name="connsiteX67" fmla="*/ 162355 w 3677776"/>
                <a:gd name="connsiteY67" fmla="*/ 1079438 h 1424611"/>
                <a:gd name="connsiteX68" fmla="*/ 110026 w 3677776"/>
                <a:gd name="connsiteY68" fmla="*/ 1036215 h 1424611"/>
                <a:gd name="connsiteX69" fmla="*/ 214508 w 3677776"/>
                <a:gd name="connsiteY69" fmla="*/ 1013699 h 1424611"/>
                <a:gd name="connsiteX70" fmla="*/ 134296 w 3677776"/>
                <a:gd name="connsiteY70" fmla="*/ 932169 h 1424611"/>
                <a:gd name="connsiteX71" fmla="*/ 245240 w 3677776"/>
                <a:gd name="connsiteY71" fmla="*/ 915382 h 1424611"/>
                <a:gd name="connsiteX72" fmla="*/ 183161 w 3677776"/>
                <a:gd name="connsiteY72" fmla="*/ 873613 h 1424611"/>
                <a:gd name="connsiteX73" fmla="*/ 249034 w 3677776"/>
                <a:gd name="connsiteY73" fmla="*/ 854661 h 1424611"/>
                <a:gd name="connsiteX74" fmla="*/ 240537 w 3677776"/>
                <a:gd name="connsiteY74" fmla="*/ 843665 h 1424611"/>
                <a:gd name="connsiteX75" fmla="*/ 307545 w 3677776"/>
                <a:gd name="connsiteY75" fmla="*/ 837828 h 1424611"/>
                <a:gd name="connsiteX76" fmla="*/ 329021 w 3677776"/>
                <a:gd name="connsiteY76" fmla="*/ 831649 h 1424611"/>
                <a:gd name="connsiteX77" fmla="*/ 259295 w 3677776"/>
                <a:gd name="connsiteY77" fmla="*/ 774057 h 1424611"/>
                <a:gd name="connsiteX78" fmla="*/ 308491 w 3677776"/>
                <a:gd name="connsiteY78" fmla="*/ 763455 h 1424611"/>
                <a:gd name="connsiteX79" fmla="*/ 297330 w 3677776"/>
                <a:gd name="connsiteY79" fmla="*/ 744522 h 1424611"/>
                <a:gd name="connsiteX80" fmla="*/ 355300 w 3677776"/>
                <a:gd name="connsiteY80" fmla="*/ 742925 h 1424611"/>
                <a:gd name="connsiteX81" fmla="*/ 283565 w 3677776"/>
                <a:gd name="connsiteY81" fmla="*/ 670011 h 1424611"/>
                <a:gd name="connsiteX82" fmla="*/ 439916 w 3677776"/>
                <a:gd name="connsiteY82" fmla="*/ 646354 h 1424611"/>
                <a:gd name="connsiteX83" fmla="*/ 389806 w 3677776"/>
                <a:gd name="connsiteY83" fmla="*/ 581507 h 1424611"/>
                <a:gd name="connsiteX84" fmla="*/ 499419 w 3677776"/>
                <a:gd name="connsiteY84" fmla="*/ 571958 h 1424611"/>
                <a:gd name="connsiteX85" fmla="*/ 446599 w 3677776"/>
                <a:gd name="connsiteY85" fmla="*/ 482364 h 1424611"/>
                <a:gd name="connsiteX86" fmla="*/ 607453 w 3677776"/>
                <a:gd name="connsiteY86" fmla="*/ 477931 h 1424611"/>
                <a:gd name="connsiteX87" fmla="*/ 578867 w 3677776"/>
                <a:gd name="connsiteY87" fmla="*/ 408311 h 1424611"/>
                <a:gd name="connsiteX88" fmla="*/ 689398 w 3677776"/>
                <a:gd name="connsiteY88" fmla="*/ 412105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385962 w 3677776"/>
                <a:gd name="connsiteY51" fmla="*/ 1208878 h 1424611"/>
                <a:gd name="connsiteX52" fmla="*/ 3486205 w 3677776"/>
                <a:gd name="connsiteY52" fmla="*/ 1245673 h 1424611"/>
                <a:gd name="connsiteX53" fmla="*/ 3403681 w 3677776"/>
                <a:gd name="connsiteY53" fmla="*/ 1291071 h 1424611"/>
                <a:gd name="connsiteX54" fmla="*/ 3528507 w 3677776"/>
                <a:gd name="connsiteY54" fmla="*/ 1347513 h 1424611"/>
                <a:gd name="connsiteX55" fmla="*/ 3398768 w 3677776"/>
                <a:gd name="connsiteY55" fmla="*/ 1406176 h 1424611"/>
                <a:gd name="connsiteX56" fmla="*/ 3431962 w 3677776"/>
                <a:gd name="connsiteY56" fmla="*/ 1424611 h 1424611"/>
                <a:gd name="connsiteX57" fmla="*/ 87277 w 3677776"/>
                <a:gd name="connsiteY57" fmla="*/ 1424611 h 1424611"/>
                <a:gd name="connsiteX58" fmla="*/ 124826 w 3677776"/>
                <a:gd name="connsiteY58" fmla="*/ 1403955 h 1424611"/>
                <a:gd name="connsiteX59" fmla="*/ 0 w 3677776"/>
                <a:gd name="connsiteY59" fmla="*/ 1347513 h 1424611"/>
                <a:gd name="connsiteX60" fmla="*/ 129739 w 3677776"/>
                <a:gd name="connsiteY60" fmla="*/ 1288849 h 1424611"/>
                <a:gd name="connsiteX61" fmla="*/ 43100 w 3677776"/>
                <a:gd name="connsiteY61" fmla="*/ 1240733 h 1424611"/>
                <a:gd name="connsiteX62" fmla="*/ 138430 w 3677776"/>
                <a:gd name="connsiteY62" fmla="*/ 1206109 h 1424611"/>
                <a:gd name="connsiteX63" fmla="*/ 33892 w 3677776"/>
                <a:gd name="connsiteY63" fmla="*/ 1135771 h 1424611"/>
                <a:gd name="connsiteX64" fmla="*/ 172547 w 3677776"/>
                <a:gd name="connsiteY64" fmla="*/ 1095880 h 1424611"/>
                <a:gd name="connsiteX65" fmla="*/ 149269 w 3677776"/>
                <a:gd name="connsiteY65" fmla="*/ 1085355 h 1424611"/>
                <a:gd name="connsiteX66" fmla="*/ 162355 w 3677776"/>
                <a:gd name="connsiteY66" fmla="*/ 1079438 h 1424611"/>
                <a:gd name="connsiteX67" fmla="*/ 110026 w 3677776"/>
                <a:gd name="connsiteY67" fmla="*/ 1036215 h 1424611"/>
                <a:gd name="connsiteX68" fmla="*/ 214508 w 3677776"/>
                <a:gd name="connsiteY68" fmla="*/ 1013699 h 1424611"/>
                <a:gd name="connsiteX69" fmla="*/ 134296 w 3677776"/>
                <a:gd name="connsiteY69" fmla="*/ 932169 h 1424611"/>
                <a:gd name="connsiteX70" fmla="*/ 245240 w 3677776"/>
                <a:gd name="connsiteY70" fmla="*/ 915382 h 1424611"/>
                <a:gd name="connsiteX71" fmla="*/ 183161 w 3677776"/>
                <a:gd name="connsiteY71" fmla="*/ 873613 h 1424611"/>
                <a:gd name="connsiteX72" fmla="*/ 249034 w 3677776"/>
                <a:gd name="connsiteY72" fmla="*/ 854661 h 1424611"/>
                <a:gd name="connsiteX73" fmla="*/ 240537 w 3677776"/>
                <a:gd name="connsiteY73" fmla="*/ 843665 h 1424611"/>
                <a:gd name="connsiteX74" fmla="*/ 307545 w 3677776"/>
                <a:gd name="connsiteY74" fmla="*/ 837828 h 1424611"/>
                <a:gd name="connsiteX75" fmla="*/ 329021 w 3677776"/>
                <a:gd name="connsiteY75" fmla="*/ 831649 h 1424611"/>
                <a:gd name="connsiteX76" fmla="*/ 259295 w 3677776"/>
                <a:gd name="connsiteY76" fmla="*/ 774057 h 1424611"/>
                <a:gd name="connsiteX77" fmla="*/ 308491 w 3677776"/>
                <a:gd name="connsiteY77" fmla="*/ 763455 h 1424611"/>
                <a:gd name="connsiteX78" fmla="*/ 297330 w 3677776"/>
                <a:gd name="connsiteY78" fmla="*/ 744522 h 1424611"/>
                <a:gd name="connsiteX79" fmla="*/ 355300 w 3677776"/>
                <a:gd name="connsiteY79" fmla="*/ 742925 h 1424611"/>
                <a:gd name="connsiteX80" fmla="*/ 283565 w 3677776"/>
                <a:gd name="connsiteY80" fmla="*/ 670011 h 1424611"/>
                <a:gd name="connsiteX81" fmla="*/ 439916 w 3677776"/>
                <a:gd name="connsiteY81" fmla="*/ 646354 h 1424611"/>
                <a:gd name="connsiteX82" fmla="*/ 389806 w 3677776"/>
                <a:gd name="connsiteY82" fmla="*/ 581507 h 1424611"/>
                <a:gd name="connsiteX83" fmla="*/ 499419 w 3677776"/>
                <a:gd name="connsiteY83" fmla="*/ 571958 h 1424611"/>
                <a:gd name="connsiteX84" fmla="*/ 446599 w 3677776"/>
                <a:gd name="connsiteY84" fmla="*/ 482364 h 1424611"/>
                <a:gd name="connsiteX85" fmla="*/ 607453 w 3677776"/>
                <a:gd name="connsiteY85" fmla="*/ 477931 h 1424611"/>
                <a:gd name="connsiteX86" fmla="*/ 578867 w 3677776"/>
                <a:gd name="connsiteY86" fmla="*/ 408311 h 1424611"/>
                <a:gd name="connsiteX87" fmla="*/ 689398 w 3677776"/>
                <a:gd name="connsiteY87" fmla="*/ 412105 h 1424611"/>
                <a:gd name="connsiteX88" fmla="*/ 666007 w 3677776"/>
                <a:gd name="connsiteY88" fmla="*/ 317893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86205 w 3677776"/>
                <a:gd name="connsiteY51" fmla="*/ 1245673 h 1424611"/>
                <a:gd name="connsiteX52" fmla="*/ 3403681 w 3677776"/>
                <a:gd name="connsiteY52" fmla="*/ 1291071 h 1424611"/>
                <a:gd name="connsiteX53" fmla="*/ 3528507 w 3677776"/>
                <a:gd name="connsiteY53" fmla="*/ 1347513 h 1424611"/>
                <a:gd name="connsiteX54" fmla="*/ 3398768 w 3677776"/>
                <a:gd name="connsiteY54" fmla="*/ 1406176 h 1424611"/>
                <a:gd name="connsiteX55" fmla="*/ 3431962 w 3677776"/>
                <a:gd name="connsiteY55" fmla="*/ 1424611 h 1424611"/>
                <a:gd name="connsiteX56" fmla="*/ 87277 w 3677776"/>
                <a:gd name="connsiteY56" fmla="*/ 1424611 h 1424611"/>
                <a:gd name="connsiteX57" fmla="*/ 124826 w 3677776"/>
                <a:gd name="connsiteY57" fmla="*/ 1403955 h 1424611"/>
                <a:gd name="connsiteX58" fmla="*/ 0 w 3677776"/>
                <a:gd name="connsiteY58" fmla="*/ 1347513 h 1424611"/>
                <a:gd name="connsiteX59" fmla="*/ 129739 w 3677776"/>
                <a:gd name="connsiteY59" fmla="*/ 1288849 h 1424611"/>
                <a:gd name="connsiteX60" fmla="*/ 43100 w 3677776"/>
                <a:gd name="connsiteY60" fmla="*/ 1240733 h 1424611"/>
                <a:gd name="connsiteX61" fmla="*/ 138430 w 3677776"/>
                <a:gd name="connsiteY61" fmla="*/ 1206109 h 1424611"/>
                <a:gd name="connsiteX62" fmla="*/ 33892 w 3677776"/>
                <a:gd name="connsiteY62" fmla="*/ 1135771 h 1424611"/>
                <a:gd name="connsiteX63" fmla="*/ 172547 w 3677776"/>
                <a:gd name="connsiteY63" fmla="*/ 1095880 h 1424611"/>
                <a:gd name="connsiteX64" fmla="*/ 149269 w 3677776"/>
                <a:gd name="connsiteY64" fmla="*/ 1085355 h 1424611"/>
                <a:gd name="connsiteX65" fmla="*/ 162355 w 3677776"/>
                <a:gd name="connsiteY65" fmla="*/ 1079438 h 1424611"/>
                <a:gd name="connsiteX66" fmla="*/ 110026 w 3677776"/>
                <a:gd name="connsiteY66" fmla="*/ 1036215 h 1424611"/>
                <a:gd name="connsiteX67" fmla="*/ 214508 w 3677776"/>
                <a:gd name="connsiteY67" fmla="*/ 1013699 h 1424611"/>
                <a:gd name="connsiteX68" fmla="*/ 134296 w 3677776"/>
                <a:gd name="connsiteY68" fmla="*/ 932169 h 1424611"/>
                <a:gd name="connsiteX69" fmla="*/ 245240 w 3677776"/>
                <a:gd name="connsiteY69" fmla="*/ 915382 h 1424611"/>
                <a:gd name="connsiteX70" fmla="*/ 183161 w 3677776"/>
                <a:gd name="connsiteY70" fmla="*/ 873613 h 1424611"/>
                <a:gd name="connsiteX71" fmla="*/ 249034 w 3677776"/>
                <a:gd name="connsiteY71" fmla="*/ 854661 h 1424611"/>
                <a:gd name="connsiteX72" fmla="*/ 240537 w 3677776"/>
                <a:gd name="connsiteY72" fmla="*/ 843665 h 1424611"/>
                <a:gd name="connsiteX73" fmla="*/ 307545 w 3677776"/>
                <a:gd name="connsiteY73" fmla="*/ 837828 h 1424611"/>
                <a:gd name="connsiteX74" fmla="*/ 329021 w 3677776"/>
                <a:gd name="connsiteY74" fmla="*/ 831649 h 1424611"/>
                <a:gd name="connsiteX75" fmla="*/ 259295 w 3677776"/>
                <a:gd name="connsiteY75" fmla="*/ 774057 h 1424611"/>
                <a:gd name="connsiteX76" fmla="*/ 308491 w 3677776"/>
                <a:gd name="connsiteY76" fmla="*/ 763455 h 1424611"/>
                <a:gd name="connsiteX77" fmla="*/ 297330 w 3677776"/>
                <a:gd name="connsiteY77" fmla="*/ 744522 h 1424611"/>
                <a:gd name="connsiteX78" fmla="*/ 355300 w 3677776"/>
                <a:gd name="connsiteY78" fmla="*/ 742925 h 1424611"/>
                <a:gd name="connsiteX79" fmla="*/ 283565 w 3677776"/>
                <a:gd name="connsiteY79" fmla="*/ 670011 h 1424611"/>
                <a:gd name="connsiteX80" fmla="*/ 439916 w 3677776"/>
                <a:gd name="connsiteY80" fmla="*/ 646354 h 1424611"/>
                <a:gd name="connsiteX81" fmla="*/ 389806 w 3677776"/>
                <a:gd name="connsiteY81" fmla="*/ 581507 h 1424611"/>
                <a:gd name="connsiteX82" fmla="*/ 499419 w 3677776"/>
                <a:gd name="connsiteY82" fmla="*/ 571958 h 1424611"/>
                <a:gd name="connsiteX83" fmla="*/ 446599 w 3677776"/>
                <a:gd name="connsiteY83" fmla="*/ 482364 h 1424611"/>
                <a:gd name="connsiteX84" fmla="*/ 607453 w 3677776"/>
                <a:gd name="connsiteY84" fmla="*/ 477931 h 1424611"/>
                <a:gd name="connsiteX85" fmla="*/ 578867 w 3677776"/>
                <a:gd name="connsiteY85" fmla="*/ 408311 h 1424611"/>
                <a:gd name="connsiteX86" fmla="*/ 689398 w 3677776"/>
                <a:gd name="connsiteY86" fmla="*/ 412105 h 1424611"/>
                <a:gd name="connsiteX87" fmla="*/ 666007 w 3677776"/>
                <a:gd name="connsiteY87" fmla="*/ 317893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86205 w 3677776"/>
                <a:gd name="connsiteY51" fmla="*/ 1245673 h 1424611"/>
                <a:gd name="connsiteX52" fmla="*/ 3528507 w 3677776"/>
                <a:gd name="connsiteY52" fmla="*/ 1347513 h 1424611"/>
                <a:gd name="connsiteX53" fmla="*/ 3398768 w 3677776"/>
                <a:gd name="connsiteY53" fmla="*/ 1406176 h 1424611"/>
                <a:gd name="connsiteX54" fmla="*/ 3431962 w 3677776"/>
                <a:gd name="connsiteY54" fmla="*/ 1424611 h 1424611"/>
                <a:gd name="connsiteX55" fmla="*/ 87277 w 3677776"/>
                <a:gd name="connsiteY55" fmla="*/ 1424611 h 1424611"/>
                <a:gd name="connsiteX56" fmla="*/ 124826 w 3677776"/>
                <a:gd name="connsiteY56" fmla="*/ 1403955 h 1424611"/>
                <a:gd name="connsiteX57" fmla="*/ 0 w 3677776"/>
                <a:gd name="connsiteY57" fmla="*/ 1347513 h 1424611"/>
                <a:gd name="connsiteX58" fmla="*/ 129739 w 3677776"/>
                <a:gd name="connsiteY58" fmla="*/ 1288849 h 1424611"/>
                <a:gd name="connsiteX59" fmla="*/ 43100 w 3677776"/>
                <a:gd name="connsiteY59" fmla="*/ 1240733 h 1424611"/>
                <a:gd name="connsiteX60" fmla="*/ 138430 w 3677776"/>
                <a:gd name="connsiteY60" fmla="*/ 1206109 h 1424611"/>
                <a:gd name="connsiteX61" fmla="*/ 33892 w 3677776"/>
                <a:gd name="connsiteY61" fmla="*/ 1135771 h 1424611"/>
                <a:gd name="connsiteX62" fmla="*/ 172547 w 3677776"/>
                <a:gd name="connsiteY62" fmla="*/ 1095880 h 1424611"/>
                <a:gd name="connsiteX63" fmla="*/ 149269 w 3677776"/>
                <a:gd name="connsiteY63" fmla="*/ 1085355 h 1424611"/>
                <a:gd name="connsiteX64" fmla="*/ 162355 w 3677776"/>
                <a:gd name="connsiteY64" fmla="*/ 1079438 h 1424611"/>
                <a:gd name="connsiteX65" fmla="*/ 110026 w 3677776"/>
                <a:gd name="connsiteY65" fmla="*/ 1036215 h 1424611"/>
                <a:gd name="connsiteX66" fmla="*/ 214508 w 3677776"/>
                <a:gd name="connsiteY66" fmla="*/ 1013699 h 1424611"/>
                <a:gd name="connsiteX67" fmla="*/ 134296 w 3677776"/>
                <a:gd name="connsiteY67" fmla="*/ 932169 h 1424611"/>
                <a:gd name="connsiteX68" fmla="*/ 245240 w 3677776"/>
                <a:gd name="connsiteY68" fmla="*/ 915382 h 1424611"/>
                <a:gd name="connsiteX69" fmla="*/ 183161 w 3677776"/>
                <a:gd name="connsiteY69" fmla="*/ 873613 h 1424611"/>
                <a:gd name="connsiteX70" fmla="*/ 249034 w 3677776"/>
                <a:gd name="connsiteY70" fmla="*/ 854661 h 1424611"/>
                <a:gd name="connsiteX71" fmla="*/ 240537 w 3677776"/>
                <a:gd name="connsiteY71" fmla="*/ 843665 h 1424611"/>
                <a:gd name="connsiteX72" fmla="*/ 307545 w 3677776"/>
                <a:gd name="connsiteY72" fmla="*/ 837828 h 1424611"/>
                <a:gd name="connsiteX73" fmla="*/ 329021 w 3677776"/>
                <a:gd name="connsiteY73" fmla="*/ 831649 h 1424611"/>
                <a:gd name="connsiteX74" fmla="*/ 259295 w 3677776"/>
                <a:gd name="connsiteY74" fmla="*/ 774057 h 1424611"/>
                <a:gd name="connsiteX75" fmla="*/ 308491 w 3677776"/>
                <a:gd name="connsiteY75" fmla="*/ 763455 h 1424611"/>
                <a:gd name="connsiteX76" fmla="*/ 297330 w 3677776"/>
                <a:gd name="connsiteY76" fmla="*/ 744522 h 1424611"/>
                <a:gd name="connsiteX77" fmla="*/ 355300 w 3677776"/>
                <a:gd name="connsiteY77" fmla="*/ 742925 h 1424611"/>
                <a:gd name="connsiteX78" fmla="*/ 283565 w 3677776"/>
                <a:gd name="connsiteY78" fmla="*/ 670011 h 1424611"/>
                <a:gd name="connsiteX79" fmla="*/ 439916 w 3677776"/>
                <a:gd name="connsiteY79" fmla="*/ 646354 h 1424611"/>
                <a:gd name="connsiteX80" fmla="*/ 389806 w 3677776"/>
                <a:gd name="connsiteY80" fmla="*/ 581507 h 1424611"/>
                <a:gd name="connsiteX81" fmla="*/ 499419 w 3677776"/>
                <a:gd name="connsiteY81" fmla="*/ 571958 h 1424611"/>
                <a:gd name="connsiteX82" fmla="*/ 446599 w 3677776"/>
                <a:gd name="connsiteY82" fmla="*/ 482364 h 1424611"/>
                <a:gd name="connsiteX83" fmla="*/ 607453 w 3677776"/>
                <a:gd name="connsiteY83" fmla="*/ 477931 h 1424611"/>
                <a:gd name="connsiteX84" fmla="*/ 578867 w 3677776"/>
                <a:gd name="connsiteY84" fmla="*/ 408311 h 1424611"/>
                <a:gd name="connsiteX85" fmla="*/ 689398 w 3677776"/>
                <a:gd name="connsiteY85" fmla="*/ 412105 h 1424611"/>
                <a:gd name="connsiteX86" fmla="*/ 666007 w 3677776"/>
                <a:gd name="connsiteY86" fmla="*/ 317893 h 1424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677776" h="1424611">
                  <a:moveTo>
                    <a:pt x="666007" y="317893"/>
                  </a:moveTo>
                  <a:lnTo>
                    <a:pt x="825175" y="332849"/>
                  </a:lnTo>
                  <a:lnTo>
                    <a:pt x="819218" y="261138"/>
                  </a:lnTo>
                  <a:lnTo>
                    <a:pt x="926424" y="278124"/>
                  </a:lnTo>
                  <a:lnTo>
                    <a:pt x="933356" y="182915"/>
                  </a:lnTo>
                  <a:lnTo>
                    <a:pt x="1084724" y="216689"/>
                  </a:lnTo>
                  <a:lnTo>
                    <a:pt x="1101622" y="145638"/>
                  </a:lnTo>
                  <a:lnTo>
                    <a:pt x="1201378" y="175164"/>
                  </a:lnTo>
                  <a:lnTo>
                    <a:pt x="1238378" y="82618"/>
                  </a:lnTo>
                  <a:lnTo>
                    <a:pt x="1376123" y="133906"/>
                  </a:lnTo>
                  <a:lnTo>
                    <a:pt x="1415233" y="66252"/>
                  </a:lnTo>
                  <a:lnTo>
                    <a:pt x="1503706" y="107181"/>
                  </a:lnTo>
                  <a:lnTo>
                    <a:pt x="1569335" y="20850"/>
                  </a:lnTo>
                  <a:lnTo>
                    <a:pt x="1688171" y="87693"/>
                  </a:lnTo>
                  <a:lnTo>
                    <a:pt x="1747982" y="26024"/>
                  </a:lnTo>
                  <a:lnTo>
                    <a:pt x="1821776" y="76792"/>
                  </a:lnTo>
                  <a:lnTo>
                    <a:pt x="1913523" y="0"/>
                  </a:lnTo>
                  <a:lnTo>
                    <a:pt x="2008881" y="79814"/>
                  </a:lnTo>
                  <a:lnTo>
                    <a:pt x="2087095" y="26515"/>
                  </a:lnTo>
                  <a:lnTo>
                    <a:pt x="2143377" y="85161"/>
                  </a:lnTo>
                  <a:lnTo>
                    <a:pt x="2257710" y="20850"/>
                  </a:lnTo>
                  <a:lnTo>
                    <a:pt x="2325924" y="110582"/>
                  </a:lnTo>
                  <a:lnTo>
                    <a:pt x="2419540" y="67688"/>
                  </a:lnTo>
                  <a:lnTo>
                    <a:pt x="2456139" y="131963"/>
                  </a:lnTo>
                  <a:lnTo>
                    <a:pt x="2588668" y="82618"/>
                  </a:lnTo>
                  <a:lnTo>
                    <a:pt x="2627124" y="178804"/>
                  </a:lnTo>
                  <a:lnTo>
                    <a:pt x="2732533" y="147977"/>
                  </a:lnTo>
                  <a:lnTo>
                    <a:pt x="2748054" y="215410"/>
                  </a:lnTo>
                  <a:lnTo>
                    <a:pt x="2893689" y="182915"/>
                  </a:lnTo>
                  <a:lnTo>
                    <a:pt x="2900895" y="281872"/>
                  </a:lnTo>
                  <a:lnTo>
                    <a:pt x="3014063" y="264285"/>
                  </a:lnTo>
                  <a:lnTo>
                    <a:pt x="3007897" y="332283"/>
                  </a:lnTo>
                  <a:lnTo>
                    <a:pt x="3161038" y="317893"/>
                  </a:lnTo>
                  <a:lnTo>
                    <a:pt x="3136728" y="415812"/>
                  </a:lnTo>
                  <a:lnTo>
                    <a:pt x="3253296" y="412147"/>
                  </a:lnTo>
                  <a:lnTo>
                    <a:pt x="3225685" y="478099"/>
                  </a:lnTo>
                  <a:lnTo>
                    <a:pt x="3380447" y="482364"/>
                  </a:lnTo>
                  <a:lnTo>
                    <a:pt x="3325548" y="575484"/>
                  </a:lnTo>
                  <a:lnTo>
                    <a:pt x="3441042" y="585880"/>
                  </a:lnTo>
                  <a:lnTo>
                    <a:pt x="3393047" y="647249"/>
                  </a:lnTo>
                  <a:lnTo>
                    <a:pt x="3543481" y="670011"/>
                  </a:lnTo>
                  <a:lnTo>
                    <a:pt x="3460113" y="754751"/>
                  </a:lnTo>
                  <a:lnTo>
                    <a:pt x="3570084" y="778811"/>
                  </a:lnTo>
                  <a:lnTo>
                    <a:pt x="3503552" y="833239"/>
                  </a:lnTo>
                  <a:lnTo>
                    <a:pt x="3643884" y="873613"/>
                  </a:lnTo>
                  <a:lnTo>
                    <a:pt x="3535231" y="946720"/>
                  </a:lnTo>
                  <a:lnTo>
                    <a:pt x="3635474" y="983515"/>
                  </a:lnTo>
                  <a:lnTo>
                    <a:pt x="3552950" y="1028913"/>
                  </a:lnTo>
                  <a:lnTo>
                    <a:pt x="3677776" y="1085355"/>
                  </a:lnTo>
                  <a:lnTo>
                    <a:pt x="3548037" y="1144018"/>
                  </a:lnTo>
                  <a:lnTo>
                    <a:pt x="3581231" y="1162453"/>
                  </a:lnTo>
                  <a:lnTo>
                    <a:pt x="3486205" y="1245673"/>
                  </a:lnTo>
                  <a:lnTo>
                    <a:pt x="3528507" y="1347513"/>
                  </a:lnTo>
                  <a:lnTo>
                    <a:pt x="3398768" y="1406176"/>
                  </a:lnTo>
                  <a:lnTo>
                    <a:pt x="3431962" y="1424611"/>
                  </a:lnTo>
                  <a:lnTo>
                    <a:pt x="87277" y="1424611"/>
                  </a:lnTo>
                  <a:lnTo>
                    <a:pt x="124826" y="1403955"/>
                  </a:lnTo>
                  <a:lnTo>
                    <a:pt x="0" y="1347513"/>
                  </a:lnTo>
                  <a:lnTo>
                    <a:pt x="129739" y="1288849"/>
                  </a:lnTo>
                  <a:lnTo>
                    <a:pt x="43100" y="1240733"/>
                  </a:lnTo>
                  <a:lnTo>
                    <a:pt x="138430" y="1206109"/>
                  </a:lnTo>
                  <a:lnTo>
                    <a:pt x="33892" y="1135771"/>
                  </a:lnTo>
                  <a:lnTo>
                    <a:pt x="172547" y="1095880"/>
                  </a:lnTo>
                  <a:lnTo>
                    <a:pt x="149269" y="1085355"/>
                  </a:lnTo>
                  <a:lnTo>
                    <a:pt x="162355" y="1079438"/>
                  </a:lnTo>
                  <a:lnTo>
                    <a:pt x="110026" y="1036215"/>
                  </a:lnTo>
                  <a:lnTo>
                    <a:pt x="214508" y="1013699"/>
                  </a:lnTo>
                  <a:lnTo>
                    <a:pt x="134296" y="932169"/>
                  </a:lnTo>
                  <a:lnTo>
                    <a:pt x="245240" y="915382"/>
                  </a:lnTo>
                  <a:lnTo>
                    <a:pt x="183161" y="873613"/>
                  </a:lnTo>
                  <a:lnTo>
                    <a:pt x="249034" y="854661"/>
                  </a:lnTo>
                  <a:lnTo>
                    <a:pt x="240537" y="843665"/>
                  </a:lnTo>
                  <a:lnTo>
                    <a:pt x="307545" y="837828"/>
                  </a:lnTo>
                  <a:lnTo>
                    <a:pt x="329021" y="831649"/>
                  </a:lnTo>
                  <a:lnTo>
                    <a:pt x="259295" y="774057"/>
                  </a:lnTo>
                  <a:lnTo>
                    <a:pt x="308491" y="763455"/>
                  </a:lnTo>
                  <a:lnTo>
                    <a:pt x="297330" y="744522"/>
                  </a:lnTo>
                  <a:lnTo>
                    <a:pt x="355300" y="742925"/>
                  </a:lnTo>
                  <a:lnTo>
                    <a:pt x="283565" y="670011"/>
                  </a:lnTo>
                  <a:lnTo>
                    <a:pt x="439916" y="646354"/>
                  </a:lnTo>
                  <a:lnTo>
                    <a:pt x="389806" y="581507"/>
                  </a:lnTo>
                  <a:lnTo>
                    <a:pt x="499419" y="571958"/>
                  </a:lnTo>
                  <a:lnTo>
                    <a:pt x="446599" y="482364"/>
                  </a:lnTo>
                  <a:lnTo>
                    <a:pt x="607453" y="477931"/>
                  </a:lnTo>
                  <a:lnTo>
                    <a:pt x="578867" y="408311"/>
                  </a:lnTo>
                  <a:lnTo>
                    <a:pt x="689398" y="412105"/>
                  </a:lnTo>
                  <a:lnTo>
                    <a:pt x="666007" y="317893"/>
                  </a:lnTo>
                  <a:close/>
                </a:path>
              </a:pathLst>
            </a:custGeom>
            <a:pattFill prst="lgConfetti">
              <a:fgClr>
                <a:srgbClr val="FF9900"/>
              </a:fgClr>
              <a:bgClr>
                <a:schemeClr val="accent2">
                  <a:lumMod val="75000"/>
                </a:schemeClr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CC9F23B-7851-4F6E-A93A-4C84749211F6}"/>
                </a:ext>
              </a:extLst>
            </p:cNvPr>
            <p:cNvSpPr/>
            <p:nvPr/>
          </p:nvSpPr>
          <p:spPr>
            <a:xfrm rot="1800000">
              <a:off x="211433" y="4903844"/>
              <a:ext cx="1769499" cy="904627"/>
            </a:xfrm>
            <a:custGeom>
              <a:avLst/>
              <a:gdLst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54960 w 3677776"/>
                <a:gd name="connsiteY51" fmla="*/ 1162453 h 1424611"/>
                <a:gd name="connsiteX52" fmla="*/ 3385962 w 3677776"/>
                <a:gd name="connsiteY52" fmla="*/ 1208878 h 1424611"/>
                <a:gd name="connsiteX53" fmla="*/ 3486205 w 3677776"/>
                <a:gd name="connsiteY53" fmla="*/ 1245673 h 1424611"/>
                <a:gd name="connsiteX54" fmla="*/ 3403681 w 3677776"/>
                <a:gd name="connsiteY54" fmla="*/ 1291071 h 1424611"/>
                <a:gd name="connsiteX55" fmla="*/ 3528507 w 3677776"/>
                <a:gd name="connsiteY55" fmla="*/ 1347513 h 1424611"/>
                <a:gd name="connsiteX56" fmla="*/ 3398768 w 3677776"/>
                <a:gd name="connsiteY56" fmla="*/ 1406176 h 1424611"/>
                <a:gd name="connsiteX57" fmla="*/ 3431962 w 3677776"/>
                <a:gd name="connsiteY57" fmla="*/ 1424611 h 1424611"/>
                <a:gd name="connsiteX58" fmla="*/ 87277 w 3677776"/>
                <a:gd name="connsiteY58" fmla="*/ 1424611 h 1424611"/>
                <a:gd name="connsiteX59" fmla="*/ 124826 w 3677776"/>
                <a:gd name="connsiteY59" fmla="*/ 1403955 h 1424611"/>
                <a:gd name="connsiteX60" fmla="*/ 0 w 3677776"/>
                <a:gd name="connsiteY60" fmla="*/ 1347513 h 1424611"/>
                <a:gd name="connsiteX61" fmla="*/ 129739 w 3677776"/>
                <a:gd name="connsiteY61" fmla="*/ 1288849 h 1424611"/>
                <a:gd name="connsiteX62" fmla="*/ 43100 w 3677776"/>
                <a:gd name="connsiteY62" fmla="*/ 1240733 h 1424611"/>
                <a:gd name="connsiteX63" fmla="*/ 138430 w 3677776"/>
                <a:gd name="connsiteY63" fmla="*/ 1206109 h 1424611"/>
                <a:gd name="connsiteX64" fmla="*/ 33892 w 3677776"/>
                <a:gd name="connsiteY64" fmla="*/ 1135771 h 1424611"/>
                <a:gd name="connsiteX65" fmla="*/ 172547 w 3677776"/>
                <a:gd name="connsiteY65" fmla="*/ 1095880 h 1424611"/>
                <a:gd name="connsiteX66" fmla="*/ 149269 w 3677776"/>
                <a:gd name="connsiteY66" fmla="*/ 1085355 h 1424611"/>
                <a:gd name="connsiteX67" fmla="*/ 162355 w 3677776"/>
                <a:gd name="connsiteY67" fmla="*/ 1079438 h 1424611"/>
                <a:gd name="connsiteX68" fmla="*/ 110026 w 3677776"/>
                <a:gd name="connsiteY68" fmla="*/ 1036215 h 1424611"/>
                <a:gd name="connsiteX69" fmla="*/ 214508 w 3677776"/>
                <a:gd name="connsiteY69" fmla="*/ 1013699 h 1424611"/>
                <a:gd name="connsiteX70" fmla="*/ 134296 w 3677776"/>
                <a:gd name="connsiteY70" fmla="*/ 932169 h 1424611"/>
                <a:gd name="connsiteX71" fmla="*/ 245240 w 3677776"/>
                <a:gd name="connsiteY71" fmla="*/ 915382 h 1424611"/>
                <a:gd name="connsiteX72" fmla="*/ 183161 w 3677776"/>
                <a:gd name="connsiteY72" fmla="*/ 873613 h 1424611"/>
                <a:gd name="connsiteX73" fmla="*/ 249034 w 3677776"/>
                <a:gd name="connsiteY73" fmla="*/ 854661 h 1424611"/>
                <a:gd name="connsiteX74" fmla="*/ 240537 w 3677776"/>
                <a:gd name="connsiteY74" fmla="*/ 843665 h 1424611"/>
                <a:gd name="connsiteX75" fmla="*/ 307545 w 3677776"/>
                <a:gd name="connsiteY75" fmla="*/ 837828 h 1424611"/>
                <a:gd name="connsiteX76" fmla="*/ 329021 w 3677776"/>
                <a:gd name="connsiteY76" fmla="*/ 831649 h 1424611"/>
                <a:gd name="connsiteX77" fmla="*/ 259295 w 3677776"/>
                <a:gd name="connsiteY77" fmla="*/ 774057 h 1424611"/>
                <a:gd name="connsiteX78" fmla="*/ 308491 w 3677776"/>
                <a:gd name="connsiteY78" fmla="*/ 763455 h 1424611"/>
                <a:gd name="connsiteX79" fmla="*/ 297330 w 3677776"/>
                <a:gd name="connsiteY79" fmla="*/ 744522 h 1424611"/>
                <a:gd name="connsiteX80" fmla="*/ 355300 w 3677776"/>
                <a:gd name="connsiteY80" fmla="*/ 742925 h 1424611"/>
                <a:gd name="connsiteX81" fmla="*/ 283565 w 3677776"/>
                <a:gd name="connsiteY81" fmla="*/ 670011 h 1424611"/>
                <a:gd name="connsiteX82" fmla="*/ 439916 w 3677776"/>
                <a:gd name="connsiteY82" fmla="*/ 646354 h 1424611"/>
                <a:gd name="connsiteX83" fmla="*/ 389806 w 3677776"/>
                <a:gd name="connsiteY83" fmla="*/ 581507 h 1424611"/>
                <a:gd name="connsiteX84" fmla="*/ 499419 w 3677776"/>
                <a:gd name="connsiteY84" fmla="*/ 571958 h 1424611"/>
                <a:gd name="connsiteX85" fmla="*/ 446599 w 3677776"/>
                <a:gd name="connsiteY85" fmla="*/ 482364 h 1424611"/>
                <a:gd name="connsiteX86" fmla="*/ 607453 w 3677776"/>
                <a:gd name="connsiteY86" fmla="*/ 477931 h 1424611"/>
                <a:gd name="connsiteX87" fmla="*/ 578867 w 3677776"/>
                <a:gd name="connsiteY87" fmla="*/ 408311 h 1424611"/>
                <a:gd name="connsiteX88" fmla="*/ 689398 w 3677776"/>
                <a:gd name="connsiteY88" fmla="*/ 412105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385962 w 3677776"/>
                <a:gd name="connsiteY51" fmla="*/ 1208878 h 1424611"/>
                <a:gd name="connsiteX52" fmla="*/ 3486205 w 3677776"/>
                <a:gd name="connsiteY52" fmla="*/ 1245673 h 1424611"/>
                <a:gd name="connsiteX53" fmla="*/ 3403681 w 3677776"/>
                <a:gd name="connsiteY53" fmla="*/ 1291071 h 1424611"/>
                <a:gd name="connsiteX54" fmla="*/ 3528507 w 3677776"/>
                <a:gd name="connsiteY54" fmla="*/ 1347513 h 1424611"/>
                <a:gd name="connsiteX55" fmla="*/ 3398768 w 3677776"/>
                <a:gd name="connsiteY55" fmla="*/ 1406176 h 1424611"/>
                <a:gd name="connsiteX56" fmla="*/ 3431962 w 3677776"/>
                <a:gd name="connsiteY56" fmla="*/ 1424611 h 1424611"/>
                <a:gd name="connsiteX57" fmla="*/ 87277 w 3677776"/>
                <a:gd name="connsiteY57" fmla="*/ 1424611 h 1424611"/>
                <a:gd name="connsiteX58" fmla="*/ 124826 w 3677776"/>
                <a:gd name="connsiteY58" fmla="*/ 1403955 h 1424611"/>
                <a:gd name="connsiteX59" fmla="*/ 0 w 3677776"/>
                <a:gd name="connsiteY59" fmla="*/ 1347513 h 1424611"/>
                <a:gd name="connsiteX60" fmla="*/ 129739 w 3677776"/>
                <a:gd name="connsiteY60" fmla="*/ 1288849 h 1424611"/>
                <a:gd name="connsiteX61" fmla="*/ 43100 w 3677776"/>
                <a:gd name="connsiteY61" fmla="*/ 1240733 h 1424611"/>
                <a:gd name="connsiteX62" fmla="*/ 138430 w 3677776"/>
                <a:gd name="connsiteY62" fmla="*/ 1206109 h 1424611"/>
                <a:gd name="connsiteX63" fmla="*/ 33892 w 3677776"/>
                <a:gd name="connsiteY63" fmla="*/ 1135771 h 1424611"/>
                <a:gd name="connsiteX64" fmla="*/ 172547 w 3677776"/>
                <a:gd name="connsiteY64" fmla="*/ 1095880 h 1424611"/>
                <a:gd name="connsiteX65" fmla="*/ 149269 w 3677776"/>
                <a:gd name="connsiteY65" fmla="*/ 1085355 h 1424611"/>
                <a:gd name="connsiteX66" fmla="*/ 162355 w 3677776"/>
                <a:gd name="connsiteY66" fmla="*/ 1079438 h 1424611"/>
                <a:gd name="connsiteX67" fmla="*/ 110026 w 3677776"/>
                <a:gd name="connsiteY67" fmla="*/ 1036215 h 1424611"/>
                <a:gd name="connsiteX68" fmla="*/ 214508 w 3677776"/>
                <a:gd name="connsiteY68" fmla="*/ 1013699 h 1424611"/>
                <a:gd name="connsiteX69" fmla="*/ 134296 w 3677776"/>
                <a:gd name="connsiteY69" fmla="*/ 932169 h 1424611"/>
                <a:gd name="connsiteX70" fmla="*/ 245240 w 3677776"/>
                <a:gd name="connsiteY70" fmla="*/ 915382 h 1424611"/>
                <a:gd name="connsiteX71" fmla="*/ 183161 w 3677776"/>
                <a:gd name="connsiteY71" fmla="*/ 873613 h 1424611"/>
                <a:gd name="connsiteX72" fmla="*/ 249034 w 3677776"/>
                <a:gd name="connsiteY72" fmla="*/ 854661 h 1424611"/>
                <a:gd name="connsiteX73" fmla="*/ 240537 w 3677776"/>
                <a:gd name="connsiteY73" fmla="*/ 843665 h 1424611"/>
                <a:gd name="connsiteX74" fmla="*/ 307545 w 3677776"/>
                <a:gd name="connsiteY74" fmla="*/ 837828 h 1424611"/>
                <a:gd name="connsiteX75" fmla="*/ 329021 w 3677776"/>
                <a:gd name="connsiteY75" fmla="*/ 831649 h 1424611"/>
                <a:gd name="connsiteX76" fmla="*/ 259295 w 3677776"/>
                <a:gd name="connsiteY76" fmla="*/ 774057 h 1424611"/>
                <a:gd name="connsiteX77" fmla="*/ 308491 w 3677776"/>
                <a:gd name="connsiteY77" fmla="*/ 763455 h 1424611"/>
                <a:gd name="connsiteX78" fmla="*/ 297330 w 3677776"/>
                <a:gd name="connsiteY78" fmla="*/ 744522 h 1424611"/>
                <a:gd name="connsiteX79" fmla="*/ 355300 w 3677776"/>
                <a:gd name="connsiteY79" fmla="*/ 742925 h 1424611"/>
                <a:gd name="connsiteX80" fmla="*/ 283565 w 3677776"/>
                <a:gd name="connsiteY80" fmla="*/ 670011 h 1424611"/>
                <a:gd name="connsiteX81" fmla="*/ 439916 w 3677776"/>
                <a:gd name="connsiteY81" fmla="*/ 646354 h 1424611"/>
                <a:gd name="connsiteX82" fmla="*/ 389806 w 3677776"/>
                <a:gd name="connsiteY82" fmla="*/ 581507 h 1424611"/>
                <a:gd name="connsiteX83" fmla="*/ 499419 w 3677776"/>
                <a:gd name="connsiteY83" fmla="*/ 571958 h 1424611"/>
                <a:gd name="connsiteX84" fmla="*/ 446599 w 3677776"/>
                <a:gd name="connsiteY84" fmla="*/ 482364 h 1424611"/>
                <a:gd name="connsiteX85" fmla="*/ 607453 w 3677776"/>
                <a:gd name="connsiteY85" fmla="*/ 477931 h 1424611"/>
                <a:gd name="connsiteX86" fmla="*/ 578867 w 3677776"/>
                <a:gd name="connsiteY86" fmla="*/ 408311 h 1424611"/>
                <a:gd name="connsiteX87" fmla="*/ 689398 w 3677776"/>
                <a:gd name="connsiteY87" fmla="*/ 412105 h 1424611"/>
                <a:gd name="connsiteX88" fmla="*/ 666007 w 3677776"/>
                <a:gd name="connsiteY88" fmla="*/ 317893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86205 w 3677776"/>
                <a:gd name="connsiteY51" fmla="*/ 1245673 h 1424611"/>
                <a:gd name="connsiteX52" fmla="*/ 3403681 w 3677776"/>
                <a:gd name="connsiteY52" fmla="*/ 1291071 h 1424611"/>
                <a:gd name="connsiteX53" fmla="*/ 3528507 w 3677776"/>
                <a:gd name="connsiteY53" fmla="*/ 1347513 h 1424611"/>
                <a:gd name="connsiteX54" fmla="*/ 3398768 w 3677776"/>
                <a:gd name="connsiteY54" fmla="*/ 1406176 h 1424611"/>
                <a:gd name="connsiteX55" fmla="*/ 3431962 w 3677776"/>
                <a:gd name="connsiteY55" fmla="*/ 1424611 h 1424611"/>
                <a:gd name="connsiteX56" fmla="*/ 87277 w 3677776"/>
                <a:gd name="connsiteY56" fmla="*/ 1424611 h 1424611"/>
                <a:gd name="connsiteX57" fmla="*/ 124826 w 3677776"/>
                <a:gd name="connsiteY57" fmla="*/ 1403955 h 1424611"/>
                <a:gd name="connsiteX58" fmla="*/ 0 w 3677776"/>
                <a:gd name="connsiteY58" fmla="*/ 1347513 h 1424611"/>
                <a:gd name="connsiteX59" fmla="*/ 129739 w 3677776"/>
                <a:gd name="connsiteY59" fmla="*/ 1288849 h 1424611"/>
                <a:gd name="connsiteX60" fmla="*/ 43100 w 3677776"/>
                <a:gd name="connsiteY60" fmla="*/ 1240733 h 1424611"/>
                <a:gd name="connsiteX61" fmla="*/ 138430 w 3677776"/>
                <a:gd name="connsiteY61" fmla="*/ 1206109 h 1424611"/>
                <a:gd name="connsiteX62" fmla="*/ 33892 w 3677776"/>
                <a:gd name="connsiteY62" fmla="*/ 1135771 h 1424611"/>
                <a:gd name="connsiteX63" fmla="*/ 172547 w 3677776"/>
                <a:gd name="connsiteY63" fmla="*/ 1095880 h 1424611"/>
                <a:gd name="connsiteX64" fmla="*/ 149269 w 3677776"/>
                <a:gd name="connsiteY64" fmla="*/ 1085355 h 1424611"/>
                <a:gd name="connsiteX65" fmla="*/ 162355 w 3677776"/>
                <a:gd name="connsiteY65" fmla="*/ 1079438 h 1424611"/>
                <a:gd name="connsiteX66" fmla="*/ 110026 w 3677776"/>
                <a:gd name="connsiteY66" fmla="*/ 1036215 h 1424611"/>
                <a:gd name="connsiteX67" fmla="*/ 214508 w 3677776"/>
                <a:gd name="connsiteY67" fmla="*/ 1013699 h 1424611"/>
                <a:gd name="connsiteX68" fmla="*/ 134296 w 3677776"/>
                <a:gd name="connsiteY68" fmla="*/ 932169 h 1424611"/>
                <a:gd name="connsiteX69" fmla="*/ 245240 w 3677776"/>
                <a:gd name="connsiteY69" fmla="*/ 915382 h 1424611"/>
                <a:gd name="connsiteX70" fmla="*/ 183161 w 3677776"/>
                <a:gd name="connsiteY70" fmla="*/ 873613 h 1424611"/>
                <a:gd name="connsiteX71" fmla="*/ 249034 w 3677776"/>
                <a:gd name="connsiteY71" fmla="*/ 854661 h 1424611"/>
                <a:gd name="connsiteX72" fmla="*/ 240537 w 3677776"/>
                <a:gd name="connsiteY72" fmla="*/ 843665 h 1424611"/>
                <a:gd name="connsiteX73" fmla="*/ 307545 w 3677776"/>
                <a:gd name="connsiteY73" fmla="*/ 837828 h 1424611"/>
                <a:gd name="connsiteX74" fmla="*/ 329021 w 3677776"/>
                <a:gd name="connsiteY74" fmla="*/ 831649 h 1424611"/>
                <a:gd name="connsiteX75" fmla="*/ 259295 w 3677776"/>
                <a:gd name="connsiteY75" fmla="*/ 774057 h 1424611"/>
                <a:gd name="connsiteX76" fmla="*/ 308491 w 3677776"/>
                <a:gd name="connsiteY76" fmla="*/ 763455 h 1424611"/>
                <a:gd name="connsiteX77" fmla="*/ 297330 w 3677776"/>
                <a:gd name="connsiteY77" fmla="*/ 744522 h 1424611"/>
                <a:gd name="connsiteX78" fmla="*/ 355300 w 3677776"/>
                <a:gd name="connsiteY78" fmla="*/ 742925 h 1424611"/>
                <a:gd name="connsiteX79" fmla="*/ 283565 w 3677776"/>
                <a:gd name="connsiteY79" fmla="*/ 670011 h 1424611"/>
                <a:gd name="connsiteX80" fmla="*/ 439916 w 3677776"/>
                <a:gd name="connsiteY80" fmla="*/ 646354 h 1424611"/>
                <a:gd name="connsiteX81" fmla="*/ 389806 w 3677776"/>
                <a:gd name="connsiteY81" fmla="*/ 581507 h 1424611"/>
                <a:gd name="connsiteX82" fmla="*/ 499419 w 3677776"/>
                <a:gd name="connsiteY82" fmla="*/ 571958 h 1424611"/>
                <a:gd name="connsiteX83" fmla="*/ 446599 w 3677776"/>
                <a:gd name="connsiteY83" fmla="*/ 482364 h 1424611"/>
                <a:gd name="connsiteX84" fmla="*/ 607453 w 3677776"/>
                <a:gd name="connsiteY84" fmla="*/ 477931 h 1424611"/>
                <a:gd name="connsiteX85" fmla="*/ 578867 w 3677776"/>
                <a:gd name="connsiteY85" fmla="*/ 408311 h 1424611"/>
                <a:gd name="connsiteX86" fmla="*/ 689398 w 3677776"/>
                <a:gd name="connsiteY86" fmla="*/ 412105 h 1424611"/>
                <a:gd name="connsiteX87" fmla="*/ 666007 w 3677776"/>
                <a:gd name="connsiteY87" fmla="*/ 317893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86205 w 3677776"/>
                <a:gd name="connsiteY51" fmla="*/ 1245673 h 1424611"/>
                <a:gd name="connsiteX52" fmla="*/ 3528507 w 3677776"/>
                <a:gd name="connsiteY52" fmla="*/ 1347513 h 1424611"/>
                <a:gd name="connsiteX53" fmla="*/ 3398768 w 3677776"/>
                <a:gd name="connsiteY53" fmla="*/ 1406176 h 1424611"/>
                <a:gd name="connsiteX54" fmla="*/ 3431962 w 3677776"/>
                <a:gd name="connsiteY54" fmla="*/ 1424611 h 1424611"/>
                <a:gd name="connsiteX55" fmla="*/ 87277 w 3677776"/>
                <a:gd name="connsiteY55" fmla="*/ 1424611 h 1424611"/>
                <a:gd name="connsiteX56" fmla="*/ 124826 w 3677776"/>
                <a:gd name="connsiteY56" fmla="*/ 1403955 h 1424611"/>
                <a:gd name="connsiteX57" fmla="*/ 0 w 3677776"/>
                <a:gd name="connsiteY57" fmla="*/ 1347513 h 1424611"/>
                <a:gd name="connsiteX58" fmla="*/ 129739 w 3677776"/>
                <a:gd name="connsiteY58" fmla="*/ 1288849 h 1424611"/>
                <a:gd name="connsiteX59" fmla="*/ 43100 w 3677776"/>
                <a:gd name="connsiteY59" fmla="*/ 1240733 h 1424611"/>
                <a:gd name="connsiteX60" fmla="*/ 138430 w 3677776"/>
                <a:gd name="connsiteY60" fmla="*/ 1206109 h 1424611"/>
                <a:gd name="connsiteX61" fmla="*/ 33892 w 3677776"/>
                <a:gd name="connsiteY61" fmla="*/ 1135771 h 1424611"/>
                <a:gd name="connsiteX62" fmla="*/ 172547 w 3677776"/>
                <a:gd name="connsiteY62" fmla="*/ 1095880 h 1424611"/>
                <a:gd name="connsiteX63" fmla="*/ 149269 w 3677776"/>
                <a:gd name="connsiteY63" fmla="*/ 1085355 h 1424611"/>
                <a:gd name="connsiteX64" fmla="*/ 162355 w 3677776"/>
                <a:gd name="connsiteY64" fmla="*/ 1079438 h 1424611"/>
                <a:gd name="connsiteX65" fmla="*/ 110026 w 3677776"/>
                <a:gd name="connsiteY65" fmla="*/ 1036215 h 1424611"/>
                <a:gd name="connsiteX66" fmla="*/ 214508 w 3677776"/>
                <a:gd name="connsiteY66" fmla="*/ 1013699 h 1424611"/>
                <a:gd name="connsiteX67" fmla="*/ 134296 w 3677776"/>
                <a:gd name="connsiteY67" fmla="*/ 932169 h 1424611"/>
                <a:gd name="connsiteX68" fmla="*/ 245240 w 3677776"/>
                <a:gd name="connsiteY68" fmla="*/ 915382 h 1424611"/>
                <a:gd name="connsiteX69" fmla="*/ 183161 w 3677776"/>
                <a:gd name="connsiteY69" fmla="*/ 873613 h 1424611"/>
                <a:gd name="connsiteX70" fmla="*/ 249034 w 3677776"/>
                <a:gd name="connsiteY70" fmla="*/ 854661 h 1424611"/>
                <a:gd name="connsiteX71" fmla="*/ 240537 w 3677776"/>
                <a:gd name="connsiteY71" fmla="*/ 843665 h 1424611"/>
                <a:gd name="connsiteX72" fmla="*/ 307545 w 3677776"/>
                <a:gd name="connsiteY72" fmla="*/ 837828 h 1424611"/>
                <a:gd name="connsiteX73" fmla="*/ 329021 w 3677776"/>
                <a:gd name="connsiteY73" fmla="*/ 831649 h 1424611"/>
                <a:gd name="connsiteX74" fmla="*/ 259295 w 3677776"/>
                <a:gd name="connsiteY74" fmla="*/ 774057 h 1424611"/>
                <a:gd name="connsiteX75" fmla="*/ 308491 w 3677776"/>
                <a:gd name="connsiteY75" fmla="*/ 763455 h 1424611"/>
                <a:gd name="connsiteX76" fmla="*/ 297330 w 3677776"/>
                <a:gd name="connsiteY76" fmla="*/ 744522 h 1424611"/>
                <a:gd name="connsiteX77" fmla="*/ 355300 w 3677776"/>
                <a:gd name="connsiteY77" fmla="*/ 742925 h 1424611"/>
                <a:gd name="connsiteX78" fmla="*/ 283565 w 3677776"/>
                <a:gd name="connsiteY78" fmla="*/ 670011 h 1424611"/>
                <a:gd name="connsiteX79" fmla="*/ 439916 w 3677776"/>
                <a:gd name="connsiteY79" fmla="*/ 646354 h 1424611"/>
                <a:gd name="connsiteX80" fmla="*/ 389806 w 3677776"/>
                <a:gd name="connsiteY80" fmla="*/ 581507 h 1424611"/>
                <a:gd name="connsiteX81" fmla="*/ 499419 w 3677776"/>
                <a:gd name="connsiteY81" fmla="*/ 571958 h 1424611"/>
                <a:gd name="connsiteX82" fmla="*/ 446599 w 3677776"/>
                <a:gd name="connsiteY82" fmla="*/ 482364 h 1424611"/>
                <a:gd name="connsiteX83" fmla="*/ 607453 w 3677776"/>
                <a:gd name="connsiteY83" fmla="*/ 477931 h 1424611"/>
                <a:gd name="connsiteX84" fmla="*/ 578867 w 3677776"/>
                <a:gd name="connsiteY84" fmla="*/ 408311 h 1424611"/>
                <a:gd name="connsiteX85" fmla="*/ 689398 w 3677776"/>
                <a:gd name="connsiteY85" fmla="*/ 412105 h 1424611"/>
                <a:gd name="connsiteX86" fmla="*/ 666007 w 3677776"/>
                <a:gd name="connsiteY86" fmla="*/ 317893 h 1424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677776" h="1424611">
                  <a:moveTo>
                    <a:pt x="666007" y="317893"/>
                  </a:moveTo>
                  <a:lnTo>
                    <a:pt x="825175" y="332849"/>
                  </a:lnTo>
                  <a:lnTo>
                    <a:pt x="819218" y="261138"/>
                  </a:lnTo>
                  <a:lnTo>
                    <a:pt x="926424" y="278124"/>
                  </a:lnTo>
                  <a:lnTo>
                    <a:pt x="933356" y="182915"/>
                  </a:lnTo>
                  <a:lnTo>
                    <a:pt x="1084724" y="216689"/>
                  </a:lnTo>
                  <a:lnTo>
                    <a:pt x="1101622" y="145638"/>
                  </a:lnTo>
                  <a:lnTo>
                    <a:pt x="1201378" y="175164"/>
                  </a:lnTo>
                  <a:lnTo>
                    <a:pt x="1238378" y="82618"/>
                  </a:lnTo>
                  <a:lnTo>
                    <a:pt x="1376123" y="133906"/>
                  </a:lnTo>
                  <a:lnTo>
                    <a:pt x="1415233" y="66252"/>
                  </a:lnTo>
                  <a:lnTo>
                    <a:pt x="1503706" y="107181"/>
                  </a:lnTo>
                  <a:lnTo>
                    <a:pt x="1569335" y="20850"/>
                  </a:lnTo>
                  <a:lnTo>
                    <a:pt x="1688171" y="87693"/>
                  </a:lnTo>
                  <a:lnTo>
                    <a:pt x="1747982" y="26024"/>
                  </a:lnTo>
                  <a:lnTo>
                    <a:pt x="1821776" y="76792"/>
                  </a:lnTo>
                  <a:lnTo>
                    <a:pt x="1913523" y="0"/>
                  </a:lnTo>
                  <a:lnTo>
                    <a:pt x="2008881" y="79814"/>
                  </a:lnTo>
                  <a:lnTo>
                    <a:pt x="2087095" y="26515"/>
                  </a:lnTo>
                  <a:lnTo>
                    <a:pt x="2143377" y="85161"/>
                  </a:lnTo>
                  <a:lnTo>
                    <a:pt x="2257710" y="20850"/>
                  </a:lnTo>
                  <a:lnTo>
                    <a:pt x="2325924" y="110582"/>
                  </a:lnTo>
                  <a:lnTo>
                    <a:pt x="2419540" y="67688"/>
                  </a:lnTo>
                  <a:lnTo>
                    <a:pt x="2456139" y="131963"/>
                  </a:lnTo>
                  <a:lnTo>
                    <a:pt x="2588668" y="82618"/>
                  </a:lnTo>
                  <a:lnTo>
                    <a:pt x="2627124" y="178804"/>
                  </a:lnTo>
                  <a:lnTo>
                    <a:pt x="2732533" y="147977"/>
                  </a:lnTo>
                  <a:lnTo>
                    <a:pt x="2748054" y="215410"/>
                  </a:lnTo>
                  <a:lnTo>
                    <a:pt x="2893689" y="182915"/>
                  </a:lnTo>
                  <a:lnTo>
                    <a:pt x="2900895" y="281872"/>
                  </a:lnTo>
                  <a:lnTo>
                    <a:pt x="3014063" y="264285"/>
                  </a:lnTo>
                  <a:lnTo>
                    <a:pt x="3007897" y="332283"/>
                  </a:lnTo>
                  <a:lnTo>
                    <a:pt x="3161038" y="317893"/>
                  </a:lnTo>
                  <a:lnTo>
                    <a:pt x="3136728" y="415812"/>
                  </a:lnTo>
                  <a:lnTo>
                    <a:pt x="3253296" y="412147"/>
                  </a:lnTo>
                  <a:lnTo>
                    <a:pt x="3225685" y="478099"/>
                  </a:lnTo>
                  <a:lnTo>
                    <a:pt x="3380447" y="482364"/>
                  </a:lnTo>
                  <a:lnTo>
                    <a:pt x="3325548" y="575484"/>
                  </a:lnTo>
                  <a:lnTo>
                    <a:pt x="3441042" y="585880"/>
                  </a:lnTo>
                  <a:lnTo>
                    <a:pt x="3393047" y="647249"/>
                  </a:lnTo>
                  <a:lnTo>
                    <a:pt x="3543481" y="670011"/>
                  </a:lnTo>
                  <a:lnTo>
                    <a:pt x="3460113" y="754751"/>
                  </a:lnTo>
                  <a:lnTo>
                    <a:pt x="3570084" y="778811"/>
                  </a:lnTo>
                  <a:lnTo>
                    <a:pt x="3503552" y="833239"/>
                  </a:lnTo>
                  <a:lnTo>
                    <a:pt x="3643884" y="873613"/>
                  </a:lnTo>
                  <a:lnTo>
                    <a:pt x="3535231" y="946720"/>
                  </a:lnTo>
                  <a:lnTo>
                    <a:pt x="3635474" y="983515"/>
                  </a:lnTo>
                  <a:lnTo>
                    <a:pt x="3552950" y="1028913"/>
                  </a:lnTo>
                  <a:lnTo>
                    <a:pt x="3677776" y="1085355"/>
                  </a:lnTo>
                  <a:lnTo>
                    <a:pt x="3548037" y="1144018"/>
                  </a:lnTo>
                  <a:lnTo>
                    <a:pt x="3581231" y="1162453"/>
                  </a:lnTo>
                  <a:lnTo>
                    <a:pt x="3486205" y="1245673"/>
                  </a:lnTo>
                  <a:lnTo>
                    <a:pt x="3528507" y="1347513"/>
                  </a:lnTo>
                  <a:lnTo>
                    <a:pt x="3398768" y="1406176"/>
                  </a:lnTo>
                  <a:lnTo>
                    <a:pt x="3431962" y="1424611"/>
                  </a:lnTo>
                  <a:lnTo>
                    <a:pt x="87277" y="1424611"/>
                  </a:lnTo>
                  <a:lnTo>
                    <a:pt x="124826" y="1403955"/>
                  </a:lnTo>
                  <a:lnTo>
                    <a:pt x="0" y="1347513"/>
                  </a:lnTo>
                  <a:lnTo>
                    <a:pt x="129739" y="1288849"/>
                  </a:lnTo>
                  <a:lnTo>
                    <a:pt x="43100" y="1240733"/>
                  </a:lnTo>
                  <a:lnTo>
                    <a:pt x="138430" y="1206109"/>
                  </a:lnTo>
                  <a:lnTo>
                    <a:pt x="33892" y="1135771"/>
                  </a:lnTo>
                  <a:lnTo>
                    <a:pt x="172547" y="1095880"/>
                  </a:lnTo>
                  <a:lnTo>
                    <a:pt x="149269" y="1085355"/>
                  </a:lnTo>
                  <a:lnTo>
                    <a:pt x="162355" y="1079438"/>
                  </a:lnTo>
                  <a:lnTo>
                    <a:pt x="110026" y="1036215"/>
                  </a:lnTo>
                  <a:lnTo>
                    <a:pt x="214508" y="1013699"/>
                  </a:lnTo>
                  <a:lnTo>
                    <a:pt x="134296" y="932169"/>
                  </a:lnTo>
                  <a:lnTo>
                    <a:pt x="245240" y="915382"/>
                  </a:lnTo>
                  <a:lnTo>
                    <a:pt x="183161" y="873613"/>
                  </a:lnTo>
                  <a:lnTo>
                    <a:pt x="249034" y="854661"/>
                  </a:lnTo>
                  <a:lnTo>
                    <a:pt x="240537" y="843665"/>
                  </a:lnTo>
                  <a:lnTo>
                    <a:pt x="307545" y="837828"/>
                  </a:lnTo>
                  <a:lnTo>
                    <a:pt x="329021" y="831649"/>
                  </a:lnTo>
                  <a:lnTo>
                    <a:pt x="259295" y="774057"/>
                  </a:lnTo>
                  <a:lnTo>
                    <a:pt x="308491" y="763455"/>
                  </a:lnTo>
                  <a:lnTo>
                    <a:pt x="297330" y="744522"/>
                  </a:lnTo>
                  <a:lnTo>
                    <a:pt x="355300" y="742925"/>
                  </a:lnTo>
                  <a:lnTo>
                    <a:pt x="283565" y="670011"/>
                  </a:lnTo>
                  <a:lnTo>
                    <a:pt x="439916" y="646354"/>
                  </a:lnTo>
                  <a:lnTo>
                    <a:pt x="389806" y="581507"/>
                  </a:lnTo>
                  <a:lnTo>
                    <a:pt x="499419" y="571958"/>
                  </a:lnTo>
                  <a:lnTo>
                    <a:pt x="446599" y="482364"/>
                  </a:lnTo>
                  <a:lnTo>
                    <a:pt x="607453" y="477931"/>
                  </a:lnTo>
                  <a:lnTo>
                    <a:pt x="578867" y="408311"/>
                  </a:lnTo>
                  <a:lnTo>
                    <a:pt x="689398" y="412105"/>
                  </a:lnTo>
                  <a:lnTo>
                    <a:pt x="666007" y="317893"/>
                  </a:lnTo>
                  <a:close/>
                </a:path>
              </a:pathLst>
            </a:custGeom>
            <a:pattFill prst="lgConfetti">
              <a:fgClr>
                <a:srgbClr val="FF9900"/>
              </a:fgClr>
              <a:bgClr>
                <a:schemeClr val="accent2">
                  <a:lumMod val="75000"/>
                </a:schemeClr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E9BDDB27-5383-41ED-AFA9-5E3A9EE5902A}"/>
                </a:ext>
              </a:extLst>
            </p:cNvPr>
            <p:cNvGrpSpPr/>
            <p:nvPr/>
          </p:nvGrpSpPr>
          <p:grpSpPr>
            <a:xfrm>
              <a:off x="79826" y="4976295"/>
              <a:ext cx="3528508" cy="2322160"/>
              <a:chOff x="79826" y="4976295"/>
              <a:chExt cx="3528508" cy="2322160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9ACF780-E79E-4355-8C6A-AEDDBF05B7CD}"/>
                  </a:ext>
                </a:extLst>
              </p:cNvPr>
              <p:cNvSpPr/>
              <p:nvPr/>
            </p:nvSpPr>
            <p:spPr>
              <a:xfrm>
                <a:off x="79826" y="4976295"/>
                <a:ext cx="3528508" cy="2322160"/>
              </a:xfrm>
              <a:custGeom>
                <a:avLst/>
                <a:gdLst>
                  <a:gd name="connsiteX0" fmla="*/ 63470 w 3528508"/>
                  <a:gd name="connsiteY0" fmla="*/ 0 h 2322160"/>
                  <a:gd name="connsiteX1" fmla="*/ 97778 w 3528508"/>
                  <a:gd name="connsiteY1" fmla="*/ 9009 h 2322160"/>
                  <a:gd name="connsiteX2" fmla="*/ 1827316 w 3528508"/>
                  <a:gd name="connsiteY2" fmla="*/ 765678 h 2322160"/>
                  <a:gd name="connsiteX3" fmla="*/ 3347379 w 3528508"/>
                  <a:gd name="connsiteY3" fmla="*/ 1885166 h 2322160"/>
                  <a:gd name="connsiteX4" fmla="*/ 3528508 w 3528508"/>
                  <a:gd name="connsiteY4" fmla="*/ 2068121 h 2322160"/>
                  <a:gd name="connsiteX5" fmla="*/ 3510569 w 3528508"/>
                  <a:gd name="connsiteY5" fmla="*/ 2092881 h 2322160"/>
                  <a:gd name="connsiteX6" fmla="*/ 1327195 w 3528508"/>
                  <a:gd name="connsiteY6" fmla="*/ 1852109 h 2322160"/>
                  <a:gd name="connsiteX7" fmla="*/ 26993 w 3528508"/>
                  <a:gd name="connsiteY7" fmla="*/ 81638 h 232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8508" h="2322160">
                    <a:moveTo>
                      <a:pt x="63470" y="0"/>
                    </a:moveTo>
                    <a:lnTo>
                      <a:pt x="97778" y="9009"/>
                    </a:lnTo>
                    <a:cubicBezTo>
                      <a:pt x="627712" y="162256"/>
                      <a:pt x="1225452" y="418192"/>
                      <a:pt x="1827316" y="765678"/>
                    </a:cubicBezTo>
                    <a:cubicBezTo>
                      <a:pt x="2429178" y="1113163"/>
                      <a:pt x="2949695" y="1502854"/>
                      <a:pt x="3347379" y="1885166"/>
                    </a:cubicBezTo>
                    <a:lnTo>
                      <a:pt x="3528508" y="2068121"/>
                    </a:lnTo>
                    <a:lnTo>
                      <a:pt x="3510569" y="2092881"/>
                    </a:lnTo>
                    <a:cubicBezTo>
                      <a:pt x="3172876" y="2470721"/>
                      <a:pt x="2233716" y="2375489"/>
                      <a:pt x="1327195" y="1852109"/>
                    </a:cubicBezTo>
                    <a:cubicBezTo>
                      <a:pt x="420674" y="1328729"/>
                      <a:pt x="-131379" y="563007"/>
                      <a:pt x="26993" y="8163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70000">
                    <a:srgbClr val="FF9900"/>
                  </a:gs>
                </a:gsLst>
                <a:path path="rect">
                  <a:fillToRect l="100000" t="100000"/>
                </a:path>
                <a:tileRect r="-100000" b="-10000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8F32299-8AD5-418C-8D98-49529A7139C4}"/>
                  </a:ext>
                </a:extLst>
              </p:cNvPr>
              <p:cNvSpPr/>
              <p:nvPr/>
            </p:nvSpPr>
            <p:spPr>
              <a:xfrm rot="13078124">
                <a:off x="2583399" y="6716573"/>
                <a:ext cx="700114" cy="111901"/>
              </a:xfrm>
              <a:custGeom>
                <a:avLst/>
                <a:gdLst>
                  <a:gd name="connsiteX0" fmla="*/ 342899 w 1155211"/>
                  <a:gd name="connsiteY0" fmla="*/ 92319 h 184640"/>
                  <a:gd name="connsiteX1" fmla="*/ 342899 w 1155211"/>
                  <a:gd name="connsiteY1" fmla="*/ 92320 h 184640"/>
                  <a:gd name="connsiteX2" fmla="*/ 342899 w 1155211"/>
                  <a:gd name="connsiteY2" fmla="*/ 92320 h 184640"/>
                  <a:gd name="connsiteX3" fmla="*/ 0 w 1155211"/>
                  <a:gd name="connsiteY3" fmla="*/ 92319 h 184640"/>
                  <a:gd name="connsiteX4" fmla="*/ 0 w 1155211"/>
                  <a:gd name="connsiteY4" fmla="*/ 92320 h 184640"/>
                  <a:gd name="connsiteX5" fmla="*/ 0 w 1155211"/>
                  <a:gd name="connsiteY5" fmla="*/ 92320 h 184640"/>
                  <a:gd name="connsiteX6" fmla="*/ 435219 w 1155211"/>
                  <a:gd name="connsiteY6" fmla="*/ 0 h 184640"/>
                  <a:gd name="connsiteX7" fmla="*/ 1062891 w 1155211"/>
                  <a:gd name="connsiteY7" fmla="*/ 0 h 184640"/>
                  <a:gd name="connsiteX8" fmla="*/ 1155211 w 1155211"/>
                  <a:gd name="connsiteY8" fmla="*/ 92320 h 184640"/>
                  <a:gd name="connsiteX9" fmla="*/ 1155210 w 1155211"/>
                  <a:gd name="connsiteY9" fmla="*/ 92320 h 184640"/>
                  <a:gd name="connsiteX10" fmla="*/ 1062890 w 1155211"/>
                  <a:gd name="connsiteY10" fmla="*/ 184640 h 184640"/>
                  <a:gd name="connsiteX11" fmla="*/ 435219 w 1155211"/>
                  <a:gd name="connsiteY11" fmla="*/ 184639 h 184640"/>
                  <a:gd name="connsiteX12" fmla="*/ 350154 w 1155211"/>
                  <a:gd name="connsiteY12" fmla="*/ 128254 h 184640"/>
                  <a:gd name="connsiteX13" fmla="*/ 342899 w 1155211"/>
                  <a:gd name="connsiteY13" fmla="*/ 92320 h 184640"/>
                  <a:gd name="connsiteX14" fmla="*/ 350154 w 1155211"/>
                  <a:gd name="connsiteY14" fmla="*/ 56385 h 184640"/>
                  <a:gd name="connsiteX15" fmla="*/ 435219 w 1155211"/>
                  <a:gd name="connsiteY15" fmla="*/ 0 h 184640"/>
                  <a:gd name="connsiteX16" fmla="*/ 92320 w 1155211"/>
                  <a:gd name="connsiteY16" fmla="*/ 0 h 184640"/>
                  <a:gd name="connsiteX17" fmla="*/ 180243 w 1155211"/>
                  <a:gd name="connsiteY17" fmla="*/ 0 h 184640"/>
                  <a:gd name="connsiteX18" fmla="*/ 272563 w 1155211"/>
                  <a:gd name="connsiteY18" fmla="*/ 92320 h 184640"/>
                  <a:gd name="connsiteX19" fmla="*/ 272562 w 1155211"/>
                  <a:gd name="connsiteY19" fmla="*/ 92320 h 184640"/>
                  <a:gd name="connsiteX20" fmla="*/ 180242 w 1155211"/>
                  <a:gd name="connsiteY20" fmla="*/ 184640 h 184640"/>
                  <a:gd name="connsiteX21" fmla="*/ 92320 w 1155211"/>
                  <a:gd name="connsiteY21" fmla="*/ 184639 h 184640"/>
                  <a:gd name="connsiteX22" fmla="*/ 7255 w 1155211"/>
                  <a:gd name="connsiteY22" fmla="*/ 128254 h 184640"/>
                  <a:gd name="connsiteX23" fmla="*/ 0 w 1155211"/>
                  <a:gd name="connsiteY23" fmla="*/ 92320 h 184640"/>
                  <a:gd name="connsiteX24" fmla="*/ 7255 w 1155211"/>
                  <a:gd name="connsiteY24" fmla="*/ 56385 h 184640"/>
                  <a:gd name="connsiteX25" fmla="*/ 92320 w 1155211"/>
                  <a:gd name="connsiteY25" fmla="*/ 0 h 18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55211" h="184640">
                    <a:moveTo>
                      <a:pt x="342899" y="92319"/>
                    </a:moveTo>
                    <a:lnTo>
                      <a:pt x="342899" y="92320"/>
                    </a:lnTo>
                    <a:lnTo>
                      <a:pt x="342899" y="92320"/>
                    </a:lnTo>
                    <a:close/>
                    <a:moveTo>
                      <a:pt x="0" y="92319"/>
                    </a:moveTo>
                    <a:lnTo>
                      <a:pt x="0" y="92320"/>
                    </a:lnTo>
                    <a:lnTo>
                      <a:pt x="0" y="92320"/>
                    </a:lnTo>
                    <a:close/>
                    <a:moveTo>
                      <a:pt x="435219" y="0"/>
                    </a:moveTo>
                    <a:lnTo>
                      <a:pt x="1062891" y="0"/>
                    </a:lnTo>
                    <a:cubicBezTo>
                      <a:pt x="1113878" y="0"/>
                      <a:pt x="1155211" y="41333"/>
                      <a:pt x="1155211" y="92320"/>
                    </a:cubicBezTo>
                    <a:lnTo>
                      <a:pt x="1155210" y="92320"/>
                    </a:lnTo>
                    <a:cubicBezTo>
                      <a:pt x="1155210" y="143307"/>
                      <a:pt x="1113877" y="184640"/>
                      <a:pt x="1062890" y="184640"/>
                    </a:cubicBezTo>
                    <a:lnTo>
                      <a:pt x="435219" y="184639"/>
                    </a:lnTo>
                    <a:cubicBezTo>
                      <a:pt x="396979" y="184639"/>
                      <a:pt x="364169" y="161389"/>
                      <a:pt x="350154" y="128254"/>
                    </a:cubicBezTo>
                    <a:lnTo>
                      <a:pt x="342899" y="92320"/>
                    </a:lnTo>
                    <a:lnTo>
                      <a:pt x="350154" y="56385"/>
                    </a:lnTo>
                    <a:cubicBezTo>
                      <a:pt x="364169" y="23250"/>
                      <a:pt x="396979" y="0"/>
                      <a:pt x="435219" y="0"/>
                    </a:cubicBezTo>
                    <a:close/>
                    <a:moveTo>
                      <a:pt x="92320" y="0"/>
                    </a:moveTo>
                    <a:lnTo>
                      <a:pt x="180243" y="0"/>
                    </a:lnTo>
                    <a:cubicBezTo>
                      <a:pt x="231230" y="0"/>
                      <a:pt x="272563" y="41333"/>
                      <a:pt x="272563" y="92320"/>
                    </a:cubicBezTo>
                    <a:lnTo>
                      <a:pt x="272562" y="92320"/>
                    </a:lnTo>
                    <a:cubicBezTo>
                      <a:pt x="272562" y="143307"/>
                      <a:pt x="231229" y="184640"/>
                      <a:pt x="180242" y="184640"/>
                    </a:cubicBezTo>
                    <a:lnTo>
                      <a:pt x="92320" y="184639"/>
                    </a:lnTo>
                    <a:cubicBezTo>
                      <a:pt x="54080" y="184639"/>
                      <a:pt x="21270" y="161389"/>
                      <a:pt x="7255" y="128254"/>
                    </a:cubicBezTo>
                    <a:lnTo>
                      <a:pt x="0" y="92320"/>
                    </a:lnTo>
                    <a:lnTo>
                      <a:pt x="7255" y="56385"/>
                    </a:lnTo>
                    <a:cubicBezTo>
                      <a:pt x="21270" y="23250"/>
                      <a:pt x="54080" y="0"/>
                      <a:pt x="923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25F1EBFA-F62F-4D37-BA22-9C0794278B93}"/>
              </a:ext>
            </a:extLst>
          </p:cNvPr>
          <p:cNvGrpSpPr/>
          <p:nvPr/>
        </p:nvGrpSpPr>
        <p:grpSpPr>
          <a:xfrm>
            <a:off x="6545544" y="1249132"/>
            <a:ext cx="2828640" cy="1872628"/>
            <a:chOff x="8965806" y="514220"/>
            <a:chExt cx="4087045" cy="2705720"/>
          </a:xfrm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CDB4AB5A-D345-4CDD-B63C-FD7E24F0863F}"/>
                </a:ext>
              </a:extLst>
            </p:cNvPr>
            <p:cNvSpPr/>
            <p:nvPr/>
          </p:nvSpPr>
          <p:spPr>
            <a:xfrm>
              <a:off x="9156838" y="575922"/>
              <a:ext cx="3600481" cy="2644017"/>
            </a:xfrm>
            <a:custGeom>
              <a:avLst/>
              <a:gdLst>
                <a:gd name="connsiteX0" fmla="*/ 780929 w 3600481"/>
                <a:gd name="connsiteY0" fmla="*/ 71 h 2644017"/>
                <a:gd name="connsiteX1" fmla="*/ 2310950 w 3600481"/>
                <a:gd name="connsiteY1" fmla="*/ 470052 h 2644017"/>
                <a:gd name="connsiteX2" fmla="*/ 3593042 w 3600481"/>
                <a:gd name="connsiteY2" fmla="*/ 1804753 h 2644017"/>
                <a:gd name="connsiteX3" fmla="*/ 3600481 w 3600481"/>
                <a:gd name="connsiteY3" fmla="*/ 1833088 h 2644017"/>
                <a:gd name="connsiteX4" fmla="*/ 3438528 w 3600481"/>
                <a:gd name="connsiteY4" fmla="*/ 2078402 h 2644017"/>
                <a:gd name="connsiteX5" fmla="*/ 3448460 w 3600481"/>
                <a:gd name="connsiteY5" fmla="*/ 2471822 h 2644017"/>
                <a:gd name="connsiteX6" fmla="*/ 3435199 w 3600481"/>
                <a:gd name="connsiteY6" fmla="*/ 2484012 h 2644017"/>
                <a:gd name="connsiteX7" fmla="*/ 1327195 w 3600481"/>
                <a:gd name="connsiteY7" fmla="*/ 2173966 h 2644017"/>
                <a:gd name="connsiteX8" fmla="*/ 26993 w 3600481"/>
                <a:gd name="connsiteY8" fmla="*/ 403495 h 2644017"/>
                <a:gd name="connsiteX9" fmla="*/ 50458 w 3600481"/>
                <a:gd name="connsiteY9" fmla="*/ 350977 h 2644017"/>
                <a:gd name="connsiteX10" fmla="*/ 130623 w 3600481"/>
                <a:gd name="connsiteY10" fmla="*/ 363060 h 2644017"/>
                <a:gd name="connsiteX11" fmla="*/ 457302 w 3600481"/>
                <a:gd name="connsiteY11" fmla="*/ 393613 h 2644017"/>
                <a:gd name="connsiteX12" fmla="*/ 525544 w 3600481"/>
                <a:gd name="connsiteY12" fmla="*/ 32506 h 2644017"/>
                <a:gd name="connsiteX13" fmla="*/ 526387 w 3600481"/>
                <a:gd name="connsiteY13" fmla="*/ 25372 h 2644017"/>
                <a:gd name="connsiteX14" fmla="*/ 545045 w 3600481"/>
                <a:gd name="connsiteY14" fmla="*/ 21026 h 2644017"/>
                <a:gd name="connsiteX15" fmla="*/ 780929 w 3600481"/>
                <a:gd name="connsiteY15" fmla="*/ 71 h 264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00481" h="2644017">
                  <a:moveTo>
                    <a:pt x="780929" y="71"/>
                  </a:moveTo>
                  <a:cubicBezTo>
                    <a:pt x="1211374" y="-3870"/>
                    <a:pt x="1767037" y="156024"/>
                    <a:pt x="2310950" y="470052"/>
                  </a:cubicBezTo>
                  <a:cubicBezTo>
                    <a:pt x="2975732" y="853864"/>
                    <a:pt x="3449889" y="1368002"/>
                    <a:pt x="3593042" y="1804753"/>
                  </a:cubicBezTo>
                  <a:lnTo>
                    <a:pt x="3600481" y="1833088"/>
                  </a:lnTo>
                  <a:cubicBezTo>
                    <a:pt x="3528717" y="1912320"/>
                    <a:pt x="3487432" y="1968691"/>
                    <a:pt x="3438528" y="2078402"/>
                  </a:cubicBezTo>
                  <a:cubicBezTo>
                    <a:pt x="3389623" y="2188113"/>
                    <a:pt x="3440126" y="2402950"/>
                    <a:pt x="3448460" y="2471822"/>
                  </a:cubicBezTo>
                  <a:lnTo>
                    <a:pt x="3435199" y="2484012"/>
                  </a:lnTo>
                  <a:cubicBezTo>
                    <a:pt x="3047800" y="2777976"/>
                    <a:pt x="2173281" y="2662454"/>
                    <a:pt x="1327195" y="2173966"/>
                  </a:cubicBezTo>
                  <a:cubicBezTo>
                    <a:pt x="420674" y="1650586"/>
                    <a:pt x="-131380" y="884864"/>
                    <a:pt x="26993" y="403495"/>
                  </a:cubicBezTo>
                  <a:lnTo>
                    <a:pt x="50458" y="350977"/>
                  </a:lnTo>
                  <a:lnTo>
                    <a:pt x="130623" y="363060"/>
                  </a:lnTo>
                  <a:cubicBezTo>
                    <a:pt x="207324" y="365408"/>
                    <a:pt x="394008" y="432238"/>
                    <a:pt x="457302" y="393613"/>
                  </a:cubicBezTo>
                  <a:cubicBezTo>
                    <a:pt x="552245" y="335676"/>
                    <a:pt x="498951" y="153471"/>
                    <a:pt x="525544" y="32506"/>
                  </a:cubicBezTo>
                  <a:lnTo>
                    <a:pt x="526387" y="25372"/>
                  </a:lnTo>
                  <a:lnTo>
                    <a:pt x="545045" y="21026"/>
                  </a:lnTo>
                  <a:cubicBezTo>
                    <a:pt x="618268" y="7799"/>
                    <a:pt x="697231" y="838"/>
                    <a:pt x="780929" y="71"/>
                  </a:cubicBezTo>
                  <a:close/>
                </a:path>
              </a:pathLst>
            </a:custGeom>
            <a:pattFill prst="lgConfetti">
              <a:fgClr>
                <a:schemeClr val="accent4">
                  <a:lumMod val="40000"/>
                  <a:lumOff val="60000"/>
                </a:schemeClr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BC230121-FD8A-4D41-84DB-4B72A951B9D0}"/>
                </a:ext>
              </a:extLst>
            </p:cNvPr>
            <p:cNvSpPr/>
            <p:nvPr/>
          </p:nvSpPr>
          <p:spPr>
            <a:xfrm>
              <a:off x="9688189" y="575935"/>
              <a:ext cx="3081884" cy="1822167"/>
            </a:xfrm>
            <a:custGeom>
              <a:avLst/>
              <a:gdLst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841 w 3070167"/>
                <a:gd name="connsiteY0" fmla="*/ 71 h 1828416"/>
                <a:gd name="connsiteX1" fmla="*/ 1781862 w 3070167"/>
                <a:gd name="connsiteY1" fmla="*/ 470052 h 1828416"/>
                <a:gd name="connsiteX2" fmla="*/ 3063954 w 3070167"/>
                <a:gd name="connsiteY2" fmla="*/ 1804753 h 1828416"/>
                <a:gd name="connsiteX3" fmla="*/ 3070167 w 3070167"/>
                <a:gd name="connsiteY3" fmla="*/ 1828416 h 1828416"/>
                <a:gd name="connsiteX4" fmla="*/ 2961361 w 3070167"/>
                <a:gd name="connsiteY4" fmla="*/ 1716745 h 1828416"/>
                <a:gd name="connsiteX5" fmla="*/ 1604384 w 3070167"/>
                <a:gd name="connsiteY5" fmla="*/ 710095 h 1828416"/>
                <a:gd name="connsiteX6" fmla="*/ 54111 w 3070167"/>
                <a:gd name="connsiteY6" fmla="*/ 38243 h 1828416"/>
                <a:gd name="connsiteX7" fmla="*/ 683 w 3070167"/>
                <a:gd name="connsiteY7" fmla="*/ 24669 h 1828416"/>
                <a:gd name="connsiteX8" fmla="*/ 113184 w 3070167"/>
                <a:gd name="connsiteY8" fmla="*/ 7466 h 1828416"/>
                <a:gd name="connsiteX9" fmla="*/ 251841 w 3070167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0 w 3069484"/>
                <a:gd name="connsiteY6" fmla="*/ 24669 h 1828416"/>
                <a:gd name="connsiteX7" fmla="*/ 112501 w 3069484"/>
                <a:gd name="connsiteY7" fmla="*/ 7466 h 1828416"/>
                <a:gd name="connsiteX8" fmla="*/ 251158 w 3069484"/>
                <a:gd name="connsiteY8" fmla="*/ 71 h 1828416"/>
                <a:gd name="connsiteX0" fmla="*/ 352588 w 3170914"/>
                <a:gd name="connsiteY0" fmla="*/ 59926 h 1888271"/>
                <a:gd name="connsiteX1" fmla="*/ 1882609 w 3170914"/>
                <a:gd name="connsiteY1" fmla="*/ 529907 h 1888271"/>
                <a:gd name="connsiteX2" fmla="*/ 3164701 w 3170914"/>
                <a:gd name="connsiteY2" fmla="*/ 1864608 h 1888271"/>
                <a:gd name="connsiteX3" fmla="*/ 3170914 w 3170914"/>
                <a:gd name="connsiteY3" fmla="*/ 1888271 h 1888271"/>
                <a:gd name="connsiteX4" fmla="*/ 3062108 w 3170914"/>
                <a:gd name="connsiteY4" fmla="*/ 1776600 h 1888271"/>
                <a:gd name="connsiteX5" fmla="*/ 1705131 w 3170914"/>
                <a:gd name="connsiteY5" fmla="*/ 769950 h 1888271"/>
                <a:gd name="connsiteX6" fmla="*/ 101430 w 3170914"/>
                <a:gd name="connsiteY6" fmla="*/ 84524 h 1888271"/>
                <a:gd name="connsiteX7" fmla="*/ 352588 w 3170914"/>
                <a:gd name="connsiteY7" fmla="*/ 59926 h 1888271"/>
                <a:gd name="connsiteX0" fmla="*/ 262123 w 3080449"/>
                <a:gd name="connsiteY0" fmla="*/ 31590 h 1859935"/>
                <a:gd name="connsiteX1" fmla="*/ 1792144 w 3080449"/>
                <a:gd name="connsiteY1" fmla="*/ 501571 h 1859935"/>
                <a:gd name="connsiteX2" fmla="*/ 3074236 w 3080449"/>
                <a:gd name="connsiteY2" fmla="*/ 1836272 h 1859935"/>
                <a:gd name="connsiteX3" fmla="*/ 3080449 w 3080449"/>
                <a:gd name="connsiteY3" fmla="*/ 1859935 h 1859935"/>
                <a:gd name="connsiteX4" fmla="*/ 2971643 w 3080449"/>
                <a:gd name="connsiteY4" fmla="*/ 1748264 h 1859935"/>
                <a:gd name="connsiteX5" fmla="*/ 1614666 w 3080449"/>
                <a:gd name="connsiteY5" fmla="*/ 741614 h 1859935"/>
                <a:gd name="connsiteX6" fmla="*/ 10965 w 3080449"/>
                <a:gd name="connsiteY6" fmla="*/ 56188 h 1859935"/>
                <a:gd name="connsiteX7" fmla="*/ 262123 w 3080449"/>
                <a:gd name="connsiteY7" fmla="*/ 31590 h 1859935"/>
                <a:gd name="connsiteX0" fmla="*/ 251158 w 3069484"/>
                <a:gd name="connsiteY0" fmla="*/ 36540 h 1864885"/>
                <a:gd name="connsiteX1" fmla="*/ 1781179 w 3069484"/>
                <a:gd name="connsiteY1" fmla="*/ 506521 h 1864885"/>
                <a:gd name="connsiteX2" fmla="*/ 3063271 w 3069484"/>
                <a:gd name="connsiteY2" fmla="*/ 1841222 h 1864885"/>
                <a:gd name="connsiteX3" fmla="*/ 3069484 w 3069484"/>
                <a:gd name="connsiteY3" fmla="*/ 1864885 h 1864885"/>
                <a:gd name="connsiteX4" fmla="*/ 2960678 w 3069484"/>
                <a:gd name="connsiteY4" fmla="*/ 1753214 h 1864885"/>
                <a:gd name="connsiteX5" fmla="*/ 1603701 w 3069484"/>
                <a:gd name="connsiteY5" fmla="*/ 746564 h 1864885"/>
                <a:gd name="connsiteX6" fmla="*/ 0 w 3069484"/>
                <a:gd name="connsiteY6" fmla="*/ 61138 h 1864885"/>
                <a:gd name="connsiteX7" fmla="*/ 251158 w 3069484"/>
                <a:gd name="connsiteY7" fmla="*/ 36540 h 1864885"/>
                <a:gd name="connsiteX0" fmla="*/ 251158 w 3069484"/>
                <a:gd name="connsiteY0" fmla="*/ 4770 h 1833115"/>
                <a:gd name="connsiteX1" fmla="*/ 1781179 w 3069484"/>
                <a:gd name="connsiteY1" fmla="*/ 474751 h 1833115"/>
                <a:gd name="connsiteX2" fmla="*/ 3063271 w 3069484"/>
                <a:gd name="connsiteY2" fmla="*/ 1809452 h 1833115"/>
                <a:gd name="connsiteX3" fmla="*/ 3069484 w 3069484"/>
                <a:gd name="connsiteY3" fmla="*/ 1833115 h 1833115"/>
                <a:gd name="connsiteX4" fmla="*/ 2960678 w 3069484"/>
                <a:gd name="connsiteY4" fmla="*/ 1721444 h 1833115"/>
                <a:gd name="connsiteX5" fmla="*/ 1603701 w 3069484"/>
                <a:gd name="connsiteY5" fmla="*/ 714794 h 1833115"/>
                <a:gd name="connsiteX6" fmla="*/ 0 w 3069484"/>
                <a:gd name="connsiteY6" fmla="*/ 29368 h 1833115"/>
                <a:gd name="connsiteX7" fmla="*/ 251158 w 3069484"/>
                <a:gd name="connsiteY7" fmla="*/ 4770 h 1833115"/>
                <a:gd name="connsiteX0" fmla="*/ 251158 w 3069484"/>
                <a:gd name="connsiteY0" fmla="*/ 3516 h 1831861"/>
                <a:gd name="connsiteX1" fmla="*/ 1781179 w 3069484"/>
                <a:gd name="connsiteY1" fmla="*/ 473497 h 1831861"/>
                <a:gd name="connsiteX2" fmla="*/ 3063271 w 3069484"/>
                <a:gd name="connsiteY2" fmla="*/ 1808198 h 1831861"/>
                <a:gd name="connsiteX3" fmla="*/ 3069484 w 3069484"/>
                <a:gd name="connsiteY3" fmla="*/ 1831861 h 1831861"/>
                <a:gd name="connsiteX4" fmla="*/ 2960678 w 3069484"/>
                <a:gd name="connsiteY4" fmla="*/ 1720190 h 1831861"/>
                <a:gd name="connsiteX5" fmla="*/ 1603701 w 3069484"/>
                <a:gd name="connsiteY5" fmla="*/ 713540 h 1831861"/>
                <a:gd name="connsiteX6" fmla="*/ 0 w 3069484"/>
                <a:gd name="connsiteY6" fmla="*/ 28114 h 1831861"/>
                <a:gd name="connsiteX7" fmla="*/ 251158 w 3069484"/>
                <a:gd name="connsiteY7" fmla="*/ 3516 h 1831861"/>
                <a:gd name="connsiteX0" fmla="*/ 251178 w 3069504"/>
                <a:gd name="connsiteY0" fmla="*/ 72 h 1828417"/>
                <a:gd name="connsiteX1" fmla="*/ 1781199 w 3069504"/>
                <a:gd name="connsiteY1" fmla="*/ 470053 h 1828417"/>
                <a:gd name="connsiteX2" fmla="*/ 3063291 w 3069504"/>
                <a:gd name="connsiteY2" fmla="*/ 1804754 h 1828417"/>
                <a:gd name="connsiteX3" fmla="*/ 3069504 w 3069504"/>
                <a:gd name="connsiteY3" fmla="*/ 1828417 h 1828417"/>
                <a:gd name="connsiteX4" fmla="*/ 2960698 w 3069504"/>
                <a:gd name="connsiteY4" fmla="*/ 1716746 h 1828417"/>
                <a:gd name="connsiteX5" fmla="*/ 1603721 w 3069504"/>
                <a:gd name="connsiteY5" fmla="*/ 710096 h 1828417"/>
                <a:gd name="connsiteX6" fmla="*/ 20 w 3069504"/>
                <a:gd name="connsiteY6" fmla="*/ 24670 h 1828417"/>
                <a:gd name="connsiteX7" fmla="*/ 251178 w 3069504"/>
                <a:gd name="connsiteY7" fmla="*/ 72 h 1828417"/>
                <a:gd name="connsiteX0" fmla="*/ 251178 w 3072679"/>
                <a:gd name="connsiteY0" fmla="*/ 72 h 1841117"/>
                <a:gd name="connsiteX1" fmla="*/ 1781199 w 3072679"/>
                <a:gd name="connsiteY1" fmla="*/ 470053 h 1841117"/>
                <a:gd name="connsiteX2" fmla="*/ 3063291 w 3072679"/>
                <a:gd name="connsiteY2" fmla="*/ 1804754 h 1841117"/>
                <a:gd name="connsiteX3" fmla="*/ 3072679 w 3072679"/>
                <a:gd name="connsiteY3" fmla="*/ 1841117 h 1841117"/>
                <a:gd name="connsiteX4" fmla="*/ 2960698 w 3072679"/>
                <a:gd name="connsiteY4" fmla="*/ 1716746 h 1841117"/>
                <a:gd name="connsiteX5" fmla="*/ 1603721 w 3072679"/>
                <a:gd name="connsiteY5" fmla="*/ 710096 h 1841117"/>
                <a:gd name="connsiteX6" fmla="*/ 20 w 3072679"/>
                <a:gd name="connsiteY6" fmla="*/ 24670 h 1841117"/>
                <a:gd name="connsiteX7" fmla="*/ 251178 w 3072679"/>
                <a:gd name="connsiteY7" fmla="*/ 72 h 1841117"/>
                <a:gd name="connsiteX0" fmla="*/ 251178 w 3082204"/>
                <a:gd name="connsiteY0" fmla="*/ 72 h 1844292"/>
                <a:gd name="connsiteX1" fmla="*/ 1781199 w 3082204"/>
                <a:gd name="connsiteY1" fmla="*/ 470053 h 1844292"/>
                <a:gd name="connsiteX2" fmla="*/ 3063291 w 3082204"/>
                <a:gd name="connsiteY2" fmla="*/ 1804754 h 1844292"/>
                <a:gd name="connsiteX3" fmla="*/ 3082204 w 3082204"/>
                <a:gd name="connsiteY3" fmla="*/ 1844292 h 1844292"/>
                <a:gd name="connsiteX4" fmla="*/ 2960698 w 3082204"/>
                <a:gd name="connsiteY4" fmla="*/ 1716746 h 1844292"/>
                <a:gd name="connsiteX5" fmla="*/ 1603721 w 3082204"/>
                <a:gd name="connsiteY5" fmla="*/ 710096 h 1844292"/>
                <a:gd name="connsiteX6" fmla="*/ 20 w 3082204"/>
                <a:gd name="connsiteY6" fmla="*/ 24670 h 1844292"/>
                <a:gd name="connsiteX7" fmla="*/ 251178 w 3082204"/>
                <a:gd name="connsiteY7" fmla="*/ 72 h 1844292"/>
                <a:gd name="connsiteX0" fmla="*/ 251178 w 3091729"/>
                <a:gd name="connsiteY0" fmla="*/ 72 h 1856992"/>
                <a:gd name="connsiteX1" fmla="*/ 1781199 w 3091729"/>
                <a:gd name="connsiteY1" fmla="*/ 470053 h 1856992"/>
                <a:gd name="connsiteX2" fmla="*/ 3063291 w 3091729"/>
                <a:gd name="connsiteY2" fmla="*/ 1804754 h 1856992"/>
                <a:gd name="connsiteX3" fmla="*/ 3091729 w 3091729"/>
                <a:gd name="connsiteY3" fmla="*/ 1856992 h 1856992"/>
                <a:gd name="connsiteX4" fmla="*/ 2960698 w 3091729"/>
                <a:gd name="connsiteY4" fmla="*/ 1716746 h 1856992"/>
                <a:gd name="connsiteX5" fmla="*/ 1603721 w 3091729"/>
                <a:gd name="connsiteY5" fmla="*/ 710096 h 1856992"/>
                <a:gd name="connsiteX6" fmla="*/ 20 w 3091729"/>
                <a:gd name="connsiteY6" fmla="*/ 24670 h 1856992"/>
                <a:gd name="connsiteX7" fmla="*/ 251178 w 3091729"/>
                <a:gd name="connsiteY7" fmla="*/ 72 h 1856992"/>
                <a:gd name="connsiteX0" fmla="*/ 251178 w 3063291"/>
                <a:gd name="connsiteY0" fmla="*/ 72 h 1942717"/>
                <a:gd name="connsiteX1" fmla="*/ 1781199 w 3063291"/>
                <a:gd name="connsiteY1" fmla="*/ 470053 h 1942717"/>
                <a:gd name="connsiteX2" fmla="*/ 3063291 w 3063291"/>
                <a:gd name="connsiteY2" fmla="*/ 1804754 h 1942717"/>
                <a:gd name="connsiteX3" fmla="*/ 3034579 w 3063291"/>
                <a:gd name="connsiteY3" fmla="*/ 1942717 h 1942717"/>
                <a:gd name="connsiteX4" fmla="*/ 2960698 w 3063291"/>
                <a:gd name="connsiteY4" fmla="*/ 1716746 h 1942717"/>
                <a:gd name="connsiteX5" fmla="*/ 1603721 w 3063291"/>
                <a:gd name="connsiteY5" fmla="*/ 710096 h 1942717"/>
                <a:gd name="connsiteX6" fmla="*/ 20 w 3063291"/>
                <a:gd name="connsiteY6" fmla="*/ 24670 h 1942717"/>
                <a:gd name="connsiteX7" fmla="*/ 251178 w 3063291"/>
                <a:gd name="connsiteY7" fmla="*/ 72 h 1942717"/>
                <a:gd name="connsiteX0" fmla="*/ 251178 w 3063291"/>
                <a:gd name="connsiteY0" fmla="*/ 72 h 1804754"/>
                <a:gd name="connsiteX1" fmla="*/ 1781199 w 3063291"/>
                <a:gd name="connsiteY1" fmla="*/ 470053 h 1804754"/>
                <a:gd name="connsiteX2" fmla="*/ 3063291 w 3063291"/>
                <a:gd name="connsiteY2" fmla="*/ 1804754 h 1804754"/>
                <a:gd name="connsiteX3" fmla="*/ 2960698 w 3063291"/>
                <a:gd name="connsiteY3" fmla="*/ 1716746 h 1804754"/>
                <a:gd name="connsiteX4" fmla="*/ 1603721 w 3063291"/>
                <a:gd name="connsiteY4" fmla="*/ 710096 h 1804754"/>
                <a:gd name="connsiteX5" fmla="*/ 20 w 3063291"/>
                <a:gd name="connsiteY5" fmla="*/ 24670 h 1804754"/>
                <a:gd name="connsiteX6" fmla="*/ 251178 w 3063291"/>
                <a:gd name="connsiteY6" fmla="*/ 72 h 1804754"/>
                <a:gd name="connsiteX0" fmla="*/ 251178 w 3063291"/>
                <a:gd name="connsiteY0" fmla="*/ 72 h 1813255"/>
                <a:gd name="connsiteX1" fmla="*/ 1781199 w 3063291"/>
                <a:gd name="connsiteY1" fmla="*/ 470053 h 1813255"/>
                <a:gd name="connsiteX2" fmla="*/ 3063291 w 3063291"/>
                <a:gd name="connsiteY2" fmla="*/ 1804754 h 1813255"/>
                <a:gd name="connsiteX3" fmla="*/ 2960698 w 3063291"/>
                <a:gd name="connsiteY3" fmla="*/ 1716746 h 1813255"/>
                <a:gd name="connsiteX4" fmla="*/ 1603721 w 3063291"/>
                <a:gd name="connsiteY4" fmla="*/ 710096 h 1813255"/>
                <a:gd name="connsiteX5" fmla="*/ 20 w 3063291"/>
                <a:gd name="connsiteY5" fmla="*/ 24670 h 1813255"/>
                <a:gd name="connsiteX6" fmla="*/ 251178 w 3063291"/>
                <a:gd name="connsiteY6" fmla="*/ 72 h 1813255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81719"/>
                <a:gd name="connsiteY0" fmla="*/ 64 h 1822171"/>
                <a:gd name="connsiteX1" fmla="*/ 1847874 w 3081719"/>
                <a:gd name="connsiteY1" fmla="*/ 479570 h 1822171"/>
                <a:gd name="connsiteX2" fmla="*/ 3079166 w 3081719"/>
                <a:gd name="connsiteY2" fmla="*/ 1814271 h 1822171"/>
                <a:gd name="connsiteX3" fmla="*/ 2960698 w 3081719"/>
                <a:gd name="connsiteY3" fmla="*/ 1716738 h 1822171"/>
                <a:gd name="connsiteX4" fmla="*/ 1603721 w 3081719"/>
                <a:gd name="connsiteY4" fmla="*/ 710088 h 1822171"/>
                <a:gd name="connsiteX5" fmla="*/ 20 w 3081719"/>
                <a:gd name="connsiteY5" fmla="*/ 24662 h 1822171"/>
                <a:gd name="connsiteX6" fmla="*/ 251178 w 3081719"/>
                <a:gd name="connsiteY6" fmla="*/ 64 h 1822171"/>
                <a:gd name="connsiteX0" fmla="*/ 251178 w 3081828"/>
                <a:gd name="connsiteY0" fmla="*/ 63 h 1822170"/>
                <a:gd name="connsiteX1" fmla="*/ 1882799 w 3081828"/>
                <a:gd name="connsiteY1" fmla="*/ 482744 h 1822170"/>
                <a:gd name="connsiteX2" fmla="*/ 3079166 w 3081828"/>
                <a:gd name="connsiteY2" fmla="*/ 1814270 h 1822170"/>
                <a:gd name="connsiteX3" fmla="*/ 2960698 w 3081828"/>
                <a:gd name="connsiteY3" fmla="*/ 1716737 h 1822170"/>
                <a:gd name="connsiteX4" fmla="*/ 1603721 w 3081828"/>
                <a:gd name="connsiteY4" fmla="*/ 710087 h 1822170"/>
                <a:gd name="connsiteX5" fmla="*/ 20 w 3081828"/>
                <a:gd name="connsiteY5" fmla="*/ 24661 h 1822170"/>
                <a:gd name="connsiteX6" fmla="*/ 251178 w 3081828"/>
                <a:gd name="connsiteY6" fmla="*/ 63 h 1822170"/>
                <a:gd name="connsiteX0" fmla="*/ 251178 w 3081884"/>
                <a:gd name="connsiteY0" fmla="*/ 60 h 1822167"/>
                <a:gd name="connsiteX1" fmla="*/ 1882799 w 3081884"/>
                <a:gd name="connsiteY1" fmla="*/ 482741 h 1822167"/>
                <a:gd name="connsiteX2" fmla="*/ 3079166 w 3081884"/>
                <a:gd name="connsiteY2" fmla="*/ 1814267 h 1822167"/>
                <a:gd name="connsiteX3" fmla="*/ 2960698 w 3081884"/>
                <a:gd name="connsiteY3" fmla="*/ 1716734 h 1822167"/>
                <a:gd name="connsiteX4" fmla="*/ 1603721 w 3081884"/>
                <a:gd name="connsiteY4" fmla="*/ 710084 h 1822167"/>
                <a:gd name="connsiteX5" fmla="*/ 20 w 3081884"/>
                <a:gd name="connsiteY5" fmla="*/ 24658 h 1822167"/>
                <a:gd name="connsiteX6" fmla="*/ 251178 w 3081884"/>
                <a:gd name="connsiteY6" fmla="*/ 60 h 182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1884" h="1822167">
                  <a:moveTo>
                    <a:pt x="251178" y="60"/>
                  </a:moveTo>
                  <a:cubicBezTo>
                    <a:pt x="681622" y="-3882"/>
                    <a:pt x="1322568" y="189898"/>
                    <a:pt x="1882799" y="482741"/>
                  </a:cubicBezTo>
                  <a:cubicBezTo>
                    <a:pt x="2379071" y="742151"/>
                    <a:pt x="3132862" y="1612466"/>
                    <a:pt x="3079166" y="1814267"/>
                  </a:cubicBezTo>
                  <a:cubicBezTo>
                    <a:pt x="3064018" y="1851606"/>
                    <a:pt x="2994896" y="1746070"/>
                    <a:pt x="2960698" y="1716734"/>
                  </a:cubicBezTo>
                  <a:cubicBezTo>
                    <a:pt x="2606771" y="1371478"/>
                    <a:pt x="2097167" y="992097"/>
                    <a:pt x="1603721" y="710084"/>
                  </a:cubicBezTo>
                  <a:cubicBezTo>
                    <a:pt x="1110275" y="428071"/>
                    <a:pt x="-5447" y="49688"/>
                    <a:pt x="20" y="24658"/>
                  </a:cubicBezTo>
                  <a:cubicBezTo>
                    <a:pt x="5487" y="-372"/>
                    <a:pt x="144815" y="2029"/>
                    <a:pt x="251178" y="6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AF2FC8A1-1B22-41EC-8EF2-A9517F0ED856}"/>
                </a:ext>
              </a:extLst>
            </p:cNvPr>
            <p:cNvSpPr/>
            <p:nvPr/>
          </p:nvSpPr>
          <p:spPr>
            <a:xfrm rot="1800000">
              <a:off x="9324898" y="608459"/>
              <a:ext cx="2710051" cy="1030843"/>
            </a:xfrm>
            <a:custGeom>
              <a:avLst/>
              <a:gdLst>
                <a:gd name="connsiteX0" fmla="*/ 363078 w 2710051"/>
                <a:gd name="connsiteY0" fmla="*/ 301727 h 942159"/>
                <a:gd name="connsiteX1" fmla="*/ 629139 w 2710051"/>
                <a:gd name="connsiteY1" fmla="*/ 335474 h 942159"/>
                <a:gd name="connsiteX2" fmla="*/ 653613 w 2710051"/>
                <a:gd name="connsiteY2" fmla="*/ 138015 h 942159"/>
                <a:gd name="connsiteX3" fmla="*/ 898717 w 2710051"/>
                <a:gd name="connsiteY3" fmla="*/ 221177 h 942159"/>
                <a:gd name="connsiteX4" fmla="*/ 991948 w 2710051"/>
                <a:gd name="connsiteY4" fmla="*/ 35102 h 942159"/>
                <a:gd name="connsiteX5" fmla="*/ 1199381 w 2710051"/>
                <a:gd name="connsiteY5" fmla="*/ 162019 h 942159"/>
                <a:gd name="connsiteX6" fmla="*/ 1355026 w 2710051"/>
                <a:gd name="connsiteY6" fmla="*/ 0 h 942159"/>
                <a:gd name="connsiteX7" fmla="*/ 1510670 w 2710051"/>
                <a:gd name="connsiteY7" fmla="*/ 162019 h 942159"/>
                <a:gd name="connsiteX8" fmla="*/ 1718103 w 2710051"/>
                <a:gd name="connsiteY8" fmla="*/ 35102 h 942159"/>
                <a:gd name="connsiteX9" fmla="*/ 1811334 w 2710051"/>
                <a:gd name="connsiteY9" fmla="*/ 221177 h 942159"/>
                <a:gd name="connsiteX10" fmla="*/ 2056438 w 2710051"/>
                <a:gd name="connsiteY10" fmla="*/ 138015 h 942159"/>
                <a:gd name="connsiteX11" fmla="*/ 2080912 w 2710051"/>
                <a:gd name="connsiteY11" fmla="*/ 335474 h 942159"/>
                <a:gd name="connsiteX12" fmla="*/ 2346973 w 2710051"/>
                <a:gd name="connsiteY12" fmla="*/ 301727 h 942159"/>
                <a:gd name="connsiteX13" fmla="*/ 2301017 w 2710051"/>
                <a:gd name="connsiteY13" fmla="*/ 497107 h 942159"/>
                <a:gd name="connsiteX14" fmla="*/ 2569908 w 2710051"/>
                <a:gd name="connsiteY14" fmla="*/ 515080 h 942159"/>
                <a:gd name="connsiteX15" fmla="*/ 2456662 w 2710051"/>
                <a:gd name="connsiteY15" fmla="*/ 695071 h 942159"/>
                <a:gd name="connsiteX16" fmla="*/ 2710051 w 2710051"/>
                <a:gd name="connsiteY16" fmla="*/ 763534 h 942159"/>
                <a:gd name="connsiteX17" fmla="*/ 2537220 w 2710051"/>
                <a:gd name="connsiteY17" fmla="*/ 915862 h 942159"/>
                <a:gd name="connsiteX18" fmla="*/ 2587982 w 2710051"/>
                <a:gd name="connsiteY18" fmla="*/ 942159 h 942159"/>
                <a:gd name="connsiteX19" fmla="*/ 2347666 w 2710051"/>
                <a:gd name="connsiteY19" fmla="*/ 918396 h 942159"/>
                <a:gd name="connsiteX20" fmla="*/ 1326886 w 2710051"/>
                <a:gd name="connsiteY20" fmla="*/ 876090 h 942159"/>
                <a:gd name="connsiteX21" fmla="*/ 306105 w 2710051"/>
                <a:gd name="connsiteY21" fmla="*/ 918396 h 942159"/>
                <a:gd name="connsiteX22" fmla="*/ 135345 w 2710051"/>
                <a:gd name="connsiteY22" fmla="*/ 935282 h 942159"/>
                <a:gd name="connsiteX23" fmla="*/ 172831 w 2710051"/>
                <a:gd name="connsiteY23" fmla="*/ 915862 h 942159"/>
                <a:gd name="connsiteX24" fmla="*/ 0 w 2710051"/>
                <a:gd name="connsiteY24" fmla="*/ 763534 h 942159"/>
                <a:gd name="connsiteX25" fmla="*/ 253389 w 2710051"/>
                <a:gd name="connsiteY25" fmla="*/ 695071 h 942159"/>
                <a:gd name="connsiteX26" fmla="*/ 140143 w 2710051"/>
                <a:gd name="connsiteY26" fmla="*/ 515080 h 942159"/>
                <a:gd name="connsiteX27" fmla="*/ 409034 w 2710051"/>
                <a:gd name="connsiteY27" fmla="*/ 497107 h 942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10051" h="942159">
                  <a:moveTo>
                    <a:pt x="363078" y="301727"/>
                  </a:moveTo>
                  <a:lnTo>
                    <a:pt x="629139" y="335474"/>
                  </a:lnTo>
                  <a:lnTo>
                    <a:pt x="653613" y="138015"/>
                  </a:lnTo>
                  <a:lnTo>
                    <a:pt x="898717" y="221177"/>
                  </a:lnTo>
                  <a:lnTo>
                    <a:pt x="991948" y="35102"/>
                  </a:lnTo>
                  <a:lnTo>
                    <a:pt x="1199381" y="162019"/>
                  </a:lnTo>
                  <a:lnTo>
                    <a:pt x="1355026" y="0"/>
                  </a:lnTo>
                  <a:lnTo>
                    <a:pt x="1510670" y="162019"/>
                  </a:lnTo>
                  <a:lnTo>
                    <a:pt x="1718103" y="35102"/>
                  </a:lnTo>
                  <a:lnTo>
                    <a:pt x="1811334" y="221177"/>
                  </a:lnTo>
                  <a:lnTo>
                    <a:pt x="2056438" y="138015"/>
                  </a:lnTo>
                  <a:lnTo>
                    <a:pt x="2080912" y="335474"/>
                  </a:lnTo>
                  <a:lnTo>
                    <a:pt x="2346973" y="301727"/>
                  </a:lnTo>
                  <a:lnTo>
                    <a:pt x="2301017" y="497107"/>
                  </a:lnTo>
                  <a:lnTo>
                    <a:pt x="2569908" y="515080"/>
                  </a:lnTo>
                  <a:lnTo>
                    <a:pt x="2456662" y="695071"/>
                  </a:lnTo>
                  <a:lnTo>
                    <a:pt x="2710051" y="763534"/>
                  </a:lnTo>
                  <a:lnTo>
                    <a:pt x="2537220" y="915862"/>
                  </a:lnTo>
                  <a:lnTo>
                    <a:pt x="2587982" y="942159"/>
                  </a:lnTo>
                  <a:lnTo>
                    <a:pt x="2347666" y="918396"/>
                  </a:lnTo>
                  <a:cubicBezTo>
                    <a:pt x="2019628" y="890717"/>
                    <a:pt x="1677930" y="876090"/>
                    <a:pt x="1326886" y="876090"/>
                  </a:cubicBezTo>
                  <a:cubicBezTo>
                    <a:pt x="975841" y="876090"/>
                    <a:pt x="634143" y="890718"/>
                    <a:pt x="306105" y="918396"/>
                  </a:cubicBezTo>
                  <a:lnTo>
                    <a:pt x="135345" y="935282"/>
                  </a:lnTo>
                  <a:lnTo>
                    <a:pt x="172831" y="915862"/>
                  </a:lnTo>
                  <a:lnTo>
                    <a:pt x="0" y="763534"/>
                  </a:lnTo>
                  <a:lnTo>
                    <a:pt x="253389" y="695071"/>
                  </a:lnTo>
                  <a:lnTo>
                    <a:pt x="140143" y="515080"/>
                  </a:lnTo>
                  <a:lnTo>
                    <a:pt x="409034" y="497107"/>
                  </a:lnTo>
                  <a:close/>
                </a:path>
              </a:pathLst>
            </a:custGeom>
            <a:solidFill>
              <a:srgbClr val="33CC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F3C248B7-BFA6-4BF2-9ED8-0597889DA7E1}"/>
                </a:ext>
              </a:extLst>
            </p:cNvPr>
            <p:cNvSpPr/>
            <p:nvPr/>
          </p:nvSpPr>
          <p:spPr>
            <a:xfrm rot="2053807">
              <a:off x="10342800" y="1187763"/>
              <a:ext cx="2710051" cy="1118058"/>
            </a:xfrm>
            <a:custGeom>
              <a:avLst/>
              <a:gdLst>
                <a:gd name="connsiteX0" fmla="*/ 363078 w 2710051"/>
                <a:gd name="connsiteY0" fmla="*/ 301727 h 942159"/>
                <a:gd name="connsiteX1" fmla="*/ 629139 w 2710051"/>
                <a:gd name="connsiteY1" fmla="*/ 335474 h 942159"/>
                <a:gd name="connsiteX2" fmla="*/ 653613 w 2710051"/>
                <a:gd name="connsiteY2" fmla="*/ 138015 h 942159"/>
                <a:gd name="connsiteX3" fmla="*/ 898717 w 2710051"/>
                <a:gd name="connsiteY3" fmla="*/ 221177 h 942159"/>
                <a:gd name="connsiteX4" fmla="*/ 991948 w 2710051"/>
                <a:gd name="connsiteY4" fmla="*/ 35102 h 942159"/>
                <a:gd name="connsiteX5" fmla="*/ 1199381 w 2710051"/>
                <a:gd name="connsiteY5" fmla="*/ 162019 h 942159"/>
                <a:gd name="connsiteX6" fmla="*/ 1355026 w 2710051"/>
                <a:gd name="connsiteY6" fmla="*/ 0 h 942159"/>
                <a:gd name="connsiteX7" fmla="*/ 1510670 w 2710051"/>
                <a:gd name="connsiteY7" fmla="*/ 162019 h 942159"/>
                <a:gd name="connsiteX8" fmla="*/ 1718103 w 2710051"/>
                <a:gd name="connsiteY8" fmla="*/ 35102 h 942159"/>
                <a:gd name="connsiteX9" fmla="*/ 1811334 w 2710051"/>
                <a:gd name="connsiteY9" fmla="*/ 221177 h 942159"/>
                <a:gd name="connsiteX10" fmla="*/ 2056438 w 2710051"/>
                <a:gd name="connsiteY10" fmla="*/ 138015 h 942159"/>
                <a:gd name="connsiteX11" fmla="*/ 2080912 w 2710051"/>
                <a:gd name="connsiteY11" fmla="*/ 335474 h 942159"/>
                <a:gd name="connsiteX12" fmla="*/ 2346973 w 2710051"/>
                <a:gd name="connsiteY12" fmla="*/ 301727 h 942159"/>
                <a:gd name="connsiteX13" fmla="*/ 2301017 w 2710051"/>
                <a:gd name="connsiteY13" fmla="*/ 497107 h 942159"/>
                <a:gd name="connsiteX14" fmla="*/ 2569908 w 2710051"/>
                <a:gd name="connsiteY14" fmla="*/ 515080 h 942159"/>
                <a:gd name="connsiteX15" fmla="*/ 2456662 w 2710051"/>
                <a:gd name="connsiteY15" fmla="*/ 695071 h 942159"/>
                <a:gd name="connsiteX16" fmla="*/ 2710051 w 2710051"/>
                <a:gd name="connsiteY16" fmla="*/ 763534 h 942159"/>
                <a:gd name="connsiteX17" fmla="*/ 2537220 w 2710051"/>
                <a:gd name="connsiteY17" fmla="*/ 915862 h 942159"/>
                <a:gd name="connsiteX18" fmla="*/ 2587982 w 2710051"/>
                <a:gd name="connsiteY18" fmla="*/ 942159 h 942159"/>
                <a:gd name="connsiteX19" fmla="*/ 2347666 w 2710051"/>
                <a:gd name="connsiteY19" fmla="*/ 918396 h 942159"/>
                <a:gd name="connsiteX20" fmla="*/ 1326886 w 2710051"/>
                <a:gd name="connsiteY20" fmla="*/ 876090 h 942159"/>
                <a:gd name="connsiteX21" fmla="*/ 306105 w 2710051"/>
                <a:gd name="connsiteY21" fmla="*/ 918396 h 942159"/>
                <a:gd name="connsiteX22" fmla="*/ 135345 w 2710051"/>
                <a:gd name="connsiteY22" fmla="*/ 935282 h 942159"/>
                <a:gd name="connsiteX23" fmla="*/ 172831 w 2710051"/>
                <a:gd name="connsiteY23" fmla="*/ 915862 h 942159"/>
                <a:gd name="connsiteX24" fmla="*/ 0 w 2710051"/>
                <a:gd name="connsiteY24" fmla="*/ 763534 h 942159"/>
                <a:gd name="connsiteX25" fmla="*/ 253389 w 2710051"/>
                <a:gd name="connsiteY25" fmla="*/ 695071 h 942159"/>
                <a:gd name="connsiteX26" fmla="*/ 140143 w 2710051"/>
                <a:gd name="connsiteY26" fmla="*/ 515080 h 942159"/>
                <a:gd name="connsiteX27" fmla="*/ 409034 w 2710051"/>
                <a:gd name="connsiteY27" fmla="*/ 497107 h 942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10051" h="942159">
                  <a:moveTo>
                    <a:pt x="363078" y="301727"/>
                  </a:moveTo>
                  <a:lnTo>
                    <a:pt x="629139" y="335474"/>
                  </a:lnTo>
                  <a:lnTo>
                    <a:pt x="653613" y="138015"/>
                  </a:lnTo>
                  <a:lnTo>
                    <a:pt x="898717" y="221177"/>
                  </a:lnTo>
                  <a:lnTo>
                    <a:pt x="991948" y="35102"/>
                  </a:lnTo>
                  <a:lnTo>
                    <a:pt x="1199381" y="162019"/>
                  </a:lnTo>
                  <a:lnTo>
                    <a:pt x="1355026" y="0"/>
                  </a:lnTo>
                  <a:lnTo>
                    <a:pt x="1510670" y="162019"/>
                  </a:lnTo>
                  <a:lnTo>
                    <a:pt x="1718103" y="35102"/>
                  </a:lnTo>
                  <a:lnTo>
                    <a:pt x="1811334" y="221177"/>
                  </a:lnTo>
                  <a:lnTo>
                    <a:pt x="2056438" y="138015"/>
                  </a:lnTo>
                  <a:lnTo>
                    <a:pt x="2080912" y="335474"/>
                  </a:lnTo>
                  <a:lnTo>
                    <a:pt x="2346973" y="301727"/>
                  </a:lnTo>
                  <a:lnTo>
                    <a:pt x="2301017" y="497107"/>
                  </a:lnTo>
                  <a:lnTo>
                    <a:pt x="2569908" y="515080"/>
                  </a:lnTo>
                  <a:lnTo>
                    <a:pt x="2456662" y="695071"/>
                  </a:lnTo>
                  <a:lnTo>
                    <a:pt x="2710051" y="763534"/>
                  </a:lnTo>
                  <a:lnTo>
                    <a:pt x="2537220" y="915862"/>
                  </a:lnTo>
                  <a:lnTo>
                    <a:pt x="2587982" y="942159"/>
                  </a:lnTo>
                  <a:lnTo>
                    <a:pt x="2347666" y="918396"/>
                  </a:lnTo>
                  <a:cubicBezTo>
                    <a:pt x="2019628" y="890717"/>
                    <a:pt x="1677930" y="876090"/>
                    <a:pt x="1326886" y="876090"/>
                  </a:cubicBezTo>
                  <a:cubicBezTo>
                    <a:pt x="975841" y="876090"/>
                    <a:pt x="634143" y="890718"/>
                    <a:pt x="306105" y="918396"/>
                  </a:cubicBezTo>
                  <a:lnTo>
                    <a:pt x="135345" y="935282"/>
                  </a:lnTo>
                  <a:lnTo>
                    <a:pt x="172831" y="915862"/>
                  </a:lnTo>
                  <a:lnTo>
                    <a:pt x="0" y="763534"/>
                  </a:lnTo>
                  <a:lnTo>
                    <a:pt x="253389" y="695071"/>
                  </a:lnTo>
                  <a:lnTo>
                    <a:pt x="140143" y="515080"/>
                  </a:lnTo>
                  <a:lnTo>
                    <a:pt x="409034" y="497107"/>
                  </a:lnTo>
                  <a:close/>
                </a:path>
              </a:pathLst>
            </a:custGeom>
            <a:solidFill>
              <a:srgbClr val="33CC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7D668915-98D7-427E-A529-08CFF222DBAE}"/>
                </a:ext>
              </a:extLst>
            </p:cNvPr>
            <p:cNvGrpSpPr/>
            <p:nvPr/>
          </p:nvGrpSpPr>
          <p:grpSpPr>
            <a:xfrm rot="1800000">
              <a:off x="9353805" y="514220"/>
              <a:ext cx="1958499" cy="979170"/>
              <a:chOff x="-1921934" y="2101252"/>
              <a:chExt cx="2795132" cy="1397452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B1CD0E23-78B2-48E6-B618-45EEFD047BEB}"/>
                  </a:ext>
                </a:extLst>
              </p:cNvPr>
              <p:cNvGrpSpPr/>
              <p:nvPr/>
            </p:nvGrpSpPr>
            <p:grpSpPr>
              <a:xfrm>
                <a:off x="-1921934" y="2101252"/>
                <a:ext cx="2795132" cy="1397452"/>
                <a:chOff x="-1921934" y="2101252"/>
                <a:chExt cx="2795132" cy="1397452"/>
              </a:xfrm>
            </p:grpSpPr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CCE5E115-3C77-4420-9983-2C129DAFC796}"/>
                    </a:ext>
                  </a:extLst>
                </p:cNvPr>
                <p:cNvSpPr/>
                <p:nvPr/>
              </p:nvSpPr>
              <p:spPr>
                <a:xfrm>
                  <a:off x="-1921934" y="2101252"/>
                  <a:ext cx="2795132" cy="1397452"/>
                </a:xfrm>
                <a:custGeom>
                  <a:avLst/>
                  <a:gdLst>
                    <a:gd name="connsiteX0" fmla="*/ 1397566 w 2795132"/>
                    <a:gd name="connsiteY0" fmla="*/ 0 h 1397452"/>
                    <a:gd name="connsiteX1" fmla="*/ 2795132 w 2795132"/>
                    <a:gd name="connsiteY1" fmla="*/ 1369507 h 1397452"/>
                    <a:gd name="connsiteX2" fmla="*/ 2792257 w 2795132"/>
                    <a:gd name="connsiteY2" fmla="*/ 1397452 h 1397452"/>
                    <a:gd name="connsiteX3" fmla="*/ 2875 w 2795132"/>
                    <a:gd name="connsiteY3" fmla="*/ 1397452 h 1397452"/>
                    <a:gd name="connsiteX4" fmla="*/ 0 w 2795132"/>
                    <a:gd name="connsiteY4" fmla="*/ 1369507 h 1397452"/>
                    <a:gd name="connsiteX5" fmla="*/ 1397566 w 2795132"/>
                    <a:gd name="connsiteY5" fmla="*/ 0 h 1397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95132" h="1397452">
                      <a:moveTo>
                        <a:pt x="1397566" y="0"/>
                      </a:moveTo>
                      <a:cubicBezTo>
                        <a:pt x="2169420" y="0"/>
                        <a:pt x="2795132" y="613149"/>
                        <a:pt x="2795132" y="1369507"/>
                      </a:cubicBezTo>
                      <a:lnTo>
                        <a:pt x="2792257" y="1397452"/>
                      </a:lnTo>
                      <a:lnTo>
                        <a:pt x="2875" y="1397452"/>
                      </a:lnTo>
                      <a:lnTo>
                        <a:pt x="0" y="1369507"/>
                      </a:lnTo>
                      <a:cubicBezTo>
                        <a:pt x="0" y="613149"/>
                        <a:pt x="625712" y="0"/>
                        <a:pt x="13975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B04E790D-0941-4E9C-8E56-1A33F754C294}"/>
                    </a:ext>
                  </a:extLst>
                </p:cNvPr>
                <p:cNvSpPr/>
                <p:nvPr/>
              </p:nvSpPr>
              <p:spPr>
                <a:xfrm>
                  <a:off x="-1849218" y="2255713"/>
                  <a:ext cx="2427417" cy="1205352"/>
                </a:xfrm>
                <a:custGeom>
                  <a:avLst/>
                  <a:gdLst>
                    <a:gd name="connsiteX0" fmla="*/ 1937705 w 2503821"/>
                    <a:gd name="connsiteY0" fmla="*/ 204333 h 1205352"/>
                    <a:gd name="connsiteX1" fmla="*/ 1954757 w 2503821"/>
                    <a:gd name="connsiteY1" fmla="*/ 214693 h 1205352"/>
                    <a:gd name="connsiteX2" fmla="*/ 2502510 w 2503821"/>
                    <a:gd name="connsiteY2" fmla="*/ 1128567 h 1205352"/>
                    <a:gd name="connsiteX3" fmla="*/ 2503821 w 2503821"/>
                    <a:gd name="connsiteY3" fmla="*/ 1154539 h 1205352"/>
                    <a:gd name="connsiteX4" fmla="*/ 1301927 w 2503821"/>
                    <a:gd name="connsiteY4" fmla="*/ 1205352 h 1205352"/>
                    <a:gd name="connsiteX5" fmla="*/ 571966 w 2503821"/>
                    <a:gd name="connsiteY5" fmla="*/ 200769 h 1205352"/>
                    <a:gd name="connsiteX6" fmla="*/ 1210008 w 2503821"/>
                    <a:gd name="connsiteY6" fmla="*/ 1205352 h 1205352"/>
                    <a:gd name="connsiteX7" fmla="*/ 0 w 2503821"/>
                    <a:gd name="connsiteY7" fmla="*/ 1154196 h 1205352"/>
                    <a:gd name="connsiteX8" fmla="*/ 1294 w 2503821"/>
                    <a:gd name="connsiteY8" fmla="*/ 1128567 h 1205352"/>
                    <a:gd name="connsiteX9" fmla="*/ 549047 w 2503821"/>
                    <a:gd name="connsiteY9" fmla="*/ 214693 h 1205352"/>
                    <a:gd name="connsiteX10" fmla="*/ 1251902 w 2503821"/>
                    <a:gd name="connsiteY10" fmla="*/ 0 h 1205352"/>
                    <a:gd name="connsiteX11" fmla="*/ 1741221 w 2503821"/>
                    <a:gd name="connsiteY11" fmla="*/ 98789 h 1205352"/>
                    <a:gd name="connsiteX12" fmla="*/ 1806369 w 2503821"/>
                    <a:gd name="connsiteY12" fmla="*/ 130172 h 1205352"/>
                    <a:gd name="connsiteX13" fmla="*/ 1260242 w 2503821"/>
                    <a:gd name="connsiteY13" fmla="*/ 1175745 h 1205352"/>
                    <a:gd name="connsiteX14" fmla="*/ 710762 w 2503821"/>
                    <a:gd name="connsiteY14" fmla="*/ 123753 h 1205352"/>
                    <a:gd name="connsiteX15" fmla="*/ 762583 w 2503821"/>
                    <a:gd name="connsiteY15" fmla="*/ 98789 h 1205352"/>
                    <a:gd name="connsiteX16" fmla="*/ 1251902 w 2503821"/>
                    <a:gd name="connsiteY16" fmla="*/ 0 h 1205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03821" h="1205352">
                      <a:moveTo>
                        <a:pt x="1937705" y="204333"/>
                      </a:moveTo>
                      <a:lnTo>
                        <a:pt x="1954757" y="214693"/>
                      </a:lnTo>
                      <a:cubicBezTo>
                        <a:pt x="2255709" y="418011"/>
                        <a:pt x="2463884" y="748228"/>
                        <a:pt x="2502510" y="1128567"/>
                      </a:cubicBezTo>
                      <a:lnTo>
                        <a:pt x="2503821" y="1154539"/>
                      </a:lnTo>
                      <a:lnTo>
                        <a:pt x="1301927" y="1205352"/>
                      </a:lnTo>
                      <a:close/>
                      <a:moveTo>
                        <a:pt x="571966" y="200769"/>
                      </a:moveTo>
                      <a:lnTo>
                        <a:pt x="1210008" y="1205352"/>
                      </a:lnTo>
                      <a:lnTo>
                        <a:pt x="0" y="1154196"/>
                      </a:lnTo>
                      <a:lnTo>
                        <a:pt x="1294" y="1128567"/>
                      </a:lnTo>
                      <a:cubicBezTo>
                        <a:pt x="39920" y="748228"/>
                        <a:pt x="248096" y="418011"/>
                        <a:pt x="549047" y="214693"/>
                      </a:cubicBezTo>
                      <a:close/>
                      <a:moveTo>
                        <a:pt x="1251902" y="0"/>
                      </a:moveTo>
                      <a:cubicBezTo>
                        <a:pt x="1425471" y="0"/>
                        <a:pt x="1590824" y="35177"/>
                        <a:pt x="1741221" y="98789"/>
                      </a:cubicBezTo>
                      <a:lnTo>
                        <a:pt x="1806369" y="130172"/>
                      </a:lnTo>
                      <a:lnTo>
                        <a:pt x="1260242" y="1175745"/>
                      </a:lnTo>
                      <a:lnTo>
                        <a:pt x="710762" y="123753"/>
                      </a:lnTo>
                      <a:lnTo>
                        <a:pt x="762583" y="98789"/>
                      </a:lnTo>
                      <a:cubicBezTo>
                        <a:pt x="912980" y="35177"/>
                        <a:pt x="1078333" y="0"/>
                        <a:pt x="125190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CC33"/>
                    </a:gs>
                    <a:gs pos="66000">
                      <a:srgbClr val="FF0000"/>
                    </a:gs>
                    <a:gs pos="20000">
                      <a:srgbClr val="C000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DA17EB8E-DEED-4542-8414-4AF4B09788C7}"/>
                  </a:ext>
                </a:extLst>
              </p:cNvPr>
              <p:cNvSpPr/>
              <p:nvPr/>
            </p:nvSpPr>
            <p:spPr>
              <a:xfrm rot="20328086">
                <a:off x="4970" y="3021566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B71F6E8D-73C5-4B27-908E-CB4EABE8009C}"/>
                  </a:ext>
                </a:extLst>
              </p:cNvPr>
              <p:cNvSpPr/>
              <p:nvPr/>
            </p:nvSpPr>
            <p:spPr>
              <a:xfrm rot="20328086">
                <a:off x="-247443" y="3231117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5A0B000C-761F-4F68-A73A-CE777DBC3DED}"/>
                  </a:ext>
                </a:extLst>
              </p:cNvPr>
              <p:cNvSpPr/>
              <p:nvPr/>
            </p:nvSpPr>
            <p:spPr>
              <a:xfrm rot="20328086">
                <a:off x="-171243" y="2835829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5DE0DCB7-F721-4D44-89CD-37344D3B2677}"/>
                  </a:ext>
                </a:extLst>
              </p:cNvPr>
              <p:cNvSpPr/>
              <p:nvPr/>
            </p:nvSpPr>
            <p:spPr>
              <a:xfrm rot="17432242">
                <a:off x="-509382" y="2654854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A4807C71-15BD-4CF7-A6BF-58468DD8E520}"/>
                  </a:ext>
                </a:extLst>
              </p:cNvPr>
              <p:cNvSpPr/>
              <p:nvPr/>
            </p:nvSpPr>
            <p:spPr>
              <a:xfrm rot="17432242">
                <a:off x="-666545" y="2954892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6963E7CA-2ABA-4B10-9B95-3AAD8A31741C}"/>
                  </a:ext>
                </a:extLst>
              </p:cNvPr>
              <p:cNvSpPr/>
              <p:nvPr/>
            </p:nvSpPr>
            <p:spPr>
              <a:xfrm rot="2441047">
                <a:off x="-1366560" y="2829514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B3B90C89-4599-453C-873B-25480F103C9B}"/>
                  </a:ext>
                </a:extLst>
              </p:cNvPr>
              <p:cNvSpPr/>
              <p:nvPr/>
            </p:nvSpPr>
            <p:spPr>
              <a:xfrm rot="17432242">
                <a:off x="-833232" y="2650092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F9E708C0-6AF5-4F36-9375-89594B3988BB}"/>
                  </a:ext>
                </a:extLst>
              </p:cNvPr>
              <p:cNvSpPr/>
              <p:nvPr/>
            </p:nvSpPr>
            <p:spPr>
              <a:xfrm rot="2441047">
                <a:off x="-1137960" y="3110501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E57B7F5C-6509-4B62-A560-014F091751DF}"/>
                  </a:ext>
                </a:extLst>
              </p:cNvPr>
              <p:cNvSpPr/>
              <p:nvPr/>
            </p:nvSpPr>
            <p:spPr>
              <a:xfrm rot="682364">
                <a:off x="-1514196" y="3243852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9384F8D7-3331-4DB8-807A-01BE3E3AB7A0}"/>
                  </a:ext>
                </a:extLst>
              </p:cNvPr>
              <p:cNvSpPr/>
              <p:nvPr/>
            </p:nvSpPr>
            <p:spPr>
              <a:xfrm rot="682364">
                <a:off x="-1633260" y="2996202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909F7B97-6AE8-4B45-A67F-93EFCABDD029}"/>
                </a:ext>
              </a:extLst>
            </p:cNvPr>
            <p:cNvGrpSpPr/>
            <p:nvPr/>
          </p:nvGrpSpPr>
          <p:grpSpPr>
            <a:xfrm rot="1800000">
              <a:off x="10818247" y="1459035"/>
              <a:ext cx="1958499" cy="979170"/>
              <a:chOff x="-1921934" y="2101252"/>
              <a:chExt cx="2795132" cy="1397452"/>
            </a:xfrm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A6A366B6-A9FD-4BAC-80B5-92EF1A94A93F}"/>
                  </a:ext>
                </a:extLst>
              </p:cNvPr>
              <p:cNvGrpSpPr/>
              <p:nvPr/>
            </p:nvGrpSpPr>
            <p:grpSpPr>
              <a:xfrm>
                <a:off x="-1921934" y="2101252"/>
                <a:ext cx="2795132" cy="1397452"/>
                <a:chOff x="-1921934" y="2101252"/>
                <a:chExt cx="2795132" cy="1397452"/>
              </a:xfrm>
            </p:grpSpPr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A8E2B53A-21F8-46BA-9593-FEED36E53A12}"/>
                    </a:ext>
                  </a:extLst>
                </p:cNvPr>
                <p:cNvSpPr/>
                <p:nvPr/>
              </p:nvSpPr>
              <p:spPr>
                <a:xfrm>
                  <a:off x="-1921934" y="2101252"/>
                  <a:ext cx="2795132" cy="1397452"/>
                </a:xfrm>
                <a:custGeom>
                  <a:avLst/>
                  <a:gdLst>
                    <a:gd name="connsiteX0" fmla="*/ 1397566 w 2795132"/>
                    <a:gd name="connsiteY0" fmla="*/ 0 h 1397452"/>
                    <a:gd name="connsiteX1" fmla="*/ 2795132 w 2795132"/>
                    <a:gd name="connsiteY1" fmla="*/ 1369507 h 1397452"/>
                    <a:gd name="connsiteX2" fmla="*/ 2792257 w 2795132"/>
                    <a:gd name="connsiteY2" fmla="*/ 1397452 h 1397452"/>
                    <a:gd name="connsiteX3" fmla="*/ 2875 w 2795132"/>
                    <a:gd name="connsiteY3" fmla="*/ 1397452 h 1397452"/>
                    <a:gd name="connsiteX4" fmla="*/ 0 w 2795132"/>
                    <a:gd name="connsiteY4" fmla="*/ 1369507 h 1397452"/>
                    <a:gd name="connsiteX5" fmla="*/ 1397566 w 2795132"/>
                    <a:gd name="connsiteY5" fmla="*/ 0 h 1397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95132" h="1397452">
                      <a:moveTo>
                        <a:pt x="1397566" y="0"/>
                      </a:moveTo>
                      <a:cubicBezTo>
                        <a:pt x="2169420" y="0"/>
                        <a:pt x="2795132" y="613149"/>
                        <a:pt x="2795132" y="1369507"/>
                      </a:cubicBezTo>
                      <a:lnTo>
                        <a:pt x="2792257" y="1397452"/>
                      </a:lnTo>
                      <a:lnTo>
                        <a:pt x="2875" y="1397452"/>
                      </a:lnTo>
                      <a:lnTo>
                        <a:pt x="0" y="1369507"/>
                      </a:lnTo>
                      <a:cubicBezTo>
                        <a:pt x="0" y="613149"/>
                        <a:pt x="625712" y="0"/>
                        <a:pt x="13975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789EA28E-1377-4BAC-9AD1-3E55EE76A2B5}"/>
                    </a:ext>
                  </a:extLst>
                </p:cNvPr>
                <p:cNvSpPr/>
                <p:nvPr/>
              </p:nvSpPr>
              <p:spPr>
                <a:xfrm>
                  <a:off x="-1849218" y="2255713"/>
                  <a:ext cx="2427417" cy="1205352"/>
                </a:xfrm>
                <a:custGeom>
                  <a:avLst/>
                  <a:gdLst>
                    <a:gd name="connsiteX0" fmla="*/ 1937705 w 2503821"/>
                    <a:gd name="connsiteY0" fmla="*/ 204333 h 1205352"/>
                    <a:gd name="connsiteX1" fmla="*/ 1954757 w 2503821"/>
                    <a:gd name="connsiteY1" fmla="*/ 214693 h 1205352"/>
                    <a:gd name="connsiteX2" fmla="*/ 2502510 w 2503821"/>
                    <a:gd name="connsiteY2" fmla="*/ 1128567 h 1205352"/>
                    <a:gd name="connsiteX3" fmla="*/ 2503821 w 2503821"/>
                    <a:gd name="connsiteY3" fmla="*/ 1154539 h 1205352"/>
                    <a:gd name="connsiteX4" fmla="*/ 1301927 w 2503821"/>
                    <a:gd name="connsiteY4" fmla="*/ 1205352 h 1205352"/>
                    <a:gd name="connsiteX5" fmla="*/ 571966 w 2503821"/>
                    <a:gd name="connsiteY5" fmla="*/ 200769 h 1205352"/>
                    <a:gd name="connsiteX6" fmla="*/ 1210008 w 2503821"/>
                    <a:gd name="connsiteY6" fmla="*/ 1205352 h 1205352"/>
                    <a:gd name="connsiteX7" fmla="*/ 0 w 2503821"/>
                    <a:gd name="connsiteY7" fmla="*/ 1154196 h 1205352"/>
                    <a:gd name="connsiteX8" fmla="*/ 1294 w 2503821"/>
                    <a:gd name="connsiteY8" fmla="*/ 1128567 h 1205352"/>
                    <a:gd name="connsiteX9" fmla="*/ 549047 w 2503821"/>
                    <a:gd name="connsiteY9" fmla="*/ 214693 h 1205352"/>
                    <a:gd name="connsiteX10" fmla="*/ 1251902 w 2503821"/>
                    <a:gd name="connsiteY10" fmla="*/ 0 h 1205352"/>
                    <a:gd name="connsiteX11" fmla="*/ 1741221 w 2503821"/>
                    <a:gd name="connsiteY11" fmla="*/ 98789 h 1205352"/>
                    <a:gd name="connsiteX12" fmla="*/ 1806369 w 2503821"/>
                    <a:gd name="connsiteY12" fmla="*/ 130172 h 1205352"/>
                    <a:gd name="connsiteX13" fmla="*/ 1260242 w 2503821"/>
                    <a:gd name="connsiteY13" fmla="*/ 1175745 h 1205352"/>
                    <a:gd name="connsiteX14" fmla="*/ 710762 w 2503821"/>
                    <a:gd name="connsiteY14" fmla="*/ 123753 h 1205352"/>
                    <a:gd name="connsiteX15" fmla="*/ 762583 w 2503821"/>
                    <a:gd name="connsiteY15" fmla="*/ 98789 h 1205352"/>
                    <a:gd name="connsiteX16" fmla="*/ 1251902 w 2503821"/>
                    <a:gd name="connsiteY16" fmla="*/ 0 h 1205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03821" h="1205352">
                      <a:moveTo>
                        <a:pt x="1937705" y="204333"/>
                      </a:moveTo>
                      <a:lnTo>
                        <a:pt x="1954757" y="214693"/>
                      </a:lnTo>
                      <a:cubicBezTo>
                        <a:pt x="2255709" y="418011"/>
                        <a:pt x="2463884" y="748228"/>
                        <a:pt x="2502510" y="1128567"/>
                      </a:cubicBezTo>
                      <a:lnTo>
                        <a:pt x="2503821" y="1154539"/>
                      </a:lnTo>
                      <a:lnTo>
                        <a:pt x="1301927" y="1205352"/>
                      </a:lnTo>
                      <a:close/>
                      <a:moveTo>
                        <a:pt x="571966" y="200769"/>
                      </a:moveTo>
                      <a:lnTo>
                        <a:pt x="1210008" y="1205352"/>
                      </a:lnTo>
                      <a:lnTo>
                        <a:pt x="0" y="1154196"/>
                      </a:lnTo>
                      <a:lnTo>
                        <a:pt x="1294" y="1128567"/>
                      </a:lnTo>
                      <a:cubicBezTo>
                        <a:pt x="39920" y="748228"/>
                        <a:pt x="248096" y="418011"/>
                        <a:pt x="549047" y="214693"/>
                      </a:cubicBezTo>
                      <a:close/>
                      <a:moveTo>
                        <a:pt x="1251902" y="0"/>
                      </a:moveTo>
                      <a:cubicBezTo>
                        <a:pt x="1425471" y="0"/>
                        <a:pt x="1590824" y="35177"/>
                        <a:pt x="1741221" y="98789"/>
                      </a:cubicBezTo>
                      <a:lnTo>
                        <a:pt x="1806369" y="130172"/>
                      </a:lnTo>
                      <a:lnTo>
                        <a:pt x="1260242" y="1175745"/>
                      </a:lnTo>
                      <a:lnTo>
                        <a:pt x="710762" y="123753"/>
                      </a:lnTo>
                      <a:lnTo>
                        <a:pt x="762583" y="98789"/>
                      </a:lnTo>
                      <a:cubicBezTo>
                        <a:pt x="912980" y="35177"/>
                        <a:pt x="1078333" y="0"/>
                        <a:pt x="125190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CC33"/>
                    </a:gs>
                    <a:gs pos="66000">
                      <a:srgbClr val="FF0000"/>
                    </a:gs>
                    <a:gs pos="20000">
                      <a:srgbClr val="C000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FED6F379-98A3-49AA-9032-E7A8A9AD7B9F}"/>
                  </a:ext>
                </a:extLst>
              </p:cNvPr>
              <p:cNvSpPr/>
              <p:nvPr/>
            </p:nvSpPr>
            <p:spPr>
              <a:xfrm rot="20328086">
                <a:off x="4970" y="3021566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04F8931A-D97A-49FB-9973-574D69A37012}"/>
                  </a:ext>
                </a:extLst>
              </p:cNvPr>
              <p:cNvSpPr/>
              <p:nvPr/>
            </p:nvSpPr>
            <p:spPr>
              <a:xfrm rot="20328086">
                <a:off x="-247443" y="3231117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E615BB0B-27E2-434B-AFB4-06885A09FB46}"/>
                  </a:ext>
                </a:extLst>
              </p:cNvPr>
              <p:cNvSpPr/>
              <p:nvPr/>
            </p:nvSpPr>
            <p:spPr>
              <a:xfrm rot="20328086">
                <a:off x="-171243" y="2835829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49712641-1AF9-462C-A24D-5D065A29941E}"/>
                  </a:ext>
                </a:extLst>
              </p:cNvPr>
              <p:cNvSpPr/>
              <p:nvPr/>
            </p:nvSpPr>
            <p:spPr>
              <a:xfrm rot="17432242">
                <a:off x="-509382" y="2654854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B2BE658B-9821-43CD-9DB3-C80BC378E4B7}"/>
                  </a:ext>
                </a:extLst>
              </p:cNvPr>
              <p:cNvSpPr/>
              <p:nvPr/>
            </p:nvSpPr>
            <p:spPr>
              <a:xfrm rot="17432242">
                <a:off x="-666545" y="2954892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23BC4873-6C4E-4C68-87BC-2CCAD44D0DD9}"/>
                  </a:ext>
                </a:extLst>
              </p:cNvPr>
              <p:cNvSpPr/>
              <p:nvPr/>
            </p:nvSpPr>
            <p:spPr>
              <a:xfrm rot="2441047">
                <a:off x="-1366560" y="2829514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27AA7DBD-CBB9-4ABC-B23E-EEE0F1A34021}"/>
                  </a:ext>
                </a:extLst>
              </p:cNvPr>
              <p:cNvSpPr/>
              <p:nvPr/>
            </p:nvSpPr>
            <p:spPr>
              <a:xfrm rot="17432242">
                <a:off x="-833232" y="2650092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B359F924-B673-45F3-B2EB-704DD74E8EAC}"/>
                  </a:ext>
                </a:extLst>
              </p:cNvPr>
              <p:cNvSpPr/>
              <p:nvPr/>
            </p:nvSpPr>
            <p:spPr>
              <a:xfrm rot="2441047">
                <a:off x="-1137960" y="3110501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C66FC6A5-3C22-4946-8399-1D1BB4D5E95E}"/>
                  </a:ext>
                </a:extLst>
              </p:cNvPr>
              <p:cNvSpPr/>
              <p:nvPr/>
            </p:nvSpPr>
            <p:spPr>
              <a:xfrm rot="682364">
                <a:off x="-1514196" y="3243852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E07B6C32-443B-4D7E-8169-F6268DAD92A2}"/>
                  </a:ext>
                </a:extLst>
              </p:cNvPr>
              <p:cNvSpPr/>
              <p:nvPr/>
            </p:nvSpPr>
            <p:spPr>
              <a:xfrm rot="682364">
                <a:off x="-1633260" y="2996202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72CB1E3E-54F0-45BD-8A76-EB8F39FF2EEA}"/>
                </a:ext>
              </a:extLst>
            </p:cNvPr>
            <p:cNvSpPr/>
            <p:nvPr/>
          </p:nvSpPr>
          <p:spPr>
            <a:xfrm rot="1800000" flipV="1">
              <a:off x="9261876" y="1621334"/>
              <a:ext cx="3705837" cy="225066"/>
            </a:xfrm>
            <a:custGeom>
              <a:avLst/>
              <a:gdLst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196836 w 2601499"/>
                <a:gd name="connsiteY13" fmla="*/ 172652 h 641731"/>
                <a:gd name="connsiteX14" fmla="*/ 196836 w 2601499"/>
                <a:gd name="connsiteY14" fmla="*/ 78181 h 641731"/>
                <a:gd name="connsiteX15" fmla="*/ 244586 w 2601499"/>
                <a:gd name="connsiteY15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196836 w 2601499"/>
                <a:gd name="connsiteY13" fmla="*/ 78181 h 641731"/>
                <a:gd name="connsiteX14" fmla="*/ 244586 w 2601499"/>
                <a:gd name="connsiteY14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244586 w 2601499"/>
                <a:gd name="connsiteY13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563550 h 641731"/>
                <a:gd name="connsiteX7" fmla="*/ 2326482 w 2601499"/>
                <a:gd name="connsiteY7" fmla="*/ 641731 h 641731"/>
                <a:gd name="connsiteX8" fmla="*/ 78181 w 2601499"/>
                <a:gd name="connsiteY8" fmla="*/ 641731 h 641731"/>
                <a:gd name="connsiteX9" fmla="*/ 0 w 2601499"/>
                <a:gd name="connsiteY9" fmla="*/ 563550 h 641731"/>
                <a:gd name="connsiteX10" fmla="*/ 0 w 2601499"/>
                <a:gd name="connsiteY10" fmla="*/ 250833 h 641731"/>
                <a:gd name="connsiteX11" fmla="*/ 78181 w 2601499"/>
                <a:gd name="connsiteY11" fmla="*/ 172652 h 641731"/>
                <a:gd name="connsiteX12" fmla="*/ 244586 w 2601499"/>
                <a:gd name="connsiteY12" fmla="*/ 6143 h 641731"/>
                <a:gd name="connsiteX0" fmla="*/ 244586 w 2601499"/>
                <a:gd name="connsiteY0" fmla="*/ 29178 h 664766"/>
                <a:gd name="connsiteX1" fmla="*/ 275017 w 2601499"/>
                <a:gd name="connsiteY1" fmla="*/ 23035 h 664766"/>
                <a:gd name="connsiteX2" fmla="*/ 1318072 w 2601499"/>
                <a:gd name="connsiteY2" fmla="*/ 0 h 664766"/>
                <a:gd name="connsiteX3" fmla="*/ 2523318 w 2601499"/>
                <a:gd name="connsiteY3" fmla="*/ 23035 h 664766"/>
                <a:gd name="connsiteX4" fmla="*/ 2601499 w 2601499"/>
                <a:gd name="connsiteY4" fmla="*/ 101216 h 664766"/>
                <a:gd name="connsiteX5" fmla="*/ 2601499 w 2601499"/>
                <a:gd name="connsiteY5" fmla="*/ 413933 h 664766"/>
                <a:gd name="connsiteX6" fmla="*/ 2523318 w 2601499"/>
                <a:gd name="connsiteY6" fmla="*/ 492114 h 664766"/>
                <a:gd name="connsiteX7" fmla="*/ 2404663 w 2601499"/>
                <a:gd name="connsiteY7" fmla="*/ 586585 h 664766"/>
                <a:gd name="connsiteX8" fmla="*/ 2326482 w 2601499"/>
                <a:gd name="connsiteY8" fmla="*/ 664766 h 664766"/>
                <a:gd name="connsiteX9" fmla="*/ 78181 w 2601499"/>
                <a:gd name="connsiteY9" fmla="*/ 664766 h 664766"/>
                <a:gd name="connsiteX10" fmla="*/ 0 w 2601499"/>
                <a:gd name="connsiteY10" fmla="*/ 586585 h 664766"/>
                <a:gd name="connsiteX11" fmla="*/ 0 w 2601499"/>
                <a:gd name="connsiteY11" fmla="*/ 273868 h 664766"/>
                <a:gd name="connsiteX12" fmla="*/ 78181 w 2601499"/>
                <a:gd name="connsiteY12" fmla="*/ 195687 h 664766"/>
                <a:gd name="connsiteX13" fmla="*/ 244586 w 2601499"/>
                <a:gd name="connsiteY13" fmla="*/ 29178 h 664766"/>
                <a:gd name="connsiteX0" fmla="*/ 244586 w 2601499"/>
                <a:gd name="connsiteY0" fmla="*/ 265536 h 901124"/>
                <a:gd name="connsiteX1" fmla="*/ 275017 w 2601499"/>
                <a:gd name="connsiteY1" fmla="*/ 259393 h 901124"/>
                <a:gd name="connsiteX2" fmla="*/ 1327766 w 2601499"/>
                <a:gd name="connsiteY2" fmla="*/ 0 h 901124"/>
                <a:gd name="connsiteX3" fmla="*/ 2523318 w 2601499"/>
                <a:gd name="connsiteY3" fmla="*/ 259393 h 901124"/>
                <a:gd name="connsiteX4" fmla="*/ 2601499 w 2601499"/>
                <a:gd name="connsiteY4" fmla="*/ 337574 h 901124"/>
                <a:gd name="connsiteX5" fmla="*/ 2601499 w 2601499"/>
                <a:gd name="connsiteY5" fmla="*/ 650291 h 901124"/>
                <a:gd name="connsiteX6" fmla="*/ 2523318 w 2601499"/>
                <a:gd name="connsiteY6" fmla="*/ 728472 h 901124"/>
                <a:gd name="connsiteX7" fmla="*/ 2404663 w 2601499"/>
                <a:gd name="connsiteY7" fmla="*/ 822943 h 901124"/>
                <a:gd name="connsiteX8" fmla="*/ 2326482 w 2601499"/>
                <a:gd name="connsiteY8" fmla="*/ 901124 h 901124"/>
                <a:gd name="connsiteX9" fmla="*/ 78181 w 2601499"/>
                <a:gd name="connsiteY9" fmla="*/ 901124 h 901124"/>
                <a:gd name="connsiteX10" fmla="*/ 0 w 2601499"/>
                <a:gd name="connsiteY10" fmla="*/ 822943 h 901124"/>
                <a:gd name="connsiteX11" fmla="*/ 0 w 2601499"/>
                <a:gd name="connsiteY11" fmla="*/ 510226 h 901124"/>
                <a:gd name="connsiteX12" fmla="*/ 78181 w 2601499"/>
                <a:gd name="connsiteY12" fmla="*/ 432045 h 901124"/>
                <a:gd name="connsiteX13" fmla="*/ 244586 w 2601499"/>
                <a:gd name="connsiteY13" fmla="*/ 265536 h 901124"/>
                <a:gd name="connsiteX0" fmla="*/ 244586 w 2601499"/>
                <a:gd name="connsiteY0" fmla="*/ 266911 h 902499"/>
                <a:gd name="connsiteX1" fmla="*/ 275017 w 2601499"/>
                <a:gd name="connsiteY1" fmla="*/ 260768 h 902499"/>
                <a:gd name="connsiteX2" fmla="*/ 1327766 w 2601499"/>
                <a:gd name="connsiteY2" fmla="*/ 1375 h 902499"/>
                <a:gd name="connsiteX3" fmla="*/ 2523318 w 2601499"/>
                <a:gd name="connsiteY3" fmla="*/ 260768 h 902499"/>
                <a:gd name="connsiteX4" fmla="*/ 2601499 w 2601499"/>
                <a:gd name="connsiteY4" fmla="*/ 338949 h 902499"/>
                <a:gd name="connsiteX5" fmla="*/ 2601499 w 2601499"/>
                <a:gd name="connsiteY5" fmla="*/ 651666 h 902499"/>
                <a:gd name="connsiteX6" fmla="*/ 2523318 w 2601499"/>
                <a:gd name="connsiteY6" fmla="*/ 729847 h 902499"/>
                <a:gd name="connsiteX7" fmla="*/ 2404663 w 2601499"/>
                <a:gd name="connsiteY7" fmla="*/ 824318 h 902499"/>
                <a:gd name="connsiteX8" fmla="*/ 2326482 w 2601499"/>
                <a:gd name="connsiteY8" fmla="*/ 902499 h 902499"/>
                <a:gd name="connsiteX9" fmla="*/ 78181 w 2601499"/>
                <a:gd name="connsiteY9" fmla="*/ 902499 h 902499"/>
                <a:gd name="connsiteX10" fmla="*/ 0 w 2601499"/>
                <a:gd name="connsiteY10" fmla="*/ 824318 h 902499"/>
                <a:gd name="connsiteX11" fmla="*/ 0 w 2601499"/>
                <a:gd name="connsiteY11" fmla="*/ 511601 h 902499"/>
                <a:gd name="connsiteX12" fmla="*/ 78181 w 2601499"/>
                <a:gd name="connsiteY12" fmla="*/ 433420 h 902499"/>
                <a:gd name="connsiteX13" fmla="*/ 244586 w 2601499"/>
                <a:gd name="connsiteY13" fmla="*/ 266911 h 902499"/>
                <a:gd name="connsiteX0" fmla="*/ 244586 w 2601499"/>
                <a:gd name="connsiteY0" fmla="*/ 266912 h 906055"/>
                <a:gd name="connsiteX1" fmla="*/ 275017 w 2601499"/>
                <a:gd name="connsiteY1" fmla="*/ 260769 h 906055"/>
                <a:gd name="connsiteX2" fmla="*/ 1327766 w 2601499"/>
                <a:gd name="connsiteY2" fmla="*/ 1376 h 906055"/>
                <a:gd name="connsiteX3" fmla="*/ 2523318 w 2601499"/>
                <a:gd name="connsiteY3" fmla="*/ 260769 h 906055"/>
                <a:gd name="connsiteX4" fmla="*/ 2601499 w 2601499"/>
                <a:gd name="connsiteY4" fmla="*/ 338950 h 906055"/>
                <a:gd name="connsiteX5" fmla="*/ 2601499 w 2601499"/>
                <a:gd name="connsiteY5" fmla="*/ 651667 h 906055"/>
                <a:gd name="connsiteX6" fmla="*/ 2523318 w 2601499"/>
                <a:gd name="connsiteY6" fmla="*/ 729848 h 906055"/>
                <a:gd name="connsiteX7" fmla="*/ 2404663 w 2601499"/>
                <a:gd name="connsiteY7" fmla="*/ 824319 h 906055"/>
                <a:gd name="connsiteX8" fmla="*/ 2326482 w 2601499"/>
                <a:gd name="connsiteY8" fmla="*/ 902500 h 906055"/>
                <a:gd name="connsiteX9" fmla="*/ 1371390 w 2601499"/>
                <a:gd name="connsiteY9" fmla="*/ 906055 h 906055"/>
                <a:gd name="connsiteX10" fmla="*/ 78181 w 2601499"/>
                <a:gd name="connsiteY10" fmla="*/ 902500 h 906055"/>
                <a:gd name="connsiteX11" fmla="*/ 0 w 2601499"/>
                <a:gd name="connsiteY11" fmla="*/ 824319 h 906055"/>
                <a:gd name="connsiteX12" fmla="*/ 0 w 2601499"/>
                <a:gd name="connsiteY12" fmla="*/ 511602 h 906055"/>
                <a:gd name="connsiteX13" fmla="*/ 78181 w 2601499"/>
                <a:gd name="connsiteY13" fmla="*/ 433421 h 906055"/>
                <a:gd name="connsiteX14" fmla="*/ 244586 w 2601499"/>
                <a:gd name="connsiteY14" fmla="*/ 266912 h 906055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2326482 w 2601499"/>
                <a:gd name="connsiteY8" fmla="*/ 902500 h 902500"/>
                <a:gd name="connsiteX9" fmla="*/ 1318072 w 2601499"/>
                <a:gd name="connsiteY9" fmla="*/ 571894 h 902500"/>
                <a:gd name="connsiteX10" fmla="*/ 78181 w 2601499"/>
                <a:gd name="connsiteY10" fmla="*/ 902500 h 902500"/>
                <a:gd name="connsiteX11" fmla="*/ 0 w 2601499"/>
                <a:gd name="connsiteY11" fmla="*/ 824319 h 902500"/>
                <a:gd name="connsiteX12" fmla="*/ 0 w 2601499"/>
                <a:gd name="connsiteY12" fmla="*/ 511602 h 902500"/>
                <a:gd name="connsiteX13" fmla="*/ 78181 w 2601499"/>
                <a:gd name="connsiteY13" fmla="*/ 433421 h 902500"/>
                <a:gd name="connsiteX14" fmla="*/ 244586 w 2601499"/>
                <a:gd name="connsiteY14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2326482 w 2601499"/>
                <a:gd name="connsiteY8" fmla="*/ 902500 h 902500"/>
                <a:gd name="connsiteX9" fmla="*/ 1318072 w 2601499"/>
                <a:gd name="connsiteY9" fmla="*/ 571894 h 902500"/>
                <a:gd name="connsiteX10" fmla="*/ 78181 w 2601499"/>
                <a:gd name="connsiteY10" fmla="*/ 902500 h 902500"/>
                <a:gd name="connsiteX11" fmla="*/ 0 w 2601499"/>
                <a:gd name="connsiteY11" fmla="*/ 824319 h 902500"/>
                <a:gd name="connsiteX12" fmla="*/ 0 w 2601499"/>
                <a:gd name="connsiteY12" fmla="*/ 511602 h 902500"/>
                <a:gd name="connsiteX13" fmla="*/ 78181 w 2601499"/>
                <a:gd name="connsiteY13" fmla="*/ 433421 h 902500"/>
                <a:gd name="connsiteX14" fmla="*/ 244586 w 2601499"/>
                <a:gd name="connsiteY14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433421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18471 w 2601499"/>
                <a:gd name="connsiteY6" fmla="*/ 762449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01499" h="902500">
                  <a:moveTo>
                    <a:pt x="244586" y="266912"/>
                  </a:moveTo>
                  <a:cubicBezTo>
                    <a:pt x="253939" y="262956"/>
                    <a:pt x="264223" y="260768"/>
                    <a:pt x="275017" y="260769"/>
                  </a:cubicBezTo>
                  <a:cubicBezTo>
                    <a:pt x="625933" y="174305"/>
                    <a:pt x="836285" y="-18113"/>
                    <a:pt x="1327766" y="1376"/>
                  </a:cubicBezTo>
                  <a:cubicBezTo>
                    <a:pt x="1819247" y="20865"/>
                    <a:pt x="2124801" y="174305"/>
                    <a:pt x="2523318" y="260769"/>
                  </a:cubicBezTo>
                  <a:cubicBezTo>
                    <a:pt x="2566496" y="260769"/>
                    <a:pt x="2601499" y="295772"/>
                    <a:pt x="2601499" y="338950"/>
                  </a:cubicBezTo>
                  <a:lnTo>
                    <a:pt x="2601499" y="651667"/>
                  </a:lnTo>
                  <a:cubicBezTo>
                    <a:pt x="2601499" y="694845"/>
                    <a:pt x="2576191" y="713548"/>
                    <a:pt x="2518471" y="762449"/>
                  </a:cubicBezTo>
                  <a:cubicBezTo>
                    <a:pt x="2460751" y="811350"/>
                    <a:pt x="2444215" y="792829"/>
                    <a:pt x="2404663" y="824319"/>
                  </a:cubicBezTo>
                  <a:cubicBezTo>
                    <a:pt x="2203789" y="797993"/>
                    <a:pt x="1705819" y="558864"/>
                    <a:pt x="1318072" y="571894"/>
                  </a:cubicBezTo>
                  <a:cubicBezTo>
                    <a:pt x="734734" y="551344"/>
                    <a:pt x="491478" y="792298"/>
                    <a:pt x="78181" y="902500"/>
                  </a:cubicBezTo>
                  <a:cubicBezTo>
                    <a:pt x="35003" y="902500"/>
                    <a:pt x="0" y="867497"/>
                    <a:pt x="0" y="824319"/>
                  </a:cubicBezTo>
                  <a:lnTo>
                    <a:pt x="0" y="511602"/>
                  </a:lnTo>
                  <a:cubicBezTo>
                    <a:pt x="0" y="468424"/>
                    <a:pt x="17866" y="475339"/>
                    <a:pt x="78181" y="392669"/>
                  </a:cubicBezTo>
                  <a:cubicBezTo>
                    <a:pt x="138496" y="309999"/>
                    <a:pt x="189118" y="308831"/>
                    <a:pt x="244586" y="266912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8961AFA0-B8D7-44EC-94A4-5F7234C8C0DB}"/>
                </a:ext>
              </a:extLst>
            </p:cNvPr>
            <p:cNvSpPr/>
            <p:nvPr/>
          </p:nvSpPr>
          <p:spPr>
            <a:xfrm rot="1800000">
              <a:off x="9032000" y="1651416"/>
              <a:ext cx="3888276" cy="257251"/>
            </a:xfrm>
            <a:custGeom>
              <a:avLst/>
              <a:gdLst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196836 w 2601499"/>
                <a:gd name="connsiteY13" fmla="*/ 172652 h 641731"/>
                <a:gd name="connsiteX14" fmla="*/ 196836 w 2601499"/>
                <a:gd name="connsiteY14" fmla="*/ 78181 h 641731"/>
                <a:gd name="connsiteX15" fmla="*/ 244586 w 2601499"/>
                <a:gd name="connsiteY15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196836 w 2601499"/>
                <a:gd name="connsiteY13" fmla="*/ 78181 h 641731"/>
                <a:gd name="connsiteX14" fmla="*/ 244586 w 2601499"/>
                <a:gd name="connsiteY14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244586 w 2601499"/>
                <a:gd name="connsiteY13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563550 h 641731"/>
                <a:gd name="connsiteX7" fmla="*/ 2326482 w 2601499"/>
                <a:gd name="connsiteY7" fmla="*/ 641731 h 641731"/>
                <a:gd name="connsiteX8" fmla="*/ 78181 w 2601499"/>
                <a:gd name="connsiteY8" fmla="*/ 641731 h 641731"/>
                <a:gd name="connsiteX9" fmla="*/ 0 w 2601499"/>
                <a:gd name="connsiteY9" fmla="*/ 563550 h 641731"/>
                <a:gd name="connsiteX10" fmla="*/ 0 w 2601499"/>
                <a:gd name="connsiteY10" fmla="*/ 250833 h 641731"/>
                <a:gd name="connsiteX11" fmla="*/ 78181 w 2601499"/>
                <a:gd name="connsiteY11" fmla="*/ 172652 h 641731"/>
                <a:gd name="connsiteX12" fmla="*/ 244586 w 2601499"/>
                <a:gd name="connsiteY12" fmla="*/ 6143 h 641731"/>
                <a:gd name="connsiteX0" fmla="*/ 244586 w 2601499"/>
                <a:gd name="connsiteY0" fmla="*/ 29178 h 664766"/>
                <a:gd name="connsiteX1" fmla="*/ 275017 w 2601499"/>
                <a:gd name="connsiteY1" fmla="*/ 23035 h 664766"/>
                <a:gd name="connsiteX2" fmla="*/ 1318072 w 2601499"/>
                <a:gd name="connsiteY2" fmla="*/ 0 h 664766"/>
                <a:gd name="connsiteX3" fmla="*/ 2523318 w 2601499"/>
                <a:gd name="connsiteY3" fmla="*/ 23035 h 664766"/>
                <a:gd name="connsiteX4" fmla="*/ 2601499 w 2601499"/>
                <a:gd name="connsiteY4" fmla="*/ 101216 h 664766"/>
                <a:gd name="connsiteX5" fmla="*/ 2601499 w 2601499"/>
                <a:gd name="connsiteY5" fmla="*/ 413933 h 664766"/>
                <a:gd name="connsiteX6" fmla="*/ 2523318 w 2601499"/>
                <a:gd name="connsiteY6" fmla="*/ 492114 h 664766"/>
                <a:gd name="connsiteX7" fmla="*/ 2404663 w 2601499"/>
                <a:gd name="connsiteY7" fmla="*/ 586585 h 664766"/>
                <a:gd name="connsiteX8" fmla="*/ 2326482 w 2601499"/>
                <a:gd name="connsiteY8" fmla="*/ 664766 h 664766"/>
                <a:gd name="connsiteX9" fmla="*/ 78181 w 2601499"/>
                <a:gd name="connsiteY9" fmla="*/ 664766 h 664766"/>
                <a:gd name="connsiteX10" fmla="*/ 0 w 2601499"/>
                <a:gd name="connsiteY10" fmla="*/ 586585 h 664766"/>
                <a:gd name="connsiteX11" fmla="*/ 0 w 2601499"/>
                <a:gd name="connsiteY11" fmla="*/ 273868 h 664766"/>
                <a:gd name="connsiteX12" fmla="*/ 78181 w 2601499"/>
                <a:gd name="connsiteY12" fmla="*/ 195687 h 664766"/>
                <a:gd name="connsiteX13" fmla="*/ 244586 w 2601499"/>
                <a:gd name="connsiteY13" fmla="*/ 29178 h 664766"/>
                <a:gd name="connsiteX0" fmla="*/ 244586 w 2601499"/>
                <a:gd name="connsiteY0" fmla="*/ 265536 h 901124"/>
                <a:gd name="connsiteX1" fmla="*/ 275017 w 2601499"/>
                <a:gd name="connsiteY1" fmla="*/ 259393 h 901124"/>
                <a:gd name="connsiteX2" fmla="*/ 1327766 w 2601499"/>
                <a:gd name="connsiteY2" fmla="*/ 0 h 901124"/>
                <a:gd name="connsiteX3" fmla="*/ 2523318 w 2601499"/>
                <a:gd name="connsiteY3" fmla="*/ 259393 h 901124"/>
                <a:gd name="connsiteX4" fmla="*/ 2601499 w 2601499"/>
                <a:gd name="connsiteY4" fmla="*/ 337574 h 901124"/>
                <a:gd name="connsiteX5" fmla="*/ 2601499 w 2601499"/>
                <a:gd name="connsiteY5" fmla="*/ 650291 h 901124"/>
                <a:gd name="connsiteX6" fmla="*/ 2523318 w 2601499"/>
                <a:gd name="connsiteY6" fmla="*/ 728472 h 901124"/>
                <a:gd name="connsiteX7" fmla="*/ 2404663 w 2601499"/>
                <a:gd name="connsiteY7" fmla="*/ 822943 h 901124"/>
                <a:gd name="connsiteX8" fmla="*/ 2326482 w 2601499"/>
                <a:gd name="connsiteY8" fmla="*/ 901124 h 901124"/>
                <a:gd name="connsiteX9" fmla="*/ 78181 w 2601499"/>
                <a:gd name="connsiteY9" fmla="*/ 901124 h 901124"/>
                <a:gd name="connsiteX10" fmla="*/ 0 w 2601499"/>
                <a:gd name="connsiteY10" fmla="*/ 822943 h 901124"/>
                <a:gd name="connsiteX11" fmla="*/ 0 w 2601499"/>
                <a:gd name="connsiteY11" fmla="*/ 510226 h 901124"/>
                <a:gd name="connsiteX12" fmla="*/ 78181 w 2601499"/>
                <a:gd name="connsiteY12" fmla="*/ 432045 h 901124"/>
                <a:gd name="connsiteX13" fmla="*/ 244586 w 2601499"/>
                <a:gd name="connsiteY13" fmla="*/ 265536 h 901124"/>
                <a:gd name="connsiteX0" fmla="*/ 244586 w 2601499"/>
                <a:gd name="connsiteY0" fmla="*/ 266911 h 902499"/>
                <a:gd name="connsiteX1" fmla="*/ 275017 w 2601499"/>
                <a:gd name="connsiteY1" fmla="*/ 260768 h 902499"/>
                <a:gd name="connsiteX2" fmla="*/ 1327766 w 2601499"/>
                <a:gd name="connsiteY2" fmla="*/ 1375 h 902499"/>
                <a:gd name="connsiteX3" fmla="*/ 2523318 w 2601499"/>
                <a:gd name="connsiteY3" fmla="*/ 260768 h 902499"/>
                <a:gd name="connsiteX4" fmla="*/ 2601499 w 2601499"/>
                <a:gd name="connsiteY4" fmla="*/ 338949 h 902499"/>
                <a:gd name="connsiteX5" fmla="*/ 2601499 w 2601499"/>
                <a:gd name="connsiteY5" fmla="*/ 651666 h 902499"/>
                <a:gd name="connsiteX6" fmla="*/ 2523318 w 2601499"/>
                <a:gd name="connsiteY6" fmla="*/ 729847 h 902499"/>
                <a:gd name="connsiteX7" fmla="*/ 2404663 w 2601499"/>
                <a:gd name="connsiteY7" fmla="*/ 824318 h 902499"/>
                <a:gd name="connsiteX8" fmla="*/ 2326482 w 2601499"/>
                <a:gd name="connsiteY8" fmla="*/ 902499 h 902499"/>
                <a:gd name="connsiteX9" fmla="*/ 78181 w 2601499"/>
                <a:gd name="connsiteY9" fmla="*/ 902499 h 902499"/>
                <a:gd name="connsiteX10" fmla="*/ 0 w 2601499"/>
                <a:gd name="connsiteY10" fmla="*/ 824318 h 902499"/>
                <a:gd name="connsiteX11" fmla="*/ 0 w 2601499"/>
                <a:gd name="connsiteY11" fmla="*/ 511601 h 902499"/>
                <a:gd name="connsiteX12" fmla="*/ 78181 w 2601499"/>
                <a:gd name="connsiteY12" fmla="*/ 433420 h 902499"/>
                <a:gd name="connsiteX13" fmla="*/ 244586 w 2601499"/>
                <a:gd name="connsiteY13" fmla="*/ 266911 h 902499"/>
                <a:gd name="connsiteX0" fmla="*/ 244586 w 2601499"/>
                <a:gd name="connsiteY0" fmla="*/ 266912 h 906055"/>
                <a:gd name="connsiteX1" fmla="*/ 275017 w 2601499"/>
                <a:gd name="connsiteY1" fmla="*/ 260769 h 906055"/>
                <a:gd name="connsiteX2" fmla="*/ 1327766 w 2601499"/>
                <a:gd name="connsiteY2" fmla="*/ 1376 h 906055"/>
                <a:gd name="connsiteX3" fmla="*/ 2523318 w 2601499"/>
                <a:gd name="connsiteY3" fmla="*/ 260769 h 906055"/>
                <a:gd name="connsiteX4" fmla="*/ 2601499 w 2601499"/>
                <a:gd name="connsiteY4" fmla="*/ 338950 h 906055"/>
                <a:gd name="connsiteX5" fmla="*/ 2601499 w 2601499"/>
                <a:gd name="connsiteY5" fmla="*/ 651667 h 906055"/>
                <a:gd name="connsiteX6" fmla="*/ 2523318 w 2601499"/>
                <a:gd name="connsiteY6" fmla="*/ 729848 h 906055"/>
                <a:gd name="connsiteX7" fmla="*/ 2404663 w 2601499"/>
                <a:gd name="connsiteY7" fmla="*/ 824319 h 906055"/>
                <a:gd name="connsiteX8" fmla="*/ 2326482 w 2601499"/>
                <a:gd name="connsiteY8" fmla="*/ 902500 h 906055"/>
                <a:gd name="connsiteX9" fmla="*/ 1371390 w 2601499"/>
                <a:gd name="connsiteY9" fmla="*/ 906055 h 906055"/>
                <a:gd name="connsiteX10" fmla="*/ 78181 w 2601499"/>
                <a:gd name="connsiteY10" fmla="*/ 902500 h 906055"/>
                <a:gd name="connsiteX11" fmla="*/ 0 w 2601499"/>
                <a:gd name="connsiteY11" fmla="*/ 824319 h 906055"/>
                <a:gd name="connsiteX12" fmla="*/ 0 w 2601499"/>
                <a:gd name="connsiteY12" fmla="*/ 511602 h 906055"/>
                <a:gd name="connsiteX13" fmla="*/ 78181 w 2601499"/>
                <a:gd name="connsiteY13" fmla="*/ 433421 h 906055"/>
                <a:gd name="connsiteX14" fmla="*/ 244586 w 2601499"/>
                <a:gd name="connsiteY14" fmla="*/ 266912 h 906055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2326482 w 2601499"/>
                <a:gd name="connsiteY8" fmla="*/ 902500 h 902500"/>
                <a:gd name="connsiteX9" fmla="*/ 1318072 w 2601499"/>
                <a:gd name="connsiteY9" fmla="*/ 571894 h 902500"/>
                <a:gd name="connsiteX10" fmla="*/ 78181 w 2601499"/>
                <a:gd name="connsiteY10" fmla="*/ 902500 h 902500"/>
                <a:gd name="connsiteX11" fmla="*/ 0 w 2601499"/>
                <a:gd name="connsiteY11" fmla="*/ 824319 h 902500"/>
                <a:gd name="connsiteX12" fmla="*/ 0 w 2601499"/>
                <a:gd name="connsiteY12" fmla="*/ 511602 h 902500"/>
                <a:gd name="connsiteX13" fmla="*/ 78181 w 2601499"/>
                <a:gd name="connsiteY13" fmla="*/ 433421 h 902500"/>
                <a:gd name="connsiteX14" fmla="*/ 244586 w 2601499"/>
                <a:gd name="connsiteY14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2326482 w 2601499"/>
                <a:gd name="connsiteY8" fmla="*/ 902500 h 902500"/>
                <a:gd name="connsiteX9" fmla="*/ 1318072 w 2601499"/>
                <a:gd name="connsiteY9" fmla="*/ 571894 h 902500"/>
                <a:gd name="connsiteX10" fmla="*/ 78181 w 2601499"/>
                <a:gd name="connsiteY10" fmla="*/ 902500 h 902500"/>
                <a:gd name="connsiteX11" fmla="*/ 0 w 2601499"/>
                <a:gd name="connsiteY11" fmla="*/ 824319 h 902500"/>
                <a:gd name="connsiteX12" fmla="*/ 0 w 2601499"/>
                <a:gd name="connsiteY12" fmla="*/ 511602 h 902500"/>
                <a:gd name="connsiteX13" fmla="*/ 78181 w 2601499"/>
                <a:gd name="connsiteY13" fmla="*/ 433421 h 902500"/>
                <a:gd name="connsiteX14" fmla="*/ 244586 w 2601499"/>
                <a:gd name="connsiteY14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433421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18471 w 2601499"/>
                <a:gd name="connsiteY6" fmla="*/ 762449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01499" h="902500">
                  <a:moveTo>
                    <a:pt x="244586" y="266912"/>
                  </a:moveTo>
                  <a:cubicBezTo>
                    <a:pt x="253939" y="262956"/>
                    <a:pt x="264223" y="260768"/>
                    <a:pt x="275017" y="260769"/>
                  </a:cubicBezTo>
                  <a:cubicBezTo>
                    <a:pt x="625933" y="174305"/>
                    <a:pt x="836285" y="-18113"/>
                    <a:pt x="1327766" y="1376"/>
                  </a:cubicBezTo>
                  <a:cubicBezTo>
                    <a:pt x="1819247" y="20865"/>
                    <a:pt x="2124801" y="174305"/>
                    <a:pt x="2523318" y="260769"/>
                  </a:cubicBezTo>
                  <a:cubicBezTo>
                    <a:pt x="2566496" y="260769"/>
                    <a:pt x="2601499" y="295772"/>
                    <a:pt x="2601499" y="338950"/>
                  </a:cubicBezTo>
                  <a:lnTo>
                    <a:pt x="2601499" y="651667"/>
                  </a:lnTo>
                  <a:cubicBezTo>
                    <a:pt x="2601499" y="694845"/>
                    <a:pt x="2576191" y="713548"/>
                    <a:pt x="2518471" y="762449"/>
                  </a:cubicBezTo>
                  <a:cubicBezTo>
                    <a:pt x="2460751" y="811350"/>
                    <a:pt x="2444215" y="792829"/>
                    <a:pt x="2404663" y="824319"/>
                  </a:cubicBezTo>
                  <a:cubicBezTo>
                    <a:pt x="2203789" y="797993"/>
                    <a:pt x="1705819" y="558864"/>
                    <a:pt x="1318072" y="571894"/>
                  </a:cubicBezTo>
                  <a:cubicBezTo>
                    <a:pt x="734734" y="551344"/>
                    <a:pt x="491478" y="792298"/>
                    <a:pt x="78181" y="902500"/>
                  </a:cubicBezTo>
                  <a:cubicBezTo>
                    <a:pt x="35003" y="902500"/>
                    <a:pt x="0" y="867497"/>
                    <a:pt x="0" y="824319"/>
                  </a:cubicBezTo>
                  <a:lnTo>
                    <a:pt x="0" y="511602"/>
                  </a:lnTo>
                  <a:cubicBezTo>
                    <a:pt x="0" y="468424"/>
                    <a:pt x="17866" y="475339"/>
                    <a:pt x="78181" y="392669"/>
                  </a:cubicBezTo>
                  <a:cubicBezTo>
                    <a:pt x="138496" y="309999"/>
                    <a:pt x="189118" y="308831"/>
                    <a:pt x="244586" y="266912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C521F8B4-0494-41EE-8867-0D494BBD7C08}"/>
                </a:ext>
              </a:extLst>
            </p:cNvPr>
            <p:cNvSpPr/>
            <p:nvPr/>
          </p:nvSpPr>
          <p:spPr>
            <a:xfrm rot="1800000">
              <a:off x="8965806" y="1777781"/>
              <a:ext cx="4021450" cy="257251"/>
            </a:xfrm>
            <a:custGeom>
              <a:avLst/>
              <a:gdLst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196836 w 2601499"/>
                <a:gd name="connsiteY13" fmla="*/ 172652 h 641731"/>
                <a:gd name="connsiteX14" fmla="*/ 196836 w 2601499"/>
                <a:gd name="connsiteY14" fmla="*/ 78181 h 641731"/>
                <a:gd name="connsiteX15" fmla="*/ 244586 w 2601499"/>
                <a:gd name="connsiteY15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196836 w 2601499"/>
                <a:gd name="connsiteY13" fmla="*/ 78181 h 641731"/>
                <a:gd name="connsiteX14" fmla="*/ 244586 w 2601499"/>
                <a:gd name="connsiteY14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244586 w 2601499"/>
                <a:gd name="connsiteY13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563550 h 641731"/>
                <a:gd name="connsiteX7" fmla="*/ 2326482 w 2601499"/>
                <a:gd name="connsiteY7" fmla="*/ 641731 h 641731"/>
                <a:gd name="connsiteX8" fmla="*/ 78181 w 2601499"/>
                <a:gd name="connsiteY8" fmla="*/ 641731 h 641731"/>
                <a:gd name="connsiteX9" fmla="*/ 0 w 2601499"/>
                <a:gd name="connsiteY9" fmla="*/ 563550 h 641731"/>
                <a:gd name="connsiteX10" fmla="*/ 0 w 2601499"/>
                <a:gd name="connsiteY10" fmla="*/ 250833 h 641731"/>
                <a:gd name="connsiteX11" fmla="*/ 78181 w 2601499"/>
                <a:gd name="connsiteY11" fmla="*/ 172652 h 641731"/>
                <a:gd name="connsiteX12" fmla="*/ 244586 w 2601499"/>
                <a:gd name="connsiteY12" fmla="*/ 6143 h 641731"/>
                <a:gd name="connsiteX0" fmla="*/ 244586 w 2601499"/>
                <a:gd name="connsiteY0" fmla="*/ 29178 h 664766"/>
                <a:gd name="connsiteX1" fmla="*/ 275017 w 2601499"/>
                <a:gd name="connsiteY1" fmla="*/ 23035 h 664766"/>
                <a:gd name="connsiteX2" fmla="*/ 1318072 w 2601499"/>
                <a:gd name="connsiteY2" fmla="*/ 0 h 664766"/>
                <a:gd name="connsiteX3" fmla="*/ 2523318 w 2601499"/>
                <a:gd name="connsiteY3" fmla="*/ 23035 h 664766"/>
                <a:gd name="connsiteX4" fmla="*/ 2601499 w 2601499"/>
                <a:gd name="connsiteY4" fmla="*/ 101216 h 664766"/>
                <a:gd name="connsiteX5" fmla="*/ 2601499 w 2601499"/>
                <a:gd name="connsiteY5" fmla="*/ 413933 h 664766"/>
                <a:gd name="connsiteX6" fmla="*/ 2523318 w 2601499"/>
                <a:gd name="connsiteY6" fmla="*/ 492114 h 664766"/>
                <a:gd name="connsiteX7" fmla="*/ 2404663 w 2601499"/>
                <a:gd name="connsiteY7" fmla="*/ 586585 h 664766"/>
                <a:gd name="connsiteX8" fmla="*/ 2326482 w 2601499"/>
                <a:gd name="connsiteY8" fmla="*/ 664766 h 664766"/>
                <a:gd name="connsiteX9" fmla="*/ 78181 w 2601499"/>
                <a:gd name="connsiteY9" fmla="*/ 664766 h 664766"/>
                <a:gd name="connsiteX10" fmla="*/ 0 w 2601499"/>
                <a:gd name="connsiteY10" fmla="*/ 586585 h 664766"/>
                <a:gd name="connsiteX11" fmla="*/ 0 w 2601499"/>
                <a:gd name="connsiteY11" fmla="*/ 273868 h 664766"/>
                <a:gd name="connsiteX12" fmla="*/ 78181 w 2601499"/>
                <a:gd name="connsiteY12" fmla="*/ 195687 h 664766"/>
                <a:gd name="connsiteX13" fmla="*/ 244586 w 2601499"/>
                <a:gd name="connsiteY13" fmla="*/ 29178 h 664766"/>
                <a:gd name="connsiteX0" fmla="*/ 244586 w 2601499"/>
                <a:gd name="connsiteY0" fmla="*/ 265536 h 901124"/>
                <a:gd name="connsiteX1" fmla="*/ 275017 w 2601499"/>
                <a:gd name="connsiteY1" fmla="*/ 259393 h 901124"/>
                <a:gd name="connsiteX2" fmla="*/ 1327766 w 2601499"/>
                <a:gd name="connsiteY2" fmla="*/ 0 h 901124"/>
                <a:gd name="connsiteX3" fmla="*/ 2523318 w 2601499"/>
                <a:gd name="connsiteY3" fmla="*/ 259393 h 901124"/>
                <a:gd name="connsiteX4" fmla="*/ 2601499 w 2601499"/>
                <a:gd name="connsiteY4" fmla="*/ 337574 h 901124"/>
                <a:gd name="connsiteX5" fmla="*/ 2601499 w 2601499"/>
                <a:gd name="connsiteY5" fmla="*/ 650291 h 901124"/>
                <a:gd name="connsiteX6" fmla="*/ 2523318 w 2601499"/>
                <a:gd name="connsiteY6" fmla="*/ 728472 h 901124"/>
                <a:gd name="connsiteX7" fmla="*/ 2404663 w 2601499"/>
                <a:gd name="connsiteY7" fmla="*/ 822943 h 901124"/>
                <a:gd name="connsiteX8" fmla="*/ 2326482 w 2601499"/>
                <a:gd name="connsiteY8" fmla="*/ 901124 h 901124"/>
                <a:gd name="connsiteX9" fmla="*/ 78181 w 2601499"/>
                <a:gd name="connsiteY9" fmla="*/ 901124 h 901124"/>
                <a:gd name="connsiteX10" fmla="*/ 0 w 2601499"/>
                <a:gd name="connsiteY10" fmla="*/ 822943 h 901124"/>
                <a:gd name="connsiteX11" fmla="*/ 0 w 2601499"/>
                <a:gd name="connsiteY11" fmla="*/ 510226 h 901124"/>
                <a:gd name="connsiteX12" fmla="*/ 78181 w 2601499"/>
                <a:gd name="connsiteY12" fmla="*/ 432045 h 901124"/>
                <a:gd name="connsiteX13" fmla="*/ 244586 w 2601499"/>
                <a:gd name="connsiteY13" fmla="*/ 265536 h 901124"/>
                <a:gd name="connsiteX0" fmla="*/ 244586 w 2601499"/>
                <a:gd name="connsiteY0" fmla="*/ 266911 h 902499"/>
                <a:gd name="connsiteX1" fmla="*/ 275017 w 2601499"/>
                <a:gd name="connsiteY1" fmla="*/ 260768 h 902499"/>
                <a:gd name="connsiteX2" fmla="*/ 1327766 w 2601499"/>
                <a:gd name="connsiteY2" fmla="*/ 1375 h 902499"/>
                <a:gd name="connsiteX3" fmla="*/ 2523318 w 2601499"/>
                <a:gd name="connsiteY3" fmla="*/ 260768 h 902499"/>
                <a:gd name="connsiteX4" fmla="*/ 2601499 w 2601499"/>
                <a:gd name="connsiteY4" fmla="*/ 338949 h 902499"/>
                <a:gd name="connsiteX5" fmla="*/ 2601499 w 2601499"/>
                <a:gd name="connsiteY5" fmla="*/ 651666 h 902499"/>
                <a:gd name="connsiteX6" fmla="*/ 2523318 w 2601499"/>
                <a:gd name="connsiteY6" fmla="*/ 729847 h 902499"/>
                <a:gd name="connsiteX7" fmla="*/ 2404663 w 2601499"/>
                <a:gd name="connsiteY7" fmla="*/ 824318 h 902499"/>
                <a:gd name="connsiteX8" fmla="*/ 2326482 w 2601499"/>
                <a:gd name="connsiteY8" fmla="*/ 902499 h 902499"/>
                <a:gd name="connsiteX9" fmla="*/ 78181 w 2601499"/>
                <a:gd name="connsiteY9" fmla="*/ 902499 h 902499"/>
                <a:gd name="connsiteX10" fmla="*/ 0 w 2601499"/>
                <a:gd name="connsiteY10" fmla="*/ 824318 h 902499"/>
                <a:gd name="connsiteX11" fmla="*/ 0 w 2601499"/>
                <a:gd name="connsiteY11" fmla="*/ 511601 h 902499"/>
                <a:gd name="connsiteX12" fmla="*/ 78181 w 2601499"/>
                <a:gd name="connsiteY12" fmla="*/ 433420 h 902499"/>
                <a:gd name="connsiteX13" fmla="*/ 244586 w 2601499"/>
                <a:gd name="connsiteY13" fmla="*/ 266911 h 902499"/>
                <a:gd name="connsiteX0" fmla="*/ 244586 w 2601499"/>
                <a:gd name="connsiteY0" fmla="*/ 266912 h 906055"/>
                <a:gd name="connsiteX1" fmla="*/ 275017 w 2601499"/>
                <a:gd name="connsiteY1" fmla="*/ 260769 h 906055"/>
                <a:gd name="connsiteX2" fmla="*/ 1327766 w 2601499"/>
                <a:gd name="connsiteY2" fmla="*/ 1376 h 906055"/>
                <a:gd name="connsiteX3" fmla="*/ 2523318 w 2601499"/>
                <a:gd name="connsiteY3" fmla="*/ 260769 h 906055"/>
                <a:gd name="connsiteX4" fmla="*/ 2601499 w 2601499"/>
                <a:gd name="connsiteY4" fmla="*/ 338950 h 906055"/>
                <a:gd name="connsiteX5" fmla="*/ 2601499 w 2601499"/>
                <a:gd name="connsiteY5" fmla="*/ 651667 h 906055"/>
                <a:gd name="connsiteX6" fmla="*/ 2523318 w 2601499"/>
                <a:gd name="connsiteY6" fmla="*/ 729848 h 906055"/>
                <a:gd name="connsiteX7" fmla="*/ 2404663 w 2601499"/>
                <a:gd name="connsiteY7" fmla="*/ 824319 h 906055"/>
                <a:gd name="connsiteX8" fmla="*/ 2326482 w 2601499"/>
                <a:gd name="connsiteY8" fmla="*/ 902500 h 906055"/>
                <a:gd name="connsiteX9" fmla="*/ 1371390 w 2601499"/>
                <a:gd name="connsiteY9" fmla="*/ 906055 h 906055"/>
                <a:gd name="connsiteX10" fmla="*/ 78181 w 2601499"/>
                <a:gd name="connsiteY10" fmla="*/ 902500 h 906055"/>
                <a:gd name="connsiteX11" fmla="*/ 0 w 2601499"/>
                <a:gd name="connsiteY11" fmla="*/ 824319 h 906055"/>
                <a:gd name="connsiteX12" fmla="*/ 0 w 2601499"/>
                <a:gd name="connsiteY12" fmla="*/ 511602 h 906055"/>
                <a:gd name="connsiteX13" fmla="*/ 78181 w 2601499"/>
                <a:gd name="connsiteY13" fmla="*/ 433421 h 906055"/>
                <a:gd name="connsiteX14" fmla="*/ 244586 w 2601499"/>
                <a:gd name="connsiteY14" fmla="*/ 266912 h 906055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2326482 w 2601499"/>
                <a:gd name="connsiteY8" fmla="*/ 902500 h 902500"/>
                <a:gd name="connsiteX9" fmla="*/ 1318072 w 2601499"/>
                <a:gd name="connsiteY9" fmla="*/ 571894 h 902500"/>
                <a:gd name="connsiteX10" fmla="*/ 78181 w 2601499"/>
                <a:gd name="connsiteY10" fmla="*/ 902500 h 902500"/>
                <a:gd name="connsiteX11" fmla="*/ 0 w 2601499"/>
                <a:gd name="connsiteY11" fmla="*/ 824319 h 902500"/>
                <a:gd name="connsiteX12" fmla="*/ 0 w 2601499"/>
                <a:gd name="connsiteY12" fmla="*/ 511602 h 902500"/>
                <a:gd name="connsiteX13" fmla="*/ 78181 w 2601499"/>
                <a:gd name="connsiteY13" fmla="*/ 433421 h 902500"/>
                <a:gd name="connsiteX14" fmla="*/ 244586 w 2601499"/>
                <a:gd name="connsiteY14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2326482 w 2601499"/>
                <a:gd name="connsiteY8" fmla="*/ 902500 h 902500"/>
                <a:gd name="connsiteX9" fmla="*/ 1318072 w 2601499"/>
                <a:gd name="connsiteY9" fmla="*/ 571894 h 902500"/>
                <a:gd name="connsiteX10" fmla="*/ 78181 w 2601499"/>
                <a:gd name="connsiteY10" fmla="*/ 902500 h 902500"/>
                <a:gd name="connsiteX11" fmla="*/ 0 w 2601499"/>
                <a:gd name="connsiteY11" fmla="*/ 824319 h 902500"/>
                <a:gd name="connsiteX12" fmla="*/ 0 w 2601499"/>
                <a:gd name="connsiteY12" fmla="*/ 511602 h 902500"/>
                <a:gd name="connsiteX13" fmla="*/ 78181 w 2601499"/>
                <a:gd name="connsiteY13" fmla="*/ 433421 h 902500"/>
                <a:gd name="connsiteX14" fmla="*/ 244586 w 2601499"/>
                <a:gd name="connsiteY14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433421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18471 w 2601499"/>
                <a:gd name="connsiteY6" fmla="*/ 762449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01499" h="902500">
                  <a:moveTo>
                    <a:pt x="244586" y="266912"/>
                  </a:moveTo>
                  <a:cubicBezTo>
                    <a:pt x="253939" y="262956"/>
                    <a:pt x="264223" y="260768"/>
                    <a:pt x="275017" y="260769"/>
                  </a:cubicBezTo>
                  <a:cubicBezTo>
                    <a:pt x="625933" y="174305"/>
                    <a:pt x="836285" y="-18113"/>
                    <a:pt x="1327766" y="1376"/>
                  </a:cubicBezTo>
                  <a:cubicBezTo>
                    <a:pt x="1819247" y="20865"/>
                    <a:pt x="2124801" y="174305"/>
                    <a:pt x="2523318" y="260769"/>
                  </a:cubicBezTo>
                  <a:cubicBezTo>
                    <a:pt x="2566496" y="260769"/>
                    <a:pt x="2601499" y="295772"/>
                    <a:pt x="2601499" y="338950"/>
                  </a:cubicBezTo>
                  <a:lnTo>
                    <a:pt x="2601499" y="651667"/>
                  </a:lnTo>
                  <a:cubicBezTo>
                    <a:pt x="2601499" y="694845"/>
                    <a:pt x="2576191" y="713548"/>
                    <a:pt x="2518471" y="762449"/>
                  </a:cubicBezTo>
                  <a:cubicBezTo>
                    <a:pt x="2460751" y="811350"/>
                    <a:pt x="2444215" y="792829"/>
                    <a:pt x="2404663" y="824319"/>
                  </a:cubicBezTo>
                  <a:cubicBezTo>
                    <a:pt x="2203789" y="797993"/>
                    <a:pt x="1705819" y="558864"/>
                    <a:pt x="1318072" y="571894"/>
                  </a:cubicBezTo>
                  <a:cubicBezTo>
                    <a:pt x="734734" y="551344"/>
                    <a:pt x="491478" y="792298"/>
                    <a:pt x="78181" y="902500"/>
                  </a:cubicBezTo>
                  <a:cubicBezTo>
                    <a:pt x="35003" y="902500"/>
                    <a:pt x="0" y="867497"/>
                    <a:pt x="0" y="824319"/>
                  </a:cubicBezTo>
                  <a:lnTo>
                    <a:pt x="0" y="511602"/>
                  </a:lnTo>
                  <a:cubicBezTo>
                    <a:pt x="0" y="468424"/>
                    <a:pt x="17866" y="475339"/>
                    <a:pt x="78181" y="392669"/>
                  </a:cubicBezTo>
                  <a:cubicBezTo>
                    <a:pt x="138496" y="309999"/>
                    <a:pt x="189118" y="308831"/>
                    <a:pt x="244586" y="266912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32A0FB5E-F7DC-4E54-BD57-DEFA32A31838}"/>
                </a:ext>
              </a:extLst>
            </p:cNvPr>
            <p:cNvGrpSpPr/>
            <p:nvPr/>
          </p:nvGrpSpPr>
          <p:grpSpPr>
            <a:xfrm rot="1800000">
              <a:off x="9420128" y="941947"/>
              <a:ext cx="1387103" cy="588451"/>
              <a:chOff x="8641178" y="2630520"/>
              <a:chExt cx="1337238" cy="668303"/>
            </a:xfrm>
          </p:grpSpPr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A347E244-47E9-4AD0-B682-2C33DE089DB9}"/>
                  </a:ext>
                </a:extLst>
              </p:cNvPr>
              <p:cNvSpPr/>
              <p:nvPr/>
            </p:nvSpPr>
            <p:spPr>
              <a:xfrm rot="5400000">
                <a:off x="9083596" y="2188102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54DBF5CD-E08F-48EF-9EF1-D9491348A085}"/>
                  </a:ext>
                </a:extLst>
              </p:cNvPr>
              <p:cNvSpPr/>
              <p:nvPr/>
            </p:nvSpPr>
            <p:spPr>
              <a:xfrm rot="5400000">
                <a:off x="9083596" y="2302403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22E6F19D-8062-4C53-ADAB-CF0D15CCA938}"/>
                  </a:ext>
                </a:extLst>
              </p:cNvPr>
              <p:cNvSpPr/>
              <p:nvPr/>
            </p:nvSpPr>
            <p:spPr>
              <a:xfrm rot="5400000">
                <a:off x="9083596" y="2404004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C29B209E-F6CB-49C0-A43A-20812D261CC3}"/>
                </a:ext>
              </a:extLst>
            </p:cNvPr>
            <p:cNvGrpSpPr/>
            <p:nvPr/>
          </p:nvGrpSpPr>
          <p:grpSpPr>
            <a:xfrm rot="1800000">
              <a:off x="10378070" y="1551546"/>
              <a:ext cx="1387103" cy="588451"/>
              <a:chOff x="8641178" y="2630520"/>
              <a:chExt cx="1337238" cy="668303"/>
            </a:xfrm>
          </p:grpSpPr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394BE199-BBAD-4430-B671-B528C061928A}"/>
                  </a:ext>
                </a:extLst>
              </p:cNvPr>
              <p:cNvSpPr/>
              <p:nvPr/>
            </p:nvSpPr>
            <p:spPr>
              <a:xfrm rot="5400000">
                <a:off x="9083596" y="2188102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月 46">
                <a:extLst>
                  <a:ext uri="{FF2B5EF4-FFF2-40B4-BE49-F238E27FC236}">
                    <a16:creationId xmlns:a16="http://schemas.microsoft.com/office/drawing/2014/main" id="{2DC9AE91-8C9E-40DF-A78A-D7A62F474661}"/>
                  </a:ext>
                </a:extLst>
              </p:cNvPr>
              <p:cNvSpPr/>
              <p:nvPr/>
            </p:nvSpPr>
            <p:spPr>
              <a:xfrm rot="5400000">
                <a:off x="9083596" y="2302403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月 47">
                <a:extLst>
                  <a:ext uri="{FF2B5EF4-FFF2-40B4-BE49-F238E27FC236}">
                    <a16:creationId xmlns:a16="http://schemas.microsoft.com/office/drawing/2014/main" id="{92607AF9-4E7F-4020-AE20-318F8CB31449}"/>
                  </a:ext>
                </a:extLst>
              </p:cNvPr>
              <p:cNvSpPr/>
              <p:nvPr/>
            </p:nvSpPr>
            <p:spPr>
              <a:xfrm rot="5400000">
                <a:off x="9083596" y="2404004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06E7299C-F857-469F-8267-5BB586D9AA8B}"/>
                </a:ext>
              </a:extLst>
            </p:cNvPr>
            <p:cNvGrpSpPr/>
            <p:nvPr/>
          </p:nvGrpSpPr>
          <p:grpSpPr>
            <a:xfrm rot="1800000">
              <a:off x="10944126" y="1943432"/>
              <a:ext cx="1387103" cy="588451"/>
              <a:chOff x="8641178" y="2630520"/>
              <a:chExt cx="1337238" cy="668303"/>
            </a:xfrm>
          </p:grpSpPr>
          <p:sp>
            <p:nvSpPr>
              <p:cNvPr id="43" name="月 42">
                <a:extLst>
                  <a:ext uri="{FF2B5EF4-FFF2-40B4-BE49-F238E27FC236}">
                    <a16:creationId xmlns:a16="http://schemas.microsoft.com/office/drawing/2014/main" id="{8D9851D8-7CA6-463A-BD35-42F1AE538CA7}"/>
                  </a:ext>
                </a:extLst>
              </p:cNvPr>
              <p:cNvSpPr/>
              <p:nvPr/>
            </p:nvSpPr>
            <p:spPr>
              <a:xfrm rot="5400000">
                <a:off x="9083596" y="2188102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月 43">
                <a:extLst>
                  <a:ext uri="{FF2B5EF4-FFF2-40B4-BE49-F238E27FC236}">
                    <a16:creationId xmlns:a16="http://schemas.microsoft.com/office/drawing/2014/main" id="{489E2709-1C88-44E6-BA00-A659DB66F4C0}"/>
                  </a:ext>
                </a:extLst>
              </p:cNvPr>
              <p:cNvSpPr/>
              <p:nvPr/>
            </p:nvSpPr>
            <p:spPr>
              <a:xfrm rot="5400000">
                <a:off x="9083596" y="2302403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月 44">
                <a:extLst>
                  <a:ext uri="{FF2B5EF4-FFF2-40B4-BE49-F238E27FC236}">
                    <a16:creationId xmlns:a16="http://schemas.microsoft.com/office/drawing/2014/main" id="{5740A1CD-E54F-45A7-95A0-C1336819A13A}"/>
                  </a:ext>
                </a:extLst>
              </p:cNvPr>
              <p:cNvSpPr/>
              <p:nvPr/>
            </p:nvSpPr>
            <p:spPr>
              <a:xfrm rot="5400000">
                <a:off x="9083596" y="2404004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BCABAB5A-6B9B-4E99-87B9-94F314512C70}"/>
                </a:ext>
              </a:extLst>
            </p:cNvPr>
            <p:cNvGrpSpPr/>
            <p:nvPr/>
          </p:nvGrpSpPr>
          <p:grpSpPr>
            <a:xfrm>
              <a:off x="9144084" y="897780"/>
              <a:ext cx="3528508" cy="2322160"/>
              <a:chOff x="79825" y="897780"/>
              <a:chExt cx="3528508" cy="2322160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3C9120AC-6FF0-4CFF-87B0-64664656C6EF}"/>
                  </a:ext>
                </a:extLst>
              </p:cNvPr>
              <p:cNvSpPr/>
              <p:nvPr/>
            </p:nvSpPr>
            <p:spPr>
              <a:xfrm>
                <a:off x="79825" y="897780"/>
                <a:ext cx="3528508" cy="2322160"/>
              </a:xfrm>
              <a:custGeom>
                <a:avLst/>
                <a:gdLst>
                  <a:gd name="connsiteX0" fmla="*/ 63470 w 3528508"/>
                  <a:gd name="connsiteY0" fmla="*/ 0 h 2322160"/>
                  <a:gd name="connsiteX1" fmla="*/ 97778 w 3528508"/>
                  <a:gd name="connsiteY1" fmla="*/ 9009 h 2322160"/>
                  <a:gd name="connsiteX2" fmla="*/ 1827316 w 3528508"/>
                  <a:gd name="connsiteY2" fmla="*/ 765678 h 2322160"/>
                  <a:gd name="connsiteX3" fmla="*/ 3347379 w 3528508"/>
                  <a:gd name="connsiteY3" fmla="*/ 1885166 h 2322160"/>
                  <a:gd name="connsiteX4" fmla="*/ 3528508 w 3528508"/>
                  <a:gd name="connsiteY4" fmla="*/ 2068121 h 2322160"/>
                  <a:gd name="connsiteX5" fmla="*/ 3510569 w 3528508"/>
                  <a:gd name="connsiteY5" fmla="*/ 2092881 h 2322160"/>
                  <a:gd name="connsiteX6" fmla="*/ 1327195 w 3528508"/>
                  <a:gd name="connsiteY6" fmla="*/ 1852109 h 2322160"/>
                  <a:gd name="connsiteX7" fmla="*/ 26993 w 3528508"/>
                  <a:gd name="connsiteY7" fmla="*/ 81638 h 232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8508" h="2322160">
                    <a:moveTo>
                      <a:pt x="63470" y="0"/>
                    </a:moveTo>
                    <a:lnTo>
                      <a:pt x="97778" y="9009"/>
                    </a:lnTo>
                    <a:cubicBezTo>
                      <a:pt x="627712" y="162256"/>
                      <a:pt x="1225452" y="418192"/>
                      <a:pt x="1827316" y="765678"/>
                    </a:cubicBezTo>
                    <a:cubicBezTo>
                      <a:pt x="2429178" y="1113163"/>
                      <a:pt x="2949695" y="1502854"/>
                      <a:pt x="3347379" y="1885166"/>
                    </a:cubicBezTo>
                    <a:lnTo>
                      <a:pt x="3528508" y="2068121"/>
                    </a:lnTo>
                    <a:lnTo>
                      <a:pt x="3510569" y="2092881"/>
                    </a:lnTo>
                    <a:cubicBezTo>
                      <a:pt x="3172876" y="2470721"/>
                      <a:pt x="2233716" y="2375489"/>
                      <a:pt x="1327195" y="1852109"/>
                    </a:cubicBezTo>
                    <a:cubicBezTo>
                      <a:pt x="420674" y="1328729"/>
                      <a:pt x="-131379" y="563007"/>
                      <a:pt x="26993" y="8163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70000">
                    <a:srgbClr val="FF9900"/>
                  </a:gs>
                </a:gsLst>
                <a:path path="rect">
                  <a:fillToRect l="100000" t="100000"/>
                </a:path>
                <a:tileRect r="-100000" b="-10000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C724058E-CE63-42FC-A060-6DBCB3F7F711}"/>
                  </a:ext>
                </a:extLst>
              </p:cNvPr>
              <p:cNvSpPr/>
              <p:nvPr/>
            </p:nvSpPr>
            <p:spPr>
              <a:xfrm rot="13078124">
                <a:off x="2583398" y="2638058"/>
                <a:ext cx="700114" cy="111901"/>
              </a:xfrm>
              <a:custGeom>
                <a:avLst/>
                <a:gdLst>
                  <a:gd name="connsiteX0" fmla="*/ 342899 w 1155211"/>
                  <a:gd name="connsiteY0" fmla="*/ 92319 h 184640"/>
                  <a:gd name="connsiteX1" fmla="*/ 342899 w 1155211"/>
                  <a:gd name="connsiteY1" fmla="*/ 92320 h 184640"/>
                  <a:gd name="connsiteX2" fmla="*/ 342899 w 1155211"/>
                  <a:gd name="connsiteY2" fmla="*/ 92320 h 184640"/>
                  <a:gd name="connsiteX3" fmla="*/ 0 w 1155211"/>
                  <a:gd name="connsiteY3" fmla="*/ 92319 h 184640"/>
                  <a:gd name="connsiteX4" fmla="*/ 0 w 1155211"/>
                  <a:gd name="connsiteY4" fmla="*/ 92320 h 184640"/>
                  <a:gd name="connsiteX5" fmla="*/ 0 w 1155211"/>
                  <a:gd name="connsiteY5" fmla="*/ 92320 h 184640"/>
                  <a:gd name="connsiteX6" fmla="*/ 435219 w 1155211"/>
                  <a:gd name="connsiteY6" fmla="*/ 0 h 184640"/>
                  <a:gd name="connsiteX7" fmla="*/ 1062891 w 1155211"/>
                  <a:gd name="connsiteY7" fmla="*/ 0 h 184640"/>
                  <a:gd name="connsiteX8" fmla="*/ 1155211 w 1155211"/>
                  <a:gd name="connsiteY8" fmla="*/ 92320 h 184640"/>
                  <a:gd name="connsiteX9" fmla="*/ 1155210 w 1155211"/>
                  <a:gd name="connsiteY9" fmla="*/ 92320 h 184640"/>
                  <a:gd name="connsiteX10" fmla="*/ 1062890 w 1155211"/>
                  <a:gd name="connsiteY10" fmla="*/ 184640 h 184640"/>
                  <a:gd name="connsiteX11" fmla="*/ 435219 w 1155211"/>
                  <a:gd name="connsiteY11" fmla="*/ 184639 h 184640"/>
                  <a:gd name="connsiteX12" fmla="*/ 350154 w 1155211"/>
                  <a:gd name="connsiteY12" fmla="*/ 128254 h 184640"/>
                  <a:gd name="connsiteX13" fmla="*/ 342899 w 1155211"/>
                  <a:gd name="connsiteY13" fmla="*/ 92320 h 184640"/>
                  <a:gd name="connsiteX14" fmla="*/ 350154 w 1155211"/>
                  <a:gd name="connsiteY14" fmla="*/ 56385 h 184640"/>
                  <a:gd name="connsiteX15" fmla="*/ 435219 w 1155211"/>
                  <a:gd name="connsiteY15" fmla="*/ 0 h 184640"/>
                  <a:gd name="connsiteX16" fmla="*/ 92320 w 1155211"/>
                  <a:gd name="connsiteY16" fmla="*/ 0 h 184640"/>
                  <a:gd name="connsiteX17" fmla="*/ 180243 w 1155211"/>
                  <a:gd name="connsiteY17" fmla="*/ 0 h 184640"/>
                  <a:gd name="connsiteX18" fmla="*/ 272563 w 1155211"/>
                  <a:gd name="connsiteY18" fmla="*/ 92320 h 184640"/>
                  <a:gd name="connsiteX19" fmla="*/ 272562 w 1155211"/>
                  <a:gd name="connsiteY19" fmla="*/ 92320 h 184640"/>
                  <a:gd name="connsiteX20" fmla="*/ 180242 w 1155211"/>
                  <a:gd name="connsiteY20" fmla="*/ 184640 h 184640"/>
                  <a:gd name="connsiteX21" fmla="*/ 92320 w 1155211"/>
                  <a:gd name="connsiteY21" fmla="*/ 184639 h 184640"/>
                  <a:gd name="connsiteX22" fmla="*/ 7255 w 1155211"/>
                  <a:gd name="connsiteY22" fmla="*/ 128254 h 184640"/>
                  <a:gd name="connsiteX23" fmla="*/ 0 w 1155211"/>
                  <a:gd name="connsiteY23" fmla="*/ 92320 h 184640"/>
                  <a:gd name="connsiteX24" fmla="*/ 7255 w 1155211"/>
                  <a:gd name="connsiteY24" fmla="*/ 56385 h 184640"/>
                  <a:gd name="connsiteX25" fmla="*/ 92320 w 1155211"/>
                  <a:gd name="connsiteY25" fmla="*/ 0 h 18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55211" h="184640">
                    <a:moveTo>
                      <a:pt x="342899" y="92319"/>
                    </a:moveTo>
                    <a:lnTo>
                      <a:pt x="342899" y="92320"/>
                    </a:lnTo>
                    <a:lnTo>
                      <a:pt x="342899" y="92320"/>
                    </a:lnTo>
                    <a:close/>
                    <a:moveTo>
                      <a:pt x="0" y="92319"/>
                    </a:moveTo>
                    <a:lnTo>
                      <a:pt x="0" y="92320"/>
                    </a:lnTo>
                    <a:lnTo>
                      <a:pt x="0" y="92320"/>
                    </a:lnTo>
                    <a:close/>
                    <a:moveTo>
                      <a:pt x="435219" y="0"/>
                    </a:moveTo>
                    <a:lnTo>
                      <a:pt x="1062891" y="0"/>
                    </a:lnTo>
                    <a:cubicBezTo>
                      <a:pt x="1113878" y="0"/>
                      <a:pt x="1155211" y="41333"/>
                      <a:pt x="1155211" y="92320"/>
                    </a:cubicBezTo>
                    <a:lnTo>
                      <a:pt x="1155210" y="92320"/>
                    </a:lnTo>
                    <a:cubicBezTo>
                      <a:pt x="1155210" y="143307"/>
                      <a:pt x="1113877" y="184640"/>
                      <a:pt x="1062890" y="184640"/>
                    </a:cubicBezTo>
                    <a:lnTo>
                      <a:pt x="435219" y="184639"/>
                    </a:lnTo>
                    <a:cubicBezTo>
                      <a:pt x="396979" y="184639"/>
                      <a:pt x="364169" y="161389"/>
                      <a:pt x="350154" y="128254"/>
                    </a:cubicBezTo>
                    <a:lnTo>
                      <a:pt x="342899" y="92320"/>
                    </a:lnTo>
                    <a:lnTo>
                      <a:pt x="350154" y="56385"/>
                    </a:lnTo>
                    <a:cubicBezTo>
                      <a:pt x="364169" y="23250"/>
                      <a:pt x="396979" y="0"/>
                      <a:pt x="435219" y="0"/>
                    </a:cubicBezTo>
                    <a:close/>
                    <a:moveTo>
                      <a:pt x="92320" y="0"/>
                    </a:moveTo>
                    <a:lnTo>
                      <a:pt x="180243" y="0"/>
                    </a:lnTo>
                    <a:cubicBezTo>
                      <a:pt x="231230" y="0"/>
                      <a:pt x="272563" y="41333"/>
                      <a:pt x="272563" y="92320"/>
                    </a:cubicBezTo>
                    <a:lnTo>
                      <a:pt x="272562" y="92320"/>
                    </a:lnTo>
                    <a:cubicBezTo>
                      <a:pt x="272562" y="143307"/>
                      <a:pt x="231229" y="184640"/>
                      <a:pt x="180242" y="184640"/>
                    </a:cubicBezTo>
                    <a:lnTo>
                      <a:pt x="92320" y="184639"/>
                    </a:lnTo>
                    <a:cubicBezTo>
                      <a:pt x="54080" y="184639"/>
                      <a:pt x="21270" y="161389"/>
                      <a:pt x="7255" y="128254"/>
                    </a:cubicBezTo>
                    <a:lnTo>
                      <a:pt x="0" y="92320"/>
                    </a:lnTo>
                    <a:lnTo>
                      <a:pt x="7255" y="56385"/>
                    </a:lnTo>
                    <a:cubicBezTo>
                      <a:pt x="21270" y="23250"/>
                      <a:pt x="54080" y="0"/>
                      <a:pt x="923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4E148306-B5AE-47AD-93E2-3C82B85E504F}"/>
              </a:ext>
            </a:extLst>
          </p:cNvPr>
          <p:cNvGrpSpPr/>
          <p:nvPr/>
        </p:nvGrpSpPr>
        <p:grpSpPr>
          <a:xfrm>
            <a:off x="3683494" y="4255532"/>
            <a:ext cx="2783832" cy="1829924"/>
            <a:chOff x="4117694" y="4654437"/>
            <a:chExt cx="4022301" cy="2644018"/>
          </a:xfrm>
        </p:grpSpPr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F71C458E-20A8-4089-B6AE-1B2ABEDF5FA8}"/>
                </a:ext>
              </a:extLst>
            </p:cNvPr>
            <p:cNvSpPr/>
            <p:nvPr/>
          </p:nvSpPr>
          <p:spPr>
            <a:xfrm>
              <a:off x="4202932" y="4654437"/>
              <a:ext cx="3600481" cy="2644017"/>
            </a:xfrm>
            <a:custGeom>
              <a:avLst/>
              <a:gdLst>
                <a:gd name="connsiteX0" fmla="*/ 780929 w 3600481"/>
                <a:gd name="connsiteY0" fmla="*/ 71 h 2644017"/>
                <a:gd name="connsiteX1" fmla="*/ 2310950 w 3600481"/>
                <a:gd name="connsiteY1" fmla="*/ 470052 h 2644017"/>
                <a:gd name="connsiteX2" fmla="*/ 3593042 w 3600481"/>
                <a:gd name="connsiteY2" fmla="*/ 1804753 h 2644017"/>
                <a:gd name="connsiteX3" fmla="*/ 3600481 w 3600481"/>
                <a:gd name="connsiteY3" fmla="*/ 1833088 h 2644017"/>
                <a:gd name="connsiteX4" fmla="*/ 3438528 w 3600481"/>
                <a:gd name="connsiteY4" fmla="*/ 2078402 h 2644017"/>
                <a:gd name="connsiteX5" fmla="*/ 3448460 w 3600481"/>
                <a:gd name="connsiteY5" fmla="*/ 2471822 h 2644017"/>
                <a:gd name="connsiteX6" fmla="*/ 3435199 w 3600481"/>
                <a:gd name="connsiteY6" fmla="*/ 2484012 h 2644017"/>
                <a:gd name="connsiteX7" fmla="*/ 1327195 w 3600481"/>
                <a:gd name="connsiteY7" fmla="*/ 2173966 h 2644017"/>
                <a:gd name="connsiteX8" fmla="*/ 26993 w 3600481"/>
                <a:gd name="connsiteY8" fmla="*/ 403495 h 2644017"/>
                <a:gd name="connsiteX9" fmla="*/ 50458 w 3600481"/>
                <a:gd name="connsiteY9" fmla="*/ 350977 h 2644017"/>
                <a:gd name="connsiteX10" fmla="*/ 130623 w 3600481"/>
                <a:gd name="connsiteY10" fmla="*/ 363060 h 2644017"/>
                <a:gd name="connsiteX11" fmla="*/ 457302 w 3600481"/>
                <a:gd name="connsiteY11" fmla="*/ 393613 h 2644017"/>
                <a:gd name="connsiteX12" fmla="*/ 525544 w 3600481"/>
                <a:gd name="connsiteY12" fmla="*/ 32506 h 2644017"/>
                <a:gd name="connsiteX13" fmla="*/ 526387 w 3600481"/>
                <a:gd name="connsiteY13" fmla="*/ 25372 h 2644017"/>
                <a:gd name="connsiteX14" fmla="*/ 545045 w 3600481"/>
                <a:gd name="connsiteY14" fmla="*/ 21026 h 2644017"/>
                <a:gd name="connsiteX15" fmla="*/ 780929 w 3600481"/>
                <a:gd name="connsiteY15" fmla="*/ 71 h 264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00481" h="2644017">
                  <a:moveTo>
                    <a:pt x="780929" y="71"/>
                  </a:moveTo>
                  <a:cubicBezTo>
                    <a:pt x="1211374" y="-3870"/>
                    <a:pt x="1767037" y="156024"/>
                    <a:pt x="2310950" y="470052"/>
                  </a:cubicBezTo>
                  <a:cubicBezTo>
                    <a:pt x="2975732" y="853864"/>
                    <a:pt x="3449889" y="1368002"/>
                    <a:pt x="3593042" y="1804753"/>
                  </a:cubicBezTo>
                  <a:lnTo>
                    <a:pt x="3600481" y="1833088"/>
                  </a:lnTo>
                  <a:cubicBezTo>
                    <a:pt x="3528717" y="1912320"/>
                    <a:pt x="3487432" y="1968691"/>
                    <a:pt x="3438528" y="2078402"/>
                  </a:cubicBezTo>
                  <a:cubicBezTo>
                    <a:pt x="3389623" y="2188113"/>
                    <a:pt x="3440126" y="2402950"/>
                    <a:pt x="3448460" y="2471822"/>
                  </a:cubicBezTo>
                  <a:lnTo>
                    <a:pt x="3435199" y="2484012"/>
                  </a:lnTo>
                  <a:cubicBezTo>
                    <a:pt x="3047800" y="2777976"/>
                    <a:pt x="2173281" y="2662454"/>
                    <a:pt x="1327195" y="2173966"/>
                  </a:cubicBezTo>
                  <a:cubicBezTo>
                    <a:pt x="420674" y="1650586"/>
                    <a:pt x="-131380" y="884864"/>
                    <a:pt x="26993" y="403495"/>
                  </a:cubicBezTo>
                  <a:lnTo>
                    <a:pt x="50458" y="350977"/>
                  </a:lnTo>
                  <a:lnTo>
                    <a:pt x="130623" y="363060"/>
                  </a:lnTo>
                  <a:cubicBezTo>
                    <a:pt x="207324" y="365408"/>
                    <a:pt x="394008" y="432238"/>
                    <a:pt x="457302" y="393613"/>
                  </a:cubicBezTo>
                  <a:cubicBezTo>
                    <a:pt x="552245" y="335676"/>
                    <a:pt x="498951" y="153471"/>
                    <a:pt x="525544" y="32506"/>
                  </a:cubicBezTo>
                  <a:lnTo>
                    <a:pt x="526387" y="25372"/>
                  </a:lnTo>
                  <a:lnTo>
                    <a:pt x="545045" y="21026"/>
                  </a:lnTo>
                  <a:cubicBezTo>
                    <a:pt x="618268" y="7799"/>
                    <a:pt x="697231" y="838"/>
                    <a:pt x="780929" y="71"/>
                  </a:cubicBezTo>
                  <a:close/>
                </a:path>
              </a:pathLst>
            </a:custGeom>
            <a:pattFill prst="lgConfetti">
              <a:fgClr>
                <a:schemeClr val="accent4">
                  <a:lumMod val="40000"/>
                  <a:lumOff val="60000"/>
                </a:schemeClr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4E9A6AD2-E236-4AC9-A898-E15F8967721D}"/>
                </a:ext>
              </a:extLst>
            </p:cNvPr>
            <p:cNvSpPr/>
            <p:nvPr/>
          </p:nvSpPr>
          <p:spPr>
            <a:xfrm>
              <a:off x="4734283" y="4654450"/>
              <a:ext cx="3081884" cy="1822167"/>
            </a:xfrm>
            <a:custGeom>
              <a:avLst/>
              <a:gdLst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841 w 3070167"/>
                <a:gd name="connsiteY0" fmla="*/ 71 h 1828416"/>
                <a:gd name="connsiteX1" fmla="*/ 1781862 w 3070167"/>
                <a:gd name="connsiteY1" fmla="*/ 470052 h 1828416"/>
                <a:gd name="connsiteX2" fmla="*/ 3063954 w 3070167"/>
                <a:gd name="connsiteY2" fmla="*/ 1804753 h 1828416"/>
                <a:gd name="connsiteX3" fmla="*/ 3070167 w 3070167"/>
                <a:gd name="connsiteY3" fmla="*/ 1828416 h 1828416"/>
                <a:gd name="connsiteX4" fmla="*/ 2961361 w 3070167"/>
                <a:gd name="connsiteY4" fmla="*/ 1716745 h 1828416"/>
                <a:gd name="connsiteX5" fmla="*/ 1604384 w 3070167"/>
                <a:gd name="connsiteY5" fmla="*/ 710095 h 1828416"/>
                <a:gd name="connsiteX6" fmla="*/ 54111 w 3070167"/>
                <a:gd name="connsiteY6" fmla="*/ 38243 h 1828416"/>
                <a:gd name="connsiteX7" fmla="*/ 683 w 3070167"/>
                <a:gd name="connsiteY7" fmla="*/ 24669 h 1828416"/>
                <a:gd name="connsiteX8" fmla="*/ 113184 w 3070167"/>
                <a:gd name="connsiteY8" fmla="*/ 7466 h 1828416"/>
                <a:gd name="connsiteX9" fmla="*/ 251841 w 3070167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0 w 3069484"/>
                <a:gd name="connsiteY6" fmla="*/ 24669 h 1828416"/>
                <a:gd name="connsiteX7" fmla="*/ 112501 w 3069484"/>
                <a:gd name="connsiteY7" fmla="*/ 7466 h 1828416"/>
                <a:gd name="connsiteX8" fmla="*/ 251158 w 3069484"/>
                <a:gd name="connsiteY8" fmla="*/ 71 h 1828416"/>
                <a:gd name="connsiteX0" fmla="*/ 352588 w 3170914"/>
                <a:gd name="connsiteY0" fmla="*/ 59926 h 1888271"/>
                <a:gd name="connsiteX1" fmla="*/ 1882609 w 3170914"/>
                <a:gd name="connsiteY1" fmla="*/ 529907 h 1888271"/>
                <a:gd name="connsiteX2" fmla="*/ 3164701 w 3170914"/>
                <a:gd name="connsiteY2" fmla="*/ 1864608 h 1888271"/>
                <a:gd name="connsiteX3" fmla="*/ 3170914 w 3170914"/>
                <a:gd name="connsiteY3" fmla="*/ 1888271 h 1888271"/>
                <a:gd name="connsiteX4" fmla="*/ 3062108 w 3170914"/>
                <a:gd name="connsiteY4" fmla="*/ 1776600 h 1888271"/>
                <a:gd name="connsiteX5" fmla="*/ 1705131 w 3170914"/>
                <a:gd name="connsiteY5" fmla="*/ 769950 h 1888271"/>
                <a:gd name="connsiteX6" fmla="*/ 101430 w 3170914"/>
                <a:gd name="connsiteY6" fmla="*/ 84524 h 1888271"/>
                <a:gd name="connsiteX7" fmla="*/ 352588 w 3170914"/>
                <a:gd name="connsiteY7" fmla="*/ 59926 h 1888271"/>
                <a:gd name="connsiteX0" fmla="*/ 262123 w 3080449"/>
                <a:gd name="connsiteY0" fmla="*/ 31590 h 1859935"/>
                <a:gd name="connsiteX1" fmla="*/ 1792144 w 3080449"/>
                <a:gd name="connsiteY1" fmla="*/ 501571 h 1859935"/>
                <a:gd name="connsiteX2" fmla="*/ 3074236 w 3080449"/>
                <a:gd name="connsiteY2" fmla="*/ 1836272 h 1859935"/>
                <a:gd name="connsiteX3" fmla="*/ 3080449 w 3080449"/>
                <a:gd name="connsiteY3" fmla="*/ 1859935 h 1859935"/>
                <a:gd name="connsiteX4" fmla="*/ 2971643 w 3080449"/>
                <a:gd name="connsiteY4" fmla="*/ 1748264 h 1859935"/>
                <a:gd name="connsiteX5" fmla="*/ 1614666 w 3080449"/>
                <a:gd name="connsiteY5" fmla="*/ 741614 h 1859935"/>
                <a:gd name="connsiteX6" fmla="*/ 10965 w 3080449"/>
                <a:gd name="connsiteY6" fmla="*/ 56188 h 1859935"/>
                <a:gd name="connsiteX7" fmla="*/ 262123 w 3080449"/>
                <a:gd name="connsiteY7" fmla="*/ 31590 h 1859935"/>
                <a:gd name="connsiteX0" fmla="*/ 251158 w 3069484"/>
                <a:gd name="connsiteY0" fmla="*/ 36540 h 1864885"/>
                <a:gd name="connsiteX1" fmla="*/ 1781179 w 3069484"/>
                <a:gd name="connsiteY1" fmla="*/ 506521 h 1864885"/>
                <a:gd name="connsiteX2" fmla="*/ 3063271 w 3069484"/>
                <a:gd name="connsiteY2" fmla="*/ 1841222 h 1864885"/>
                <a:gd name="connsiteX3" fmla="*/ 3069484 w 3069484"/>
                <a:gd name="connsiteY3" fmla="*/ 1864885 h 1864885"/>
                <a:gd name="connsiteX4" fmla="*/ 2960678 w 3069484"/>
                <a:gd name="connsiteY4" fmla="*/ 1753214 h 1864885"/>
                <a:gd name="connsiteX5" fmla="*/ 1603701 w 3069484"/>
                <a:gd name="connsiteY5" fmla="*/ 746564 h 1864885"/>
                <a:gd name="connsiteX6" fmla="*/ 0 w 3069484"/>
                <a:gd name="connsiteY6" fmla="*/ 61138 h 1864885"/>
                <a:gd name="connsiteX7" fmla="*/ 251158 w 3069484"/>
                <a:gd name="connsiteY7" fmla="*/ 36540 h 1864885"/>
                <a:gd name="connsiteX0" fmla="*/ 251158 w 3069484"/>
                <a:gd name="connsiteY0" fmla="*/ 4770 h 1833115"/>
                <a:gd name="connsiteX1" fmla="*/ 1781179 w 3069484"/>
                <a:gd name="connsiteY1" fmla="*/ 474751 h 1833115"/>
                <a:gd name="connsiteX2" fmla="*/ 3063271 w 3069484"/>
                <a:gd name="connsiteY2" fmla="*/ 1809452 h 1833115"/>
                <a:gd name="connsiteX3" fmla="*/ 3069484 w 3069484"/>
                <a:gd name="connsiteY3" fmla="*/ 1833115 h 1833115"/>
                <a:gd name="connsiteX4" fmla="*/ 2960678 w 3069484"/>
                <a:gd name="connsiteY4" fmla="*/ 1721444 h 1833115"/>
                <a:gd name="connsiteX5" fmla="*/ 1603701 w 3069484"/>
                <a:gd name="connsiteY5" fmla="*/ 714794 h 1833115"/>
                <a:gd name="connsiteX6" fmla="*/ 0 w 3069484"/>
                <a:gd name="connsiteY6" fmla="*/ 29368 h 1833115"/>
                <a:gd name="connsiteX7" fmla="*/ 251158 w 3069484"/>
                <a:gd name="connsiteY7" fmla="*/ 4770 h 1833115"/>
                <a:gd name="connsiteX0" fmla="*/ 251158 w 3069484"/>
                <a:gd name="connsiteY0" fmla="*/ 3516 h 1831861"/>
                <a:gd name="connsiteX1" fmla="*/ 1781179 w 3069484"/>
                <a:gd name="connsiteY1" fmla="*/ 473497 h 1831861"/>
                <a:gd name="connsiteX2" fmla="*/ 3063271 w 3069484"/>
                <a:gd name="connsiteY2" fmla="*/ 1808198 h 1831861"/>
                <a:gd name="connsiteX3" fmla="*/ 3069484 w 3069484"/>
                <a:gd name="connsiteY3" fmla="*/ 1831861 h 1831861"/>
                <a:gd name="connsiteX4" fmla="*/ 2960678 w 3069484"/>
                <a:gd name="connsiteY4" fmla="*/ 1720190 h 1831861"/>
                <a:gd name="connsiteX5" fmla="*/ 1603701 w 3069484"/>
                <a:gd name="connsiteY5" fmla="*/ 713540 h 1831861"/>
                <a:gd name="connsiteX6" fmla="*/ 0 w 3069484"/>
                <a:gd name="connsiteY6" fmla="*/ 28114 h 1831861"/>
                <a:gd name="connsiteX7" fmla="*/ 251158 w 3069484"/>
                <a:gd name="connsiteY7" fmla="*/ 3516 h 1831861"/>
                <a:gd name="connsiteX0" fmla="*/ 251178 w 3069504"/>
                <a:gd name="connsiteY0" fmla="*/ 72 h 1828417"/>
                <a:gd name="connsiteX1" fmla="*/ 1781199 w 3069504"/>
                <a:gd name="connsiteY1" fmla="*/ 470053 h 1828417"/>
                <a:gd name="connsiteX2" fmla="*/ 3063291 w 3069504"/>
                <a:gd name="connsiteY2" fmla="*/ 1804754 h 1828417"/>
                <a:gd name="connsiteX3" fmla="*/ 3069504 w 3069504"/>
                <a:gd name="connsiteY3" fmla="*/ 1828417 h 1828417"/>
                <a:gd name="connsiteX4" fmla="*/ 2960698 w 3069504"/>
                <a:gd name="connsiteY4" fmla="*/ 1716746 h 1828417"/>
                <a:gd name="connsiteX5" fmla="*/ 1603721 w 3069504"/>
                <a:gd name="connsiteY5" fmla="*/ 710096 h 1828417"/>
                <a:gd name="connsiteX6" fmla="*/ 20 w 3069504"/>
                <a:gd name="connsiteY6" fmla="*/ 24670 h 1828417"/>
                <a:gd name="connsiteX7" fmla="*/ 251178 w 3069504"/>
                <a:gd name="connsiteY7" fmla="*/ 72 h 1828417"/>
                <a:gd name="connsiteX0" fmla="*/ 251178 w 3072679"/>
                <a:gd name="connsiteY0" fmla="*/ 72 h 1841117"/>
                <a:gd name="connsiteX1" fmla="*/ 1781199 w 3072679"/>
                <a:gd name="connsiteY1" fmla="*/ 470053 h 1841117"/>
                <a:gd name="connsiteX2" fmla="*/ 3063291 w 3072679"/>
                <a:gd name="connsiteY2" fmla="*/ 1804754 h 1841117"/>
                <a:gd name="connsiteX3" fmla="*/ 3072679 w 3072679"/>
                <a:gd name="connsiteY3" fmla="*/ 1841117 h 1841117"/>
                <a:gd name="connsiteX4" fmla="*/ 2960698 w 3072679"/>
                <a:gd name="connsiteY4" fmla="*/ 1716746 h 1841117"/>
                <a:gd name="connsiteX5" fmla="*/ 1603721 w 3072679"/>
                <a:gd name="connsiteY5" fmla="*/ 710096 h 1841117"/>
                <a:gd name="connsiteX6" fmla="*/ 20 w 3072679"/>
                <a:gd name="connsiteY6" fmla="*/ 24670 h 1841117"/>
                <a:gd name="connsiteX7" fmla="*/ 251178 w 3072679"/>
                <a:gd name="connsiteY7" fmla="*/ 72 h 1841117"/>
                <a:gd name="connsiteX0" fmla="*/ 251178 w 3082204"/>
                <a:gd name="connsiteY0" fmla="*/ 72 h 1844292"/>
                <a:gd name="connsiteX1" fmla="*/ 1781199 w 3082204"/>
                <a:gd name="connsiteY1" fmla="*/ 470053 h 1844292"/>
                <a:gd name="connsiteX2" fmla="*/ 3063291 w 3082204"/>
                <a:gd name="connsiteY2" fmla="*/ 1804754 h 1844292"/>
                <a:gd name="connsiteX3" fmla="*/ 3082204 w 3082204"/>
                <a:gd name="connsiteY3" fmla="*/ 1844292 h 1844292"/>
                <a:gd name="connsiteX4" fmla="*/ 2960698 w 3082204"/>
                <a:gd name="connsiteY4" fmla="*/ 1716746 h 1844292"/>
                <a:gd name="connsiteX5" fmla="*/ 1603721 w 3082204"/>
                <a:gd name="connsiteY5" fmla="*/ 710096 h 1844292"/>
                <a:gd name="connsiteX6" fmla="*/ 20 w 3082204"/>
                <a:gd name="connsiteY6" fmla="*/ 24670 h 1844292"/>
                <a:gd name="connsiteX7" fmla="*/ 251178 w 3082204"/>
                <a:gd name="connsiteY7" fmla="*/ 72 h 1844292"/>
                <a:gd name="connsiteX0" fmla="*/ 251178 w 3091729"/>
                <a:gd name="connsiteY0" fmla="*/ 72 h 1856992"/>
                <a:gd name="connsiteX1" fmla="*/ 1781199 w 3091729"/>
                <a:gd name="connsiteY1" fmla="*/ 470053 h 1856992"/>
                <a:gd name="connsiteX2" fmla="*/ 3063291 w 3091729"/>
                <a:gd name="connsiteY2" fmla="*/ 1804754 h 1856992"/>
                <a:gd name="connsiteX3" fmla="*/ 3091729 w 3091729"/>
                <a:gd name="connsiteY3" fmla="*/ 1856992 h 1856992"/>
                <a:gd name="connsiteX4" fmla="*/ 2960698 w 3091729"/>
                <a:gd name="connsiteY4" fmla="*/ 1716746 h 1856992"/>
                <a:gd name="connsiteX5" fmla="*/ 1603721 w 3091729"/>
                <a:gd name="connsiteY5" fmla="*/ 710096 h 1856992"/>
                <a:gd name="connsiteX6" fmla="*/ 20 w 3091729"/>
                <a:gd name="connsiteY6" fmla="*/ 24670 h 1856992"/>
                <a:gd name="connsiteX7" fmla="*/ 251178 w 3091729"/>
                <a:gd name="connsiteY7" fmla="*/ 72 h 1856992"/>
                <a:gd name="connsiteX0" fmla="*/ 251178 w 3063291"/>
                <a:gd name="connsiteY0" fmla="*/ 72 h 1942717"/>
                <a:gd name="connsiteX1" fmla="*/ 1781199 w 3063291"/>
                <a:gd name="connsiteY1" fmla="*/ 470053 h 1942717"/>
                <a:gd name="connsiteX2" fmla="*/ 3063291 w 3063291"/>
                <a:gd name="connsiteY2" fmla="*/ 1804754 h 1942717"/>
                <a:gd name="connsiteX3" fmla="*/ 3034579 w 3063291"/>
                <a:gd name="connsiteY3" fmla="*/ 1942717 h 1942717"/>
                <a:gd name="connsiteX4" fmla="*/ 2960698 w 3063291"/>
                <a:gd name="connsiteY4" fmla="*/ 1716746 h 1942717"/>
                <a:gd name="connsiteX5" fmla="*/ 1603721 w 3063291"/>
                <a:gd name="connsiteY5" fmla="*/ 710096 h 1942717"/>
                <a:gd name="connsiteX6" fmla="*/ 20 w 3063291"/>
                <a:gd name="connsiteY6" fmla="*/ 24670 h 1942717"/>
                <a:gd name="connsiteX7" fmla="*/ 251178 w 3063291"/>
                <a:gd name="connsiteY7" fmla="*/ 72 h 1942717"/>
                <a:gd name="connsiteX0" fmla="*/ 251178 w 3063291"/>
                <a:gd name="connsiteY0" fmla="*/ 72 h 1804754"/>
                <a:gd name="connsiteX1" fmla="*/ 1781199 w 3063291"/>
                <a:gd name="connsiteY1" fmla="*/ 470053 h 1804754"/>
                <a:gd name="connsiteX2" fmla="*/ 3063291 w 3063291"/>
                <a:gd name="connsiteY2" fmla="*/ 1804754 h 1804754"/>
                <a:gd name="connsiteX3" fmla="*/ 2960698 w 3063291"/>
                <a:gd name="connsiteY3" fmla="*/ 1716746 h 1804754"/>
                <a:gd name="connsiteX4" fmla="*/ 1603721 w 3063291"/>
                <a:gd name="connsiteY4" fmla="*/ 710096 h 1804754"/>
                <a:gd name="connsiteX5" fmla="*/ 20 w 3063291"/>
                <a:gd name="connsiteY5" fmla="*/ 24670 h 1804754"/>
                <a:gd name="connsiteX6" fmla="*/ 251178 w 3063291"/>
                <a:gd name="connsiteY6" fmla="*/ 72 h 1804754"/>
                <a:gd name="connsiteX0" fmla="*/ 251178 w 3063291"/>
                <a:gd name="connsiteY0" fmla="*/ 72 h 1813255"/>
                <a:gd name="connsiteX1" fmla="*/ 1781199 w 3063291"/>
                <a:gd name="connsiteY1" fmla="*/ 470053 h 1813255"/>
                <a:gd name="connsiteX2" fmla="*/ 3063291 w 3063291"/>
                <a:gd name="connsiteY2" fmla="*/ 1804754 h 1813255"/>
                <a:gd name="connsiteX3" fmla="*/ 2960698 w 3063291"/>
                <a:gd name="connsiteY3" fmla="*/ 1716746 h 1813255"/>
                <a:gd name="connsiteX4" fmla="*/ 1603721 w 3063291"/>
                <a:gd name="connsiteY4" fmla="*/ 710096 h 1813255"/>
                <a:gd name="connsiteX5" fmla="*/ 20 w 3063291"/>
                <a:gd name="connsiteY5" fmla="*/ 24670 h 1813255"/>
                <a:gd name="connsiteX6" fmla="*/ 251178 w 3063291"/>
                <a:gd name="connsiteY6" fmla="*/ 72 h 1813255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81719"/>
                <a:gd name="connsiteY0" fmla="*/ 64 h 1822171"/>
                <a:gd name="connsiteX1" fmla="*/ 1847874 w 3081719"/>
                <a:gd name="connsiteY1" fmla="*/ 479570 h 1822171"/>
                <a:gd name="connsiteX2" fmla="*/ 3079166 w 3081719"/>
                <a:gd name="connsiteY2" fmla="*/ 1814271 h 1822171"/>
                <a:gd name="connsiteX3" fmla="*/ 2960698 w 3081719"/>
                <a:gd name="connsiteY3" fmla="*/ 1716738 h 1822171"/>
                <a:gd name="connsiteX4" fmla="*/ 1603721 w 3081719"/>
                <a:gd name="connsiteY4" fmla="*/ 710088 h 1822171"/>
                <a:gd name="connsiteX5" fmla="*/ 20 w 3081719"/>
                <a:gd name="connsiteY5" fmla="*/ 24662 h 1822171"/>
                <a:gd name="connsiteX6" fmla="*/ 251178 w 3081719"/>
                <a:gd name="connsiteY6" fmla="*/ 64 h 1822171"/>
                <a:gd name="connsiteX0" fmla="*/ 251178 w 3081828"/>
                <a:gd name="connsiteY0" fmla="*/ 63 h 1822170"/>
                <a:gd name="connsiteX1" fmla="*/ 1882799 w 3081828"/>
                <a:gd name="connsiteY1" fmla="*/ 482744 h 1822170"/>
                <a:gd name="connsiteX2" fmla="*/ 3079166 w 3081828"/>
                <a:gd name="connsiteY2" fmla="*/ 1814270 h 1822170"/>
                <a:gd name="connsiteX3" fmla="*/ 2960698 w 3081828"/>
                <a:gd name="connsiteY3" fmla="*/ 1716737 h 1822170"/>
                <a:gd name="connsiteX4" fmla="*/ 1603721 w 3081828"/>
                <a:gd name="connsiteY4" fmla="*/ 710087 h 1822170"/>
                <a:gd name="connsiteX5" fmla="*/ 20 w 3081828"/>
                <a:gd name="connsiteY5" fmla="*/ 24661 h 1822170"/>
                <a:gd name="connsiteX6" fmla="*/ 251178 w 3081828"/>
                <a:gd name="connsiteY6" fmla="*/ 63 h 1822170"/>
                <a:gd name="connsiteX0" fmla="*/ 251178 w 3081884"/>
                <a:gd name="connsiteY0" fmla="*/ 60 h 1822167"/>
                <a:gd name="connsiteX1" fmla="*/ 1882799 w 3081884"/>
                <a:gd name="connsiteY1" fmla="*/ 482741 h 1822167"/>
                <a:gd name="connsiteX2" fmla="*/ 3079166 w 3081884"/>
                <a:gd name="connsiteY2" fmla="*/ 1814267 h 1822167"/>
                <a:gd name="connsiteX3" fmla="*/ 2960698 w 3081884"/>
                <a:gd name="connsiteY3" fmla="*/ 1716734 h 1822167"/>
                <a:gd name="connsiteX4" fmla="*/ 1603721 w 3081884"/>
                <a:gd name="connsiteY4" fmla="*/ 710084 h 1822167"/>
                <a:gd name="connsiteX5" fmla="*/ 20 w 3081884"/>
                <a:gd name="connsiteY5" fmla="*/ 24658 h 1822167"/>
                <a:gd name="connsiteX6" fmla="*/ 251178 w 3081884"/>
                <a:gd name="connsiteY6" fmla="*/ 60 h 182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1884" h="1822167">
                  <a:moveTo>
                    <a:pt x="251178" y="60"/>
                  </a:moveTo>
                  <a:cubicBezTo>
                    <a:pt x="681622" y="-3882"/>
                    <a:pt x="1322568" y="189898"/>
                    <a:pt x="1882799" y="482741"/>
                  </a:cubicBezTo>
                  <a:cubicBezTo>
                    <a:pt x="2379071" y="742151"/>
                    <a:pt x="3132862" y="1612466"/>
                    <a:pt x="3079166" y="1814267"/>
                  </a:cubicBezTo>
                  <a:cubicBezTo>
                    <a:pt x="3064018" y="1851606"/>
                    <a:pt x="2994896" y="1746070"/>
                    <a:pt x="2960698" y="1716734"/>
                  </a:cubicBezTo>
                  <a:cubicBezTo>
                    <a:pt x="2606771" y="1371478"/>
                    <a:pt x="2097167" y="992097"/>
                    <a:pt x="1603721" y="710084"/>
                  </a:cubicBezTo>
                  <a:cubicBezTo>
                    <a:pt x="1110275" y="428071"/>
                    <a:pt x="-5447" y="49688"/>
                    <a:pt x="20" y="24658"/>
                  </a:cubicBezTo>
                  <a:cubicBezTo>
                    <a:pt x="5487" y="-372"/>
                    <a:pt x="144815" y="2029"/>
                    <a:pt x="251178" y="60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87A6F3E2-C441-45CC-A8AA-EA1F14FA61B5}"/>
                </a:ext>
              </a:extLst>
            </p:cNvPr>
            <p:cNvSpPr/>
            <p:nvPr/>
          </p:nvSpPr>
          <p:spPr>
            <a:xfrm rot="1800000">
              <a:off x="4370992" y="4686974"/>
              <a:ext cx="2710051" cy="1030843"/>
            </a:xfrm>
            <a:custGeom>
              <a:avLst/>
              <a:gdLst>
                <a:gd name="connsiteX0" fmla="*/ 363078 w 2710051"/>
                <a:gd name="connsiteY0" fmla="*/ 301727 h 942159"/>
                <a:gd name="connsiteX1" fmla="*/ 629139 w 2710051"/>
                <a:gd name="connsiteY1" fmla="*/ 335474 h 942159"/>
                <a:gd name="connsiteX2" fmla="*/ 653613 w 2710051"/>
                <a:gd name="connsiteY2" fmla="*/ 138015 h 942159"/>
                <a:gd name="connsiteX3" fmla="*/ 898717 w 2710051"/>
                <a:gd name="connsiteY3" fmla="*/ 221177 h 942159"/>
                <a:gd name="connsiteX4" fmla="*/ 991948 w 2710051"/>
                <a:gd name="connsiteY4" fmla="*/ 35102 h 942159"/>
                <a:gd name="connsiteX5" fmla="*/ 1199381 w 2710051"/>
                <a:gd name="connsiteY5" fmla="*/ 162019 h 942159"/>
                <a:gd name="connsiteX6" fmla="*/ 1355026 w 2710051"/>
                <a:gd name="connsiteY6" fmla="*/ 0 h 942159"/>
                <a:gd name="connsiteX7" fmla="*/ 1510670 w 2710051"/>
                <a:gd name="connsiteY7" fmla="*/ 162019 h 942159"/>
                <a:gd name="connsiteX8" fmla="*/ 1718103 w 2710051"/>
                <a:gd name="connsiteY8" fmla="*/ 35102 h 942159"/>
                <a:gd name="connsiteX9" fmla="*/ 1811334 w 2710051"/>
                <a:gd name="connsiteY9" fmla="*/ 221177 h 942159"/>
                <a:gd name="connsiteX10" fmla="*/ 2056438 w 2710051"/>
                <a:gd name="connsiteY10" fmla="*/ 138015 h 942159"/>
                <a:gd name="connsiteX11" fmla="*/ 2080912 w 2710051"/>
                <a:gd name="connsiteY11" fmla="*/ 335474 h 942159"/>
                <a:gd name="connsiteX12" fmla="*/ 2346973 w 2710051"/>
                <a:gd name="connsiteY12" fmla="*/ 301727 h 942159"/>
                <a:gd name="connsiteX13" fmla="*/ 2301017 w 2710051"/>
                <a:gd name="connsiteY13" fmla="*/ 497107 h 942159"/>
                <a:gd name="connsiteX14" fmla="*/ 2569908 w 2710051"/>
                <a:gd name="connsiteY14" fmla="*/ 515080 h 942159"/>
                <a:gd name="connsiteX15" fmla="*/ 2456662 w 2710051"/>
                <a:gd name="connsiteY15" fmla="*/ 695071 h 942159"/>
                <a:gd name="connsiteX16" fmla="*/ 2710051 w 2710051"/>
                <a:gd name="connsiteY16" fmla="*/ 763534 h 942159"/>
                <a:gd name="connsiteX17" fmla="*/ 2537220 w 2710051"/>
                <a:gd name="connsiteY17" fmla="*/ 915862 h 942159"/>
                <a:gd name="connsiteX18" fmla="*/ 2587982 w 2710051"/>
                <a:gd name="connsiteY18" fmla="*/ 942159 h 942159"/>
                <a:gd name="connsiteX19" fmla="*/ 2347666 w 2710051"/>
                <a:gd name="connsiteY19" fmla="*/ 918396 h 942159"/>
                <a:gd name="connsiteX20" fmla="*/ 1326886 w 2710051"/>
                <a:gd name="connsiteY20" fmla="*/ 876090 h 942159"/>
                <a:gd name="connsiteX21" fmla="*/ 306105 w 2710051"/>
                <a:gd name="connsiteY21" fmla="*/ 918396 h 942159"/>
                <a:gd name="connsiteX22" fmla="*/ 135345 w 2710051"/>
                <a:gd name="connsiteY22" fmla="*/ 935282 h 942159"/>
                <a:gd name="connsiteX23" fmla="*/ 172831 w 2710051"/>
                <a:gd name="connsiteY23" fmla="*/ 915862 h 942159"/>
                <a:gd name="connsiteX24" fmla="*/ 0 w 2710051"/>
                <a:gd name="connsiteY24" fmla="*/ 763534 h 942159"/>
                <a:gd name="connsiteX25" fmla="*/ 253389 w 2710051"/>
                <a:gd name="connsiteY25" fmla="*/ 695071 h 942159"/>
                <a:gd name="connsiteX26" fmla="*/ 140143 w 2710051"/>
                <a:gd name="connsiteY26" fmla="*/ 515080 h 942159"/>
                <a:gd name="connsiteX27" fmla="*/ 409034 w 2710051"/>
                <a:gd name="connsiteY27" fmla="*/ 497107 h 942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10051" h="942159">
                  <a:moveTo>
                    <a:pt x="363078" y="301727"/>
                  </a:moveTo>
                  <a:lnTo>
                    <a:pt x="629139" y="335474"/>
                  </a:lnTo>
                  <a:lnTo>
                    <a:pt x="653613" y="138015"/>
                  </a:lnTo>
                  <a:lnTo>
                    <a:pt x="898717" y="221177"/>
                  </a:lnTo>
                  <a:lnTo>
                    <a:pt x="991948" y="35102"/>
                  </a:lnTo>
                  <a:lnTo>
                    <a:pt x="1199381" y="162019"/>
                  </a:lnTo>
                  <a:lnTo>
                    <a:pt x="1355026" y="0"/>
                  </a:lnTo>
                  <a:lnTo>
                    <a:pt x="1510670" y="162019"/>
                  </a:lnTo>
                  <a:lnTo>
                    <a:pt x="1718103" y="35102"/>
                  </a:lnTo>
                  <a:lnTo>
                    <a:pt x="1811334" y="221177"/>
                  </a:lnTo>
                  <a:lnTo>
                    <a:pt x="2056438" y="138015"/>
                  </a:lnTo>
                  <a:lnTo>
                    <a:pt x="2080912" y="335474"/>
                  </a:lnTo>
                  <a:lnTo>
                    <a:pt x="2346973" y="301727"/>
                  </a:lnTo>
                  <a:lnTo>
                    <a:pt x="2301017" y="497107"/>
                  </a:lnTo>
                  <a:lnTo>
                    <a:pt x="2569908" y="515080"/>
                  </a:lnTo>
                  <a:lnTo>
                    <a:pt x="2456662" y="695071"/>
                  </a:lnTo>
                  <a:lnTo>
                    <a:pt x="2710051" y="763534"/>
                  </a:lnTo>
                  <a:lnTo>
                    <a:pt x="2537220" y="915862"/>
                  </a:lnTo>
                  <a:lnTo>
                    <a:pt x="2587982" y="942159"/>
                  </a:lnTo>
                  <a:lnTo>
                    <a:pt x="2347666" y="918396"/>
                  </a:lnTo>
                  <a:cubicBezTo>
                    <a:pt x="2019628" y="890717"/>
                    <a:pt x="1677930" y="876090"/>
                    <a:pt x="1326886" y="876090"/>
                  </a:cubicBezTo>
                  <a:cubicBezTo>
                    <a:pt x="975841" y="876090"/>
                    <a:pt x="634143" y="890718"/>
                    <a:pt x="306105" y="918396"/>
                  </a:cubicBezTo>
                  <a:lnTo>
                    <a:pt x="135345" y="935282"/>
                  </a:lnTo>
                  <a:lnTo>
                    <a:pt x="172831" y="915862"/>
                  </a:lnTo>
                  <a:lnTo>
                    <a:pt x="0" y="763534"/>
                  </a:lnTo>
                  <a:lnTo>
                    <a:pt x="253389" y="695071"/>
                  </a:lnTo>
                  <a:lnTo>
                    <a:pt x="140143" y="515080"/>
                  </a:lnTo>
                  <a:lnTo>
                    <a:pt x="409034" y="497107"/>
                  </a:lnTo>
                  <a:close/>
                </a:path>
              </a:pathLst>
            </a:custGeom>
            <a:solidFill>
              <a:srgbClr val="33CC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4A40B667-72C3-4F1E-8A6B-590E2FA727D9}"/>
                </a:ext>
              </a:extLst>
            </p:cNvPr>
            <p:cNvSpPr/>
            <p:nvPr/>
          </p:nvSpPr>
          <p:spPr>
            <a:xfrm rot="2053807">
              <a:off x="5429944" y="5132967"/>
              <a:ext cx="2710051" cy="1264009"/>
            </a:xfrm>
            <a:custGeom>
              <a:avLst/>
              <a:gdLst>
                <a:gd name="connsiteX0" fmla="*/ 363078 w 2710051"/>
                <a:gd name="connsiteY0" fmla="*/ 301727 h 942159"/>
                <a:gd name="connsiteX1" fmla="*/ 629139 w 2710051"/>
                <a:gd name="connsiteY1" fmla="*/ 335474 h 942159"/>
                <a:gd name="connsiteX2" fmla="*/ 653613 w 2710051"/>
                <a:gd name="connsiteY2" fmla="*/ 138015 h 942159"/>
                <a:gd name="connsiteX3" fmla="*/ 898717 w 2710051"/>
                <a:gd name="connsiteY3" fmla="*/ 221177 h 942159"/>
                <a:gd name="connsiteX4" fmla="*/ 991948 w 2710051"/>
                <a:gd name="connsiteY4" fmla="*/ 35102 h 942159"/>
                <a:gd name="connsiteX5" fmla="*/ 1199381 w 2710051"/>
                <a:gd name="connsiteY5" fmla="*/ 162019 h 942159"/>
                <a:gd name="connsiteX6" fmla="*/ 1355026 w 2710051"/>
                <a:gd name="connsiteY6" fmla="*/ 0 h 942159"/>
                <a:gd name="connsiteX7" fmla="*/ 1510670 w 2710051"/>
                <a:gd name="connsiteY7" fmla="*/ 162019 h 942159"/>
                <a:gd name="connsiteX8" fmla="*/ 1718103 w 2710051"/>
                <a:gd name="connsiteY8" fmla="*/ 35102 h 942159"/>
                <a:gd name="connsiteX9" fmla="*/ 1811334 w 2710051"/>
                <a:gd name="connsiteY9" fmla="*/ 221177 h 942159"/>
                <a:gd name="connsiteX10" fmla="*/ 2056438 w 2710051"/>
                <a:gd name="connsiteY10" fmla="*/ 138015 h 942159"/>
                <a:gd name="connsiteX11" fmla="*/ 2080912 w 2710051"/>
                <a:gd name="connsiteY11" fmla="*/ 335474 h 942159"/>
                <a:gd name="connsiteX12" fmla="*/ 2346973 w 2710051"/>
                <a:gd name="connsiteY12" fmla="*/ 301727 h 942159"/>
                <a:gd name="connsiteX13" fmla="*/ 2301017 w 2710051"/>
                <a:gd name="connsiteY13" fmla="*/ 497107 h 942159"/>
                <a:gd name="connsiteX14" fmla="*/ 2569908 w 2710051"/>
                <a:gd name="connsiteY14" fmla="*/ 515080 h 942159"/>
                <a:gd name="connsiteX15" fmla="*/ 2456662 w 2710051"/>
                <a:gd name="connsiteY15" fmla="*/ 695071 h 942159"/>
                <a:gd name="connsiteX16" fmla="*/ 2710051 w 2710051"/>
                <a:gd name="connsiteY16" fmla="*/ 763534 h 942159"/>
                <a:gd name="connsiteX17" fmla="*/ 2537220 w 2710051"/>
                <a:gd name="connsiteY17" fmla="*/ 915862 h 942159"/>
                <a:gd name="connsiteX18" fmla="*/ 2587982 w 2710051"/>
                <a:gd name="connsiteY18" fmla="*/ 942159 h 942159"/>
                <a:gd name="connsiteX19" fmla="*/ 2347666 w 2710051"/>
                <a:gd name="connsiteY19" fmla="*/ 918396 h 942159"/>
                <a:gd name="connsiteX20" fmla="*/ 1326886 w 2710051"/>
                <a:gd name="connsiteY20" fmla="*/ 876090 h 942159"/>
                <a:gd name="connsiteX21" fmla="*/ 306105 w 2710051"/>
                <a:gd name="connsiteY21" fmla="*/ 918396 h 942159"/>
                <a:gd name="connsiteX22" fmla="*/ 135345 w 2710051"/>
                <a:gd name="connsiteY22" fmla="*/ 935282 h 942159"/>
                <a:gd name="connsiteX23" fmla="*/ 172831 w 2710051"/>
                <a:gd name="connsiteY23" fmla="*/ 915862 h 942159"/>
                <a:gd name="connsiteX24" fmla="*/ 0 w 2710051"/>
                <a:gd name="connsiteY24" fmla="*/ 763534 h 942159"/>
                <a:gd name="connsiteX25" fmla="*/ 253389 w 2710051"/>
                <a:gd name="connsiteY25" fmla="*/ 695071 h 942159"/>
                <a:gd name="connsiteX26" fmla="*/ 140143 w 2710051"/>
                <a:gd name="connsiteY26" fmla="*/ 515080 h 942159"/>
                <a:gd name="connsiteX27" fmla="*/ 409034 w 2710051"/>
                <a:gd name="connsiteY27" fmla="*/ 497107 h 942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10051" h="942159">
                  <a:moveTo>
                    <a:pt x="363078" y="301727"/>
                  </a:moveTo>
                  <a:lnTo>
                    <a:pt x="629139" y="335474"/>
                  </a:lnTo>
                  <a:lnTo>
                    <a:pt x="653613" y="138015"/>
                  </a:lnTo>
                  <a:lnTo>
                    <a:pt x="898717" y="221177"/>
                  </a:lnTo>
                  <a:lnTo>
                    <a:pt x="991948" y="35102"/>
                  </a:lnTo>
                  <a:lnTo>
                    <a:pt x="1199381" y="162019"/>
                  </a:lnTo>
                  <a:lnTo>
                    <a:pt x="1355026" y="0"/>
                  </a:lnTo>
                  <a:lnTo>
                    <a:pt x="1510670" y="162019"/>
                  </a:lnTo>
                  <a:lnTo>
                    <a:pt x="1718103" y="35102"/>
                  </a:lnTo>
                  <a:lnTo>
                    <a:pt x="1811334" y="221177"/>
                  </a:lnTo>
                  <a:lnTo>
                    <a:pt x="2056438" y="138015"/>
                  </a:lnTo>
                  <a:lnTo>
                    <a:pt x="2080912" y="335474"/>
                  </a:lnTo>
                  <a:lnTo>
                    <a:pt x="2346973" y="301727"/>
                  </a:lnTo>
                  <a:lnTo>
                    <a:pt x="2301017" y="497107"/>
                  </a:lnTo>
                  <a:lnTo>
                    <a:pt x="2569908" y="515080"/>
                  </a:lnTo>
                  <a:lnTo>
                    <a:pt x="2456662" y="695071"/>
                  </a:lnTo>
                  <a:lnTo>
                    <a:pt x="2710051" y="763534"/>
                  </a:lnTo>
                  <a:lnTo>
                    <a:pt x="2537220" y="915862"/>
                  </a:lnTo>
                  <a:lnTo>
                    <a:pt x="2587982" y="942159"/>
                  </a:lnTo>
                  <a:lnTo>
                    <a:pt x="2347666" y="918396"/>
                  </a:lnTo>
                  <a:cubicBezTo>
                    <a:pt x="2019628" y="890717"/>
                    <a:pt x="1677930" y="876090"/>
                    <a:pt x="1326886" y="876090"/>
                  </a:cubicBezTo>
                  <a:cubicBezTo>
                    <a:pt x="975841" y="876090"/>
                    <a:pt x="634143" y="890718"/>
                    <a:pt x="306105" y="918396"/>
                  </a:cubicBezTo>
                  <a:lnTo>
                    <a:pt x="135345" y="935282"/>
                  </a:lnTo>
                  <a:lnTo>
                    <a:pt x="172831" y="915862"/>
                  </a:lnTo>
                  <a:lnTo>
                    <a:pt x="0" y="763534"/>
                  </a:lnTo>
                  <a:lnTo>
                    <a:pt x="253389" y="695071"/>
                  </a:lnTo>
                  <a:lnTo>
                    <a:pt x="140143" y="515080"/>
                  </a:lnTo>
                  <a:lnTo>
                    <a:pt x="409034" y="497107"/>
                  </a:lnTo>
                  <a:close/>
                </a:path>
              </a:pathLst>
            </a:custGeom>
            <a:solidFill>
              <a:srgbClr val="33CC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89E00552-8F17-4CDF-BEE0-2A875DAD352D}"/>
                </a:ext>
              </a:extLst>
            </p:cNvPr>
            <p:cNvGrpSpPr/>
            <p:nvPr/>
          </p:nvGrpSpPr>
          <p:grpSpPr>
            <a:xfrm rot="1800000">
              <a:off x="4436161" y="4725003"/>
              <a:ext cx="2058026" cy="1150134"/>
              <a:chOff x="8718917" y="4480213"/>
              <a:chExt cx="2467862" cy="1185772"/>
            </a:xfrm>
            <a:solidFill>
              <a:srgbClr val="FF66CC"/>
            </a:solidFill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F0CDA9C0-F83F-4D4C-AF8F-76E4EBD86BD9}"/>
                  </a:ext>
                </a:extLst>
              </p:cNvPr>
              <p:cNvSpPr/>
              <p:nvPr/>
            </p:nvSpPr>
            <p:spPr>
              <a:xfrm>
                <a:off x="8783200" y="4480213"/>
                <a:ext cx="2403579" cy="1182133"/>
              </a:xfrm>
              <a:custGeom>
                <a:avLst/>
                <a:gdLst>
                  <a:gd name="connsiteX0" fmla="*/ 1203763 w 2403579"/>
                  <a:gd name="connsiteY0" fmla="*/ 0 h 1182133"/>
                  <a:gd name="connsiteX1" fmla="*/ 2402455 w 2403579"/>
                  <a:gd name="connsiteY1" fmla="*/ 1081718 h 1182133"/>
                  <a:gd name="connsiteX2" fmla="*/ 2403579 w 2403579"/>
                  <a:gd name="connsiteY2" fmla="*/ 1103976 h 1182133"/>
                  <a:gd name="connsiteX3" fmla="*/ 2324413 w 2403579"/>
                  <a:gd name="connsiteY3" fmla="*/ 1085622 h 1182133"/>
                  <a:gd name="connsiteX4" fmla="*/ 1349906 w 2403579"/>
                  <a:gd name="connsiteY4" fmla="*/ 990934 h 1182133"/>
                  <a:gd name="connsiteX5" fmla="*/ 156550 w 2403579"/>
                  <a:gd name="connsiteY5" fmla="*/ 1136361 h 1182133"/>
                  <a:gd name="connsiteX6" fmla="*/ 0 w 2403579"/>
                  <a:gd name="connsiteY6" fmla="*/ 1182133 h 1182133"/>
                  <a:gd name="connsiteX7" fmla="*/ 5071 w 2403579"/>
                  <a:gd name="connsiteY7" fmla="*/ 1081718 h 1182133"/>
                  <a:gd name="connsiteX8" fmla="*/ 1203763 w 2403579"/>
                  <a:gd name="connsiteY8" fmla="*/ 0 h 1182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03579" h="1182133">
                    <a:moveTo>
                      <a:pt x="1203763" y="0"/>
                    </a:moveTo>
                    <a:cubicBezTo>
                      <a:pt x="1827627" y="0"/>
                      <a:pt x="2340752" y="474133"/>
                      <a:pt x="2402455" y="1081718"/>
                    </a:cubicBezTo>
                    <a:lnTo>
                      <a:pt x="2403579" y="1103976"/>
                    </a:lnTo>
                    <a:lnTo>
                      <a:pt x="2324413" y="1085622"/>
                    </a:lnTo>
                    <a:cubicBezTo>
                      <a:pt x="2024889" y="1024650"/>
                      <a:pt x="1695579" y="990934"/>
                      <a:pt x="1349906" y="990934"/>
                    </a:cubicBezTo>
                    <a:cubicBezTo>
                      <a:pt x="917815" y="990934"/>
                      <a:pt x="511291" y="1043616"/>
                      <a:pt x="156550" y="1136361"/>
                    </a:cubicBezTo>
                    <a:lnTo>
                      <a:pt x="0" y="1182133"/>
                    </a:lnTo>
                    <a:lnTo>
                      <a:pt x="5071" y="1081718"/>
                    </a:lnTo>
                    <a:cubicBezTo>
                      <a:pt x="66774" y="474133"/>
                      <a:pt x="579899" y="0"/>
                      <a:pt x="1203763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5D16D353-D6C8-45A1-9E5F-8CDCA609F991}"/>
                  </a:ext>
                </a:extLst>
              </p:cNvPr>
              <p:cNvSpPr/>
              <p:nvPr/>
            </p:nvSpPr>
            <p:spPr>
              <a:xfrm>
                <a:off x="8718917" y="4483852"/>
                <a:ext cx="2403579" cy="1182133"/>
              </a:xfrm>
              <a:custGeom>
                <a:avLst/>
                <a:gdLst>
                  <a:gd name="connsiteX0" fmla="*/ 1203763 w 2403579"/>
                  <a:gd name="connsiteY0" fmla="*/ 0 h 1182133"/>
                  <a:gd name="connsiteX1" fmla="*/ 2402455 w 2403579"/>
                  <a:gd name="connsiteY1" fmla="*/ 1081718 h 1182133"/>
                  <a:gd name="connsiteX2" fmla="*/ 2403579 w 2403579"/>
                  <a:gd name="connsiteY2" fmla="*/ 1103976 h 1182133"/>
                  <a:gd name="connsiteX3" fmla="*/ 2324413 w 2403579"/>
                  <a:gd name="connsiteY3" fmla="*/ 1085622 h 1182133"/>
                  <a:gd name="connsiteX4" fmla="*/ 1349906 w 2403579"/>
                  <a:gd name="connsiteY4" fmla="*/ 990934 h 1182133"/>
                  <a:gd name="connsiteX5" fmla="*/ 156550 w 2403579"/>
                  <a:gd name="connsiteY5" fmla="*/ 1136361 h 1182133"/>
                  <a:gd name="connsiteX6" fmla="*/ 0 w 2403579"/>
                  <a:gd name="connsiteY6" fmla="*/ 1182133 h 1182133"/>
                  <a:gd name="connsiteX7" fmla="*/ 5071 w 2403579"/>
                  <a:gd name="connsiteY7" fmla="*/ 1081718 h 1182133"/>
                  <a:gd name="connsiteX8" fmla="*/ 1203763 w 2403579"/>
                  <a:gd name="connsiteY8" fmla="*/ 0 h 1182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03579" h="1182133">
                    <a:moveTo>
                      <a:pt x="1203763" y="0"/>
                    </a:moveTo>
                    <a:cubicBezTo>
                      <a:pt x="1827627" y="0"/>
                      <a:pt x="2340752" y="474133"/>
                      <a:pt x="2402455" y="1081718"/>
                    </a:cubicBezTo>
                    <a:lnTo>
                      <a:pt x="2403579" y="1103976"/>
                    </a:lnTo>
                    <a:lnTo>
                      <a:pt x="2324413" y="1085622"/>
                    </a:lnTo>
                    <a:cubicBezTo>
                      <a:pt x="2024889" y="1024650"/>
                      <a:pt x="1695579" y="990934"/>
                      <a:pt x="1349906" y="990934"/>
                    </a:cubicBezTo>
                    <a:cubicBezTo>
                      <a:pt x="917815" y="990934"/>
                      <a:pt x="511291" y="1043616"/>
                      <a:pt x="156550" y="1136361"/>
                    </a:cubicBezTo>
                    <a:lnTo>
                      <a:pt x="0" y="1182133"/>
                    </a:lnTo>
                    <a:lnTo>
                      <a:pt x="5071" y="1081718"/>
                    </a:lnTo>
                    <a:cubicBezTo>
                      <a:pt x="66774" y="474133"/>
                      <a:pt x="579899" y="0"/>
                      <a:pt x="120376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7C8045D9-0D86-42F9-BF6B-DCF76EAEB321}"/>
                </a:ext>
              </a:extLst>
            </p:cNvPr>
            <p:cNvGrpSpPr/>
            <p:nvPr/>
          </p:nvGrpSpPr>
          <p:grpSpPr>
            <a:xfrm rot="1800000">
              <a:off x="5723756" y="5339173"/>
              <a:ext cx="2058026" cy="1150134"/>
              <a:chOff x="8718917" y="4480213"/>
              <a:chExt cx="2467862" cy="1185772"/>
            </a:xfrm>
            <a:solidFill>
              <a:srgbClr val="FF66CC"/>
            </a:solidFill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EB9A93CC-682B-46AC-8E28-D7E81075E227}"/>
                  </a:ext>
                </a:extLst>
              </p:cNvPr>
              <p:cNvSpPr/>
              <p:nvPr/>
            </p:nvSpPr>
            <p:spPr>
              <a:xfrm>
                <a:off x="8783200" y="4480213"/>
                <a:ext cx="2403579" cy="1182133"/>
              </a:xfrm>
              <a:custGeom>
                <a:avLst/>
                <a:gdLst>
                  <a:gd name="connsiteX0" fmla="*/ 1203763 w 2403579"/>
                  <a:gd name="connsiteY0" fmla="*/ 0 h 1182133"/>
                  <a:gd name="connsiteX1" fmla="*/ 2402455 w 2403579"/>
                  <a:gd name="connsiteY1" fmla="*/ 1081718 h 1182133"/>
                  <a:gd name="connsiteX2" fmla="*/ 2403579 w 2403579"/>
                  <a:gd name="connsiteY2" fmla="*/ 1103976 h 1182133"/>
                  <a:gd name="connsiteX3" fmla="*/ 2324413 w 2403579"/>
                  <a:gd name="connsiteY3" fmla="*/ 1085622 h 1182133"/>
                  <a:gd name="connsiteX4" fmla="*/ 1349906 w 2403579"/>
                  <a:gd name="connsiteY4" fmla="*/ 990934 h 1182133"/>
                  <a:gd name="connsiteX5" fmla="*/ 156550 w 2403579"/>
                  <a:gd name="connsiteY5" fmla="*/ 1136361 h 1182133"/>
                  <a:gd name="connsiteX6" fmla="*/ 0 w 2403579"/>
                  <a:gd name="connsiteY6" fmla="*/ 1182133 h 1182133"/>
                  <a:gd name="connsiteX7" fmla="*/ 5071 w 2403579"/>
                  <a:gd name="connsiteY7" fmla="*/ 1081718 h 1182133"/>
                  <a:gd name="connsiteX8" fmla="*/ 1203763 w 2403579"/>
                  <a:gd name="connsiteY8" fmla="*/ 0 h 1182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03579" h="1182133">
                    <a:moveTo>
                      <a:pt x="1203763" y="0"/>
                    </a:moveTo>
                    <a:cubicBezTo>
                      <a:pt x="1827627" y="0"/>
                      <a:pt x="2340752" y="474133"/>
                      <a:pt x="2402455" y="1081718"/>
                    </a:cubicBezTo>
                    <a:lnTo>
                      <a:pt x="2403579" y="1103976"/>
                    </a:lnTo>
                    <a:lnTo>
                      <a:pt x="2324413" y="1085622"/>
                    </a:lnTo>
                    <a:cubicBezTo>
                      <a:pt x="2024889" y="1024650"/>
                      <a:pt x="1695579" y="990934"/>
                      <a:pt x="1349906" y="990934"/>
                    </a:cubicBezTo>
                    <a:cubicBezTo>
                      <a:pt x="917815" y="990934"/>
                      <a:pt x="511291" y="1043616"/>
                      <a:pt x="156550" y="1136361"/>
                    </a:cubicBezTo>
                    <a:lnTo>
                      <a:pt x="0" y="1182133"/>
                    </a:lnTo>
                    <a:lnTo>
                      <a:pt x="5071" y="1081718"/>
                    </a:lnTo>
                    <a:cubicBezTo>
                      <a:pt x="66774" y="474133"/>
                      <a:pt x="579899" y="0"/>
                      <a:pt x="1203763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41B0916B-3551-4CC6-BF11-62AC658484CB}"/>
                  </a:ext>
                </a:extLst>
              </p:cNvPr>
              <p:cNvSpPr/>
              <p:nvPr/>
            </p:nvSpPr>
            <p:spPr>
              <a:xfrm>
                <a:off x="8718917" y="4483852"/>
                <a:ext cx="2403579" cy="1182133"/>
              </a:xfrm>
              <a:custGeom>
                <a:avLst/>
                <a:gdLst>
                  <a:gd name="connsiteX0" fmla="*/ 1203763 w 2403579"/>
                  <a:gd name="connsiteY0" fmla="*/ 0 h 1182133"/>
                  <a:gd name="connsiteX1" fmla="*/ 2402455 w 2403579"/>
                  <a:gd name="connsiteY1" fmla="*/ 1081718 h 1182133"/>
                  <a:gd name="connsiteX2" fmla="*/ 2403579 w 2403579"/>
                  <a:gd name="connsiteY2" fmla="*/ 1103976 h 1182133"/>
                  <a:gd name="connsiteX3" fmla="*/ 2324413 w 2403579"/>
                  <a:gd name="connsiteY3" fmla="*/ 1085622 h 1182133"/>
                  <a:gd name="connsiteX4" fmla="*/ 1349906 w 2403579"/>
                  <a:gd name="connsiteY4" fmla="*/ 990934 h 1182133"/>
                  <a:gd name="connsiteX5" fmla="*/ 156550 w 2403579"/>
                  <a:gd name="connsiteY5" fmla="*/ 1136361 h 1182133"/>
                  <a:gd name="connsiteX6" fmla="*/ 0 w 2403579"/>
                  <a:gd name="connsiteY6" fmla="*/ 1182133 h 1182133"/>
                  <a:gd name="connsiteX7" fmla="*/ 5071 w 2403579"/>
                  <a:gd name="connsiteY7" fmla="*/ 1081718 h 1182133"/>
                  <a:gd name="connsiteX8" fmla="*/ 1203763 w 2403579"/>
                  <a:gd name="connsiteY8" fmla="*/ 0 h 1182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03579" h="1182133">
                    <a:moveTo>
                      <a:pt x="1203763" y="0"/>
                    </a:moveTo>
                    <a:cubicBezTo>
                      <a:pt x="1827627" y="0"/>
                      <a:pt x="2340752" y="474133"/>
                      <a:pt x="2402455" y="1081718"/>
                    </a:cubicBezTo>
                    <a:lnTo>
                      <a:pt x="2403579" y="1103976"/>
                    </a:lnTo>
                    <a:lnTo>
                      <a:pt x="2324413" y="1085622"/>
                    </a:lnTo>
                    <a:cubicBezTo>
                      <a:pt x="2024889" y="1024650"/>
                      <a:pt x="1695579" y="990934"/>
                      <a:pt x="1349906" y="990934"/>
                    </a:cubicBezTo>
                    <a:cubicBezTo>
                      <a:pt x="917815" y="990934"/>
                      <a:pt x="511291" y="1043616"/>
                      <a:pt x="156550" y="1136361"/>
                    </a:cubicBezTo>
                    <a:lnTo>
                      <a:pt x="0" y="1182133"/>
                    </a:lnTo>
                    <a:lnTo>
                      <a:pt x="5071" y="1081718"/>
                    </a:lnTo>
                    <a:cubicBezTo>
                      <a:pt x="66774" y="474133"/>
                      <a:pt x="579899" y="0"/>
                      <a:pt x="120376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45ED1D82-39B2-4DF9-8A81-3190E3808611}"/>
                </a:ext>
              </a:extLst>
            </p:cNvPr>
            <p:cNvGrpSpPr/>
            <p:nvPr/>
          </p:nvGrpSpPr>
          <p:grpSpPr>
            <a:xfrm rot="2104960">
              <a:off x="4869322" y="4920522"/>
              <a:ext cx="1390835" cy="892172"/>
              <a:chOff x="5282750" y="-2349991"/>
              <a:chExt cx="1879871" cy="1188848"/>
            </a:xfrm>
          </p:grpSpPr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6AB2CC71-D78F-46FE-8238-8A00F9D34F76}"/>
                  </a:ext>
                </a:extLst>
              </p:cNvPr>
              <p:cNvSpPr/>
              <p:nvPr/>
            </p:nvSpPr>
            <p:spPr>
              <a:xfrm>
                <a:off x="5341257" y="-2349991"/>
                <a:ext cx="1821364" cy="1188848"/>
              </a:xfrm>
              <a:prstGeom prst="ellipse">
                <a:avLst/>
              </a:prstGeom>
              <a:solidFill>
                <a:srgbClr val="00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856DE822-84A9-44A4-AA57-6E309C8ED03C}"/>
                  </a:ext>
                </a:extLst>
              </p:cNvPr>
              <p:cNvSpPr/>
              <p:nvPr/>
            </p:nvSpPr>
            <p:spPr>
              <a:xfrm>
                <a:off x="5282750" y="-2245535"/>
                <a:ext cx="1810550" cy="1046352"/>
              </a:xfrm>
              <a:prstGeom prst="ellipse">
                <a:avLst/>
              </a:prstGeom>
              <a:solidFill>
                <a:srgbClr val="99FF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388423D4-D1D6-4EC7-BC43-370BAC95AF6E}"/>
                </a:ext>
              </a:extLst>
            </p:cNvPr>
            <p:cNvGrpSpPr/>
            <p:nvPr/>
          </p:nvGrpSpPr>
          <p:grpSpPr>
            <a:xfrm rot="2104960">
              <a:off x="6012323" y="5632699"/>
              <a:ext cx="1390835" cy="892172"/>
              <a:chOff x="5282750" y="-2349991"/>
              <a:chExt cx="1879871" cy="1188848"/>
            </a:xfrm>
          </p:grpSpPr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636AFC15-B435-4A03-AA80-48F7AEAD54B8}"/>
                  </a:ext>
                </a:extLst>
              </p:cNvPr>
              <p:cNvSpPr/>
              <p:nvPr/>
            </p:nvSpPr>
            <p:spPr>
              <a:xfrm>
                <a:off x="5341257" y="-2349991"/>
                <a:ext cx="1821364" cy="1188848"/>
              </a:xfrm>
              <a:prstGeom prst="ellipse">
                <a:avLst/>
              </a:prstGeom>
              <a:solidFill>
                <a:srgbClr val="00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EC4FF436-16D7-4933-A663-D091879C007A}"/>
                  </a:ext>
                </a:extLst>
              </p:cNvPr>
              <p:cNvSpPr/>
              <p:nvPr/>
            </p:nvSpPr>
            <p:spPr>
              <a:xfrm>
                <a:off x="5282750" y="-2245535"/>
                <a:ext cx="1810550" cy="1046352"/>
              </a:xfrm>
              <a:prstGeom prst="ellipse">
                <a:avLst/>
              </a:prstGeom>
              <a:solidFill>
                <a:srgbClr val="99FF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776F8AC5-CC20-43A1-B7F3-DCC3D71B3811}"/>
                </a:ext>
              </a:extLst>
            </p:cNvPr>
            <p:cNvSpPr/>
            <p:nvPr/>
          </p:nvSpPr>
          <p:spPr>
            <a:xfrm rot="1800000">
              <a:off x="4117694" y="5491731"/>
              <a:ext cx="3891256" cy="814084"/>
            </a:xfrm>
            <a:custGeom>
              <a:avLst/>
              <a:gdLst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196836 w 2601499"/>
                <a:gd name="connsiteY13" fmla="*/ 172652 h 641731"/>
                <a:gd name="connsiteX14" fmla="*/ 196836 w 2601499"/>
                <a:gd name="connsiteY14" fmla="*/ 78181 h 641731"/>
                <a:gd name="connsiteX15" fmla="*/ 244586 w 2601499"/>
                <a:gd name="connsiteY15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196836 w 2601499"/>
                <a:gd name="connsiteY13" fmla="*/ 78181 h 641731"/>
                <a:gd name="connsiteX14" fmla="*/ 244586 w 2601499"/>
                <a:gd name="connsiteY14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244586 w 2601499"/>
                <a:gd name="connsiteY13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563550 h 641731"/>
                <a:gd name="connsiteX7" fmla="*/ 2326482 w 2601499"/>
                <a:gd name="connsiteY7" fmla="*/ 641731 h 641731"/>
                <a:gd name="connsiteX8" fmla="*/ 78181 w 2601499"/>
                <a:gd name="connsiteY8" fmla="*/ 641731 h 641731"/>
                <a:gd name="connsiteX9" fmla="*/ 0 w 2601499"/>
                <a:gd name="connsiteY9" fmla="*/ 563550 h 641731"/>
                <a:gd name="connsiteX10" fmla="*/ 0 w 2601499"/>
                <a:gd name="connsiteY10" fmla="*/ 250833 h 641731"/>
                <a:gd name="connsiteX11" fmla="*/ 78181 w 2601499"/>
                <a:gd name="connsiteY11" fmla="*/ 172652 h 641731"/>
                <a:gd name="connsiteX12" fmla="*/ 244586 w 2601499"/>
                <a:gd name="connsiteY12" fmla="*/ 6143 h 641731"/>
                <a:gd name="connsiteX0" fmla="*/ 244586 w 2601499"/>
                <a:gd name="connsiteY0" fmla="*/ 29178 h 664766"/>
                <a:gd name="connsiteX1" fmla="*/ 275017 w 2601499"/>
                <a:gd name="connsiteY1" fmla="*/ 23035 h 664766"/>
                <a:gd name="connsiteX2" fmla="*/ 1318072 w 2601499"/>
                <a:gd name="connsiteY2" fmla="*/ 0 h 664766"/>
                <a:gd name="connsiteX3" fmla="*/ 2523318 w 2601499"/>
                <a:gd name="connsiteY3" fmla="*/ 23035 h 664766"/>
                <a:gd name="connsiteX4" fmla="*/ 2601499 w 2601499"/>
                <a:gd name="connsiteY4" fmla="*/ 101216 h 664766"/>
                <a:gd name="connsiteX5" fmla="*/ 2601499 w 2601499"/>
                <a:gd name="connsiteY5" fmla="*/ 413933 h 664766"/>
                <a:gd name="connsiteX6" fmla="*/ 2523318 w 2601499"/>
                <a:gd name="connsiteY6" fmla="*/ 492114 h 664766"/>
                <a:gd name="connsiteX7" fmla="*/ 2404663 w 2601499"/>
                <a:gd name="connsiteY7" fmla="*/ 586585 h 664766"/>
                <a:gd name="connsiteX8" fmla="*/ 2326482 w 2601499"/>
                <a:gd name="connsiteY8" fmla="*/ 664766 h 664766"/>
                <a:gd name="connsiteX9" fmla="*/ 78181 w 2601499"/>
                <a:gd name="connsiteY9" fmla="*/ 664766 h 664766"/>
                <a:gd name="connsiteX10" fmla="*/ 0 w 2601499"/>
                <a:gd name="connsiteY10" fmla="*/ 586585 h 664766"/>
                <a:gd name="connsiteX11" fmla="*/ 0 w 2601499"/>
                <a:gd name="connsiteY11" fmla="*/ 273868 h 664766"/>
                <a:gd name="connsiteX12" fmla="*/ 78181 w 2601499"/>
                <a:gd name="connsiteY12" fmla="*/ 195687 h 664766"/>
                <a:gd name="connsiteX13" fmla="*/ 244586 w 2601499"/>
                <a:gd name="connsiteY13" fmla="*/ 29178 h 664766"/>
                <a:gd name="connsiteX0" fmla="*/ 244586 w 2601499"/>
                <a:gd name="connsiteY0" fmla="*/ 265536 h 901124"/>
                <a:gd name="connsiteX1" fmla="*/ 275017 w 2601499"/>
                <a:gd name="connsiteY1" fmla="*/ 259393 h 901124"/>
                <a:gd name="connsiteX2" fmla="*/ 1327766 w 2601499"/>
                <a:gd name="connsiteY2" fmla="*/ 0 h 901124"/>
                <a:gd name="connsiteX3" fmla="*/ 2523318 w 2601499"/>
                <a:gd name="connsiteY3" fmla="*/ 259393 h 901124"/>
                <a:gd name="connsiteX4" fmla="*/ 2601499 w 2601499"/>
                <a:gd name="connsiteY4" fmla="*/ 337574 h 901124"/>
                <a:gd name="connsiteX5" fmla="*/ 2601499 w 2601499"/>
                <a:gd name="connsiteY5" fmla="*/ 650291 h 901124"/>
                <a:gd name="connsiteX6" fmla="*/ 2523318 w 2601499"/>
                <a:gd name="connsiteY6" fmla="*/ 728472 h 901124"/>
                <a:gd name="connsiteX7" fmla="*/ 2404663 w 2601499"/>
                <a:gd name="connsiteY7" fmla="*/ 822943 h 901124"/>
                <a:gd name="connsiteX8" fmla="*/ 2326482 w 2601499"/>
                <a:gd name="connsiteY8" fmla="*/ 901124 h 901124"/>
                <a:gd name="connsiteX9" fmla="*/ 78181 w 2601499"/>
                <a:gd name="connsiteY9" fmla="*/ 901124 h 901124"/>
                <a:gd name="connsiteX10" fmla="*/ 0 w 2601499"/>
                <a:gd name="connsiteY10" fmla="*/ 822943 h 901124"/>
                <a:gd name="connsiteX11" fmla="*/ 0 w 2601499"/>
                <a:gd name="connsiteY11" fmla="*/ 510226 h 901124"/>
                <a:gd name="connsiteX12" fmla="*/ 78181 w 2601499"/>
                <a:gd name="connsiteY12" fmla="*/ 432045 h 901124"/>
                <a:gd name="connsiteX13" fmla="*/ 244586 w 2601499"/>
                <a:gd name="connsiteY13" fmla="*/ 265536 h 901124"/>
                <a:gd name="connsiteX0" fmla="*/ 244586 w 2601499"/>
                <a:gd name="connsiteY0" fmla="*/ 266911 h 902499"/>
                <a:gd name="connsiteX1" fmla="*/ 275017 w 2601499"/>
                <a:gd name="connsiteY1" fmla="*/ 260768 h 902499"/>
                <a:gd name="connsiteX2" fmla="*/ 1327766 w 2601499"/>
                <a:gd name="connsiteY2" fmla="*/ 1375 h 902499"/>
                <a:gd name="connsiteX3" fmla="*/ 2523318 w 2601499"/>
                <a:gd name="connsiteY3" fmla="*/ 260768 h 902499"/>
                <a:gd name="connsiteX4" fmla="*/ 2601499 w 2601499"/>
                <a:gd name="connsiteY4" fmla="*/ 338949 h 902499"/>
                <a:gd name="connsiteX5" fmla="*/ 2601499 w 2601499"/>
                <a:gd name="connsiteY5" fmla="*/ 651666 h 902499"/>
                <a:gd name="connsiteX6" fmla="*/ 2523318 w 2601499"/>
                <a:gd name="connsiteY6" fmla="*/ 729847 h 902499"/>
                <a:gd name="connsiteX7" fmla="*/ 2404663 w 2601499"/>
                <a:gd name="connsiteY7" fmla="*/ 824318 h 902499"/>
                <a:gd name="connsiteX8" fmla="*/ 2326482 w 2601499"/>
                <a:gd name="connsiteY8" fmla="*/ 902499 h 902499"/>
                <a:gd name="connsiteX9" fmla="*/ 78181 w 2601499"/>
                <a:gd name="connsiteY9" fmla="*/ 902499 h 902499"/>
                <a:gd name="connsiteX10" fmla="*/ 0 w 2601499"/>
                <a:gd name="connsiteY10" fmla="*/ 824318 h 902499"/>
                <a:gd name="connsiteX11" fmla="*/ 0 w 2601499"/>
                <a:gd name="connsiteY11" fmla="*/ 511601 h 902499"/>
                <a:gd name="connsiteX12" fmla="*/ 78181 w 2601499"/>
                <a:gd name="connsiteY12" fmla="*/ 433420 h 902499"/>
                <a:gd name="connsiteX13" fmla="*/ 244586 w 2601499"/>
                <a:gd name="connsiteY13" fmla="*/ 266911 h 902499"/>
                <a:gd name="connsiteX0" fmla="*/ 244586 w 2601499"/>
                <a:gd name="connsiteY0" fmla="*/ 266912 h 906055"/>
                <a:gd name="connsiteX1" fmla="*/ 275017 w 2601499"/>
                <a:gd name="connsiteY1" fmla="*/ 260769 h 906055"/>
                <a:gd name="connsiteX2" fmla="*/ 1327766 w 2601499"/>
                <a:gd name="connsiteY2" fmla="*/ 1376 h 906055"/>
                <a:gd name="connsiteX3" fmla="*/ 2523318 w 2601499"/>
                <a:gd name="connsiteY3" fmla="*/ 260769 h 906055"/>
                <a:gd name="connsiteX4" fmla="*/ 2601499 w 2601499"/>
                <a:gd name="connsiteY4" fmla="*/ 338950 h 906055"/>
                <a:gd name="connsiteX5" fmla="*/ 2601499 w 2601499"/>
                <a:gd name="connsiteY5" fmla="*/ 651667 h 906055"/>
                <a:gd name="connsiteX6" fmla="*/ 2523318 w 2601499"/>
                <a:gd name="connsiteY6" fmla="*/ 729848 h 906055"/>
                <a:gd name="connsiteX7" fmla="*/ 2404663 w 2601499"/>
                <a:gd name="connsiteY7" fmla="*/ 824319 h 906055"/>
                <a:gd name="connsiteX8" fmla="*/ 2326482 w 2601499"/>
                <a:gd name="connsiteY8" fmla="*/ 902500 h 906055"/>
                <a:gd name="connsiteX9" fmla="*/ 1371390 w 2601499"/>
                <a:gd name="connsiteY9" fmla="*/ 906055 h 906055"/>
                <a:gd name="connsiteX10" fmla="*/ 78181 w 2601499"/>
                <a:gd name="connsiteY10" fmla="*/ 902500 h 906055"/>
                <a:gd name="connsiteX11" fmla="*/ 0 w 2601499"/>
                <a:gd name="connsiteY11" fmla="*/ 824319 h 906055"/>
                <a:gd name="connsiteX12" fmla="*/ 0 w 2601499"/>
                <a:gd name="connsiteY12" fmla="*/ 511602 h 906055"/>
                <a:gd name="connsiteX13" fmla="*/ 78181 w 2601499"/>
                <a:gd name="connsiteY13" fmla="*/ 433421 h 906055"/>
                <a:gd name="connsiteX14" fmla="*/ 244586 w 2601499"/>
                <a:gd name="connsiteY14" fmla="*/ 266912 h 906055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2326482 w 2601499"/>
                <a:gd name="connsiteY8" fmla="*/ 902500 h 902500"/>
                <a:gd name="connsiteX9" fmla="*/ 1318072 w 2601499"/>
                <a:gd name="connsiteY9" fmla="*/ 571894 h 902500"/>
                <a:gd name="connsiteX10" fmla="*/ 78181 w 2601499"/>
                <a:gd name="connsiteY10" fmla="*/ 902500 h 902500"/>
                <a:gd name="connsiteX11" fmla="*/ 0 w 2601499"/>
                <a:gd name="connsiteY11" fmla="*/ 824319 h 902500"/>
                <a:gd name="connsiteX12" fmla="*/ 0 w 2601499"/>
                <a:gd name="connsiteY12" fmla="*/ 511602 h 902500"/>
                <a:gd name="connsiteX13" fmla="*/ 78181 w 2601499"/>
                <a:gd name="connsiteY13" fmla="*/ 433421 h 902500"/>
                <a:gd name="connsiteX14" fmla="*/ 244586 w 2601499"/>
                <a:gd name="connsiteY14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2326482 w 2601499"/>
                <a:gd name="connsiteY8" fmla="*/ 902500 h 902500"/>
                <a:gd name="connsiteX9" fmla="*/ 1318072 w 2601499"/>
                <a:gd name="connsiteY9" fmla="*/ 571894 h 902500"/>
                <a:gd name="connsiteX10" fmla="*/ 78181 w 2601499"/>
                <a:gd name="connsiteY10" fmla="*/ 902500 h 902500"/>
                <a:gd name="connsiteX11" fmla="*/ 0 w 2601499"/>
                <a:gd name="connsiteY11" fmla="*/ 824319 h 902500"/>
                <a:gd name="connsiteX12" fmla="*/ 0 w 2601499"/>
                <a:gd name="connsiteY12" fmla="*/ 511602 h 902500"/>
                <a:gd name="connsiteX13" fmla="*/ 78181 w 2601499"/>
                <a:gd name="connsiteY13" fmla="*/ 433421 h 902500"/>
                <a:gd name="connsiteX14" fmla="*/ 244586 w 2601499"/>
                <a:gd name="connsiteY14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433421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18471 w 2601499"/>
                <a:gd name="connsiteY6" fmla="*/ 762449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01499" h="902500">
                  <a:moveTo>
                    <a:pt x="244586" y="266912"/>
                  </a:moveTo>
                  <a:cubicBezTo>
                    <a:pt x="253939" y="262956"/>
                    <a:pt x="264223" y="260768"/>
                    <a:pt x="275017" y="260769"/>
                  </a:cubicBezTo>
                  <a:cubicBezTo>
                    <a:pt x="625933" y="174305"/>
                    <a:pt x="836285" y="-18113"/>
                    <a:pt x="1327766" y="1376"/>
                  </a:cubicBezTo>
                  <a:cubicBezTo>
                    <a:pt x="1819247" y="20865"/>
                    <a:pt x="2124801" y="174305"/>
                    <a:pt x="2523318" y="260769"/>
                  </a:cubicBezTo>
                  <a:cubicBezTo>
                    <a:pt x="2566496" y="260769"/>
                    <a:pt x="2601499" y="295772"/>
                    <a:pt x="2601499" y="338950"/>
                  </a:cubicBezTo>
                  <a:lnTo>
                    <a:pt x="2601499" y="651667"/>
                  </a:lnTo>
                  <a:cubicBezTo>
                    <a:pt x="2601499" y="694845"/>
                    <a:pt x="2576191" y="713548"/>
                    <a:pt x="2518471" y="762449"/>
                  </a:cubicBezTo>
                  <a:cubicBezTo>
                    <a:pt x="2460751" y="811350"/>
                    <a:pt x="2444215" y="792829"/>
                    <a:pt x="2404663" y="824319"/>
                  </a:cubicBezTo>
                  <a:cubicBezTo>
                    <a:pt x="2203789" y="797993"/>
                    <a:pt x="1705819" y="558864"/>
                    <a:pt x="1318072" y="571894"/>
                  </a:cubicBezTo>
                  <a:cubicBezTo>
                    <a:pt x="734734" y="551344"/>
                    <a:pt x="491478" y="792298"/>
                    <a:pt x="78181" y="902500"/>
                  </a:cubicBezTo>
                  <a:cubicBezTo>
                    <a:pt x="35003" y="902500"/>
                    <a:pt x="0" y="867497"/>
                    <a:pt x="0" y="824319"/>
                  </a:cubicBezTo>
                  <a:lnTo>
                    <a:pt x="0" y="511602"/>
                  </a:lnTo>
                  <a:cubicBezTo>
                    <a:pt x="0" y="468424"/>
                    <a:pt x="17866" y="475339"/>
                    <a:pt x="78181" y="392669"/>
                  </a:cubicBezTo>
                  <a:cubicBezTo>
                    <a:pt x="138496" y="309999"/>
                    <a:pt x="189118" y="308831"/>
                    <a:pt x="244586" y="266912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5997D5E0-EA80-4390-A0BE-7FE92D9E8170}"/>
                </a:ext>
              </a:extLst>
            </p:cNvPr>
            <p:cNvGrpSpPr/>
            <p:nvPr/>
          </p:nvGrpSpPr>
          <p:grpSpPr>
            <a:xfrm>
              <a:off x="4201883" y="4976295"/>
              <a:ext cx="3528508" cy="2322160"/>
              <a:chOff x="79826" y="4976295"/>
              <a:chExt cx="3528508" cy="2322160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A5AAAEEB-4DEE-4877-9EE0-25C850BEB420}"/>
                  </a:ext>
                </a:extLst>
              </p:cNvPr>
              <p:cNvSpPr/>
              <p:nvPr/>
            </p:nvSpPr>
            <p:spPr>
              <a:xfrm>
                <a:off x="79826" y="4976295"/>
                <a:ext cx="3528508" cy="2322160"/>
              </a:xfrm>
              <a:custGeom>
                <a:avLst/>
                <a:gdLst>
                  <a:gd name="connsiteX0" fmla="*/ 63470 w 3528508"/>
                  <a:gd name="connsiteY0" fmla="*/ 0 h 2322160"/>
                  <a:gd name="connsiteX1" fmla="*/ 97778 w 3528508"/>
                  <a:gd name="connsiteY1" fmla="*/ 9009 h 2322160"/>
                  <a:gd name="connsiteX2" fmla="*/ 1827316 w 3528508"/>
                  <a:gd name="connsiteY2" fmla="*/ 765678 h 2322160"/>
                  <a:gd name="connsiteX3" fmla="*/ 3347379 w 3528508"/>
                  <a:gd name="connsiteY3" fmla="*/ 1885166 h 2322160"/>
                  <a:gd name="connsiteX4" fmla="*/ 3528508 w 3528508"/>
                  <a:gd name="connsiteY4" fmla="*/ 2068121 h 2322160"/>
                  <a:gd name="connsiteX5" fmla="*/ 3510569 w 3528508"/>
                  <a:gd name="connsiteY5" fmla="*/ 2092881 h 2322160"/>
                  <a:gd name="connsiteX6" fmla="*/ 1327195 w 3528508"/>
                  <a:gd name="connsiteY6" fmla="*/ 1852109 h 2322160"/>
                  <a:gd name="connsiteX7" fmla="*/ 26993 w 3528508"/>
                  <a:gd name="connsiteY7" fmla="*/ 81638 h 232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8508" h="2322160">
                    <a:moveTo>
                      <a:pt x="63470" y="0"/>
                    </a:moveTo>
                    <a:lnTo>
                      <a:pt x="97778" y="9009"/>
                    </a:lnTo>
                    <a:cubicBezTo>
                      <a:pt x="627712" y="162256"/>
                      <a:pt x="1225452" y="418192"/>
                      <a:pt x="1827316" y="765678"/>
                    </a:cubicBezTo>
                    <a:cubicBezTo>
                      <a:pt x="2429178" y="1113163"/>
                      <a:pt x="2949695" y="1502854"/>
                      <a:pt x="3347379" y="1885166"/>
                    </a:cubicBezTo>
                    <a:lnTo>
                      <a:pt x="3528508" y="2068121"/>
                    </a:lnTo>
                    <a:lnTo>
                      <a:pt x="3510569" y="2092881"/>
                    </a:lnTo>
                    <a:cubicBezTo>
                      <a:pt x="3172876" y="2470721"/>
                      <a:pt x="2233716" y="2375489"/>
                      <a:pt x="1327195" y="1852109"/>
                    </a:cubicBezTo>
                    <a:cubicBezTo>
                      <a:pt x="420674" y="1328729"/>
                      <a:pt x="-131379" y="563007"/>
                      <a:pt x="26993" y="8163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70000">
                    <a:srgbClr val="FF9900"/>
                  </a:gs>
                </a:gsLst>
                <a:path path="rect">
                  <a:fillToRect l="100000" t="100000"/>
                </a:path>
                <a:tileRect r="-100000" b="-10000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BB92FE16-1A35-4D89-905C-798254E4396F}"/>
                  </a:ext>
                </a:extLst>
              </p:cNvPr>
              <p:cNvSpPr/>
              <p:nvPr/>
            </p:nvSpPr>
            <p:spPr>
              <a:xfrm rot="13078124">
                <a:off x="2583399" y="6716573"/>
                <a:ext cx="700114" cy="111901"/>
              </a:xfrm>
              <a:custGeom>
                <a:avLst/>
                <a:gdLst>
                  <a:gd name="connsiteX0" fmla="*/ 342899 w 1155211"/>
                  <a:gd name="connsiteY0" fmla="*/ 92319 h 184640"/>
                  <a:gd name="connsiteX1" fmla="*/ 342899 w 1155211"/>
                  <a:gd name="connsiteY1" fmla="*/ 92320 h 184640"/>
                  <a:gd name="connsiteX2" fmla="*/ 342899 w 1155211"/>
                  <a:gd name="connsiteY2" fmla="*/ 92320 h 184640"/>
                  <a:gd name="connsiteX3" fmla="*/ 0 w 1155211"/>
                  <a:gd name="connsiteY3" fmla="*/ 92319 h 184640"/>
                  <a:gd name="connsiteX4" fmla="*/ 0 w 1155211"/>
                  <a:gd name="connsiteY4" fmla="*/ 92320 h 184640"/>
                  <a:gd name="connsiteX5" fmla="*/ 0 w 1155211"/>
                  <a:gd name="connsiteY5" fmla="*/ 92320 h 184640"/>
                  <a:gd name="connsiteX6" fmla="*/ 435219 w 1155211"/>
                  <a:gd name="connsiteY6" fmla="*/ 0 h 184640"/>
                  <a:gd name="connsiteX7" fmla="*/ 1062891 w 1155211"/>
                  <a:gd name="connsiteY7" fmla="*/ 0 h 184640"/>
                  <a:gd name="connsiteX8" fmla="*/ 1155211 w 1155211"/>
                  <a:gd name="connsiteY8" fmla="*/ 92320 h 184640"/>
                  <a:gd name="connsiteX9" fmla="*/ 1155210 w 1155211"/>
                  <a:gd name="connsiteY9" fmla="*/ 92320 h 184640"/>
                  <a:gd name="connsiteX10" fmla="*/ 1062890 w 1155211"/>
                  <a:gd name="connsiteY10" fmla="*/ 184640 h 184640"/>
                  <a:gd name="connsiteX11" fmla="*/ 435219 w 1155211"/>
                  <a:gd name="connsiteY11" fmla="*/ 184639 h 184640"/>
                  <a:gd name="connsiteX12" fmla="*/ 350154 w 1155211"/>
                  <a:gd name="connsiteY12" fmla="*/ 128254 h 184640"/>
                  <a:gd name="connsiteX13" fmla="*/ 342899 w 1155211"/>
                  <a:gd name="connsiteY13" fmla="*/ 92320 h 184640"/>
                  <a:gd name="connsiteX14" fmla="*/ 350154 w 1155211"/>
                  <a:gd name="connsiteY14" fmla="*/ 56385 h 184640"/>
                  <a:gd name="connsiteX15" fmla="*/ 435219 w 1155211"/>
                  <a:gd name="connsiteY15" fmla="*/ 0 h 184640"/>
                  <a:gd name="connsiteX16" fmla="*/ 92320 w 1155211"/>
                  <a:gd name="connsiteY16" fmla="*/ 0 h 184640"/>
                  <a:gd name="connsiteX17" fmla="*/ 180243 w 1155211"/>
                  <a:gd name="connsiteY17" fmla="*/ 0 h 184640"/>
                  <a:gd name="connsiteX18" fmla="*/ 272563 w 1155211"/>
                  <a:gd name="connsiteY18" fmla="*/ 92320 h 184640"/>
                  <a:gd name="connsiteX19" fmla="*/ 272562 w 1155211"/>
                  <a:gd name="connsiteY19" fmla="*/ 92320 h 184640"/>
                  <a:gd name="connsiteX20" fmla="*/ 180242 w 1155211"/>
                  <a:gd name="connsiteY20" fmla="*/ 184640 h 184640"/>
                  <a:gd name="connsiteX21" fmla="*/ 92320 w 1155211"/>
                  <a:gd name="connsiteY21" fmla="*/ 184639 h 184640"/>
                  <a:gd name="connsiteX22" fmla="*/ 7255 w 1155211"/>
                  <a:gd name="connsiteY22" fmla="*/ 128254 h 184640"/>
                  <a:gd name="connsiteX23" fmla="*/ 0 w 1155211"/>
                  <a:gd name="connsiteY23" fmla="*/ 92320 h 184640"/>
                  <a:gd name="connsiteX24" fmla="*/ 7255 w 1155211"/>
                  <a:gd name="connsiteY24" fmla="*/ 56385 h 184640"/>
                  <a:gd name="connsiteX25" fmla="*/ 92320 w 1155211"/>
                  <a:gd name="connsiteY25" fmla="*/ 0 h 18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55211" h="184640">
                    <a:moveTo>
                      <a:pt x="342899" y="92319"/>
                    </a:moveTo>
                    <a:lnTo>
                      <a:pt x="342899" y="92320"/>
                    </a:lnTo>
                    <a:lnTo>
                      <a:pt x="342899" y="92320"/>
                    </a:lnTo>
                    <a:close/>
                    <a:moveTo>
                      <a:pt x="0" y="92319"/>
                    </a:moveTo>
                    <a:lnTo>
                      <a:pt x="0" y="92320"/>
                    </a:lnTo>
                    <a:lnTo>
                      <a:pt x="0" y="92320"/>
                    </a:lnTo>
                    <a:close/>
                    <a:moveTo>
                      <a:pt x="435219" y="0"/>
                    </a:moveTo>
                    <a:lnTo>
                      <a:pt x="1062891" y="0"/>
                    </a:lnTo>
                    <a:cubicBezTo>
                      <a:pt x="1113878" y="0"/>
                      <a:pt x="1155211" y="41333"/>
                      <a:pt x="1155211" y="92320"/>
                    </a:cubicBezTo>
                    <a:lnTo>
                      <a:pt x="1155210" y="92320"/>
                    </a:lnTo>
                    <a:cubicBezTo>
                      <a:pt x="1155210" y="143307"/>
                      <a:pt x="1113877" y="184640"/>
                      <a:pt x="1062890" y="184640"/>
                    </a:cubicBezTo>
                    <a:lnTo>
                      <a:pt x="435219" y="184639"/>
                    </a:lnTo>
                    <a:cubicBezTo>
                      <a:pt x="396979" y="184639"/>
                      <a:pt x="364169" y="161389"/>
                      <a:pt x="350154" y="128254"/>
                    </a:cubicBezTo>
                    <a:lnTo>
                      <a:pt x="342899" y="92320"/>
                    </a:lnTo>
                    <a:lnTo>
                      <a:pt x="350154" y="56385"/>
                    </a:lnTo>
                    <a:cubicBezTo>
                      <a:pt x="364169" y="23250"/>
                      <a:pt x="396979" y="0"/>
                      <a:pt x="435219" y="0"/>
                    </a:cubicBezTo>
                    <a:close/>
                    <a:moveTo>
                      <a:pt x="92320" y="0"/>
                    </a:moveTo>
                    <a:lnTo>
                      <a:pt x="180243" y="0"/>
                    </a:lnTo>
                    <a:cubicBezTo>
                      <a:pt x="231230" y="0"/>
                      <a:pt x="272563" y="41333"/>
                      <a:pt x="272563" y="92320"/>
                    </a:cubicBezTo>
                    <a:lnTo>
                      <a:pt x="272562" y="92320"/>
                    </a:lnTo>
                    <a:cubicBezTo>
                      <a:pt x="272562" y="143307"/>
                      <a:pt x="231229" y="184640"/>
                      <a:pt x="180242" y="184640"/>
                    </a:cubicBezTo>
                    <a:lnTo>
                      <a:pt x="92320" y="184639"/>
                    </a:lnTo>
                    <a:cubicBezTo>
                      <a:pt x="54080" y="184639"/>
                      <a:pt x="21270" y="161389"/>
                      <a:pt x="7255" y="128254"/>
                    </a:cubicBezTo>
                    <a:lnTo>
                      <a:pt x="0" y="92320"/>
                    </a:lnTo>
                    <a:lnTo>
                      <a:pt x="7255" y="56385"/>
                    </a:lnTo>
                    <a:cubicBezTo>
                      <a:pt x="21270" y="23250"/>
                      <a:pt x="54080" y="0"/>
                      <a:pt x="923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2A599335-863E-4E4F-8176-E33C08355076}"/>
              </a:ext>
            </a:extLst>
          </p:cNvPr>
          <p:cNvGrpSpPr/>
          <p:nvPr/>
        </p:nvGrpSpPr>
        <p:grpSpPr>
          <a:xfrm>
            <a:off x="6535741" y="4255532"/>
            <a:ext cx="2868683" cy="1829924"/>
            <a:chOff x="8784809" y="4654437"/>
            <a:chExt cx="4144900" cy="2644018"/>
          </a:xfrm>
        </p:grpSpPr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9082DFA1-1768-4C60-96A7-F149E85C8A31}"/>
                </a:ext>
              </a:extLst>
            </p:cNvPr>
            <p:cNvSpPr/>
            <p:nvPr/>
          </p:nvSpPr>
          <p:spPr>
            <a:xfrm>
              <a:off x="8992646" y="4654437"/>
              <a:ext cx="3600481" cy="2644017"/>
            </a:xfrm>
            <a:custGeom>
              <a:avLst/>
              <a:gdLst>
                <a:gd name="connsiteX0" fmla="*/ 780929 w 3600481"/>
                <a:gd name="connsiteY0" fmla="*/ 71 h 2644017"/>
                <a:gd name="connsiteX1" fmla="*/ 2310950 w 3600481"/>
                <a:gd name="connsiteY1" fmla="*/ 470052 h 2644017"/>
                <a:gd name="connsiteX2" fmla="*/ 3593042 w 3600481"/>
                <a:gd name="connsiteY2" fmla="*/ 1804753 h 2644017"/>
                <a:gd name="connsiteX3" fmla="*/ 3600481 w 3600481"/>
                <a:gd name="connsiteY3" fmla="*/ 1833088 h 2644017"/>
                <a:gd name="connsiteX4" fmla="*/ 3438528 w 3600481"/>
                <a:gd name="connsiteY4" fmla="*/ 2078402 h 2644017"/>
                <a:gd name="connsiteX5" fmla="*/ 3448460 w 3600481"/>
                <a:gd name="connsiteY5" fmla="*/ 2471822 h 2644017"/>
                <a:gd name="connsiteX6" fmla="*/ 3435199 w 3600481"/>
                <a:gd name="connsiteY6" fmla="*/ 2484012 h 2644017"/>
                <a:gd name="connsiteX7" fmla="*/ 1327195 w 3600481"/>
                <a:gd name="connsiteY7" fmla="*/ 2173966 h 2644017"/>
                <a:gd name="connsiteX8" fmla="*/ 26993 w 3600481"/>
                <a:gd name="connsiteY8" fmla="*/ 403495 h 2644017"/>
                <a:gd name="connsiteX9" fmla="*/ 50458 w 3600481"/>
                <a:gd name="connsiteY9" fmla="*/ 350977 h 2644017"/>
                <a:gd name="connsiteX10" fmla="*/ 130623 w 3600481"/>
                <a:gd name="connsiteY10" fmla="*/ 363060 h 2644017"/>
                <a:gd name="connsiteX11" fmla="*/ 457302 w 3600481"/>
                <a:gd name="connsiteY11" fmla="*/ 393613 h 2644017"/>
                <a:gd name="connsiteX12" fmla="*/ 525544 w 3600481"/>
                <a:gd name="connsiteY12" fmla="*/ 32506 h 2644017"/>
                <a:gd name="connsiteX13" fmla="*/ 526387 w 3600481"/>
                <a:gd name="connsiteY13" fmla="*/ 25372 h 2644017"/>
                <a:gd name="connsiteX14" fmla="*/ 545045 w 3600481"/>
                <a:gd name="connsiteY14" fmla="*/ 21026 h 2644017"/>
                <a:gd name="connsiteX15" fmla="*/ 780929 w 3600481"/>
                <a:gd name="connsiteY15" fmla="*/ 71 h 264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00481" h="2644017">
                  <a:moveTo>
                    <a:pt x="780929" y="71"/>
                  </a:moveTo>
                  <a:cubicBezTo>
                    <a:pt x="1211374" y="-3870"/>
                    <a:pt x="1767037" y="156024"/>
                    <a:pt x="2310950" y="470052"/>
                  </a:cubicBezTo>
                  <a:cubicBezTo>
                    <a:pt x="2975732" y="853864"/>
                    <a:pt x="3449889" y="1368002"/>
                    <a:pt x="3593042" y="1804753"/>
                  </a:cubicBezTo>
                  <a:lnTo>
                    <a:pt x="3600481" y="1833088"/>
                  </a:lnTo>
                  <a:cubicBezTo>
                    <a:pt x="3528717" y="1912320"/>
                    <a:pt x="3487432" y="1968691"/>
                    <a:pt x="3438528" y="2078402"/>
                  </a:cubicBezTo>
                  <a:cubicBezTo>
                    <a:pt x="3389623" y="2188113"/>
                    <a:pt x="3440126" y="2402950"/>
                    <a:pt x="3448460" y="2471822"/>
                  </a:cubicBezTo>
                  <a:lnTo>
                    <a:pt x="3435199" y="2484012"/>
                  </a:lnTo>
                  <a:cubicBezTo>
                    <a:pt x="3047800" y="2777976"/>
                    <a:pt x="2173281" y="2662454"/>
                    <a:pt x="1327195" y="2173966"/>
                  </a:cubicBezTo>
                  <a:cubicBezTo>
                    <a:pt x="420674" y="1650586"/>
                    <a:pt x="-131380" y="884864"/>
                    <a:pt x="26993" y="403495"/>
                  </a:cubicBezTo>
                  <a:lnTo>
                    <a:pt x="50458" y="350977"/>
                  </a:lnTo>
                  <a:lnTo>
                    <a:pt x="130623" y="363060"/>
                  </a:lnTo>
                  <a:cubicBezTo>
                    <a:pt x="207324" y="365408"/>
                    <a:pt x="394008" y="432238"/>
                    <a:pt x="457302" y="393613"/>
                  </a:cubicBezTo>
                  <a:cubicBezTo>
                    <a:pt x="552245" y="335676"/>
                    <a:pt x="498951" y="153471"/>
                    <a:pt x="525544" y="32506"/>
                  </a:cubicBezTo>
                  <a:lnTo>
                    <a:pt x="526387" y="25372"/>
                  </a:lnTo>
                  <a:lnTo>
                    <a:pt x="545045" y="21026"/>
                  </a:lnTo>
                  <a:cubicBezTo>
                    <a:pt x="618268" y="7799"/>
                    <a:pt x="697231" y="838"/>
                    <a:pt x="780929" y="71"/>
                  </a:cubicBezTo>
                  <a:close/>
                </a:path>
              </a:pathLst>
            </a:custGeom>
            <a:pattFill prst="lgConfetti">
              <a:fgClr>
                <a:schemeClr val="accent4">
                  <a:lumMod val="40000"/>
                  <a:lumOff val="60000"/>
                </a:schemeClr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93C46B8E-014A-43F1-9287-78D987680BC2}"/>
                </a:ext>
              </a:extLst>
            </p:cNvPr>
            <p:cNvSpPr/>
            <p:nvPr/>
          </p:nvSpPr>
          <p:spPr>
            <a:xfrm>
              <a:off x="9523997" y="4654450"/>
              <a:ext cx="3081884" cy="1822167"/>
            </a:xfrm>
            <a:custGeom>
              <a:avLst/>
              <a:gdLst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841 w 3070167"/>
                <a:gd name="connsiteY0" fmla="*/ 71 h 1828416"/>
                <a:gd name="connsiteX1" fmla="*/ 1781862 w 3070167"/>
                <a:gd name="connsiteY1" fmla="*/ 470052 h 1828416"/>
                <a:gd name="connsiteX2" fmla="*/ 3063954 w 3070167"/>
                <a:gd name="connsiteY2" fmla="*/ 1804753 h 1828416"/>
                <a:gd name="connsiteX3" fmla="*/ 3070167 w 3070167"/>
                <a:gd name="connsiteY3" fmla="*/ 1828416 h 1828416"/>
                <a:gd name="connsiteX4" fmla="*/ 2961361 w 3070167"/>
                <a:gd name="connsiteY4" fmla="*/ 1716745 h 1828416"/>
                <a:gd name="connsiteX5" fmla="*/ 1604384 w 3070167"/>
                <a:gd name="connsiteY5" fmla="*/ 710095 h 1828416"/>
                <a:gd name="connsiteX6" fmla="*/ 54111 w 3070167"/>
                <a:gd name="connsiteY6" fmla="*/ 38243 h 1828416"/>
                <a:gd name="connsiteX7" fmla="*/ 683 w 3070167"/>
                <a:gd name="connsiteY7" fmla="*/ 24669 h 1828416"/>
                <a:gd name="connsiteX8" fmla="*/ 113184 w 3070167"/>
                <a:gd name="connsiteY8" fmla="*/ 7466 h 1828416"/>
                <a:gd name="connsiteX9" fmla="*/ 251841 w 3070167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0 w 3069484"/>
                <a:gd name="connsiteY6" fmla="*/ 24669 h 1828416"/>
                <a:gd name="connsiteX7" fmla="*/ 112501 w 3069484"/>
                <a:gd name="connsiteY7" fmla="*/ 7466 h 1828416"/>
                <a:gd name="connsiteX8" fmla="*/ 251158 w 3069484"/>
                <a:gd name="connsiteY8" fmla="*/ 71 h 1828416"/>
                <a:gd name="connsiteX0" fmla="*/ 352588 w 3170914"/>
                <a:gd name="connsiteY0" fmla="*/ 59926 h 1888271"/>
                <a:gd name="connsiteX1" fmla="*/ 1882609 w 3170914"/>
                <a:gd name="connsiteY1" fmla="*/ 529907 h 1888271"/>
                <a:gd name="connsiteX2" fmla="*/ 3164701 w 3170914"/>
                <a:gd name="connsiteY2" fmla="*/ 1864608 h 1888271"/>
                <a:gd name="connsiteX3" fmla="*/ 3170914 w 3170914"/>
                <a:gd name="connsiteY3" fmla="*/ 1888271 h 1888271"/>
                <a:gd name="connsiteX4" fmla="*/ 3062108 w 3170914"/>
                <a:gd name="connsiteY4" fmla="*/ 1776600 h 1888271"/>
                <a:gd name="connsiteX5" fmla="*/ 1705131 w 3170914"/>
                <a:gd name="connsiteY5" fmla="*/ 769950 h 1888271"/>
                <a:gd name="connsiteX6" fmla="*/ 101430 w 3170914"/>
                <a:gd name="connsiteY6" fmla="*/ 84524 h 1888271"/>
                <a:gd name="connsiteX7" fmla="*/ 352588 w 3170914"/>
                <a:gd name="connsiteY7" fmla="*/ 59926 h 1888271"/>
                <a:gd name="connsiteX0" fmla="*/ 262123 w 3080449"/>
                <a:gd name="connsiteY0" fmla="*/ 31590 h 1859935"/>
                <a:gd name="connsiteX1" fmla="*/ 1792144 w 3080449"/>
                <a:gd name="connsiteY1" fmla="*/ 501571 h 1859935"/>
                <a:gd name="connsiteX2" fmla="*/ 3074236 w 3080449"/>
                <a:gd name="connsiteY2" fmla="*/ 1836272 h 1859935"/>
                <a:gd name="connsiteX3" fmla="*/ 3080449 w 3080449"/>
                <a:gd name="connsiteY3" fmla="*/ 1859935 h 1859935"/>
                <a:gd name="connsiteX4" fmla="*/ 2971643 w 3080449"/>
                <a:gd name="connsiteY4" fmla="*/ 1748264 h 1859935"/>
                <a:gd name="connsiteX5" fmla="*/ 1614666 w 3080449"/>
                <a:gd name="connsiteY5" fmla="*/ 741614 h 1859935"/>
                <a:gd name="connsiteX6" fmla="*/ 10965 w 3080449"/>
                <a:gd name="connsiteY6" fmla="*/ 56188 h 1859935"/>
                <a:gd name="connsiteX7" fmla="*/ 262123 w 3080449"/>
                <a:gd name="connsiteY7" fmla="*/ 31590 h 1859935"/>
                <a:gd name="connsiteX0" fmla="*/ 251158 w 3069484"/>
                <a:gd name="connsiteY0" fmla="*/ 36540 h 1864885"/>
                <a:gd name="connsiteX1" fmla="*/ 1781179 w 3069484"/>
                <a:gd name="connsiteY1" fmla="*/ 506521 h 1864885"/>
                <a:gd name="connsiteX2" fmla="*/ 3063271 w 3069484"/>
                <a:gd name="connsiteY2" fmla="*/ 1841222 h 1864885"/>
                <a:gd name="connsiteX3" fmla="*/ 3069484 w 3069484"/>
                <a:gd name="connsiteY3" fmla="*/ 1864885 h 1864885"/>
                <a:gd name="connsiteX4" fmla="*/ 2960678 w 3069484"/>
                <a:gd name="connsiteY4" fmla="*/ 1753214 h 1864885"/>
                <a:gd name="connsiteX5" fmla="*/ 1603701 w 3069484"/>
                <a:gd name="connsiteY5" fmla="*/ 746564 h 1864885"/>
                <a:gd name="connsiteX6" fmla="*/ 0 w 3069484"/>
                <a:gd name="connsiteY6" fmla="*/ 61138 h 1864885"/>
                <a:gd name="connsiteX7" fmla="*/ 251158 w 3069484"/>
                <a:gd name="connsiteY7" fmla="*/ 36540 h 1864885"/>
                <a:gd name="connsiteX0" fmla="*/ 251158 w 3069484"/>
                <a:gd name="connsiteY0" fmla="*/ 4770 h 1833115"/>
                <a:gd name="connsiteX1" fmla="*/ 1781179 w 3069484"/>
                <a:gd name="connsiteY1" fmla="*/ 474751 h 1833115"/>
                <a:gd name="connsiteX2" fmla="*/ 3063271 w 3069484"/>
                <a:gd name="connsiteY2" fmla="*/ 1809452 h 1833115"/>
                <a:gd name="connsiteX3" fmla="*/ 3069484 w 3069484"/>
                <a:gd name="connsiteY3" fmla="*/ 1833115 h 1833115"/>
                <a:gd name="connsiteX4" fmla="*/ 2960678 w 3069484"/>
                <a:gd name="connsiteY4" fmla="*/ 1721444 h 1833115"/>
                <a:gd name="connsiteX5" fmla="*/ 1603701 w 3069484"/>
                <a:gd name="connsiteY5" fmla="*/ 714794 h 1833115"/>
                <a:gd name="connsiteX6" fmla="*/ 0 w 3069484"/>
                <a:gd name="connsiteY6" fmla="*/ 29368 h 1833115"/>
                <a:gd name="connsiteX7" fmla="*/ 251158 w 3069484"/>
                <a:gd name="connsiteY7" fmla="*/ 4770 h 1833115"/>
                <a:gd name="connsiteX0" fmla="*/ 251158 w 3069484"/>
                <a:gd name="connsiteY0" fmla="*/ 3516 h 1831861"/>
                <a:gd name="connsiteX1" fmla="*/ 1781179 w 3069484"/>
                <a:gd name="connsiteY1" fmla="*/ 473497 h 1831861"/>
                <a:gd name="connsiteX2" fmla="*/ 3063271 w 3069484"/>
                <a:gd name="connsiteY2" fmla="*/ 1808198 h 1831861"/>
                <a:gd name="connsiteX3" fmla="*/ 3069484 w 3069484"/>
                <a:gd name="connsiteY3" fmla="*/ 1831861 h 1831861"/>
                <a:gd name="connsiteX4" fmla="*/ 2960678 w 3069484"/>
                <a:gd name="connsiteY4" fmla="*/ 1720190 h 1831861"/>
                <a:gd name="connsiteX5" fmla="*/ 1603701 w 3069484"/>
                <a:gd name="connsiteY5" fmla="*/ 713540 h 1831861"/>
                <a:gd name="connsiteX6" fmla="*/ 0 w 3069484"/>
                <a:gd name="connsiteY6" fmla="*/ 28114 h 1831861"/>
                <a:gd name="connsiteX7" fmla="*/ 251158 w 3069484"/>
                <a:gd name="connsiteY7" fmla="*/ 3516 h 1831861"/>
                <a:gd name="connsiteX0" fmla="*/ 251178 w 3069504"/>
                <a:gd name="connsiteY0" fmla="*/ 72 h 1828417"/>
                <a:gd name="connsiteX1" fmla="*/ 1781199 w 3069504"/>
                <a:gd name="connsiteY1" fmla="*/ 470053 h 1828417"/>
                <a:gd name="connsiteX2" fmla="*/ 3063291 w 3069504"/>
                <a:gd name="connsiteY2" fmla="*/ 1804754 h 1828417"/>
                <a:gd name="connsiteX3" fmla="*/ 3069504 w 3069504"/>
                <a:gd name="connsiteY3" fmla="*/ 1828417 h 1828417"/>
                <a:gd name="connsiteX4" fmla="*/ 2960698 w 3069504"/>
                <a:gd name="connsiteY4" fmla="*/ 1716746 h 1828417"/>
                <a:gd name="connsiteX5" fmla="*/ 1603721 w 3069504"/>
                <a:gd name="connsiteY5" fmla="*/ 710096 h 1828417"/>
                <a:gd name="connsiteX6" fmla="*/ 20 w 3069504"/>
                <a:gd name="connsiteY6" fmla="*/ 24670 h 1828417"/>
                <a:gd name="connsiteX7" fmla="*/ 251178 w 3069504"/>
                <a:gd name="connsiteY7" fmla="*/ 72 h 1828417"/>
                <a:gd name="connsiteX0" fmla="*/ 251178 w 3072679"/>
                <a:gd name="connsiteY0" fmla="*/ 72 h 1841117"/>
                <a:gd name="connsiteX1" fmla="*/ 1781199 w 3072679"/>
                <a:gd name="connsiteY1" fmla="*/ 470053 h 1841117"/>
                <a:gd name="connsiteX2" fmla="*/ 3063291 w 3072679"/>
                <a:gd name="connsiteY2" fmla="*/ 1804754 h 1841117"/>
                <a:gd name="connsiteX3" fmla="*/ 3072679 w 3072679"/>
                <a:gd name="connsiteY3" fmla="*/ 1841117 h 1841117"/>
                <a:gd name="connsiteX4" fmla="*/ 2960698 w 3072679"/>
                <a:gd name="connsiteY4" fmla="*/ 1716746 h 1841117"/>
                <a:gd name="connsiteX5" fmla="*/ 1603721 w 3072679"/>
                <a:gd name="connsiteY5" fmla="*/ 710096 h 1841117"/>
                <a:gd name="connsiteX6" fmla="*/ 20 w 3072679"/>
                <a:gd name="connsiteY6" fmla="*/ 24670 h 1841117"/>
                <a:gd name="connsiteX7" fmla="*/ 251178 w 3072679"/>
                <a:gd name="connsiteY7" fmla="*/ 72 h 1841117"/>
                <a:gd name="connsiteX0" fmla="*/ 251178 w 3082204"/>
                <a:gd name="connsiteY0" fmla="*/ 72 h 1844292"/>
                <a:gd name="connsiteX1" fmla="*/ 1781199 w 3082204"/>
                <a:gd name="connsiteY1" fmla="*/ 470053 h 1844292"/>
                <a:gd name="connsiteX2" fmla="*/ 3063291 w 3082204"/>
                <a:gd name="connsiteY2" fmla="*/ 1804754 h 1844292"/>
                <a:gd name="connsiteX3" fmla="*/ 3082204 w 3082204"/>
                <a:gd name="connsiteY3" fmla="*/ 1844292 h 1844292"/>
                <a:gd name="connsiteX4" fmla="*/ 2960698 w 3082204"/>
                <a:gd name="connsiteY4" fmla="*/ 1716746 h 1844292"/>
                <a:gd name="connsiteX5" fmla="*/ 1603721 w 3082204"/>
                <a:gd name="connsiteY5" fmla="*/ 710096 h 1844292"/>
                <a:gd name="connsiteX6" fmla="*/ 20 w 3082204"/>
                <a:gd name="connsiteY6" fmla="*/ 24670 h 1844292"/>
                <a:gd name="connsiteX7" fmla="*/ 251178 w 3082204"/>
                <a:gd name="connsiteY7" fmla="*/ 72 h 1844292"/>
                <a:gd name="connsiteX0" fmla="*/ 251178 w 3091729"/>
                <a:gd name="connsiteY0" fmla="*/ 72 h 1856992"/>
                <a:gd name="connsiteX1" fmla="*/ 1781199 w 3091729"/>
                <a:gd name="connsiteY1" fmla="*/ 470053 h 1856992"/>
                <a:gd name="connsiteX2" fmla="*/ 3063291 w 3091729"/>
                <a:gd name="connsiteY2" fmla="*/ 1804754 h 1856992"/>
                <a:gd name="connsiteX3" fmla="*/ 3091729 w 3091729"/>
                <a:gd name="connsiteY3" fmla="*/ 1856992 h 1856992"/>
                <a:gd name="connsiteX4" fmla="*/ 2960698 w 3091729"/>
                <a:gd name="connsiteY4" fmla="*/ 1716746 h 1856992"/>
                <a:gd name="connsiteX5" fmla="*/ 1603721 w 3091729"/>
                <a:gd name="connsiteY5" fmla="*/ 710096 h 1856992"/>
                <a:gd name="connsiteX6" fmla="*/ 20 w 3091729"/>
                <a:gd name="connsiteY6" fmla="*/ 24670 h 1856992"/>
                <a:gd name="connsiteX7" fmla="*/ 251178 w 3091729"/>
                <a:gd name="connsiteY7" fmla="*/ 72 h 1856992"/>
                <a:gd name="connsiteX0" fmla="*/ 251178 w 3063291"/>
                <a:gd name="connsiteY0" fmla="*/ 72 h 1942717"/>
                <a:gd name="connsiteX1" fmla="*/ 1781199 w 3063291"/>
                <a:gd name="connsiteY1" fmla="*/ 470053 h 1942717"/>
                <a:gd name="connsiteX2" fmla="*/ 3063291 w 3063291"/>
                <a:gd name="connsiteY2" fmla="*/ 1804754 h 1942717"/>
                <a:gd name="connsiteX3" fmla="*/ 3034579 w 3063291"/>
                <a:gd name="connsiteY3" fmla="*/ 1942717 h 1942717"/>
                <a:gd name="connsiteX4" fmla="*/ 2960698 w 3063291"/>
                <a:gd name="connsiteY4" fmla="*/ 1716746 h 1942717"/>
                <a:gd name="connsiteX5" fmla="*/ 1603721 w 3063291"/>
                <a:gd name="connsiteY5" fmla="*/ 710096 h 1942717"/>
                <a:gd name="connsiteX6" fmla="*/ 20 w 3063291"/>
                <a:gd name="connsiteY6" fmla="*/ 24670 h 1942717"/>
                <a:gd name="connsiteX7" fmla="*/ 251178 w 3063291"/>
                <a:gd name="connsiteY7" fmla="*/ 72 h 1942717"/>
                <a:gd name="connsiteX0" fmla="*/ 251178 w 3063291"/>
                <a:gd name="connsiteY0" fmla="*/ 72 h 1804754"/>
                <a:gd name="connsiteX1" fmla="*/ 1781199 w 3063291"/>
                <a:gd name="connsiteY1" fmla="*/ 470053 h 1804754"/>
                <a:gd name="connsiteX2" fmla="*/ 3063291 w 3063291"/>
                <a:gd name="connsiteY2" fmla="*/ 1804754 h 1804754"/>
                <a:gd name="connsiteX3" fmla="*/ 2960698 w 3063291"/>
                <a:gd name="connsiteY3" fmla="*/ 1716746 h 1804754"/>
                <a:gd name="connsiteX4" fmla="*/ 1603721 w 3063291"/>
                <a:gd name="connsiteY4" fmla="*/ 710096 h 1804754"/>
                <a:gd name="connsiteX5" fmla="*/ 20 w 3063291"/>
                <a:gd name="connsiteY5" fmla="*/ 24670 h 1804754"/>
                <a:gd name="connsiteX6" fmla="*/ 251178 w 3063291"/>
                <a:gd name="connsiteY6" fmla="*/ 72 h 1804754"/>
                <a:gd name="connsiteX0" fmla="*/ 251178 w 3063291"/>
                <a:gd name="connsiteY0" fmla="*/ 72 h 1813255"/>
                <a:gd name="connsiteX1" fmla="*/ 1781199 w 3063291"/>
                <a:gd name="connsiteY1" fmla="*/ 470053 h 1813255"/>
                <a:gd name="connsiteX2" fmla="*/ 3063291 w 3063291"/>
                <a:gd name="connsiteY2" fmla="*/ 1804754 h 1813255"/>
                <a:gd name="connsiteX3" fmla="*/ 2960698 w 3063291"/>
                <a:gd name="connsiteY3" fmla="*/ 1716746 h 1813255"/>
                <a:gd name="connsiteX4" fmla="*/ 1603721 w 3063291"/>
                <a:gd name="connsiteY4" fmla="*/ 710096 h 1813255"/>
                <a:gd name="connsiteX5" fmla="*/ 20 w 3063291"/>
                <a:gd name="connsiteY5" fmla="*/ 24670 h 1813255"/>
                <a:gd name="connsiteX6" fmla="*/ 251178 w 3063291"/>
                <a:gd name="connsiteY6" fmla="*/ 72 h 1813255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81719"/>
                <a:gd name="connsiteY0" fmla="*/ 64 h 1822171"/>
                <a:gd name="connsiteX1" fmla="*/ 1847874 w 3081719"/>
                <a:gd name="connsiteY1" fmla="*/ 479570 h 1822171"/>
                <a:gd name="connsiteX2" fmla="*/ 3079166 w 3081719"/>
                <a:gd name="connsiteY2" fmla="*/ 1814271 h 1822171"/>
                <a:gd name="connsiteX3" fmla="*/ 2960698 w 3081719"/>
                <a:gd name="connsiteY3" fmla="*/ 1716738 h 1822171"/>
                <a:gd name="connsiteX4" fmla="*/ 1603721 w 3081719"/>
                <a:gd name="connsiteY4" fmla="*/ 710088 h 1822171"/>
                <a:gd name="connsiteX5" fmla="*/ 20 w 3081719"/>
                <a:gd name="connsiteY5" fmla="*/ 24662 h 1822171"/>
                <a:gd name="connsiteX6" fmla="*/ 251178 w 3081719"/>
                <a:gd name="connsiteY6" fmla="*/ 64 h 1822171"/>
                <a:gd name="connsiteX0" fmla="*/ 251178 w 3081828"/>
                <a:gd name="connsiteY0" fmla="*/ 63 h 1822170"/>
                <a:gd name="connsiteX1" fmla="*/ 1882799 w 3081828"/>
                <a:gd name="connsiteY1" fmla="*/ 482744 h 1822170"/>
                <a:gd name="connsiteX2" fmla="*/ 3079166 w 3081828"/>
                <a:gd name="connsiteY2" fmla="*/ 1814270 h 1822170"/>
                <a:gd name="connsiteX3" fmla="*/ 2960698 w 3081828"/>
                <a:gd name="connsiteY3" fmla="*/ 1716737 h 1822170"/>
                <a:gd name="connsiteX4" fmla="*/ 1603721 w 3081828"/>
                <a:gd name="connsiteY4" fmla="*/ 710087 h 1822170"/>
                <a:gd name="connsiteX5" fmla="*/ 20 w 3081828"/>
                <a:gd name="connsiteY5" fmla="*/ 24661 h 1822170"/>
                <a:gd name="connsiteX6" fmla="*/ 251178 w 3081828"/>
                <a:gd name="connsiteY6" fmla="*/ 63 h 1822170"/>
                <a:gd name="connsiteX0" fmla="*/ 251178 w 3081884"/>
                <a:gd name="connsiteY0" fmla="*/ 60 h 1822167"/>
                <a:gd name="connsiteX1" fmla="*/ 1882799 w 3081884"/>
                <a:gd name="connsiteY1" fmla="*/ 482741 h 1822167"/>
                <a:gd name="connsiteX2" fmla="*/ 3079166 w 3081884"/>
                <a:gd name="connsiteY2" fmla="*/ 1814267 h 1822167"/>
                <a:gd name="connsiteX3" fmla="*/ 2960698 w 3081884"/>
                <a:gd name="connsiteY3" fmla="*/ 1716734 h 1822167"/>
                <a:gd name="connsiteX4" fmla="*/ 1603721 w 3081884"/>
                <a:gd name="connsiteY4" fmla="*/ 710084 h 1822167"/>
                <a:gd name="connsiteX5" fmla="*/ 20 w 3081884"/>
                <a:gd name="connsiteY5" fmla="*/ 24658 h 1822167"/>
                <a:gd name="connsiteX6" fmla="*/ 251178 w 3081884"/>
                <a:gd name="connsiteY6" fmla="*/ 60 h 182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1884" h="1822167">
                  <a:moveTo>
                    <a:pt x="251178" y="60"/>
                  </a:moveTo>
                  <a:cubicBezTo>
                    <a:pt x="681622" y="-3882"/>
                    <a:pt x="1322568" y="189898"/>
                    <a:pt x="1882799" y="482741"/>
                  </a:cubicBezTo>
                  <a:cubicBezTo>
                    <a:pt x="2379071" y="742151"/>
                    <a:pt x="3132862" y="1612466"/>
                    <a:pt x="3079166" y="1814267"/>
                  </a:cubicBezTo>
                  <a:cubicBezTo>
                    <a:pt x="3064018" y="1851606"/>
                    <a:pt x="2994896" y="1746070"/>
                    <a:pt x="2960698" y="1716734"/>
                  </a:cubicBezTo>
                  <a:cubicBezTo>
                    <a:pt x="2606771" y="1371478"/>
                    <a:pt x="2097167" y="992097"/>
                    <a:pt x="1603721" y="710084"/>
                  </a:cubicBezTo>
                  <a:cubicBezTo>
                    <a:pt x="1110275" y="428071"/>
                    <a:pt x="-5447" y="49688"/>
                    <a:pt x="20" y="24658"/>
                  </a:cubicBezTo>
                  <a:cubicBezTo>
                    <a:pt x="5487" y="-372"/>
                    <a:pt x="144815" y="2029"/>
                    <a:pt x="251178" y="60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3A1A6460-9086-4CFA-B0DA-B67910AE7CC1}"/>
                </a:ext>
              </a:extLst>
            </p:cNvPr>
            <p:cNvSpPr/>
            <p:nvPr/>
          </p:nvSpPr>
          <p:spPr>
            <a:xfrm rot="1800000">
              <a:off x="9160706" y="4686974"/>
              <a:ext cx="2710051" cy="1030843"/>
            </a:xfrm>
            <a:custGeom>
              <a:avLst/>
              <a:gdLst>
                <a:gd name="connsiteX0" fmla="*/ 363078 w 2710051"/>
                <a:gd name="connsiteY0" fmla="*/ 301727 h 942159"/>
                <a:gd name="connsiteX1" fmla="*/ 629139 w 2710051"/>
                <a:gd name="connsiteY1" fmla="*/ 335474 h 942159"/>
                <a:gd name="connsiteX2" fmla="*/ 653613 w 2710051"/>
                <a:gd name="connsiteY2" fmla="*/ 138015 h 942159"/>
                <a:gd name="connsiteX3" fmla="*/ 898717 w 2710051"/>
                <a:gd name="connsiteY3" fmla="*/ 221177 h 942159"/>
                <a:gd name="connsiteX4" fmla="*/ 991948 w 2710051"/>
                <a:gd name="connsiteY4" fmla="*/ 35102 h 942159"/>
                <a:gd name="connsiteX5" fmla="*/ 1199381 w 2710051"/>
                <a:gd name="connsiteY5" fmla="*/ 162019 h 942159"/>
                <a:gd name="connsiteX6" fmla="*/ 1355026 w 2710051"/>
                <a:gd name="connsiteY6" fmla="*/ 0 h 942159"/>
                <a:gd name="connsiteX7" fmla="*/ 1510670 w 2710051"/>
                <a:gd name="connsiteY7" fmla="*/ 162019 h 942159"/>
                <a:gd name="connsiteX8" fmla="*/ 1718103 w 2710051"/>
                <a:gd name="connsiteY8" fmla="*/ 35102 h 942159"/>
                <a:gd name="connsiteX9" fmla="*/ 1811334 w 2710051"/>
                <a:gd name="connsiteY9" fmla="*/ 221177 h 942159"/>
                <a:gd name="connsiteX10" fmla="*/ 2056438 w 2710051"/>
                <a:gd name="connsiteY10" fmla="*/ 138015 h 942159"/>
                <a:gd name="connsiteX11" fmla="*/ 2080912 w 2710051"/>
                <a:gd name="connsiteY11" fmla="*/ 335474 h 942159"/>
                <a:gd name="connsiteX12" fmla="*/ 2346973 w 2710051"/>
                <a:gd name="connsiteY12" fmla="*/ 301727 h 942159"/>
                <a:gd name="connsiteX13" fmla="*/ 2301017 w 2710051"/>
                <a:gd name="connsiteY13" fmla="*/ 497107 h 942159"/>
                <a:gd name="connsiteX14" fmla="*/ 2569908 w 2710051"/>
                <a:gd name="connsiteY14" fmla="*/ 515080 h 942159"/>
                <a:gd name="connsiteX15" fmla="*/ 2456662 w 2710051"/>
                <a:gd name="connsiteY15" fmla="*/ 695071 h 942159"/>
                <a:gd name="connsiteX16" fmla="*/ 2710051 w 2710051"/>
                <a:gd name="connsiteY16" fmla="*/ 763534 h 942159"/>
                <a:gd name="connsiteX17" fmla="*/ 2537220 w 2710051"/>
                <a:gd name="connsiteY17" fmla="*/ 915862 h 942159"/>
                <a:gd name="connsiteX18" fmla="*/ 2587982 w 2710051"/>
                <a:gd name="connsiteY18" fmla="*/ 942159 h 942159"/>
                <a:gd name="connsiteX19" fmla="*/ 2347666 w 2710051"/>
                <a:gd name="connsiteY19" fmla="*/ 918396 h 942159"/>
                <a:gd name="connsiteX20" fmla="*/ 1326886 w 2710051"/>
                <a:gd name="connsiteY20" fmla="*/ 876090 h 942159"/>
                <a:gd name="connsiteX21" fmla="*/ 306105 w 2710051"/>
                <a:gd name="connsiteY21" fmla="*/ 918396 h 942159"/>
                <a:gd name="connsiteX22" fmla="*/ 135345 w 2710051"/>
                <a:gd name="connsiteY22" fmla="*/ 935282 h 942159"/>
                <a:gd name="connsiteX23" fmla="*/ 172831 w 2710051"/>
                <a:gd name="connsiteY23" fmla="*/ 915862 h 942159"/>
                <a:gd name="connsiteX24" fmla="*/ 0 w 2710051"/>
                <a:gd name="connsiteY24" fmla="*/ 763534 h 942159"/>
                <a:gd name="connsiteX25" fmla="*/ 253389 w 2710051"/>
                <a:gd name="connsiteY25" fmla="*/ 695071 h 942159"/>
                <a:gd name="connsiteX26" fmla="*/ 140143 w 2710051"/>
                <a:gd name="connsiteY26" fmla="*/ 515080 h 942159"/>
                <a:gd name="connsiteX27" fmla="*/ 409034 w 2710051"/>
                <a:gd name="connsiteY27" fmla="*/ 497107 h 942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10051" h="942159">
                  <a:moveTo>
                    <a:pt x="363078" y="301727"/>
                  </a:moveTo>
                  <a:lnTo>
                    <a:pt x="629139" y="335474"/>
                  </a:lnTo>
                  <a:lnTo>
                    <a:pt x="653613" y="138015"/>
                  </a:lnTo>
                  <a:lnTo>
                    <a:pt x="898717" y="221177"/>
                  </a:lnTo>
                  <a:lnTo>
                    <a:pt x="991948" y="35102"/>
                  </a:lnTo>
                  <a:lnTo>
                    <a:pt x="1199381" y="162019"/>
                  </a:lnTo>
                  <a:lnTo>
                    <a:pt x="1355026" y="0"/>
                  </a:lnTo>
                  <a:lnTo>
                    <a:pt x="1510670" y="162019"/>
                  </a:lnTo>
                  <a:lnTo>
                    <a:pt x="1718103" y="35102"/>
                  </a:lnTo>
                  <a:lnTo>
                    <a:pt x="1811334" y="221177"/>
                  </a:lnTo>
                  <a:lnTo>
                    <a:pt x="2056438" y="138015"/>
                  </a:lnTo>
                  <a:lnTo>
                    <a:pt x="2080912" y="335474"/>
                  </a:lnTo>
                  <a:lnTo>
                    <a:pt x="2346973" y="301727"/>
                  </a:lnTo>
                  <a:lnTo>
                    <a:pt x="2301017" y="497107"/>
                  </a:lnTo>
                  <a:lnTo>
                    <a:pt x="2569908" y="515080"/>
                  </a:lnTo>
                  <a:lnTo>
                    <a:pt x="2456662" y="695071"/>
                  </a:lnTo>
                  <a:lnTo>
                    <a:pt x="2710051" y="763534"/>
                  </a:lnTo>
                  <a:lnTo>
                    <a:pt x="2537220" y="915862"/>
                  </a:lnTo>
                  <a:lnTo>
                    <a:pt x="2587982" y="942159"/>
                  </a:lnTo>
                  <a:lnTo>
                    <a:pt x="2347666" y="918396"/>
                  </a:lnTo>
                  <a:cubicBezTo>
                    <a:pt x="2019628" y="890717"/>
                    <a:pt x="1677930" y="876090"/>
                    <a:pt x="1326886" y="876090"/>
                  </a:cubicBezTo>
                  <a:cubicBezTo>
                    <a:pt x="975841" y="876090"/>
                    <a:pt x="634143" y="890718"/>
                    <a:pt x="306105" y="918396"/>
                  </a:cubicBezTo>
                  <a:lnTo>
                    <a:pt x="135345" y="935282"/>
                  </a:lnTo>
                  <a:lnTo>
                    <a:pt x="172831" y="915862"/>
                  </a:lnTo>
                  <a:lnTo>
                    <a:pt x="0" y="763534"/>
                  </a:lnTo>
                  <a:lnTo>
                    <a:pt x="253389" y="695071"/>
                  </a:lnTo>
                  <a:lnTo>
                    <a:pt x="140143" y="515080"/>
                  </a:lnTo>
                  <a:lnTo>
                    <a:pt x="409034" y="497107"/>
                  </a:lnTo>
                  <a:close/>
                </a:path>
              </a:pathLst>
            </a:custGeom>
            <a:solidFill>
              <a:srgbClr val="33CC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103DB8A4-D07A-4E75-87A0-6DA67C67B468}"/>
                </a:ext>
              </a:extLst>
            </p:cNvPr>
            <p:cNvSpPr/>
            <p:nvPr/>
          </p:nvSpPr>
          <p:spPr>
            <a:xfrm rot="2053807">
              <a:off x="10219658" y="5132967"/>
              <a:ext cx="2710051" cy="1264009"/>
            </a:xfrm>
            <a:custGeom>
              <a:avLst/>
              <a:gdLst>
                <a:gd name="connsiteX0" fmla="*/ 363078 w 2710051"/>
                <a:gd name="connsiteY0" fmla="*/ 301727 h 942159"/>
                <a:gd name="connsiteX1" fmla="*/ 629139 w 2710051"/>
                <a:gd name="connsiteY1" fmla="*/ 335474 h 942159"/>
                <a:gd name="connsiteX2" fmla="*/ 653613 w 2710051"/>
                <a:gd name="connsiteY2" fmla="*/ 138015 h 942159"/>
                <a:gd name="connsiteX3" fmla="*/ 898717 w 2710051"/>
                <a:gd name="connsiteY3" fmla="*/ 221177 h 942159"/>
                <a:gd name="connsiteX4" fmla="*/ 991948 w 2710051"/>
                <a:gd name="connsiteY4" fmla="*/ 35102 h 942159"/>
                <a:gd name="connsiteX5" fmla="*/ 1199381 w 2710051"/>
                <a:gd name="connsiteY5" fmla="*/ 162019 h 942159"/>
                <a:gd name="connsiteX6" fmla="*/ 1355026 w 2710051"/>
                <a:gd name="connsiteY6" fmla="*/ 0 h 942159"/>
                <a:gd name="connsiteX7" fmla="*/ 1510670 w 2710051"/>
                <a:gd name="connsiteY7" fmla="*/ 162019 h 942159"/>
                <a:gd name="connsiteX8" fmla="*/ 1718103 w 2710051"/>
                <a:gd name="connsiteY8" fmla="*/ 35102 h 942159"/>
                <a:gd name="connsiteX9" fmla="*/ 1811334 w 2710051"/>
                <a:gd name="connsiteY9" fmla="*/ 221177 h 942159"/>
                <a:gd name="connsiteX10" fmla="*/ 2056438 w 2710051"/>
                <a:gd name="connsiteY10" fmla="*/ 138015 h 942159"/>
                <a:gd name="connsiteX11" fmla="*/ 2080912 w 2710051"/>
                <a:gd name="connsiteY11" fmla="*/ 335474 h 942159"/>
                <a:gd name="connsiteX12" fmla="*/ 2346973 w 2710051"/>
                <a:gd name="connsiteY12" fmla="*/ 301727 h 942159"/>
                <a:gd name="connsiteX13" fmla="*/ 2301017 w 2710051"/>
                <a:gd name="connsiteY13" fmla="*/ 497107 h 942159"/>
                <a:gd name="connsiteX14" fmla="*/ 2569908 w 2710051"/>
                <a:gd name="connsiteY14" fmla="*/ 515080 h 942159"/>
                <a:gd name="connsiteX15" fmla="*/ 2456662 w 2710051"/>
                <a:gd name="connsiteY15" fmla="*/ 695071 h 942159"/>
                <a:gd name="connsiteX16" fmla="*/ 2710051 w 2710051"/>
                <a:gd name="connsiteY16" fmla="*/ 763534 h 942159"/>
                <a:gd name="connsiteX17" fmla="*/ 2537220 w 2710051"/>
                <a:gd name="connsiteY17" fmla="*/ 915862 h 942159"/>
                <a:gd name="connsiteX18" fmla="*/ 2587982 w 2710051"/>
                <a:gd name="connsiteY18" fmla="*/ 942159 h 942159"/>
                <a:gd name="connsiteX19" fmla="*/ 2347666 w 2710051"/>
                <a:gd name="connsiteY19" fmla="*/ 918396 h 942159"/>
                <a:gd name="connsiteX20" fmla="*/ 1326886 w 2710051"/>
                <a:gd name="connsiteY20" fmla="*/ 876090 h 942159"/>
                <a:gd name="connsiteX21" fmla="*/ 306105 w 2710051"/>
                <a:gd name="connsiteY21" fmla="*/ 918396 h 942159"/>
                <a:gd name="connsiteX22" fmla="*/ 135345 w 2710051"/>
                <a:gd name="connsiteY22" fmla="*/ 935282 h 942159"/>
                <a:gd name="connsiteX23" fmla="*/ 172831 w 2710051"/>
                <a:gd name="connsiteY23" fmla="*/ 915862 h 942159"/>
                <a:gd name="connsiteX24" fmla="*/ 0 w 2710051"/>
                <a:gd name="connsiteY24" fmla="*/ 763534 h 942159"/>
                <a:gd name="connsiteX25" fmla="*/ 253389 w 2710051"/>
                <a:gd name="connsiteY25" fmla="*/ 695071 h 942159"/>
                <a:gd name="connsiteX26" fmla="*/ 140143 w 2710051"/>
                <a:gd name="connsiteY26" fmla="*/ 515080 h 942159"/>
                <a:gd name="connsiteX27" fmla="*/ 409034 w 2710051"/>
                <a:gd name="connsiteY27" fmla="*/ 497107 h 942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10051" h="942159">
                  <a:moveTo>
                    <a:pt x="363078" y="301727"/>
                  </a:moveTo>
                  <a:lnTo>
                    <a:pt x="629139" y="335474"/>
                  </a:lnTo>
                  <a:lnTo>
                    <a:pt x="653613" y="138015"/>
                  </a:lnTo>
                  <a:lnTo>
                    <a:pt x="898717" y="221177"/>
                  </a:lnTo>
                  <a:lnTo>
                    <a:pt x="991948" y="35102"/>
                  </a:lnTo>
                  <a:lnTo>
                    <a:pt x="1199381" y="162019"/>
                  </a:lnTo>
                  <a:lnTo>
                    <a:pt x="1355026" y="0"/>
                  </a:lnTo>
                  <a:lnTo>
                    <a:pt x="1510670" y="162019"/>
                  </a:lnTo>
                  <a:lnTo>
                    <a:pt x="1718103" y="35102"/>
                  </a:lnTo>
                  <a:lnTo>
                    <a:pt x="1811334" y="221177"/>
                  </a:lnTo>
                  <a:lnTo>
                    <a:pt x="2056438" y="138015"/>
                  </a:lnTo>
                  <a:lnTo>
                    <a:pt x="2080912" y="335474"/>
                  </a:lnTo>
                  <a:lnTo>
                    <a:pt x="2346973" y="301727"/>
                  </a:lnTo>
                  <a:lnTo>
                    <a:pt x="2301017" y="497107"/>
                  </a:lnTo>
                  <a:lnTo>
                    <a:pt x="2569908" y="515080"/>
                  </a:lnTo>
                  <a:lnTo>
                    <a:pt x="2456662" y="695071"/>
                  </a:lnTo>
                  <a:lnTo>
                    <a:pt x="2710051" y="763534"/>
                  </a:lnTo>
                  <a:lnTo>
                    <a:pt x="2537220" y="915862"/>
                  </a:lnTo>
                  <a:lnTo>
                    <a:pt x="2587982" y="942159"/>
                  </a:lnTo>
                  <a:lnTo>
                    <a:pt x="2347666" y="918396"/>
                  </a:lnTo>
                  <a:cubicBezTo>
                    <a:pt x="2019628" y="890717"/>
                    <a:pt x="1677930" y="876090"/>
                    <a:pt x="1326886" y="876090"/>
                  </a:cubicBezTo>
                  <a:cubicBezTo>
                    <a:pt x="975841" y="876090"/>
                    <a:pt x="634143" y="890718"/>
                    <a:pt x="306105" y="918396"/>
                  </a:cubicBezTo>
                  <a:lnTo>
                    <a:pt x="135345" y="935282"/>
                  </a:lnTo>
                  <a:lnTo>
                    <a:pt x="172831" y="915862"/>
                  </a:lnTo>
                  <a:lnTo>
                    <a:pt x="0" y="763534"/>
                  </a:lnTo>
                  <a:lnTo>
                    <a:pt x="253389" y="695071"/>
                  </a:lnTo>
                  <a:lnTo>
                    <a:pt x="140143" y="515080"/>
                  </a:lnTo>
                  <a:lnTo>
                    <a:pt x="409034" y="497107"/>
                  </a:lnTo>
                  <a:close/>
                </a:path>
              </a:pathLst>
            </a:custGeom>
            <a:solidFill>
              <a:srgbClr val="33CC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1438DE9D-9E24-47BC-978D-6B91834118C5}"/>
                </a:ext>
              </a:extLst>
            </p:cNvPr>
            <p:cNvGrpSpPr/>
            <p:nvPr/>
          </p:nvGrpSpPr>
          <p:grpSpPr>
            <a:xfrm rot="1800000">
              <a:off x="9267931" y="4780816"/>
              <a:ext cx="1387103" cy="689241"/>
              <a:chOff x="8641178" y="2630520"/>
              <a:chExt cx="1337238" cy="668303"/>
            </a:xfrm>
          </p:grpSpPr>
          <p:sp>
            <p:nvSpPr>
              <p:cNvPr id="124" name="月 123">
                <a:extLst>
                  <a:ext uri="{FF2B5EF4-FFF2-40B4-BE49-F238E27FC236}">
                    <a16:creationId xmlns:a16="http://schemas.microsoft.com/office/drawing/2014/main" id="{DE05C924-5105-45F7-862F-5984B087B2E2}"/>
                  </a:ext>
                </a:extLst>
              </p:cNvPr>
              <p:cNvSpPr/>
              <p:nvPr/>
            </p:nvSpPr>
            <p:spPr>
              <a:xfrm rot="5400000">
                <a:off x="9083596" y="2188102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月 124">
                <a:extLst>
                  <a:ext uri="{FF2B5EF4-FFF2-40B4-BE49-F238E27FC236}">
                    <a16:creationId xmlns:a16="http://schemas.microsoft.com/office/drawing/2014/main" id="{DFA0CC85-16C1-46B1-9892-8EAD61A3E928}"/>
                  </a:ext>
                </a:extLst>
              </p:cNvPr>
              <p:cNvSpPr/>
              <p:nvPr/>
            </p:nvSpPr>
            <p:spPr>
              <a:xfrm rot="5400000">
                <a:off x="9083596" y="2302403"/>
                <a:ext cx="452401" cy="1337238"/>
              </a:xfrm>
              <a:prstGeom prst="mo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月 125">
                <a:extLst>
                  <a:ext uri="{FF2B5EF4-FFF2-40B4-BE49-F238E27FC236}">
                    <a16:creationId xmlns:a16="http://schemas.microsoft.com/office/drawing/2014/main" id="{3B64B077-C420-4178-8432-B20326583D18}"/>
                  </a:ext>
                </a:extLst>
              </p:cNvPr>
              <p:cNvSpPr/>
              <p:nvPr/>
            </p:nvSpPr>
            <p:spPr>
              <a:xfrm rot="5400000">
                <a:off x="9083596" y="2404004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A37EB9E5-ED10-4AA8-ADE9-3A192FBDB853}"/>
                </a:ext>
              </a:extLst>
            </p:cNvPr>
            <p:cNvGrpSpPr/>
            <p:nvPr/>
          </p:nvGrpSpPr>
          <p:grpSpPr>
            <a:xfrm rot="1800000">
              <a:off x="10165568" y="5207519"/>
              <a:ext cx="1387103" cy="689241"/>
              <a:chOff x="8641178" y="2630520"/>
              <a:chExt cx="1337238" cy="668303"/>
            </a:xfrm>
          </p:grpSpPr>
          <p:sp>
            <p:nvSpPr>
              <p:cNvPr id="121" name="月 120">
                <a:extLst>
                  <a:ext uri="{FF2B5EF4-FFF2-40B4-BE49-F238E27FC236}">
                    <a16:creationId xmlns:a16="http://schemas.microsoft.com/office/drawing/2014/main" id="{93C899C8-7694-4977-AAEE-F0E271876021}"/>
                  </a:ext>
                </a:extLst>
              </p:cNvPr>
              <p:cNvSpPr/>
              <p:nvPr/>
            </p:nvSpPr>
            <p:spPr>
              <a:xfrm rot="5400000">
                <a:off x="9083596" y="2188102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月 121">
                <a:extLst>
                  <a:ext uri="{FF2B5EF4-FFF2-40B4-BE49-F238E27FC236}">
                    <a16:creationId xmlns:a16="http://schemas.microsoft.com/office/drawing/2014/main" id="{55A32A6D-BC72-4E8B-B18D-D227514E4EE5}"/>
                  </a:ext>
                </a:extLst>
              </p:cNvPr>
              <p:cNvSpPr/>
              <p:nvPr/>
            </p:nvSpPr>
            <p:spPr>
              <a:xfrm rot="5400000">
                <a:off x="9083596" y="2302403"/>
                <a:ext cx="452401" cy="1337238"/>
              </a:xfrm>
              <a:prstGeom prst="mo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月 122">
                <a:extLst>
                  <a:ext uri="{FF2B5EF4-FFF2-40B4-BE49-F238E27FC236}">
                    <a16:creationId xmlns:a16="http://schemas.microsoft.com/office/drawing/2014/main" id="{99CD51D9-4C3C-4E43-80BB-01B516430E44}"/>
                  </a:ext>
                </a:extLst>
              </p:cNvPr>
              <p:cNvSpPr/>
              <p:nvPr/>
            </p:nvSpPr>
            <p:spPr>
              <a:xfrm rot="5400000">
                <a:off x="9083596" y="2404004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D63CEC2A-34D0-4CEA-917B-67794E2CB631}"/>
                </a:ext>
              </a:extLst>
            </p:cNvPr>
            <p:cNvGrpSpPr/>
            <p:nvPr/>
          </p:nvGrpSpPr>
          <p:grpSpPr>
            <a:xfrm rot="1800000">
              <a:off x="11034664" y="5769174"/>
              <a:ext cx="1387103" cy="689241"/>
              <a:chOff x="8641178" y="2630520"/>
              <a:chExt cx="1337238" cy="668303"/>
            </a:xfrm>
          </p:grpSpPr>
          <p:sp>
            <p:nvSpPr>
              <p:cNvPr id="118" name="月 117">
                <a:extLst>
                  <a:ext uri="{FF2B5EF4-FFF2-40B4-BE49-F238E27FC236}">
                    <a16:creationId xmlns:a16="http://schemas.microsoft.com/office/drawing/2014/main" id="{738FEB78-DAD0-484A-ADF8-72A1F6801638}"/>
                  </a:ext>
                </a:extLst>
              </p:cNvPr>
              <p:cNvSpPr/>
              <p:nvPr/>
            </p:nvSpPr>
            <p:spPr>
              <a:xfrm rot="5400000">
                <a:off x="9083596" y="2188102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月 118">
                <a:extLst>
                  <a:ext uri="{FF2B5EF4-FFF2-40B4-BE49-F238E27FC236}">
                    <a16:creationId xmlns:a16="http://schemas.microsoft.com/office/drawing/2014/main" id="{236400C9-7592-47D0-BF8F-07FD8A782CE4}"/>
                  </a:ext>
                </a:extLst>
              </p:cNvPr>
              <p:cNvSpPr/>
              <p:nvPr/>
            </p:nvSpPr>
            <p:spPr>
              <a:xfrm rot="5400000">
                <a:off x="9083596" y="2302403"/>
                <a:ext cx="452401" cy="1337238"/>
              </a:xfrm>
              <a:prstGeom prst="mo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月 119">
                <a:extLst>
                  <a:ext uri="{FF2B5EF4-FFF2-40B4-BE49-F238E27FC236}">
                    <a16:creationId xmlns:a16="http://schemas.microsoft.com/office/drawing/2014/main" id="{B10087AF-61F4-410C-95AB-D0AE3C146A08}"/>
                  </a:ext>
                </a:extLst>
              </p:cNvPr>
              <p:cNvSpPr/>
              <p:nvPr/>
            </p:nvSpPr>
            <p:spPr>
              <a:xfrm rot="5400000">
                <a:off x="9083596" y="2404004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A7BDF775-56D5-4048-9F77-411F9A54B717}"/>
                </a:ext>
              </a:extLst>
            </p:cNvPr>
            <p:cNvGrpSpPr/>
            <p:nvPr/>
          </p:nvGrpSpPr>
          <p:grpSpPr>
            <a:xfrm rot="1800000">
              <a:off x="8784809" y="4953768"/>
              <a:ext cx="2527266" cy="1047112"/>
              <a:chOff x="12439612" y="3610287"/>
              <a:chExt cx="2527266" cy="1047112"/>
            </a:xfrm>
          </p:grpSpPr>
          <p:sp>
            <p:nvSpPr>
              <p:cNvPr id="115" name="楕円 372">
                <a:extLst>
                  <a:ext uri="{FF2B5EF4-FFF2-40B4-BE49-F238E27FC236}">
                    <a16:creationId xmlns:a16="http://schemas.microsoft.com/office/drawing/2014/main" id="{55E580B5-0E9F-492E-8D00-D8CD264835B5}"/>
                  </a:ext>
                </a:extLst>
              </p:cNvPr>
              <p:cNvSpPr/>
              <p:nvPr/>
            </p:nvSpPr>
            <p:spPr>
              <a:xfrm>
                <a:off x="12442960" y="3635858"/>
                <a:ext cx="2523918" cy="901364"/>
              </a:xfrm>
              <a:custGeom>
                <a:avLst/>
                <a:gdLst>
                  <a:gd name="connsiteX0" fmla="*/ 0 w 2497542"/>
                  <a:gd name="connsiteY0" fmla="*/ 440696 h 881392"/>
                  <a:gd name="connsiteX1" fmla="*/ 1248771 w 2497542"/>
                  <a:gd name="connsiteY1" fmla="*/ 0 h 881392"/>
                  <a:gd name="connsiteX2" fmla="*/ 2497542 w 2497542"/>
                  <a:gd name="connsiteY2" fmla="*/ 440696 h 881392"/>
                  <a:gd name="connsiteX3" fmla="*/ 1248771 w 2497542"/>
                  <a:gd name="connsiteY3" fmla="*/ 881392 h 881392"/>
                  <a:gd name="connsiteX4" fmla="*/ 0 w 2497542"/>
                  <a:gd name="connsiteY4" fmla="*/ 440696 h 881392"/>
                  <a:gd name="connsiteX0" fmla="*/ 0 w 2559088"/>
                  <a:gd name="connsiteY0" fmla="*/ 272311 h 891418"/>
                  <a:gd name="connsiteX1" fmla="*/ 1310317 w 2559088"/>
                  <a:gd name="connsiteY1" fmla="*/ 7462 h 891418"/>
                  <a:gd name="connsiteX2" fmla="*/ 2559088 w 2559088"/>
                  <a:gd name="connsiteY2" fmla="*/ 448158 h 891418"/>
                  <a:gd name="connsiteX3" fmla="*/ 1310317 w 2559088"/>
                  <a:gd name="connsiteY3" fmla="*/ 888854 h 891418"/>
                  <a:gd name="connsiteX4" fmla="*/ 0 w 2559088"/>
                  <a:gd name="connsiteY4" fmla="*/ 272311 h 891418"/>
                  <a:gd name="connsiteX0" fmla="*/ 0 w 2523918"/>
                  <a:gd name="connsiteY0" fmla="*/ 286673 h 933222"/>
                  <a:gd name="connsiteX1" fmla="*/ 1310317 w 2523918"/>
                  <a:gd name="connsiteY1" fmla="*/ 21824 h 933222"/>
                  <a:gd name="connsiteX2" fmla="*/ 2523918 w 2523918"/>
                  <a:gd name="connsiteY2" fmla="*/ 691120 h 933222"/>
                  <a:gd name="connsiteX3" fmla="*/ 1310317 w 2523918"/>
                  <a:gd name="connsiteY3" fmla="*/ 903216 h 933222"/>
                  <a:gd name="connsiteX4" fmla="*/ 0 w 2523918"/>
                  <a:gd name="connsiteY4" fmla="*/ 286673 h 933222"/>
                  <a:gd name="connsiteX0" fmla="*/ 0 w 2523918"/>
                  <a:gd name="connsiteY0" fmla="*/ 286673 h 906833"/>
                  <a:gd name="connsiteX1" fmla="*/ 1310317 w 2523918"/>
                  <a:gd name="connsiteY1" fmla="*/ 21824 h 906833"/>
                  <a:gd name="connsiteX2" fmla="*/ 2523918 w 2523918"/>
                  <a:gd name="connsiteY2" fmla="*/ 691120 h 906833"/>
                  <a:gd name="connsiteX3" fmla="*/ 1310317 w 2523918"/>
                  <a:gd name="connsiteY3" fmla="*/ 903216 h 906833"/>
                  <a:gd name="connsiteX4" fmla="*/ 0 w 2523918"/>
                  <a:gd name="connsiteY4" fmla="*/ 286673 h 906833"/>
                  <a:gd name="connsiteX0" fmla="*/ 0 w 2523918"/>
                  <a:gd name="connsiteY0" fmla="*/ 281204 h 901364"/>
                  <a:gd name="connsiteX1" fmla="*/ 1310317 w 2523918"/>
                  <a:gd name="connsiteY1" fmla="*/ 16355 h 901364"/>
                  <a:gd name="connsiteX2" fmla="*/ 2523918 w 2523918"/>
                  <a:gd name="connsiteY2" fmla="*/ 685651 h 901364"/>
                  <a:gd name="connsiteX3" fmla="*/ 1310317 w 2523918"/>
                  <a:gd name="connsiteY3" fmla="*/ 897747 h 901364"/>
                  <a:gd name="connsiteX4" fmla="*/ 0 w 2523918"/>
                  <a:gd name="connsiteY4" fmla="*/ 281204 h 901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23918" h="901364">
                    <a:moveTo>
                      <a:pt x="0" y="281204"/>
                    </a:moveTo>
                    <a:cubicBezTo>
                      <a:pt x="0" y="37814"/>
                      <a:pt x="819326" y="133585"/>
                      <a:pt x="1310317" y="16355"/>
                    </a:cubicBezTo>
                    <a:cubicBezTo>
                      <a:pt x="1801308" y="-100875"/>
                      <a:pt x="2523918" y="442261"/>
                      <a:pt x="2523918" y="685651"/>
                    </a:cubicBezTo>
                    <a:cubicBezTo>
                      <a:pt x="2523918" y="929041"/>
                      <a:pt x="1836478" y="850855"/>
                      <a:pt x="1310317" y="897747"/>
                    </a:cubicBezTo>
                    <a:cubicBezTo>
                      <a:pt x="784156" y="944639"/>
                      <a:pt x="0" y="524594"/>
                      <a:pt x="0" y="281204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372">
                <a:extLst>
                  <a:ext uri="{FF2B5EF4-FFF2-40B4-BE49-F238E27FC236}">
                    <a16:creationId xmlns:a16="http://schemas.microsoft.com/office/drawing/2014/main" id="{8F24D038-DB60-4426-AB47-BA37531F0982}"/>
                  </a:ext>
                </a:extLst>
              </p:cNvPr>
              <p:cNvSpPr/>
              <p:nvPr/>
            </p:nvSpPr>
            <p:spPr>
              <a:xfrm>
                <a:off x="12439612" y="3704745"/>
                <a:ext cx="2523918" cy="901364"/>
              </a:xfrm>
              <a:custGeom>
                <a:avLst/>
                <a:gdLst>
                  <a:gd name="connsiteX0" fmla="*/ 0 w 2497542"/>
                  <a:gd name="connsiteY0" fmla="*/ 440696 h 881392"/>
                  <a:gd name="connsiteX1" fmla="*/ 1248771 w 2497542"/>
                  <a:gd name="connsiteY1" fmla="*/ 0 h 881392"/>
                  <a:gd name="connsiteX2" fmla="*/ 2497542 w 2497542"/>
                  <a:gd name="connsiteY2" fmla="*/ 440696 h 881392"/>
                  <a:gd name="connsiteX3" fmla="*/ 1248771 w 2497542"/>
                  <a:gd name="connsiteY3" fmla="*/ 881392 h 881392"/>
                  <a:gd name="connsiteX4" fmla="*/ 0 w 2497542"/>
                  <a:gd name="connsiteY4" fmla="*/ 440696 h 881392"/>
                  <a:gd name="connsiteX0" fmla="*/ 0 w 2559088"/>
                  <a:gd name="connsiteY0" fmla="*/ 272311 h 891418"/>
                  <a:gd name="connsiteX1" fmla="*/ 1310317 w 2559088"/>
                  <a:gd name="connsiteY1" fmla="*/ 7462 h 891418"/>
                  <a:gd name="connsiteX2" fmla="*/ 2559088 w 2559088"/>
                  <a:gd name="connsiteY2" fmla="*/ 448158 h 891418"/>
                  <a:gd name="connsiteX3" fmla="*/ 1310317 w 2559088"/>
                  <a:gd name="connsiteY3" fmla="*/ 888854 h 891418"/>
                  <a:gd name="connsiteX4" fmla="*/ 0 w 2559088"/>
                  <a:gd name="connsiteY4" fmla="*/ 272311 h 891418"/>
                  <a:gd name="connsiteX0" fmla="*/ 0 w 2523918"/>
                  <a:gd name="connsiteY0" fmla="*/ 286673 h 933222"/>
                  <a:gd name="connsiteX1" fmla="*/ 1310317 w 2523918"/>
                  <a:gd name="connsiteY1" fmla="*/ 21824 h 933222"/>
                  <a:gd name="connsiteX2" fmla="*/ 2523918 w 2523918"/>
                  <a:gd name="connsiteY2" fmla="*/ 691120 h 933222"/>
                  <a:gd name="connsiteX3" fmla="*/ 1310317 w 2523918"/>
                  <a:gd name="connsiteY3" fmla="*/ 903216 h 933222"/>
                  <a:gd name="connsiteX4" fmla="*/ 0 w 2523918"/>
                  <a:gd name="connsiteY4" fmla="*/ 286673 h 933222"/>
                  <a:gd name="connsiteX0" fmla="*/ 0 w 2523918"/>
                  <a:gd name="connsiteY0" fmla="*/ 286673 h 906833"/>
                  <a:gd name="connsiteX1" fmla="*/ 1310317 w 2523918"/>
                  <a:gd name="connsiteY1" fmla="*/ 21824 h 906833"/>
                  <a:gd name="connsiteX2" fmla="*/ 2523918 w 2523918"/>
                  <a:gd name="connsiteY2" fmla="*/ 691120 h 906833"/>
                  <a:gd name="connsiteX3" fmla="*/ 1310317 w 2523918"/>
                  <a:gd name="connsiteY3" fmla="*/ 903216 h 906833"/>
                  <a:gd name="connsiteX4" fmla="*/ 0 w 2523918"/>
                  <a:gd name="connsiteY4" fmla="*/ 286673 h 906833"/>
                  <a:gd name="connsiteX0" fmla="*/ 0 w 2523918"/>
                  <a:gd name="connsiteY0" fmla="*/ 281204 h 901364"/>
                  <a:gd name="connsiteX1" fmla="*/ 1310317 w 2523918"/>
                  <a:gd name="connsiteY1" fmla="*/ 16355 h 901364"/>
                  <a:gd name="connsiteX2" fmla="*/ 2523918 w 2523918"/>
                  <a:gd name="connsiteY2" fmla="*/ 685651 h 901364"/>
                  <a:gd name="connsiteX3" fmla="*/ 1310317 w 2523918"/>
                  <a:gd name="connsiteY3" fmla="*/ 897747 h 901364"/>
                  <a:gd name="connsiteX4" fmla="*/ 0 w 2523918"/>
                  <a:gd name="connsiteY4" fmla="*/ 281204 h 901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23918" h="901364">
                    <a:moveTo>
                      <a:pt x="0" y="281204"/>
                    </a:moveTo>
                    <a:cubicBezTo>
                      <a:pt x="0" y="37814"/>
                      <a:pt x="819326" y="133585"/>
                      <a:pt x="1310317" y="16355"/>
                    </a:cubicBezTo>
                    <a:cubicBezTo>
                      <a:pt x="1801308" y="-100875"/>
                      <a:pt x="2523918" y="442261"/>
                      <a:pt x="2523918" y="685651"/>
                    </a:cubicBezTo>
                    <a:cubicBezTo>
                      <a:pt x="2523918" y="929041"/>
                      <a:pt x="1836478" y="850855"/>
                      <a:pt x="1310317" y="897747"/>
                    </a:cubicBezTo>
                    <a:cubicBezTo>
                      <a:pt x="784156" y="944639"/>
                      <a:pt x="0" y="524594"/>
                      <a:pt x="0" y="281204"/>
                    </a:cubicBezTo>
                    <a:close/>
                  </a:path>
                </a:pathLst>
              </a:custGeom>
              <a:solidFill>
                <a:srgbClr val="FF99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47D2E8B3-1303-4B65-8C1F-51B7A11B69C3}"/>
                  </a:ext>
                </a:extLst>
              </p:cNvPr>
              <p:cNvSpPr/>
              <p:nvPr/>
            </p:nvSpPr>
            <p:spPr>
              <a:xfrm rot="1800000">
                <a:off x="12661994" y="3610287"/>
                <a:ext cx="1965229" cy="1047112"/>
              </a:xfrm>
              <a:custGeom>
                <a:avLst/>
                <a:gdLst>
                  <a:gd name="connsiteX0" fmla="*/ 1942370 w 1965229"/>
                  <a:gd name="connsiteY0" fmla="*/ 43165 h 1047112"/>
                  <a:gd name="connsiteX1" fmla="*/ 1952769 w 1965229"/>
                  <a:gd name="connsiteY1" fmla="*/ 71389 h 1047112"/>
                  <a:gd name="connsiteX2" fmla="*/ 1965229 w 1965229"/>
                  <a:gd name="connsiteY2" fmla="*/ 192472 h 1047112"/>
                  <a:gd name="connsiteX3" fmla="*/ 1952769 w 1965229"/>
                  <a:gd name="connsiteY3" fmla="*/ 313555 h 1047112"/>
                  <a:gd name="connsiteX4" fmla="*/ 1942368 w 1965229"/>
                  <a:gd name="connsiteY4" fmla="*/ 341779 h 1047112"/>
                  <a:gd name="connsiteX5" fmla="*/ 1931969 w 1965229"/>
                  <a:gd name="connsiteY5" fmla="*/ 313555 h 1047112"/>
                  <a:gd name="connsiteX6" fmla="*/ 1919509 w 1965229"/>
                  <a:gd name="connsiteY6" fmla="*/ 192472 h 1047112"/>
                  <a:gd name="connsiteX7" fmla="*/ 1931969 w 1965229"/>
                  <a:gd name="connsiteY7" fmla="*/ 71389 h 1047112"/>
                  <a:gd name="connsiteX8" fmla="*/ 1735805 w 1965229"/>
                  <a:gd name="connsiteY8" fmla="*/ 0 h 1047112"/>
                  <a:gd name="connsiteX9" fmla="*/ 1750911 w 1965229"/>
                  <a:gd name="connsiteY9" fmla="*/ 44374 h 1047112"/>
                  <a:gd name="connsiteX10" fmla="*/ 1769010 w 1965229"/>
                  <a:gd name="connsiteY10" fmla="*/ 234743 h 1047112"/>
                  <a:gd name="connsiteX11" fmla="*/ 1750911 w 1965229"/>
                  <a:gd name="connsiteY11" fmla="*/ 425111 h 1047112"/>
                  <a:gd name="connsiteX12" fmla="*/ 1735804 w 1965229"/>
                  <a:gd name="connsiteY12" fmla="*/ 469486 h 1047112"/>
                  <a:gd name="connsiteX13" fmla="*/ 1720699 w 1965229"/>
                  <a:gd name="connsiteY13" fmla="*/ 425112 h 1047112"/>
                  <a:gd name="connsiteX14" fmla="*/ 1702599 w 1965229"/>
                  <a:gd name="connsiteY14" fmla="*/ 234743 h 1047112"/>
                  <a:gd name="connsiteX15" fmla="*/ 1720698 w 1965229"/>
                  <a:gd name="connsiteY15" fmla="*/ 44374 h 1047112"/>
                  <a:gd name="connsiteX16" fmla="*/ 1516148 w 1965229"/>
                  <a:gd name="connsiteY16" fmla="*/ 25768 h 1047112"/>
                  <a:gd name="connsiteX17" fmla="*/ 1527282 w 1965229"/>
                  <a:gd name="connsiteY17" fmla="*/ 81350 h 1047112"/>
                  <a:gd name="connsiteX18" fmla="*/ 1540622 w 1965229"/>
                  <a:gd name="connsiteY18" fmla="*/ 319805 h 1047112"/>
                  <a:gd name="connsiteX19" fmla="*/ 1527282 w 1965229"/>
                  <a:gd name="connsiteY19" fmla="*/ 558260 h 1047112"/>
                  <a:gd name="connsiteX20" fmla="*/ 1516148 w 1965229"/>
                  <a:gd name="connsiteY20" fmla="*/ 613843 h 1047112"/>
                  <a:gd name="connsiteX21" fmla="*/ 1505014 w 1965229"/>
                  <a:gd name="connsiteY21" fmla="*/ 558260 h 1047112"/>
                  <a:gd name="connsiteX22" fmla="*/ 1491674 w 1965229"/>
                  <a:gd name="connsiteY22" fmla="*/ 319805 h 1047112"/>
                  <a:gd name="connsiteX23" fmla="*/ 1505014 w 1965229"/>
                  <a:gd name="connsiteY23" fmla="*/ 81351 h 1047112"/>
                  <a:gd name="connsiteX24" fmla="*/ 223457 w 1965229"/>
                  <a:gd name="connsiteY24" fmla="*/ 705407 h 1047112"/>
                  <a:gd name="connsiteX25" fmla="*/ 237429 w 1965229"/>
                  <a:gd name="connsiteY25" fmla="*/ 737326 h 1047112"/>
                  <a:gd name="connsiteX26" fmla="*/ 254169 w 1965229"/>
                  <a:gd name="connsiteY26" fmla="*/ 874263 h 1047112"/>
                  <a:gd name="connsiteX27" fmla="*/ 237429 w 1965229"/>
                  <a:gd name="connsiteY27" fmla="*/ 1011201 h 1047112"/>
                  <a:gd name="connsiteX28" fmla="*/ 223457 w 1965229"/>
                  <a:gd name="connsiteY28" fmla="*/ 1043120 h 1047112"/>
                  <a:gd name="connsiteX29" fmla="*/ 209485 w 1965229"/>
                  <a:gd name="connsiteY29" fmla="*/ 1011201 h 1047112"/>
                  <a:gd name="connsiteX30" fmla="*/ 192745 w 1965229"/>
                  <a:gd name="connsiteY30" fmla="*/ 874263 h 1047112"/>
                  <a:gd name="connsiteX31" fmla="*/ 209486 w 1965229"/>
                  <a:gd name="connsiteY31" fmla="*/ 737326 h 1047112"/>
                  <a:gd name="connsiteX32" fmla="*/ 26885 w 1965229"/>
                  <a:gd name="connsiteY32" fmla="*/ 800189 h 1047112"/>
                  <a:gd name="connsiteX33" fmla="*/ 39116 w 1965229"/>
                  <a:gd name="connsiteY33" fmla="*/ 820052 h 1047112"/>
                  <a:gd name="connsiteX34" fmla="*/ 53770 w 1965229"/>
                  <a:gd name="connsiteY34" fmla="*/ 905265 h 1047112"/>
                  <a:gd name="connsiteX35" fmla="*/ 39117 w 1965229"/>
                  <a:gd name="connsiteY35" fmla="*/ 990478 h 1047112"/>
                  <a:gd name="connsiteX36" fmla="*/ 26885 w 1965229"/>
                  <a:gd name="connsiteY36" fmla="*/ 1010341 h 1047112"/>
                  <a:gd name="connsiteX37" fmla="*/ 14654 w 1965229"/>
                  <a:gd name="connsiteY37" fmla="*/ 990478 h 1047112"/>
                  <a:gd name="connsiteX38" fmla="*/ 0 w 1965229"/>
                  <a:gd name="connsiteY38" fmla="*/ 905265 h 1047112"/>
                  <a:gd name="connsiteX39" fmla="*/ 14654 w 1965229"/>
                  <a:gd name="connsiteY39" fmla="*/ 820052 h 1047112"/>
                  <a:gd name="connsiteX40" fmla="*/ 564625 w 1965229"/>
                  <a:gd name="connsiteY40" fmla="*/ 482377 h 1047112"/>
                  <a:gd name="connsiteX41" fmla="*/ 579731 w 1965229"/>
                  <a:gd name="connsiteY41" fmla="*/ 526752 h 1047112"/>
                  <a:gd name="connsiteX42" fmla="*/ 597830 w 1965229"/>
                  <a:gd name="connsiteY42" fmla="*/ 717120 h 1047112"/>
                  <a:gd name="connsiteX43" fmla="*/ 579731 w 1965229"/>
                  <a:gd name="connsiteY43" fmla="*/ 907488 h 1047112"/>
                  <a:gd name="connsiteX44" fmla="*/ 564625 w 1965229"/>
                  <a:gd name="connsiteY44" fmla="*/ 951863 h 1047112"/>
                  <a:gd name="connsiteX45" fmla="*/ 549519 w 1965229"/>
                  <a:gd name="connsiteY45" fmla="*/ 907489 h 1047112"/>
                  <a:gd name="connsiteX46" fmla="*/ 531419 w 1965229"/>
                  <a:gd name="connsiteY46" fmla="*/ 717120 h 1047112"/>
                  <a:gd name="connsiteX47" fmla="*/ 549518 w 1965229"/>
                  <a:gd name="connsiteY47" fmla="*/ 526752 h 1047112"/>
                  <a:gd name="connsiteX48" fmla="*/ 399646 w 1965229"/>
                  <a:gd name="connsiteY48" fmla="*/ 577627 h 1047112"/>
                  <a:gd name="connsiteX49" fmla="*/ 414752 w 1965229"/>
                  <a:gd name="connsiteY49" fmla="*/ 622001 h 1047112"/>
                  <a:gd name="connsiteX50" fmla="*/ 432851 w 1965229"/>
                  <a:gd name="connsiteY50" fmla="*/ 812370 h 1047112"/>
                  <a:gd name="connsiteX51" fmla="*/ 414752 w 1965229"/>
                  <a:gd name="connsiteY51" fmla="*/ 1002738 h 1047112"/>
                  <a:gd name="connsiteX52" fmla="*/ 399645 w 1965229"/>
                  <a:gd name="connsiteY52" fmla="*/ 1047112 h 1047112"/>
                  <a:gd name="connsiteX53" fmla="*/ 384540 w 1965229"/>
                  <a:gd name="connsiteY53" fmla="*/ 1002738 h 1047112"/>
                  <a:gd name="connsiteX54" fmla="*/ 366440 w 1965229"/>
                  <a:gd name="connsiteY54" fmla="*/ 812369 h 1047112"/>
                  <a:gd name="connsiteX55" fmla="*/ 384539 w 1965229"/>
                  <a:gd name="connsiteY55" fmla="*/ 622001 h 1047112"/>
                  <a:gd name="connsiteX56" fmla="*/ 1273176 w 1965229"/>
                  <a:gd name="connsiteY56" fmla="*/ 72804 h 1047112"/>
                  <a:gd name="connsiteX57" fmla="*/ 1287895 w 1965229"/>
                  <a:gd name="connsiteY57" fmla="*/ 136769 h 1047112"/>
                  <a:gd name="connsiteX58" fmla="*/ 1305528 w 1965229"/>
                  <a:gd name="connsiteY58" fmla="*/ 411189 h 1047112"/>
                  <a:gd name="connsiteX59" fmla="*/ 1287894 w 1965229"/>
                  <a:gd name="connsiteY59" fmla="*/ 685610 h 1047112"/>
                  <a:gd name="connsiteX60" fmla="*/ 1273176 w 1965229"/>
                  <a:gd name="connsiteY60" fmla="*/ 749576 h 1047112"/>
                  <a:gd name="connsiteX61" fmla="*/ 1258458 w 1965229"/>
                  <a:gd name="connsiteY61" fmla="*/ 685610 h 1047112"/>
                  <a:gd name="connsiteX62" fmla="*/ 1240826 w 1965229"/>
                  <a:gd name="connsiteY62" fmla="*/ 411189 h 1047112"/>
                  <a:gd name="connsiteX63" fmla="*/ 1258459 w 1965229"/>
                  <a:gd name="connsiteY63" fmla="*/ 136769 h 1047112"/>
                  <a:gd name="connsiteX64" fmla="*/ 934971 w 1965229"/>
                  <a:gd name="connsiteY64" fmla="*/ 268067 h 1047112"/>
                  <a:gd name="connsiteX65" fmla="*/ 949689 w 1965229"/>
                  <a:gd name="connsiteY65" fmla="*/ 332032 h 1047112"/>
                  <a:gd name="connsiteX66" fmla="*/ 967323 w 1965229"/>
                  <a:gd name="connsiteY66" fmla="*/ 606452 h 1047112"/>
                  <a:gd name="connsiteX67" fmla="*/ 949689 w 1965229"/>
                  <a:gd name="connsiteY67" fmla="*/ 880873 h 1047112"/>
                  <a:gd name="connsiteX68" fmla="*/ 934971 w 1965229"/>
                  <a:gd name="connsiteY68" fmla="*/ 944839 h 1047112"/>
                  <a:gd name="connsiteX69" fmla="*/ 920253 w 1965229"/>
                  <a:gd name="connsiteY69" fmla="*/ 880873 h 1047112"/>
                  <a:gd name="connsiteX70" fmla="*/ 902620 w 1965229"/>
                  <a:gd name="connsiteY70" fmla="*/ 606452 h 1047112"/>
                  <a:gd name="connsiteX71" fmla="*/ 920254 w 1965229"/>
                  <a:gd name="connsiteY71" fmla="*/ 332032 h 1047112"/>
                  <a:gd name="connsiteX72" fmla="*/ 1108198 w 1965229"/>
                  <a:gd name="connsiteY72" fmla="*/ 168053 h 1047112"/>
                  <a:gd name="connsiteX73" fmla="*/ 1122916 w 1965229"/>
                  <a:gd name="connsiteY73" fmla="*/ 232019 h 1047112"/>
                  <a:gd name="connsiteX74" fmla="*/ 1140549 w 1965229"/>
                  <a:gd name="connsiteY74" fmla="*/ 506439 h 1047112"/>
                  <a:gd name="connsiteX75" fmla="*/ 1122915 w 1965229"/>
                  <a:gd name="connsiteY75" fmla="*/ 780860 h 1047112"/>
                  <a:gd name="connsiteX76" fmla="*/ 1108198 w 1965229"/>
                  <a:gd name="connsiteY76" fmla="*/ 844825 h 1047112"/>
                  <a:gd name="connsiteX77" fmla="*/ 1093479 w 1965229"/>
                  <a:gd name="connsiteY77" fmla="*/ 780860 h 1047112"/>
                  <a:gd name="connsiteX78" fmla="*/ 1075846 w 1965229"/>
                  <a:gd name="connsiteY78" fmla="*/ 506439 h 1047112"/>
                  <a:gd name="connsiteX79" fmla="*/ 1093480 w 1965229"/>
                  <a:gd name="connsiteY79" fmla="*/ 232019 h 1047112"/>
                  <a:gd name="connsiteX80" fmla="*/ 730640 w 1965229"/>
                  <a:gd name="connsiteY80" fmla="*/ 384747 h 1047112"/>
                  <a:gd name="connsiteX81" fmla="*/ 744343 w 1965229"/>
                  <a:gd name="connsiteY81" fmla="*/ 441679 h 1047112"/>
                  <a:gd name="connsiteX82" fmla="*/ 760760 w 1965229"/>
                  <a:gd name="connsiteY82" fmla="*/ 685927 h 1047112"/>
                  <a:gd name="connsiteX83" fmla="*/ 744343 w 1965229"/>
                  <a:gd name="connsiteY83" fmla="*/ 930175 h 1047112"/>
                  <a:gd name="connsiteX84" fmla="*/ 730641 w 1965229"/>
                  <a:gd name="connsiteY84" fmla="*/ 987107 h 1047112"/>
                  <a:gd name="connsiteX85" fmla="*/ 716939 w 1965229"/>
                  <a:gd name="connsiteY85" fmla="*/ 930175 h 1047112"/>
                  <a:gd name="connsiteX86" fmla="*/ 700521 w 1965229"/>
                  <a:gd name="connsiteY86" fmla="*/ 685927 h 1047112"/>
                  <a:gd name="connsiteX87" fmla="*/ 716939 w 1965229"/>
                  <a:gd name="connsiteY87" fmla="*/ 441679 h 104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965229" h="1047112">
                    <a:moveTo>
                      <a:pt x="1942370" y="43165"/>
                    </a:moveTo>
                    <a:lnTo>
                      <a:pt x="1952769" y="71389"/>
                    </a:lnTo>
                    <a:cubicBezTo>
                      <a:pt x="1960467" y="102377"/>
                      <a:pt x="1965229" y="145186"/>
                      <a:pt x="1965229" y="192472"/>
                    </a:cubicBezTo>
                    <a:cubicBezTo>
                      <a:pt x="1965229" y="239758"/>
                      <a:pt x="1960467" y="282567"/>
                      <a:pt x="1952769" y="313555"/>
                    </a:cubicBezTo>
                    <a:lnTo>
                      <a:pt x="1942368" y="341779"/>
                    </a:lnTo>
                    <a:lnTo>
                      <a:pt x="1931969" y="313555"/>
                    </a:lnTo>
                    <a:cubicBezTo>
                      <a:pt x="1924271" y="282567"/>
                      <a:pt x="1919509" y="239758"/>
                      <a:pt x="1919509" y="192472"/>
                    </a:cubicBezTo>
                    <a:cubicBezTo>
                      <a:pt x="1919509" y="145186"/>
                      <a:pt x="1924270" y="102376"/>
                      <a:pt x="1931969" y="71389"/>
                    </a:cubicBezTo>
                    <a:close/>
                    <a:moveTo>
                      <a:pt x="1735805" y="0"/>
                    </a:moveTo>
                    <a:lnTo>
                      <a:pt x="1750911" y="44374"/>
                    </a:lnTo>
                    <a:cubicBezTo>
                      <a:pt x="1762093" y="93094"/>
                      <a:pt x="1769010" y="160400"/>
                      <a:pt x="1769010" y="234743"/>
                    </a:cubicBezTo>
                    <a:cubicBezTo>
                      <a:pt x="1769010" y="309087"/>
                      <a:pt x="1762094" y="376392"/>
                      <a:pt x="1750911" y="425111"/>
                    </a:cubicBezTo>
                    <a:lnTo>
                      <a:pt x="1735804" y="469486"/>
                    </a:lnTo>
                    <a:lnTo>
                      <a:pt x="1720699" y="425112"/>
                    </a:lnTo>
                    <a:cubicBezTo>
                      <a:pt x="1709515" y="376392"/>
                      <a:pt x="1702599" y="309086"/>
                      <a:pt x="1702599" y="234743"/>
                    </a:cubicBezTo>
                    <a:cubicBezTo>
                      <a:pt x="1702599" y="160399"/>
                      <a:pt x="1709515" y="93094"/>
                      <a:pt x="1720698" y="44374"/>
                    </a:cubicBezTo>
                    <a:close/>
                    <a:moveTo>
                      <a:pt x="1516148" y="25768"/>
                    </a:moveTo>
                    <a:lnTo>
                      <a:pt x="1527282" y="81350"/>
                    </a:lnTo>
                    <a:cubicBezTo>
                      <a:pt x="1535524" y="142376"/>
                      <a:pt x="1540622" y="226683"/>
                      <a:pt x="1540622" y="319805"/>
                    </a:cubicBezTo>
                    <a:cubicBezTo>
                      <a:pt x="1540622" y="412928"/>
                      <a:pt x="1535524" y="497234"/>
                      <a:pt x="1527282" y="558260"/>
                    </a:cubicBezTo>
                    <a:lnTo>
                      <a:pt x="1516148" y="613843"/>
                    </a:lnTo>
                    <a:lnTo>
                      <a:pt x="1505014" y="558260"/>
                    </a:lnTo>
                    <a:cubicBezTo>
                      <a:pt x="1496771" y="497234"/>
                      <a:pt x="1491674" y="412928"/>
                      <a:pt x="1491674" y="319805"/>
                    </a:cubicBezTo>
                    <a:cubicBezTo>
                      <a:pt x="1491674" y="226683"/>
                      <a:pt x="1496772" y="142376"/>
                      <a:pt x="1505014" y="81351"/>
                    </a:cubicBezTo>
                    <a:close/>
                    <a:moveTo>
                      <a:pt x="223457" y="705407"/>
                    </a:moveTo>
                    <a:lnTo>
                      <a:pt x="237429" y="737326"/>
                    </a:lnTo>
                    <a:cubicBezTo>
                      <a:pt x="247772" y="772371"/>
                      <a:pt x="254169" y="820786"/>
                      <a:pt x="254169" y="874263"/>
                    </a:cubicBezTo>
                    <a:cubicBezTo>
                      <a:pt x="254169" y="927740"/>
                      <a:pt x="247772" y="976155"/>
                      <a:pt x="237429" y="1011201"/>
                    </a:cubicBezTo>
                    <a:lnTo>
                      <a:pt x="223457" y="1043120"/>
                    </a:lnTo>
                    <a:lnTo>
                      <a:pt x="209485" y="1011201"/>
                    </a:lnTo>
                    <a:cubicBezTo>
                      <a:pt x="199142" y="976155"/>
                      <a:pt x="192745" y="927741"/>
                      <a:pt x="192745" y="874263"/>
                    </a:cubicBezTo>
                    <a:cubicBezTo>
                      <a:pt x="192745" y="820786"/>
                      <a:pt x="199142" y="772371"/>
                      <a:pt x="209486" y="737326"/>
                    </a:cubicBezTo>
                    <a:close/>
                    <a:moveTo>
                      <a:pt x="26885" y="800189"/>
                    </a:moveTo>
                    <a:lnTo>
                      <a:pt x="39116" y="820052"/>
                    </a:lnTo>
                    <a:cubicBezTo>
                      <a:pt x="48170" y="841860"/>
                      <a:pt x="53770" y="871987"/>
                      <a:pt x="53770" y="905265"/>
                    </a:cubicBezTo>
                    <a:cubicBezTo>
                      <a:pt x="53770" y="938543"/>
                      <a:pt x="48171" y="968670"/>
                      <a:pt x="39117" y="990478"/>
                    </a:cubicBezTo>
                    <a:lnTo>
                      <a:pt x="26885" y="1010341"/>
                    </a:lnTo>
                    <a:lnTo>
                      <a:pt x="14654" y="990478"/>
                    </a:lnTo>
                    <a:cubicBezTo>
                      <a:pt x="5600" y="968670"/>
                      <a:pt x="0" y="938543"/>
                      <a:pt x="0" y="905265"/>
                    </a:cubicBezTo>
                    <a:cubicBezTo>
                      <a:pt x="0" y="871987"/>
                      <a:pt x="5600" y="841860"/>
                      <a:pt x="14654" y="820052"/>
                    </a:cubicBezTo>
                    <a:close/>
                    <a:moveTo>
                      <a:pt x="564625" y="482377"/>
                    </a:moveTo>
                    <a:lnTo>
                      <a:pt x="579731" y="526752"/>
                    </a:lnTo>
                    <a:cubicBezTo>
                      <a:pt x="590914" y="575471"/>
                      <a:pt x="597830" y="642777"/>
                      <a:pt x="597830" y="717120"/>
                    </a:cubicBezTo>
                    <a:cubicBezTo>
                      <a:pt x="597830" y="791464"/>
                      <a:pt x="590914" y="858769"/>
                      <a:pt x="579731" y="907488"/>
                    </a:cubicBezTo>
                    <a:lnTo>
                      <a:pt x="564625" y="951863"/>
                    </a:lnTo>
                    <a:lnTo>
                      <a:pt x="549519" y="907489"/>
                    </a:lnTo>
                    <a:cubicBezTo>
                      <a:pt x="538336" y="858769"/>
                      <a:pt x="531419" y="791464"/>
                      <a:pt x="531419" y="717120"/>
                    </a:cubicBezTo>
                    <a:cubicBezTo>
                      <a:pt x="531420" y="642776"/>
                      <a:pt x="538336" y="575471"/>
                      <a:pt x="549518" y="526752"/>
                    </a:cubicBezTo>
                    <a:close/>
                    <a:moveTo>
                      <a:pt x="399646" y="577627"/>
                    </a:moveTo>
                    <a:lnTo>
                      <a:pt x="414752" y="622001"/>
                    </a:lnTo>
                    <a:cubicBezTo>
                      <a:pt x="425934" y="670720"/>
                      <a:pt x="432851" y="738026"/>
                      <a:pt x="432851" y="812370"/>
                    </a:cubicBezTo>
                    <a:cubicBezTo>
                      <a:pt x="432851" y="886714"/>
                      <a:pt x="425935" y="954019"/>
                      <a:pt x="414752" y="1002738"/>
                    </a:cubicBezTo>
                    <a:lnTo>
                      <a:pt x="399645" y="1047112"/>
                    </a:lnTo>
                    <a:lnTo>
                      <a:pt x="384540" y="1002738"/>
                    </a:lnTo>
                    <a:cubicBezTo>
                      <a:pt x="373357" y="954019"/>
                      <a:pt x="366440" y="886713"/>
                      <a:pt x="366440" y="812369"/>
                    </a:cubicBezTo>
                    <a:cubicBezTo>
                      <a:pt x="366441" y="738026"/>
                      <a:pt x="373356" y="670720"/>
                      <a:pt x="384539" y="622001"/>
                    </a:cubicBezTo>
                    <a:close/>
                    <a:moveTo>
                      <a:pt x="1273176" y="72804"/>
                    </a:moveTo>
                    <a:lnTo>
                      <a:pt x="1287895" y="136769"/>
                    </a:lnTo>
                    <a:cubicBezTo>
                      <a:pt x="1298789" y="206999"/>
                      <a:pt x="1305528" y="304022"/>
                      <a:pt x="1305528" y="411189"/>
                    </a:cubicBezTo>
                    <a:cubicBezTo>
                      <a:pt x="1305528" y="518358"/>
                      <a:pt x="1298790" y="615380"/>
                      <a:pt x="1287894" y="685610"/>
                    </a:cubicBezTo>
                    <a:lnTo>
                      <a:pt x="1273176" y="749576"/>
                    </a:lnTo>
                    <a:lnTo>
                      <a:pt x="1258458" y="685610"/>
                    </a:lnTo>
                    <a:cubicBezTo>
                      <a:pt x="1247564" y="615380"/>
                      <a:pt x="1240825" y="518358"/>
                      <a:pt x="1240826" y="411189"/>
                    </a:cubicBezTo>
                    <a:cubicBezTo>
                      <a:pt x="1240825" y="304022"/>
                      <a:pt x="1247563" y="206999"/>
                      <a:pt x="1258459" y="136769"/>
                    </a:cubicBezTo>
                    <a:close/>
                    <a:moveTo>
                      <a:pt x="934971" y="268067"/>
                    </a:moveTo>
                    <a:lnTo>
                      <a:pt x="949689" y="332032"/>
                    </a:lnTo>
                    <a:cubicBezTo>
                      <a:pt x="960584" y="402262"/>
                      <a:pt x="967323" y="499285"/>
                      <a:pt x="967323" y="606452"/>
                    </a:cubicBezTo>
                    <a:cubicBezTo>
                      <a:pt x="967323" y="713621"/>
                      <a:pt x="960584" y="810643"/>
                      <a:pt x="949689" y="880873"/>
                    </a:cubicBezTo>
                    <a:lnTo>
                      <a:pt x="934971" y="944839"/>
                    </a:lnTo>
                    <a:lnTo>
                      <a:pt x="920253" y="880873"/>
                    </a:lnTo>
                    <a:cubicBezTo>
                      <a:pt x="909358" y="810643"/>
                      <a:pt x="902619" y="713621"/>
                      <a:pt x="902620" y="606452"/>
                    </a:cubicBezTo>
                    <a:cubicBezTo>
                      <a:pt x="902620" y="499285"/>
                      <a:pt x="909358" y="402262"/>
                      <a:pt x="920254" y="332032"/>
                    </a:cubicBezTo>
                    <a:close/>
                    <a:moveTo>
                      <a:pt x="1108198" y="168053"/>
                    </a:moveTo>
                    <a:lnTo>
                      <a:pt x="1122916" y="232019"/>
                    </a:lnTo>
                    <a:cubicBezTo>
                      <a:pt x="1133810" y="302249"/>
                      <a:pt x="1140549" y="399271"/>
                      <a:pt x="1140549" y="506439"/>
                    </a:cubicBezTo>
                    <a:cubicBezTo>
                      <a:pt x="1140549" y="613607"/>
                      <a:pt x="1133810" y="710629"/>
                      <a:pt x="1122915" y="780860"/>
                    </a:cubicBezTo>
                    <a:lnTo>
                      <a:pt x="1108198" y="844825"/>
                    </a:lnTo>
                    <a:lnTo>
                      <a:pt x="1093479" y="780860"/>
                    </a:lnTo>
                    <a:cubicBezTo>
                      <a:pt x="1082584" y="710629"/>
                      <a:pt x="1075846" y="613608"/>
                      <a:pt x="1075846" y="506439"/>
                    </a:cubicBezTo>
                    <a:cubicBezTo>
                      <a:pt x="1075846" y="399272"/>
                      <a:pt x="1082584" y="302249"/>
                      <a:pt x="1093480" y="232019"/>
                    </a:cubicBezTo>
                    <a:close/>
                    <a:moveTo>
                      <a:pt x="730640" y="384747"/>
                    </a:moveTo>
                    <a:lnTo>
                      <a:pt x="744343" y="441679"/>
                    </a:lnTo>
                    <a:cubicBezTo>
                      <a:pt x="754486" y="504187"/>
                      <a:pt x="760760" y="590543"/>
                      <a:pt x="760760" y="685927"/>
                    </a:cubicBezTo>
                    <a:cubicBezTo>
                      <a:pt x="760759" y="781312"/>
                      <a:pt x="754486" y="867666"/>
                      <a:pt x="744343" y="930175"/>
                    </a:cubicBezTo>
                    <a:lnTo>
                      <a:pt x="730641" y="987107"/>
                    </a:lnTo>
                    <a:lnTo>
                      <a:pt x="716939" y="930175"/>
                    </a:lnTo>
                    <a:cubicBezTo>
                      <a:pt x="706796" y="867666"/>
                      <a:pt x="700522" y="781312"/>
                      <a:pt x="700521" y="685927"/>
                    </a:cubicBezTo>
                    <a:cubicBezTo>
                      <a:pt x="700522" y="590542"/>
                      <a:pt x="706795" y="504187"/>
                      <a:pt x="716939" y="441679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51D0406B-28B7-4AC4-8E52-A7199DE56314}"/>
                </a:ext>
              </a:extLst>
            </p:cNvPr>
            <p:cNvGrpSpPr/>
            <p:nvPr/>
          </p:nvGrpSpPr>
          <p:grpSpPr>
            <a:xfrm rot="1800000">
              <a:off x="10089254" y="5712163"/>
              <a:ext cx="2527266" cy="1047112"/>
              <a:chOff x="12439612" y="3610287"/>
              <a:chExt cx="2527266" cy="1047112"/>
            </a:xfrm>
          </p:grpSpPr>
          <p:sp>
            <p:nvSpPr>
              <p:cNvPr id="112" name="楕円 372">
                <a:extLst>
                  <a:ext uri="{FF2B5EF4-FFF2-40B4-BE49-F238E27FC236}">
                    <a16:creationId xmlns:a16="http://schemas.microsoft.com/office/drawing/2014/main" id="{2C57A667-7D6D-4A33-9356-FF4931FD50DC}"/>
                  </a:ext>
                </a:extLst>
              </p:cNvPr>
              <p:cNvSpPr/>
              <p:nvPr/>
            </p:nvSpPr>
            <p:spPr>
              <a:xfrm>
                <a:off x="12442960" y="3635858"/>
                <a:ext cx="2523918" cy="901364"/>
              </a:xfrm>
              <a:custGeom>
                <a:avLst/>
                <a:gdLst>
                  <a:gd name="connsiteX0" fmla="*/ 0 w 2497542"/>
                  <a:gd name="connsiteY0" fmla="*/ 440696 h 881392"/>
                  <a:gd name="connsiteX1" fmla="*/ 1248771 w 2497542"/>
                  <a:gd name="connsiteY1" fmla="*/ 0 h 881392"/>
                  <a:gd name="connsiteX2" fmla="*/ 2497542 w 2497542"/>
                  <a:gd name="connsiteY2" fmla="*/ 440696 h 881392"/>
                  <a:gd name="connsiteX3" fmla="*/ 1248771 w 2497542"/>
                  <a:gd name="connsiteY3" fmla="*/ 881392 h 881392"/>
                  <a:gd name="connsiteX4" fmla="*/ 0 w 2497542"/>
                  <a:gd name="connsiteY4" fmla="*/ 440696 h 881392"/>
                  <a:gd name="connsiteX0" fmla="*/ 0 w 2559088"/>
                  <a:gd name="connsiteY0" fmla="*/ 272311 h 891418"/>
                  <a:gd name="connsiteX1" fmla="*/ 1310317 w 2559088"/>
                  <a:gd name="connsiteY1" fmla="*/ 7462 h 891418"/>
                  <a:gd name="connsiteX2" fmla="*/ 2559088 w 2559088"/>
                  <a:gd name="connsiteY2" fmla="*/ 448158 h 891418"/>
                  <a:gd name="connsiteX3" fmla="*/ 1310317 w 2559088"/>
                  <a:gd name="connsiteY3" fmla="*/ 888854 h 891418"/>
                  <a:gd name="connsiteX4" fmla="*/ 0 w 2559088"/>
                  <a:gd name="connsiteY4" fmla="*/ 272311 h 891418"/>
                  <a:gd name="connsiteX0" fmla="*/ 0 w 2523918"/>
                  <a:gd name="connsiteY0" fmla="*/ 286673 h 933222"/>
                  <a:gd name="connsiteX1" fmla="*/ 1310317 w 2523918"/>
                  <a:gd name="connsiteY1" fmla="*/ 21824 h 933222"/>
                  <a:gd name="connsiteX2" fmla="*/ 2523918 w 2523918"/>
                  <a:gd name="connsiteY2" fmla="*/ 691120 h 933222"/>
                  <a:gd name="connsiteX3" fmla="*/ 1310317 w 2523918"/>
                  <a:gd name="connsiteY3" fmla="*/ 903216 h 933222"/>
                  <a:gd name="connsiteX4" fmla="*/ 0 w 2523918"/>
                  <a:gd name="connsiteY4" fmla="*/ 286673 h 933222"/>
                  <a:gd name="connsiteX0" fmla="*/ 0 w 2523918"/>
                  <a:gd name="connsiteY0" fmla="*/ 286673 h 906833"/>
                  <a:gd name="connsiteX1" fmla="*/ 1310317 w 2523918"/>
                  <a:gd name="connsiteY1" fmla="*/ 21824 h 906833"/>
                  <a:gd name="connsiteX2" fmla="*/ 2523918 w 2523918"/>
                  <a:gd name="connsiteY2" fmla="*/ 691120 h 906833"/>
                  <a:gd name="connsiteX3" fmla="*/ 1310317 w 2523918"/>
                  <a:gd name="connsiteY3" fmla="*/ 903216 h 906833"/>
                  <a:gd name="connsiteX4" fmla="*/ 0 w 2523918"/>
                  <a:gd name="connsiteY4" fmla="*/ 286673 h 906833"/>
                  <a:gd name="connsiteX0" fmla="*/ 0 w 2523918"/>
                  <a:gd name="connsiteY0" fmla="*/ 281204 h 901364"/>
                  <a:gd name="connsiteX1" fmla="*/ 1310317 w 2523918"/>
                  <a:gd name="connsiteY1" fmla="*/ 16355 h 901364"/>
                  <a:gd name="connsiteX2" fmla="*/ 2523918 w 2523918"/>
                  <a:gd name="connsiteY2" fmla="*/ 685651 h 901364"/>
                  <a:gd name="connsiteX3" fmla="*/ 1310317 w 2523918"/>
                  <a:gd name="connsiteY3" fmla="*/ 897747 h 901364"/>
                  <a:gd name="connsiteX4" fmla="*/ 0 w 2523918"/>
                  <a:gd name="connsiteY4" fmla="*/ 281204 h 901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23918" h="901364">
                    <a:moveTo>
                      <a:pt x="0" y="281204"/>
                    </a:moveTo>
                    <a:cubicBezTo>
                      <a:pt x="0" y="37814"/>
                      <a:pt x="819326" y="133585"/>
                      <a:pt x="1310317" y="16355"/>
                    </a:cubicBezTo>
                    <a:cubicBezTo>
                      <a:pt x="1801308" y="-100875"/>
                      <a:pt x="2523918" y="442261"/>
                      <a:pt x="2523918" y="685651"/>
                    </a:cubicBezTo>
                    <a:cubicBezTo>
                      <a:pt x="2523918" y="929041"/>
                      <a:pt x="1836478" y="850855"/>
                      <a:pt x="1310317" y="897747"/>
                    </a:cubicBezTo>
                    <a:cubicBezTo>
                      <a:pt x="784156" y="944639"/>
                      <a:pt x="0" y="524594"/>
                      <a:pt x="0" y="281204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372">
                <a:extLst>
                  <a:ext uri="{FF2B5EF4-FFF2-40B4-BE49-F238E27FC236}">
                    <a16:creationId xmlns:a16="http://schemas.microsoft.com/office/drawing/2014/main" id="{525C0693-2A2F-4387-B437-5B81CFFC63EB}"/>
                  </a:ext>
                </a:extLst>
              </p:cNvPr>
              <p:cNvSpPr/>
              <p:nvPr/>
            </p:nvSpPr>
            <p:spPr>
              <a:xfrm>
                <a:off x="12439612" y="3704745"/>
                <a:ext cx="2523918" cy="901364"/>
              </a:xfrm>
              <a:custGeom>
                <a:avLst/>
                <a:gdLst>
                  <a:gd name="connsiteX0" fmla="*/ 0 w 2497542"/>
                  <a:gd name="connsiteY0" fmla="*/ 440696 h 881392"/>
                  <a:gd name="connsiteX1" fmla="*/ 1248771 w 2497542"/>
                  <a:gd name="connsiteY1" fmla="*/ 0 h 881392"/>
                  <a:gd name="connsiteX2" fmla="*/ 2497542 w 2497542"/>
                  <a:gd name="connsiteY2" fmla="*/ 440696 h 881392"/>
                  <a:gd name="connsiteX3" fmla="*/ 1248771 w 2497542"/>
                  <a:gd name="connsiteY3" fmla="*/ 881392 h 881392"/>
                  <a:gd name="connsiteX4" fmla="*/ 0 w 2497542"/>
                  <a:gd name="connsiteY4" fmla="*/ 440696 h 881392"/>
                  <a:gd name="connsiteX0" fmla="*/ 0 w 2559088"/>
                  <a:gd name="connsiteY0" fmla="*/ 272311 h 891418"/>
                  <a:gd name="connsiteX1" fmla="*/ 1310317 w 2559088"/>
                  <a:gd name="connsiteY1" fmla="*/ 7462 h 891418"/>
                  <a:gd name="connsiteX2" fmla="*/ 2559088 w 2559088"/>
                  <a:gd name="connsiteY2" fmla="*/ 448158 h 891418"/>
                  <a:gd name="connsiteX3" fmla="*/ 1310317 w 2559088"/>
                  <a:gd name="connsiteY3" fmla="*/ 888854 h 891418"/>
                  <a:gd name="connsiteX4" fmla="*/ 0 w 2559088"/>
                  <a:gd name="connsiteY4" fmla="*/ 272311 h 891418"/>
                  <a:gd name="connsiteX0" fmla="*/ 0 w 2523918"/>
                  <a:gd name="connsiteY0" fmla="*/ 286673 h 933222"/>
                  <a:gd name="connsiteX1" fmla="*/ 1310317 w 2523918"/>
                  <a:gd name="connsiteY1" fmla="*/ 21824 h 933222"/>
                  <a:gd name="connsiteX2" fmla="*/ 2523918 w 2523918"/>
                  <a:gd name="connsiteY2" fmla="*/ 691120 h 933222"/>
                  <a:gd name="connsiteX3" fmla="*/ 1310317 w 2523918"/>
                  <a:gd name="connsiteY3" fmla="*/ 903216 h 933222"/>
                  <a:gd name="connsiteX4" fmla="*/ 0 w 2523918"/>
                  <a:gd name="connsiteY4" fmla="*/ 286673 h 933222"/>
                  <a:gd name="connsiteX0" fmla="*/ 0 w 2523918"/>
                  <a:gd name="connsiteY0" fmla="*/ 286673 h 906833"/>
                  <a:gd name="connsiteX1" fmla="*/ 1310317 w 2523918"/>
                  <a:gd name="connsiteY1" fmla="*/ 21824 h 906833"/>
                  <a:gd name="connsiteX2" fmla="*/ 2523918 w 2523918"/>
                  <a:gd name="connsiteY2" fmla="*/ 691120 h 906833"/>
                  <a:gd name="connsiteX3" fmla="*/ 1310317 w 2523918"/>
                  <a:gd name="connsiteY3" fmla="*/ 903216 h 906833"/>
                  <a:gd name="connsiteX4" fmla="*/ 0 w 2523918"/>
                  <a:gd name="connsiteY4" fmla="*/ 286673 h 906833"/>
                  <a:gd name="connsiteX0" fmla="*/ 0 w 2523918"/>
                  <a:gd name="connsiteY0" fmla="*/ 281204 h 901364"/>
                  <a:gd name="connsiteX1" fmla="*/ 1310317 w 2523918"/>
                  <a:gd name="connsiteY1" fmla="*/ 16355 h 901364"/>
                  <a:gd name="connsiteX2" fmla="*/ 2523918 w 2523918"/>
                  <a:gd name="connsiteY2" fmla="*/ 685651 h 901364"/>
                  <a:gd name="connsiteX3" fmla="*/ 1310317 w 2523918"/>
                  <a:gd name="connsiteY3" fmla="*/ 897747 h 901364"/>
                  <a:gd name="connsiteX4" fmla="*/ 0 w 2523918"/>
                  <a:gd name="connsiteY4" fmla="*/ 281204 h 901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23918" h="901364">
                    <a:moveTo>
                      <a:pt x="0" y="281204"/>
                    </a:moveTo>
                    <a:cubicBezTo>
                      <a:pt x="0" y="37814"/>
                      <a:pt x="819326" y="133585"/>
                      <a:pt x="1310317" y="16355"/>
                    </a:cubicBezTo>
                    <a:cubicBezTo>
                      <a:pt x="1801308" y="-100875"/>
                      <a:pt x="2523918" y="442261"/>
                      <a:pt x="2523918" y="685651"/>
                    </a:cubicBezTo>
                    <a:cubicBezTo>
                      <a:pt x="2523918" y="929041"/>
                      <a:pt x="1836478" y="850855"/>
                      <a:pt x="1310317" y="897747"/>
                    </a:cubicBezTo>
                    <a:cubicBezTo>
                      <a:pt x="784156" y="944639"/>
                      <a:pt x="0" y="524594"/>
                      <a:pt x="0" y="281204"/>
                    </a:cubicBezTo>
                    <a:close/>
                  </a:path>
                </a:pathLst>
              </a:custGeom>
              <a:solidFill>
                <a:srgbClr val="FF99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347C16BD-403D-453B-89C0-1D11213AEAEA}"/>
                  </a:ext>
                </a:extLst>
              </p:cNvPr>
              <p:cNvSpPr/>
              <p:nvPr/>
            </p:nvSpPr>
            <p:spPr>
              <a:xfrm rot="1800000">
                <a:off x="12661994" y="3610287"/>
                <a:ext cx="1965229" cy="1047112"/>
              </a:xfrm>
              <a:custGeom>
                <a:avLst/>
                <a:gdLst>
                  <a:gd name="connsiteX0" fmla="*/ 1942370 w 1965229"/>
                  <a:gd name="connsiteY0" fmla="*/ 43165 h 1047112"/>
                  <a:gd name="connsiteX1" fmla="*/ 1952769 w 1965229"/>
                  <a:gd name="connsiteY1" fmla="*/ 71389 h 1047112"/>
                  <a:gd name="connsiteX2" fmla="*/ 1965229 w 1965229"/>
                  <a:gd name="connsiteY2" fmla="*/ 192472 h 1047112"/>
                  <a:gd name="connsiteX3" fmla="*/ 1952769 w 1965229"/>
                  <a:gd name="connsiteY3" fmla="*/ 313555 h 1047112"/>
                  <a:gd name="connsiteX4" fmla="*/ 1942368 w 1965229"/>
                  <a:gd name="connsiteY4" fmla="*/ 341779 h 1047112"/>
                  <a:gd name="connsiteX5" fmla="*/ 1931969 w 1965229"/>
                  <a:gd name="connsiteY5" fmla="*/ 313555 h 1047112"/>
                  <a:gd name="connsiteX6" fmla="*/ 1919509 w 1965229"/>
                  <a:gd name="connsiteY6" fmla="*/ 192472 h 1047112"/>
                  <a:gd name="connsiteX7" fmla="*/ 1931969 w 1965229"/>
                  <a:gd name="connsiteY7" fmla="*/ 71389 h 1047112"/>
                  <a:gd name="connsiteX8" fmla="*/ 1735805 w 1965229"/>
                  <a:gd name="connsiteY8" fmla="*/ 0 h 1047112"/>
                  <a:gd name="connsiteX9" fmla="*/ 1750911 w 1965229"/>
                  <a:gd name="connsiteY9" fmla="*/ 44374 h 1047112"/>
                  <a:gd name="connsiteX10" fmla="*/ 1769010 w 1965229"/>
                  <a:gd name="connsiteY10" fmla="*/ 234743 h 1047112"/>
                  <a:gd name="connsiteX11" fmla="*/ 1750911 w 1965229"/>
                  <a:gd name="connsiteY11" fmla="*/ 425111 h 1047112"/>
                  <a:gd name="connsiteX12" fmla="*/ 1735804 w 1965229"/>
                  <a:gd name="connsiteY12" fmla="*/ 469486 h 1047112"/>
                  <a:gd name="connsiteX13" fmla="*/ 1720699 w 1965229"/>
                  <a:gd name="connsiteY13" fmla="*/ 425112 h 1047112"/>
                  <a:gd name="connsiteX14" fmla="*/ 1702599 w 1965229"/>
                  <a:gd name="connsiteY14" fmla="*/ 234743 h 1047112"/>
                  <a:gd name="connsiteX15" fmla="*/ 1720698 w 1965229"/>
                  <a:gd name="connsiteY15" fmla="*/ 44374 h 1047112"/>
                  <a:gd name="connsiteX16" fmla="*/ 1516148 w 1965229"/>
                  <a:gd name="connsiteY16" fmla="*/ 25768 h 1047112"/>
                  <a:gd name="connsiteX17" fmla="*/ 1527282 w 1965229"/>
                  <a:gd name="connsiteY17" fmla="*/ 81350 h 1047112"/>
                  <a:gd name="connsiteX18" fmla="*/ 1540622 w 1965229"/>
                  <a:gd name="connsiteY18" fmla="*/ 319805 h 1047112"/>
                  <a:gd name="connsiteX19" fmla="*/ 1527282 w 1965229"/>
                  <a:gd name="connsiteY19" fmla="*/ 558260 h 1047112"/>
                  <a:gd name="connsiteX20" fmla="*/ 1516148 w 1965229"/>
                  <a:gd name="connsiteY20" fmla="*/ 613843 h 1047112"/>
                  <a:gd name="connsiteX21" fmla="*/ 1505014 w 1965229"/>
                  <a:gd name="connsiteY21" fmla="*/ 558260 h 1047112"/>
                  <a:gd name="connsiteX22" fmla="*/ 1491674 w 1965229"/>
                  <a:gd name="connsiteY22" fmla="*/ 319805 h 1047112"/>
                  <a:gd name="connsiteX23" fmla="*/ 1505014 w 1965229"/>
                  <a:gd name="connsiteY23" fmla="*/ 81351 h 1047112"/>
                  <a:gd name="connsiteX24" fmla="*/ 223457 w 1965229"/>
                  <a:gd name="connsiteY24" fmla="*/ 705407 h 1047112"/>
                  <a:gd name="connsiteX25" fmla="*/ 237429 w 1965229"/>
                  <a:gd name="connsiteY25" fmla="*/ 737326 h 1047112"/>
                  <a:gd name="connsiteX26" fmla="*/ 254169 w 1965229"/>
                  <a:gd name="connsiteY26" fmla="*/ 874263 h 1047112"/>
                  <a:gd name="connsiteX27" fmla="*/ 237429 w 1965229"/>
                  <a:gd name="connsiteY27" fmla="*/ 1011201 h 1047112"/>
                  <a:gd name="connsiteX28" fmla="*/ 223457 w 1965229"/>
                  <a:gd name="connsiteY28" fmla="*/ 1043120 h 1047112"/>
                  <a:gd name="connsiteX29" fmla="*/ 209485 w 1965229"/>
                  <a:gd name="connsiteY29" fmla="*/ 1011201 h 1047112"/>
                  <a:gd name="connsiteX30" fmla="*/ 192745 w 1965229"/>
                  <a:gd name="connsiteY30" fmla="*/ 874263 h 1047112"/>
                  <a:gd name="connsiteX31" fmla="*/ 209486 w 1965229"/>
                  <a:gd name="connsiteY31" fmla="*/ 737326 h 1047112"/>
                  <a:gd name="connsiteX32" fmla="*/ 26885 w 1965229"/>
                  <a:gd name="connsiteY32" fmla="*/ 800189 h 1047112"/>
                  <a:gd name="connsiteX33" fmla="*/ 39116 w 1965229"/>
                  <a:gd name="connsiteY33" fmla="*/ 820052 h 1047112"/>
                  <a:gd name="connsiteX34" fmla="*/ 53770 w 1965229"/>
                  <a:gd name="connsiteY34" fmla="*/ 905265 h 1047112"/>
                  <a:gd name="connsiteX35" fmla="*/ 39117 w 1965229"/>
                  <a:gd name="connsiteY35" fmla="*/ 990478 h 1047112"/>
                  <a:gd name="connsiteX36" fmla="*/ 26885 w 1965229"/>
                  <a:gd name="connsiteY36" fmla="*/ 1010341 h 1047112"/>
                  <a:gd name="connsiteX37" fmla="*/ 14654 w 1965229"/>
                  <a:gd name="connsiteY37" fmla="*/ 990478 h 1047112"/>
                  <a:gd name="connsiteX38" fmla="*/ 0 w 1965229"/>
                  <a:gd name="connsiteY38" fmla="*/ 905265 h 1047112"/>
                  <a:gd name="connsiteX39" fmla="*/ 14654 w 1965229"/>
                  <a:gd name="connsiteY39" fmla="*/ 820052 h 1047112"/>
                  <a:gd name="connsiteX40" fmla="*/ 564625 w 1965229"/>
                  <a:gd name="connsiteY40" fmla="*/ 482377 h 1047112"/>
                  <a:gd name="connsiteX41" fmla="*/ 579731 w 1965229"/>
                  <a:gd name="connsiteY41" fmla="*/ 526752 h 1047112"/>
                  <a:gd name="connsiteX42" fmla="*/ 597830 w 1965229"/>
                  <a:gd name="connsiteY42" fmla="*/ 717120 h 1047112"/>
                  <a:gd name="connsiteX43" fmla="*/ 579731 w 1965229"/>
                  <a:gd name="connsiteY43" fmla="*/ 907488 h 1047112"/>
                  <a:gd name="connsiteX44" fmla="*/ 564625 w 1965229"/>
                  <a:gd name="connsiteY44" fmla="*/ 951863 h 1047112"/>
                  <a:gd name="connsiteX45" fmla="*/ 549519 w 1965229"/>
                  <a:gd name="connsiteY45" fmla="*/ 907489 h 1047112"/>
                  <a:gd name="connsiteX46" fmla="*/ 531419 w 1965229"/>
                  <a:gd name="connsiteY46" fmla="*/ 717120 h 1047112"/>
                  <a:gd name="connsiteX47" fmla="*/ 549518 w 1965229"/>
                  <a:gd name="connsiteY47" fmla="*/ 526752 h 1047112"/>
                  <a:gd name="connsiteX48" fmla="*/ 399646 w 1965229"/>
                  <a:gd name="connsiteY48" fmla="*/ 577627 h 1047112"/>
                  <a:gd name="connsiteX49" fmla="*/ 414752 w 1965229"/>
                  <a:gd name="connsiteY49" fmla="*/ 622001 h 1047112"/>
                  <a:gd name="connsiteX50" fmla="*/ 432851 w 1965229"/>
                  <a:gd name="connsiteY50" fmla="*/ 812370 h 1047112"/>
                  <a:gd name="connsiteX51" fmla="*/ 414752 w 1965229"/>
                  <a:gd name="connsiteY51" fmla="*/ 1002738 h 1047112"/>
                  <a:gd name="connsiteX52" fmla="*/ 399645 w 1965229"/>
                  <a:gd name="connsiteY52" fmla="*/ 1047112 h 1047112"/>
                  <a:gd name="connsiteX53" fmla="*/ 384540 w 1965229"/>
                  <a:gd name="connsiteY53" fmla="*/ 1002738 h 1047112"/>
                  <a:gd name="connsiteX54" fmla="*/ 366440 w 1965229"/>
                  <a:gd name="connsiteY54" fmla="*/ 812369 h 1047112"/>
                  <a:gd name="connsiteX55" fmla="*/ 384539 w 1965229"/>
                  <a:gd name="connsiteY55" fmla="*/ 622001 h 1047112"/>
                  <a:gd name="connsiteX56" fmla="*/ 1273176 w 1965229"/>
                  <a:gd name="connsiteY56" fmla="*/ 72804 h 1047112"/>
                  <a:gd name="connsiteX57" fmla="*/ 1287895 w 1965229"/>
                  <a:gd name="connsiteY57" fmla="*/ 136769 h 1047112"/>
                  <a:gd name="connsiteX58" fmla="*/ 1305528 w 1965229"/>
                  <a:gd name="connsiteY58" fmla="*/ 411189 h 1047112"/>
                  <a:gd name="connsiteX59" fmla="*/ 1287894 w 1965229"/>
                  <a:gd name="connsiteY59" fmla="*/ 685610 h 1047112"/>
                  <a:gd name="connsiteX60" fmla="*/ 1273176 w 1965229"/>
                  <a:gd name="connsiteY60" fmla="*/ 749576 h 1047112"/>
                  <a:gd name="connsiteX61" fmla="*/ 1258458 w 1965229"/>
                  <a:gd name="connsiteY61" fmla="*/ 685610 h 1047112"/>
                  <a:gd name="connsiteX62" fmla="*/ 1240826 w 1965229"/>
                  <a:gd name="connsiteY62" fmla="*/ 411189 h 1047112"/>
                  <a:gd name="connsiteX63" fmla="*/ 1258459 w 1965229"/>
                  <a:gd name="connsiteY63" fmla="*/ 136769 h 1047112"/>
                  <a:gd name="connsiteX64" fmla="*/ 934971 w 1965229"/>
                  <a:gd name="connsiteY64" fmla="*/ 268067 h 1047112"/>
                  <a:gd name="connsiteX65" fmla="*/ 949689 w 1965229"/>
                  <a:gd name="connsiteY65" fmla="*/ 332032 h 1047112"/>
                  <a:gd name="connsiteX66" fmla="*/ 967323 w 1965229"/>
                  <a:gd name="connsiteY66" fmla="*/ 606452 h 1047112"/>
                  <a:gd name="connsiteX67" fmla="*/ 949689 w 1965229"/>
                  <a:gd name="connsiteY67" fmla="*/ 880873 h 1047112"/>
                  <a:gd name="connsiteX68" fmla="*/ 934971 w 1965229"/>
                  <a:gd name="connsiteY68" fmla="*/ 944839 h 1047112"/>
                  <a:gd name="connsiteX69" fmla="*/ 920253 w 1965229"/>
                  <a:gd name="connsiteY69" fmla="*/ 880873 h 1047112"/>
                  <a:gd name="connsiteX70" fmla="*/ 902620 w 1965229"/>
                  <a:gd name="connsiteY70" fmla="*/ 606452 h 1047112"/>
                  <a:gd name="connsiteX71" fmla="*/ 920254 w 1965229"/>
                  <a:gd name="connsiteY71" fmla="*/ 332032 h 1047112"/>
                  <a:gd name="connsiteX72" fmla="*/ 1108198 w 1965229"/>
                  <a:gd name="connsiteY72" fmla="*/ 168053 h 1047112"/>
                  <a:gd name="connsiteX73" fmla="*/ 1122916 w 1965229"/>
                  <a:gd name="connsiteY73" fmla="*/ 232019 h 1047112"/>
                  <a:gd name="connsiteX74" fmla="*/ 1140549 w 1965229"/>
                  <a:gd name="connsiteY74" fmla="*/ 506439 h 1047112"/>
                  <a:gd name="connsiteX75" fmla="*/ 1122915 w 1965229"/>
                  <a:gd name="connsiteY75" fmla="*/ 780860 h 1047112"/>
                  <a:gd name="connsiteX76" fmla="*/ 1108198 w 1965229"/>
                  <a:gd name="connsiteY76" fmla="*/ 844825 h 1047112"/>
                  <a:gd name="connsiteX77" fmla="*/ 1093479 w 1965229"/>
                  <a:gd name="connsiteY77" fmla="*/ 780860 h 1047112"/>
                  <a:gd name="connsiteX78" fmla="*/ 1075846 w 1965229"/>
                  <a:gd name="connsiteY78" fmla="*/ 506439 h 1047112"/>
                  <a:gd name="connsiteX79" fmla="*/ 1093480 w 1965229"/>
                  <a:gd name="connsiteY79" fmla="*/ 232019 h 1047112"/>
                  <a:gd name="connsiteX80" fmla="*/ 730640 w 1965229"/>
                  <a:gd name="connsiteY80" fmla="*/ 384747 h 1047112"/>
                  <a:gd name="connsiteX81" fmla="*/ 744343 w 1965229"/>
                  <a:gd name="connsiteY81" fmla="*/ 441679 h 1047112"/>
                  <a:gd name="connsiteX82" fmla="*/ 760760 w 1965229"/>
                  <a:gd name="connsiteY82" fmla="*/ 685927 h 1047112"/>
                  <a:gd name="connsiteX83" fmla="*/ 744343 w 1965229"/>
                  <a:gd name="connsiteY83" fmla="*/ 930175 h 1047112"/>
                  <a:gd name="connsiteX84" fmla="*/ 730641 w 1965229"/>
                  <a:gd name="connsiteY84" fmla="*/ 987107 h 1047112"/>
                  <a:gd name="connsiteX85" fmla="*/ 716939 w 1965229"/>
                  <a:gd name="connsiteY85" fmla="*/ 930175 h 1047112"/>
                  <a:gd name="connsiteX86" fmla="*/ 700521 w 1965229"/>
                  <a:gd name="connsiteY86" fmla="*/ 685927 h 1047112"/>
                  <a:gd name="connsiteX87" fmla="*/ 716939 w 1965229"/>
                  <a:gd name="connsiteY87" fmla="*/ 441679 h 104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965229" h="1047112">
                    <a:moveTo>
                      <a:pt x="1942370" y="43165"/>
                    </a:moveTo>
                    <a:lnTo>
                      <a:pt x="1952769" y="71389"/>
                    </a:lnTo>
                    <a:cubicBezTo>
                      <a:pt x="1960467" y="102377"/>
                      <a:pt x="1965229" y="145186"/>
                      <a:pt x="1965229" y="192472"/>
                    </a:cubicBezTo>
                    <a:cubicBezTo>
                      <a:pt x="1965229" y="239758"/>
                      <a:pt x="1960467" y="282567"/>
                      <a:pt x="1952769" y="313555"/>
                    </a:cubicBezTo>
                    <a:lnTo>
                      <a:pt x="1942368" y="341779"/>
                    </a:lnTo>
                    <a:lnTo>
                      <a:pt x="1931969" y="313555"/>
                    </a:lnTo>
                    <a:cubicBezTo>
                      <a:pt x="1924271" y="282567"/>
                      <a:pt x="1919509" y="239758"/>
                      <a:pt x="1919509" y="192472"/>
                    </a:cubicBezTo>
                    <a:cubicBezTo>
                      <a:pt x="1919509" y="145186"/>
                      <a:pt x="1924270" y="102376"/>
                      <a:pt x="1931969" y="71389"/>
                    </a:cubicBezTo>
                    <a:close/>
                    <a:moveTo>
                      <a:pt x="1735805" y="0"/>
                    </a:moveTo>
                    <a:lnTo>
                      <a:pt x="1750911" y="44374"/>
                    </a:lnTo>
                    <a:cubicBezTo>
                      <a:pt x="1762093" y="93094"/>
                      <a:pt x="1769010" y="160400"/>
                      <a:pt x="1769010" y="234743"/>
                    </a:cubicBezTo>
                    <a:cubicBezTo>
                      <a:pt x="1769010" y="309087"/>
                      <a:pt x="1762094" y="376392"/>
                      <a:pt x="1750911" y="425111"/>
                    </a:cubicBezTo>
                    <a:lnTo>
                      <a:pt x="1735804" y="469486"/>
                    </a:lnTo>
                    <a:lnTo>
                      <a:pt x="1720699" y="425112"/>
                    </a:lnTo>
                    <a:cubicBezTo>
                      <a:pt x="1709515" y="376392"/>
                      <a:pt x="1702599" y="309086"/>
                      <a:pt x="1702599" y="234743"/>
                    </a:cubicBezTo>
                    <a:cubicBezTo>
                      <a:pt x="1702599" y="160399"/>
                      <a:pt x="1709515" y="93094"/>
                      <a:pt x="1720698" y="44374"/>
                    </a:cubicBezTo>
                    <a:close/>
                    <a:moveTo>
                      <a:pt x="1516148" y="25768"/>
                    </a:moveTo>
                    <a:lnTo>
                      <a:pt x="1527282" y="81350"/>
                    </a:lnTo>
                    <a:cubicBezTo>
                      <a:pt x="1535524" y="142376"/>
                      <a:pt x="1540622" y="226683"/>
                      <a:pt x="1540622" y="319805"/>
                    </a:cubicBezTo>
                    <a:cubicBezTo>
                      <a:pt x="1540622" y="412928"/>
                      <a:pt x="1535524" y="497234"/>
                      <a:pt x="1527282" y="558260"/>
                    </a:cubicBezTo>
                    <a:lnTo>
                      <a:pt x="1516148" y="613843"/>
                    </a:lnTo>
                    <a:lnTo>
                      <a:pt x="1505014" y="558260"/>
                    </a:lnTo>
                    <a:cubicBezTo>
                      <a:pt x="1496771" y="497234"/>
                      <a:pt x="1491674" y="412928"/>
                      <a:pt x="1491674" y="319805"/>
                    </a:cubicBezTo>
                    <a:cubicBezTo>
                      <a:pt x="1491674" y="226683"/>
                      <a:pt x="1496772" y="142376"/>
                      <a:pt x="1505014" y="81351"/>
                    </a:cubicBezTo>
                    <a:close/>
                    <a:moveTo>
                      <a:pt x="223457" y="705407"/>
                    </a:moveTo>
                    <a:lnTo>
                      <a:pt x="237429" y="737326"/>
                    </a:lnTo>
                    <a:cubicBezTo>
                      <a:pt x="247772" y="772371"/>
                      <a:pt x="254169" y="820786"/>
                      <a:pt x="254169" y="874263"/>
                    </a:cubicBezTo>
                    <a:cubicBezTo>
                      <a:pt x="254169" y="927740"/>
                      <a:pt x="247772" y="976155"/>
                      <a:pt x="237429" y="1011201"/>
                    </a:cubicBezTo>
                    <a:lnTo>
                      <a:pt x="223457" y="1043120"/>
                    </a:lnTo>
                    <a:lnTo>
                      <a:pt x="209485" y="1011201"/>
                    </a:lnTo>
                    <a:cubicBezTo>
                      <a:pt x="199142" y="976155"/>
                      <a:pt x="192745" y="927741"/>
                      <a:pt x="192745" y="874263"/>
                    </a:cubicBezTo>
                    <a:cubicBezTo>
                      <a:pt x="192745" y="820786"/>
                      <a:pt x="199142" y="772371"/>
                      <a:pt x="209486" y="737326"/>
                    </a:cubicBezTo>
                    <a:close/>
                    <a:moveTo>
                      <a:pt x="26885" y="800189"/>
                    </a:moveTo>
                    <a:lnTo>
                      <a:pt x="39116" y="820052"/>
                    </a:lnTo>
                    <a:cubicBezTo>
                      <a:pt x="48170" y="841860"/>
                      <a:pt x="53770" y="871987"/>
                      <a:pt x="53770" y="905265"/>
                    </a:cubicBezTo>
                    <a:cubicBezTo>
                      <a:pt x="53770" y="938543"/>
                      <a:pt x="48171" y="968670"/>
                      <a:pt x="39117" y="990478"/>
                    </a:cubicBezTo>
                    <a:lnTo>
                      <a:pt x="26885" y="1010341"/>
                    </a:lnTo>
                    <a:lnTo>
                      <a:pt x="14654" y="990478"/>
                    </a:lnTo>
                    <a:cubicBezTo>
                      <a:pt x="5600" y="968670"/>
                      <a:pt x="0" y="938543"/>
                      <a:pt x="0" y="905265"/>
                    </a:cubicBezTo>
                    <a:cubicBezTo>
                      <a:pt x="0" y="871987"/>
                      <a:pt x="5600" y="841860"/>
                      <a:pt x="14654" y="820052"/>
                    </a:cubicBezTo>
                    <a:close/>
                    <a:moveTo>
                      <a:pt x="564625" y="482377"/>
                    </a:moveTo>
                    <a:lnTo>
                      <a:pt x="579731" y="526752"/>
                    </a:lnTo>
                    <a:cubicBezTo>
                      <a:pt x="590914" y="575471"/>
                      <a:pt x="597830" y="642777"/>
                      <a:pt x="597830" y="717120"/>
                    </a:cubicBezTo>
                    <a:cubicBezTo>
                      <a:pt x="597830" y="791464"/>
                      <a:pt x="590914" y="858769"/>
                      <a:pt x="579731" y="907488"/>
                    </a:cubicBezTo>
                    <a:lnTo>
                      <a:pt x="564625" y="951863"/>
                    </a:lnTo>
                    <a:lnTo>
                      <a:pt x="549519" y="907489"/>
                    </a:lnTo>
                    <a:cubicBezTo>
                      <a:pt x="538336" y="858769"/>
                      <a:pt x="531419" y="791464"/>
                      <a:pt x="531419" y="717120"/>
                    </a:cubicBezTo>
                    <a:cubicBezTo>
                      <a:pt x="531420" y="642776"/>
                      <a:pt x="538336" y="575471"/>
                      <a:pt x="549518" y="526752"/>
                    </a:cubicBezTo>
                    <a:close/>
                    <a:moveTo>
                      <a:pt x="399646" y="577627"/>
                    </a:moveTo>
                    <a:lnTo>
                      <a:pt x="414752" y="622001"/>
                    </a:lnTo>
                    <a:cubicBezTo>
                      <a:pt x="425934" y="670720"/>
                      <a:pt x="432851" y="738026"/>
                      <a:pt x="432851" y="812370"/>
                    </a:cubicBezTo>
                    <a:cubicBezTo>
                      <a:pt x="432851" y="886714"/>
                      <a:pt x="425935" y="954019"/>
                      <a:pt x="414752" y="1002738"/>
                    </a:cubicBezTo>
                    <a:lnTo>
                      <a:pt x="399645" y="1047112"/>
                    </a:lnTo>
                    <a:lnTo>
                      <a:pt x="384540" y="1002738"/>
                    </a:lnTo>
                    <a:cubicBezTo>
                      <a:pt x="373357" y="954019"/>
                      <a:pt x="366440" y="886713"/>
                      <a:pt x="366440" y="812369"/>
                    </a:cubicBezTo>
                    <a:cubicBezTo>
                      <a:pt x="366441" y="738026"/>
                      <a:pt x="373356" y="670720"/>
                      <a:pt x="384539" y="622001"/>
                    </a:cubicBezTo>
                    <a:close/>
                    <a:moveTo>
                      <a:pt x="1273176" y="72804"/>
                    </a:moveTo>
                    <a:lnTo>
                      <a:pt x="1287895" y="136769"/>
                    </a:lnTo>
                    <a:cubicBezTo>
                      <a:pt x="1298789" y="206999"/>
                      <a:pt x="1305528" y="304022"/>
                      <a:pt x="1305528" y="411189"/>
                    </a:cubicBezTo>
                    <a:cubicBezTo>
                      <a:pt x="1305528" y="518358"/>
                      <a:pt x="1298790" y="615380"/>
                      <a:pt x="1287894" y="685610"/>
                    </a:cubicBezTo>
                    <a:lnTo>
                      <a:pt x="1273176" y="749576"/>
                    </a:lnTo>
                    <a:lnTo>
                      <a:pt x="1258458" y="685610"/>
                    </a:lnTo>
                    <a:cubicBezTo>
                      <a:pt x="1247564" y="615380"/>
                      <a:pt x="1240825" y="518358"/>
                      <a:pt x="1240826" y="411189"/>
                    </a:cubicBezTo>
                    <a:cubicBezTo>
                      <a:pt x="1240825" y="304022"/>
                      <a:pt x="1247563" y="206999"/>
                      <a:pt x="1258459" y="136769"/>
                    </a:cubicBezTo>
                    <a:close/>
                    <a:moveTo>
                      <a:pt x="934971" y="268067"/>
                    </a:moveTo>
                    <a:lnTo>
                      <a:pt x="949689" y="332032"/>
                    </a:lnTo>
                    <a:cubicBezTo>
                      <a:pt x="960584" y="402262"/>
                      <a:pt x="967323" y="499285"/>
                      <a:pt x="967323" y="606452"/>
                    </a:cubicBezTo>
                    <a:cubicBezTo>
                      <a:pt x="967323" y="713621"/>
                      <a:pt x="960584" y="810643"/>
                      <a:pt x="949689" y="880873"/>
                    </a:cubicBezTo>
                    <a:lnTo>
                      <a:pt x="934971" y="944839"/>
                    </a:lnTo>
                    <a:lnTo>
                      <a:pt x="920253" y="880873"/>
                    </a:lnTo>
                    <a:cubicBezTo>
                      <a:pt x="909358" y="810643"/>
                      <a:pt x="902619" y="713621"/>
                      <a:pt x="902620" y="606452"/>
                    </a:cubicBezTo>
                    <a:cubicBezTo>
                      <a:pt x="902620" y="499285"/>
                      <a:pt x="909358" y="402262"/>
                      <a:pt x="920254" y="332032"/>
                    </a:cubicBezTo>
                    <a:close/>
                    <a:moveTo>
                      <a:pt x="1108198" y="168053"/>
                    </a:moveTo>
                    <a:lnTo>
                      <a:pt x="1122916" y="232019"/>
                    </a:lnTo>
                    <a:cubicBezTo>
                      <a:pt x="1133810" y="302249"/>
                      <a:pt x="1140549" y="399271"/>
                      <a:pt x="1140549" y="506439"/>
                    </a:cubicBezTo>
                    <a:cubicBezTo>
                      <a:pt x="1140549" y="613607"/>
                      <a:pt x="1133810" y="710629"/>
                      <a:pt x="1122915" y="780860"/>
                    </a:cubicBezTo>
                    <a:lnTo>
                      <a:pt x="1108198" y="844825"/>
                    </a:lnTo>
                    <a:lnTo>
                      <a:pt x="1093479" y="780860"/>
                    </a:lnTo>
                    <a:cubicBezTo>
                      <a:pt x="1082584" y="710629"/>
                      <a:pt x="1075846" y="613608"/>
                      <a:pt x="1075846" y="506439"/>
                    </a:cubicBezTo>
                    <a:cubicBezTo>
                      <a:pt x="1075846" y="399272"/>
                      <a:pt x="1082584" y="302249"/>
                      <a:pt x="1093480" y="232019"/>
                    </a:cubicBezTo>
                    <a:close/>
                    <a:moveTo>
                      <a:pt x="730640" y="384747"/>
                    </a:moveTo>
                    <a:lnTo>
                      <a:pt x="744343" y="441679"/>
                    </a:lnTo>
                    <a:cubicBezTo>
                      <a:pt x="754486" y="504187"/>
                      <a:pt x="760760" y="590543"/>
                      <a:pt x="760760" y="685927"/>
                    </a:cubicBezTo>
                    <a:cubicBezTo>
                      <a:pt x="760759" y="781312"/>
                      <a:pt x="754486" y="867666"/>
                      <a:pt x="744343" y="930175"/>
                    </a:cubicBezTo>
                    <a:lnTo>
                      <a:pt x="730641" y="987107"/>
                    </a:lnTo>
                    <a:lnTo>
                      <a:pt x="716939" y="930175"/>
                    </a:lnTo>
                    <a:cubicBezTo>
                      <a:pt x="706796" y="867666"/>
                      <a:pt x="700522" y="781312"/>
                      <a:pt x="700521" y="685927"/>
                    </a:cubicBezTo>
                    <a:cubicBezTo>
                      <a:pt x="700522" y="590542"/>
                      <a:pt x="706795" y="504187"/>
                      <a:pt x="716939" y="441679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08998CFE-037E-40BD-BA1B-2B043E81D3DA}"/>
                </a:ext>
              </a:extLst>
            </p:cNvPr>
            <p:cNvGrpSpPr/>
            <p:nvPr/>
          </p:nvGrpSpPr>
          <p:grpSpPr>
            <a:xfrm>
              <a:off x="8986019" y="4976295"/>
              <a:ext cx="3528508" cy="2322160"/>
              <a:chOff x="79826" y="4976295"/>
              <a:chExt cx="3528508" cy="2322160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3311391E-B9D3-4533-B03C-7F8D00B6D11F}"/>
                  </a:ext>
                </a:extLst>
              </p:cNvPr>
              <p:cNvSpPr/>
              <p:nvPr/>
            </p:nvSpPr>
            <p:spPr>
              <a:xfrm>
                <a:off x="79826" y="4976295"/>
                <a:ext cx="3528508" cy="2322160"/>
              </a:xfrm>
              <a:custGeom>
                <a:avLst/>
                <a:gdLst>
                  <a:gd name="connsiteX0" fmla="*/ 63470 w 3528508"/>
                  <a:gd name="connsiteY0" fmla="*/ 0 h 2322160"/>
                  <a:gd name="connsiteX1" fmla="*/ 97778 w 3528508"/>
                  <a:gd name="connsiteY1" fmla="*/ 9009 h 2322160"/>
                  <a:gd name="connsiteX2" fmla="*/ 1827316 w 3528508"/>
                  <a:gd name="connsiteY2" fmla="*/ 765678 h 2322160"/>
                  <a:gd name="connsiteX3" fmla="*/ 3347379 w 3528508"/>
                  <a:gd name="connsiteY3" fmla="*/ 1885166 h 2322160"/>
                  <a:gd name="connsiteX4" fmla="*/ 3528508 w 3528508"/>
                  <a:gd name="connsiteY4" fmla="*/ 2068121 h 2322160"/>
                  <a:gd name="connsiteX5" fmla="*/ 3510569 w 3528508"/>
                  <a:gd name="connsiteY5" fmla="*/ 2092881 h 2322160"/>
                  <a:gd name="connsiteX6" fmla="*/ 1327195 w 3528508"/>
                  <a:gd name="connsiteY6" fmla="*/ 1852109 h 2322160"/>
                  <a:gd name="connsiteX7" fmla="*/ 26993 w 3528508"/>
                  <a:gd name="connsiteY7" fmla="*/ 81638 h 232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8508" h="2322160">
                    <a:moveTo>
                      <a:pt x="63470" y="0"/>
                    </a:moveTo>
                    <a:lnTo>
                      <a:pt x="97778" y="9009"/>
                    </a:lnTo>
                    <a:cubicBezTo>
                      <a:pt x="627712" y="162256"/>
                      <a:pt x="1225452" y="418192"/>
                      <a:pt x="1827316" y="765678"/>
                    </a:cubicBezTo>
                    <a:cubicBezTo>
                      <a:pt x="2429178" y="1113163"/>
                      <a:pt x="2949695" y="1502854"/>
                      <a:pt x="3347379" y="1885166"/>
                    </a:cubicBezTo>
                    <a:lnTo>
                      <a:pt x="3528508" y="2068121"/>
                    </a:lnTo>
                    <a:lnTo>
                      <a:pt x="3510569" y="2092881"/>
                    </a:lnTo>
                    <a:cubicBezTo>
                      <a:pt x="3172876" y="2470721"/>
                      <a:pt x="2233716" y="2375489"/>
                      <a:pt x="1327195" y="1852109"/>
                    </a:cubicBezTo>
                    <a:cubicBezTo>
                      <a:pt x="420674" y="1328729"/>
                      <a:pt x="-131379" y="563007"/>
                      <a:pt x="26993" y="8163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70000">
                    <a:srgbClr val="FF9900"/>
                  </a:gs>
                </a:gsLst>
                <a:path path="rect">
                  <a:fillToRect l="100000" t="100000"/>
                </a:path>
                <a:tileRect r="-100000" b="-10000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9232A019-2899-4118-BCD1-E9A4B6B4075C}"/>
                  </a:ext>
                </a:extLst>
              </p:cNvPr>
              <p:cNvSpPr/>
              <p:nvPr/>
            </p:nvSpPr>
            <p:spPr>
              <a:xfrm rot="13078124">
                <a:off x="2583399" y="6716573"/>
                <a:ext cx="700114" cy="111901"/>
              </a:xfrm>
              <a:custGeom>
                <a:avLst/>
                <a:gdLst>
                  <a:gd name="connsiteX0" fmla="*/ 342899 w 1155211"/>
                  <a:gd name="connsiteY0" fmla="*/ 92319 h 184640"/>
                  <a:gd name="connsiteX1" fmla="*/ 342899 w 1155211"/>
                  <a:gd name="connsiteY1" fmla="*/ 92320 h 184640"/>
                  <a:gd name="connsiteX2" fmla="*/ 342899 w 1155211"/>
                  <a:gd name="connsiteY2" fmla="*/ 92320 h 184640"/>
                  <a:gd name="connsiteX3" fmla="*/ 0 w 1155211"/>
                  <a:gd name="connsiteY3" fmla="*/ 92319 h 184640"/>
                  <a:gd name="connsiteX4" fmla="*/ 0 w 1155211"/>
                  <a:gd name="connsiteY4" fmla="*/ 92320 h 184640"/>
                  <a:gd name="connsiteX5" fmla="*/ 0 w 1155211"/>
                  <a:gd name="connsiteY5" fmla="*/ 92320 h 184640"/>
                  <a:gd name="connsiteX6" fmla="*/ 435219 w 1155211"/>
                  <a:gd name="connsiteY6" fmla="*/ 0 h 184640"/>
                  <a:gd name="connsiteX7" fmla="*/ 1062891 w 1155211"/>
                  <a:gd name="connsiteY7" fmla="*/ 0 h 184640"/>
                  <a:gd name="connsiteX8" fmla="*/ 1155211 w 1155211"/>
                  <a:gd name="connsiteY8" fmla="*/ 92320 h 184640"/>
                  <a:gd name="connsiteX9" fmla="*/ 1155210 w 1155211"/>
                  <a:gd name="connsiteY9" fmla="*/ 92320 h 184640"/>
                  <a:gd name="connsiteX10" fmla="*/ 1062890 w 1155211"/>
                  <a:gd name="connsiteY10" fmla="*/ 184640 h 184640"/>
                  <a:gd name="connsiteX11" fmla="*/ 435219 w 1155211"/>
                  <a:gd name="connsiteY11" fmla="*/ 184639 h 184640"/>
                  <a:gd name="connsiteX12" fmla="*/ 350154 w 1155211"/>
                  <a:gd name="connsiteY12" fmla="*/ 128254 h 184640"/>
                  <a:gd name="connsiteX13" fmla="*/ 342899 w 1155211"/>
                  <a:gd name="connsiteY13" fmla="*/ 92320 h 184640"/>
                  <a:gd name="connsiteX14" fmla="*/ 350154 w 1155211"/>
                  <a:gd name="connsiteY14" fmla="*/ 56385 h 184640"/>
                  <a:gd name="connsiteX15" fmla="*/ 435219 w 1155211"/>
                  <a:gd name="connsiteY15" fmla="*/ 0 h 184640"/>
                  <a:gd name="connsiteX16" fmla="*/ 92320 w 1155211"/>
                  <a:gd name="connsiteY16" fmla="*/ 0 h 184640"/>
                  <a:gd name="connsiteX17" fmla="*/ 180243 w 1155211"/>
                  <a:gd name="connsiteY17" fmla="*/ 0 h 184640"/>
                  <a:gd name="connsiteX18" fmla="*/ 272563 w 1155211"/>
                  <a:gd name="connsiteY18" fmla="*/ 92320 h 184640"/>
                  <a:gd name="connsiteX19" fmla="*/ 272562 w 1155211"/>
                  <a:gd name="connsiteY19" fmla="*/ 92320 h 184640"/>
                  <a:gd name="connsiteX20" fmla="*/ 180242 w 1155211"/>
                  <a:gd name="connsiteY20" fmla="*/ 184640 h 184640"/>
                  <a:gd name="connsiteX21" fmla="*/ 92320 w 1155211"/>
                  <a:gd name="connsiteY21" fmla="*/ 184639 h 184640"/>
                  <a:gd name="connsiteX22" fmla="*/ 7255 w 1155211"/>
                  <a:gd name="connsiteY22" fmla="*/ 128254 h 184640"/>
                  <a:gd name="connsiteX23" fmla="*/ 0 w 1155211"/>
                  <a:gd name="connsiteY23" fmla="*/ 92320 h 184640"/>
                  <a:gd name="connsiteX24" fmla="*/ 7255 w 1155211"/>
                  <a:gd name="connsiteY24" fmla="*/ 56385 h 184640"/>
                  <a:gd name="connsiteX25" fmla="*/ 92320 w 1155211"/>
                  <a:gd name="connsiteY25" fmla="*/ 0 h 18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55211" h="184640">
                    <a:moveTo>
                      <a:pt x="342899" y="92319"/>
                    </a:moveTo>
                    <a:lnTo>
                      <a:pt x="342899" y="92320"/>
                    </a:lnTo>
                    <a:lnTo>
                      <a:pt x="342899" y="92320"/>
                    </a:lnTo>
                    <a:close/>
                    <a:moveTo>
                      <a:pt x="0" y="92319"/>
                    </a:moveTo>
                    <a:lnTo>
                      <a:pt x="0" y="92320"/>
                    </a:lnTo>
                    <a:lnTo>
                      <a:pt x="0" y="92320"/>
                    </a:lnTo>
                    <a:close/>
                    <a:moveTo>
                      <a:pt x="435219" y="0"/>
                    </a:moveTo>
                    <a:lnTo>
                      <a:pt x="1062891" y="0"/>
                    </a:lnTo>
                    <a:cubicBezTo>
                      <a:pt x="1113878" y="0"/>
                      <a:pt x="1155211" y="41333"/>
                      <a:pt x="1155211" y="92320"/>
                    </a:cubicBezTo>
                    <a:lnTo>
                      <a:pt x="1155210" y="92320"/>
                    </a:lnTo>
                    <a:cubicBezTo>
                      <a:pt x="1155210" y="143307"/>
                      <a:pt x="1113877" y="184640"/>
                      <a:pt x="1062890" y="184640"/>
                    </a:cubicBezTo>
                    <a:lnTo>
                      <a:pt x="435219" y="184639"/>
                    </a:lnTo>
                    <a:cubicBezTo>
                      <a:pt x="396979" y="184639"/>
                      <a:pt x="364169" y="161389"/>
                      <a:pt x="350154" y="128254"/>
                    </a:cubicBezTo>
                    <a:lnTo>
                      <a:pt x="342899" y="92320"/>
                    </a:lnTo>
                    <a:lnTo>
                      <a:pt x="350154" y="56385"/>
                    </a:lnTo>
                    <a:cubicBezTo>
                      <a:pt x="364169" y="23250"/>
                      <a:pt x="396979" y="0"/>
                      <a:pt x="435219" y="0"/>
                    </a:cubicBezTo>
                    <a:close/>
                    <a:moveTo>
                      <a:pt x="92320" y="0"/>
                    </a:moveTo>
                    <a:lnTo>
                      <a:pt x="180243" y="0"/>
                    </a:lnTo>
                    <a:cubicBezTo>
                      <a:pt x="231230" y="0"/>
                      <a:pt x="272563" y="41333"/>
                      <a:pt x="272563" y="92320"/>
                    </a:cubicBezTo>
                    <a:lnTo>
                      <a:pt x="272562" y="92320"/>
                    </a:lnTo>
                    <a:cubicBezTo>
                      <a:pt x="272562" y="143307"/>
                      <a:pt x="231229" y="184640"/>
                      <a:pt x="180242" y="184640"/>
                    </a:cubicBezTo>
                    <a:lnTo>
                      <a:pt x="92320" y="184639"/>
                    </a:lnTo>
                    <a:cubicBezTo>
                      <a:pt x="54080" y="184639"/>
                      <a:pt x="21270" y="161389"/>
                      <a:pt x="7255" y="128254"/>
                    </a:cubicBezTo>
                    <a:lnTo>
                      <a:pt x="0" y="92320"/>
                    </a:lnTo>
                    <a:lnTo>
                      <a:pt x="7255" y="56385"/>
                    </a:lnTo>
                    <a:cubicBezTo>
                      <a:pt x="21270" y="23250"/>
                      <a:pt x="54080" y="0"/>
                      <a:pt x="923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A5F975C2-F4F1-4D01-BDC3-74AEE787F02E}"/>
              </a:ext>
            </a:extLst>
          </p:cNvPr>
          <p:cNvGrpSpPr/>
          <p:nvPr/>
        </p:nvGrpSpPr>
        <p:grpSpPr>
          <a:xfrm>
            <a:off x="3686186" y="1302534"/>
            <a:ext cx="2690927" cy="1829924"/>
            <a:chOff x="4324699" y="575922"/>
            <a:chExt cx="3888064" cy="2644018"/>
          </a:xfrm>
        </p:grpSpPr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FE4C01CE-8A07-4DAD-9CB6-58C12E56B01E}"/>
                </a:ext>
              </a:extLst>
            </p:cNvPr>
            <p:cNvSpPr/>
            <p:nvPr/>
          </p:nvSpPr>
          <p:spPr>
            <a:xfrm>
              <a:off x="4367124" y="575922"/>
              <a:ext cx="3600481" cy="2644017"/>
            </a:xfrm>
            <a:custGeom>
              <a:avLst/>
              <a:gdLst>
                <a:gd name="connsiteX0" fmla="*/ 780929 w 3600481"/>
                <a:gd name="connsiteY0" fmla="*/ 71 h 2644017"/>
                <a:gd name="connsiteX1" fmla="*/ 2310950 w 3600481"/>
                <a:gd name="connsiteY1" fmla="*/ 470052 h 2644017"/>
                <a:gd name="connsiteX2" fmla="*/ 3593042 w 3600481"/>
                <a:gd name="connsiteY2" fmla="*/ 1804753 h 2644017"/>
                <a:gd name="connsiteX3" fmla="*/ 3600481 w 3600481"/>
                <a:gd name="connsiteY3" fmla="*/ 1833088 h 2644017"/>
                <a:gd name="connsiteX4" fmla="*/ 3438528 w 3600481"/>
                <a:gd name="connsiteY4" fmla="*/ 2078402 h 2644017"/>
                <a:gd name="connsiteX5" fmla="*/ 3448460 w 3600481"/>
                <a:gd name="connsiteY5" fmla="*/ 2471822 h 2644017"/>
                <a:gd name="connsiteX6" fmla="*/ 3435199 w 3600481"/>
                <a:gd name="connsiteY6" fmla="*/ 2484012 h 2644017"/>
                <a:gd name="connsiteX7" fmla="*/ 1327195 w 3600481"/>
                <a:gd name="connsiteY7" fmla="*/ 2173966 h 2644017"/>
                <a:gd name="connsiteX8" fmla="*/ 26993 w 3600481"/>
                <a:gd name="connsiteY8" fmla="*/ 403495 h 2644017"/>
                <a:gd name="connsiteX9" fmla="*/ 50458 w 3600481"/>
                <a:gd name="connsiteY9" fmla="*/ 350977 h 2644017"/>
                <a:gd name="connsiteX10" fmla="*/ 130623 w 3600481"/>
                <a:gd name="connsiteY10" fmla="*/ 363060 h 2644017"/>
                <a:gd name="connsiteX11" fmla="*/ 457302 w 3600481"/>
                <a:gd name="connsiteY11" fmla="*/ 393613 h 2644017"/>
                <a:gd name="connsiteX12" fmla="*/ 525544 w 3600481"/>
                <a:gd name="connsiteY12" fmla="*/ 32506 h 2644017"/>
                <a:gd name="connsiteX13" fmla="*/ 526387 w 3600481"/>
                <a:gd name="connsiteY13" fmla="*/ 25372 h 2644017"/>
                <a:gd name="connsiteX14" fmla="*/ 545045 w 3600481"/>
                <a:gd name="connsiteY14" fmla="*/ 21026 h 2644017"/>
                <a:gd name="connsiteX15" fmla="*/ 780929 w 3600481"/>
                <a:gd name="connsiteY15" fmla="*/ 71 h 264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00481" h="2644017">
                  <a:moveTo>
                    <a:pt x="780929" y="71"/>
                  </a:moveTo>
                  <a:cubicBezTo>
                    <a:pt x="1211374" y="-3870"/>
                    <a:pt x="1767037" y="156024"/>
                    <a:pt x="2310950" y="470052"/>
                  </a:cubicBezTo>
                  <a:cubicBezTo>
                    <a:pt x="2975732" y="853864"/>
                    <a:pt x="3449889" y="1368002"/>
                    <a:pt x="3593042" y="1804753"/>
                  </a:cubicBezTo>
                  <a:lnTo>
                    <a:pt x="3600481" y="1833088"/>
                  </a:lnTo>
                  <a:cubicBezTo>
                    <a:pt x="3528717" y="1912320"/>
                    <a:pt x="3487432" y="1968691"/>
                    <a:pt x="3438528" y="2078402"/>
                  </a:cubicBezTo>
                  <a:cubicBezTo>
                    <a:pt x="3389623" y="2188113"/>
                    <a:pt x="3440126" y="2402950"/>
                    <a:pt x="3448460" y="2471822"/>
                  </a:cubicBezTo>
                  <a:lnTo>
                    <a:pt x="3435199" y="2484012"/>
                  </a:lnTo>
                  <a:cubicBezTo>
                    <a:pt x="3047800" y="2777976"/>
                    <a:pt x="2173281" y="2662454"/>
                    <a:pt x="1327195" y="2173966"/>
                  </a:cubicBezTo>
                  <a:cubicBezTo>
                    <a:pt x="420674" y="1650586"/>
                    <a:pt x="-131380" y="884864"/>
                    <a:pt x="26993" y="403495"/>
                  </a:cubicBezTo>
                  <a:lnTo>
                    <a:pt x="50458" y="350977"/>
                  </a:lnTo>
                  <a:lnTo>
                    <a:pt x="130623" y="363060"/>
                  </a:lnTo>
                  <a:cubicBezTo>
                    <a:pt x="207324" y="365408"/>
                    <a:pt x="394008" y="432238"/>
                    <a:pt x="457302" y="393613"/>
                  </a:cubicBezTo>
                  <a:cubicBezTo>
                    <a:pt x="552245" y="335676"/>
                    <a:pt x="498951" y="153471"/>
                    <a:pt x="525544" y="32506"/>
                  </a:cubicBezTo>
                  <a:lnTo>
                    <a:pt x="526387" y="25372"/>
                  </a:lnTo>
                  <a:lnTo>
                    <a:pt x="545045" y="21026"/>
                  </a:lnTo>
                  <a:cubicBezTo>
                    <a:pt x="618268" y="7799"/>
                    <a:pt x="697231" y="838"/>
                    <a:pt x="780929" y="71"/>
                  </a:cubicBezTo>
                  <a:close/>
                </a:path>
              </a:pathLst>
            </a:custGeom>
            <a:pattFill prst="lgConfetti">
              <a:fgClr>
                <a:schemeClr val="accent4">
                  <a:lumMod val="40000"/>
                  <a:lumOff val="60000"/>
                </a:schemeClr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C43099E9-B119-49C5-9CF5-6CB21E3C8A27}"/>
                </a:ext>
              </a:extLst>
            </p:cNvPr>
            <p:cNvSpPr/>
            <p:nvPr/>
          </p:nvSpPr>
          <p:spPr>
            <a:xfrm>
              <a:off x="4898475" y="575935"/>
              <a:ext cx="3081884" cy="1822167"/>
            </a:xfrm>
            <a:custGeom>
              <a:avLst/>
              <a:gdLst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841 w 3070167"/>
                <a:gd name="connsiteY0" fmla="*/ 71 h 1828416"/>
                <a:gd name="connsiteX1" fmla="*/ 1781862 w 3070167"/>
                <a:gd name="connsiteY1" fmla="*/ 470052 h 1828416"/>
                <a:gd name="connsiteX2" fmla="*/ 3063954 w 3070167"/>
                <a:gd name="connsiteY2" fmla="*/ 1804753 h 1828416"/>
                <a:gd name="connsiteX3" fmla="*/ 3070167 w 3070167"/>
                <a:gd name="connsiteY3" fmla="*/ 1828416 h 1828416"/>
                <a:gd name="connsiteX4" fmla="*/ 2961361 w 3070167"/>
                <a:gd name="connsiteY4" fmla="*/ 1716745 h 1828416"/>
                <a:gd name="connsiteX5" fmla="*/ 1604384 w 3070167"/>
                <a:gd name="connsiteY5" fmla="*/ 710095 h 1828416"/>
                <a:gd name="connsiteX6" fmla="*/ 54111 w 3070167"/>
                <a:gd name="connsiteY6" fmla="*/ 38243 h 1828416"/>
                <a:gd name="connsiteX7" fmla="*/ 683 w 3070167"/>
                <a:gd name="connsiteY7" fmla="*/ 24669 h 1828416"/>
                <a:gd name="connsiteX8" fmla="*/ 113184 w 3070167"/>
                <a:gd name="connsiteY8" fmla="*/ 7466 h 1828416"/>
                <a:gd name="connsiteX9" fmla="*/ 251841 w 3070167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0 w 3069484"/>
                <a:gd name="connsiteY6" fmla="*/ 24669 h 1828416"/>
                <a:gd name="connsiteX7" fmla="*/ 112501 w 3069484"/>
                <a:gd name="connsiteY7" fmla="*/ 7466 h 1828416"/>
                <a:gd name="connsiteX8" fmla="*/ 251158 w 3069484"/>
                <a:gd name="connsiteY8" fmla="*/ 71 h 1828416"/>
                <a:gd name="connsiteX0" fmla="*/ 352588 w 3170914"/>
                <a:gd name="connsiteY0" fmla="*/ 59926 h 1888271"/>
                <a:gd name="connsiteX1" fmla="*/ 1882609 w 3170914"/>
                <a:gd name="connsiteY1" fmla="*/ 529907 h 1888271"/>
                <a:gd name="connsiteX2" fmla="*/ 3164701 w 3170914"/>
                <a:gd name="connsiteY2" fmla="*/ 1864608 h 1888271"/>
                <a:gd name="connsiteX3" fmla="*/ 3170914 w 3170914"/>
                <a:gd name="connsiteY3" fmla="*/ 1888271 h 1888271"/>
                <a:gd name="connsiteX4" fmla="*/ 3062108 w 3170914"/>
                <a:gd name="connsiteY4" fmla="*/ 1776600 h 1888271"/>
                <a:gd name="connsiteX5" fmla="*/ 1705131 w 3170914"/>
                <a:gd name="connsiteY5" fmla="*/ 769950 h 1888271"/>
                <a:gd name="connsiteX6" fmla="*/ 101430 w 3170914"/>
                <a:gd name="connsiteY6" fmla="*/ 84524 h 1888271"/>
                <a:gd name="connsiteX7" fmla="*/ 352588 w 3170914"/>
                <a:gd name="connsiteY7" fmla="*/ 59926 h 1888271"/>
                <a:gd name="connsiteX0" fmla="*/ 262123 w 3080449"/>
                <a:gd name="connsiteY0" fmla="*/ 31590 h 1859935"/>
                <a:gd name="connsiteX1" fmla="*/ 1792144 w 3080449"/>
                <a:gd name="connsiteY1" fmla="*/ 501571 h 1859935"/>
                <a:gd name="connsiteX2" fmla="*/ 3074236 w 3080449"/>
                <a:gd name="connsiteY2" fmla="*/ 1836272 h 1859935"/>
                <a:gd name="connsiteX3" fmla="*/ 3080449 w 3080449"/>
                <a:gd name="connsiteY3" fmla="*/ 1859935 h 1859935"/>
                <a:gd name="connsiteX4" fmla="*/ 2971643 w 3080449"/>
                <a:gd name="connsiteY4" fmla="*/ 1748264 h 1859935"/>
                <a:gd name="connsiteX5" fmla="*/ 1614666 w 3080449"/>
                <a:gd name="connsiteY5" fmla="*/ 741614 h 1859935"/>
                <a:gd name="connsiteX6" fmla="*/ 10965 w 3080449"/>
                <a:gd name="connsiteY6" fmla="*/ 56188 h 1859935"/>
                <a:gd name="connsiteX7" fmla="*/ 262123 w 3080449"/>
                <a:gd name="connsiteY7" fmla="*/ 31590 h 1859935"/>
                <a:gd name="connsiteX0" fmla="*/ 251158 w 3069484"/>
                <a:gd name="connsiteY0" fmla="*/ 36540 h 1864885"/>
                <a:gd name="connsiteX1" fmla="*/ 1781179 w 3069484"/>
                <a:gd name="connsiteY1" fmla="*/ 506521 h 1864885"/>
                <a:gd name="connsiteX2" fmla="*/ 3063271 w 3069484"/>
                <a:gd name="connsiteY2" fmla="*/ 1841222 h 1864885"/>
                <a:gd name="connsiteX3" fmla="*/ 3069484 w 3069484"/>
                <a:gd name="connsiteY3" fmla="*/ 1864885 h 1864885"/>
                <a:gd name="connsiteX4" fmla="*/ 2960678 w 3069484"/>
                <a:gd name="connsiteY4" fmla="*/ 1753214 h 1864885"/>
                <a:gd name="connsiteX5" fmla="*/ 1603701 w 3069484"/>
                <a:gd name="connsiteY5" fmla="*/ 746564 h 1864885"/>
                <a:gd name="connsiteX6" fmla="*/ 0 w 3069484"/>
                <a:gd name="connsiteY6" fmla="*/ 61138 h 1864885"/>
                <a:gd name="connsiteX7" fmla="*/ 251158 w 3069484"/>
                <a:gd name="connsiteY7" fmla="*/ 36540 h 1864885"/>
                <a:gd name="connsiteX0" fmla="*/ 251158 w 3069484"/>
                <a:gd name="connsiteY0" fmla="*/ 4770 h 1833115"/>
                <a:gd name="connsiteX1" fmla="*/ 1781179 w 3069484"/>
                <a:gd name="connsiteY1" fmla="*/ 474751 h 1833115"/>
                <a:gd name="connsiteX2" fmla="*/ 3063271 w 3069484"/>
                <a:gd name="connsiteY2" fmla="*/ 1809452 h 1833115"/>
                <a:gd name="connsiteX3" fmla="*/ 3069484 w 3069484"/>
                <a:gd name="connsiteY3" fmla="*/ 1833115 h 1833115"/>
                <a:gd name="connsiteX4" fmla="*/ 2960678 w 3069484"/>
                <a:gd name="connsiteY4" fmla="*/ 1721444 h 1833115"/>
                <a:gd name="connsiteX5" fmla="*/ 1603701 w 3069484"/>
                <a:gd name="connsiteY5" fmla="*/ 714794 h 1833115"/>
                <a:gd name="connsiteX6" fmla="*/ 0 w 3069484"/>
                <a:gd name="connsiteY6" fmla="*/ 29368 h 1833115"/>
                <a:gd name="connsiteX7" fmla="*/ 251158 w 3069484"/>
                <a:gd name="connsiteY7" fmla="*/ 4770 h 1833115"/>
                <a:gd name="connsiteX0" fmla="*/ 251158 w 3069484"/>
                <a:gd name="connsiteY0" fmla="*/ 3516 h 1831861"/>
                <a:gd name="connsiteX1" fmla="*/ 1781179 w 3069484"/>
                <a:gd name="connsiteY1" fmla="*/ 473497 h 1831861"/>
                <a:gd name="connsiteX2" fmla="*/ 3063271 w 3069484"/>
                <a:gd name="connsiteY2" fmla="*/ 1808198 h 1831861"/>
                <a:gd name="connsiteX3" fmla="*/ 3069484 w 3069484"/>
                <a:gd name="connsiteY3" fmla="*/ 1831861 h 1831861"/>
                <a:gd name="connsiteX4" fmla="*/ 2960678 w 3069484"/>
                <a:gd name="connsiteY4" fmla="*/ 1720190 h 1831861"/>
                <a:gd name="connsiteX5" fmla="*/ 1603701 w 3069484"/>
                <a:gd name="connsiteY5" fmla="*/ 713540 h 1831861"/>
                <a:gd name="connsiteX6" fmla="*/ 0 w 3069484"/>
                <a:gd name="connsiteY6" fmla="*/ 28114 h 1831861"/>
                <a:gd name="connsiteX7" fmla="*/ 251158 w 3069484"/>
                <a:gd name="connsiteY7" fmla="*/ 3516 h 1831861"/>
                <a:gd name="connsiteX0" fmla="*/ 251178 w 3069504"/>
                <a:gd name="connsiteY0" fmla="*/ 72 h 1828417"/>
                <a:gd name="connsiteX1" fmla="*/ 1781199 w 3069504"/>
                <a:gd name="connsiteY1" fmla="*/ 470053 h 1828417"/>
                <a:gd name="connsiteX2" fmla="*/ 3063291 w 3069504"/>
                <a:gd name="connsiteY2" fmla="*/ 1804754 h 1828417"/>
                <a:gd name="connsiteX3" fmla="*/ 3069504 w 3069504"/>
                <a:gd name="connsiteY3" fmla="*/ 1828417 h 1828417"/>
                <a:gd name="connsiteX4" fmla="*/ 2960698 w 3069504"/>
                <a:gd name="connsiteY4" fmla="*/ 1716746 h 1828417"/>
                <a:gd name="connsiteX5" fmla="*/ 1603721 w 3069504"/>
                <a:gd name="connsiteY5" fmla="*/ 710096 h 1828417"/>
                <a:gd name="connsiteX6" fmla="*/ 20 w 3069504"/>
                <a:gd name="connsiteY6" fmla="*/ 24670 h 1828417"/>
                <a:gd name="connsiteX7" fmla="*/ 251178 w 3069504"/>
                <a:gd name="connsiteY7" fmla="*/ 72 h 1828417"/>
                <a:gd name="connsiteX0" fmla="*/ 251178 w 3072679"/>
                <a:gd name="connsiteY0" fmla="*/ 72 h 1841117"/>
                <a:gd name="connsiteX1" fmla="*/ 1781199 w 3072679"/>
                <a:gd name="connsiteY1" fmla="*/ 470053 h 1841117"/>
                <a:gd name="connsiteX2" fmla="*/ 3063291 w 3072679"/>
                <a:gd name="connsiteY2" fmla="*/ 1804754 h 1841117"/>
                <a:gd name="connsiteX3" fmla="*/ 3072679 w 3072679"/>
                <a:gd name="connsiteY3" fmla="*/ 1841117 h 1841117"/>
                <a:gd name="connsiteX4" fmla="*/ 2960698 w 3072679"/>
                <a:gd name="connsiteY4" fmla="*/ 1716746 h 1841117"/>
                <a:gd name="connsiteX5" fmla="*/ 1603721 w 3072679"/>
                <a:gd name="connsiteY5" fmla="*/ 710096 h 1841117"/>
                <a:gd name="connsiteX6" fmla="*/ 20 w 3072679"/>
                <a:gd name="connsiteY6" fmla="*/ 24670 h 1841117"/>
                <a:gd name="connsiteX7" fmla="*/ 251178 w 3072679"/>
                <a:gd name="connsiteY7" fmla="*/ 72 h 1841117"/>
                <a:gd name="connsiteX0" fmla="*/ 251178 w 3082204"/>
                <a:gd name="connsiteY0" fmla="*/ 72 h 1844292"/>
                <a:gd name="connsiteX1" fmla="*/ 1781199 w 3082204"/>
                <a:gd name="connsiteY1" fmla="*/ 470053 h 1844292"/>
                <a:gd name="connsiteX2" fmla="*/ 3063291 w 3082204"/>
                <a:gd name="connsiteY2" fmla="*/ 1804754 h 1844292"/>
                <a:gd name="connsiteX3" fmla="*/ 3082204 w 3082204"/>
                <a:gd name="connsiteY3" fmla="*/ 1844292 h 1844292"/>
                <a:gd name="connsiteX4" fmla="*/ 2960698 w 3082204"/>
                <a:gd name="connsiteY4" fmla="*/ 1716746 h 1844292"/>
                <a:gd name="connsiteX5" fmla="*/ 1603721 w 3082204"/>
                <a:gd name="connsiteY5" fmla="*/ 710096 h 1844292"/>
                <a:gd name="connsiteX6" fmla="*/ 20 w 3082204"/>
                <a:gd name="connsiteY6" fmla="*/ 24670 h 1844292"/>
                <a:gd name="connsiteX7" fmla="*/ 251178 w 3082204"/>
                <a:gd name="connsiteY7" fmla="*/ 72 h 1844292"/>
                <a:gd name="connsiteX0" fmla="*/ 251178 w 3091729"/>
                <a:gd name="connsiteY0" fmla="*/ 72 h 1856992"/>
                <a:gd name="connsiteX1" fmla="*/ 1781199 w 3091729"/>
                <a:gd name="connsiteY1" fmla="*/ 470053 h 1856992"/>
                <a:gd name="connsiteX2" fmla="*/ 3063291 w 3091729"/>
                <a:gd name="connsiteY2" fmla="*/ 1804754 h 1856992"/>
                <a:gd name="connsiteX3" fmla="*/ 3091729 w 3091729"/>
                <a:gd name="connsiteY3" fmla="*/ 1856992 h 1856992"/>
                <a:gd name="connsiteX4" fmla="*/ 2960698 w 3091729"/>
                <a:gd name="connsiteY4" fmla="*/ 1716746 h 1856992"/>
                <a:gd name="connsiteX5" fmla="*/ 1603721 w 3091729"/>
                <a:gd name="connsiteY5" fmla="*/ 710096 h 1856992"/>
                <a:gd name="connsiteX6" fmla="*/ 20 w 3091729"/>
                <a:gd name="connsiteY6" fmla="*/ 24670 h 1856992"/>
                <a:gd name="connsiteX7" fmla="*/ 251178 w 3091729"/>
                <a:gd name="connsiteY7" fmla="*/ 72 h 1856992"/>
                <a:gd name="connsiteX0" fmla="*/ 251178 w 3063291"/>
                <a:gd name="connsiteY0" fmla="*/ 72 h 1942717"/>
                <a:gd name="connsiteX1" fmla="*/ 1781199 w 3063291"/>
                <a:gd name="connsiteY1" fmla="*/ 470053 h 1942717"/>
                <a:gd name="connsiteX2" fmla="*/ 3063291 w 3063291"/>
                <a:gd name="connsiteY2" fmla="*/ 1804754 h 1942717"/>
                <a:gd name="connsiteX3" fmla="*/ 3034579 w 3063291"/>
                <a:gd name="connsiteY3" fmla="*/ 1942717 h 1942717"/>
                <a:gd name="connsiteX4" fmla="*/ 2960698 w 3063291"/>
                <a:gd name="connsiteY4" fmla="*/ 1716746 h 1942717"/>
                <a:gd name="connsiteX5" fmla="*/ 1603721 w 3063291"/>
                <a:gd name="connsiteY5" fmla="*/ 710096 h 1942717"/>
                <a:gd name="connsiteX6" fmla="*/ 20 w 3063291"/>
                <a:gd name="connsiteY6" fmla="*/ 24670 h 1942717"/>
                <a:gd name="connsiteX7" fmla="*/ 251178 w 3063291"/>
                <a:gd name="connsiteY7" fmla="*/ 72 h 1942717"/>
                <a:gd name="connsiteX0" fmla="*/ 251178 w 3063291"/>
                <a:gd name="connsiteY0" fmla="*/ 72 h 1804754"/>
                <a:gd name="connsiteX1" fmla="*/ 1781199 w 3063291"/>
                <a:gd name="connsiteY1" fmla="*/ 470053 h 1804754"/>
                <a:gd name="connsiteX2" fmla="*/ 3063291 w 3063291"/>
                <a:gd name="connsiteY2" fmla="*/ 1804754 h 1804754"/>
                <a:gd name="connsiteX3" fmla="*/ 2960698 w 3063291"/>
                <a:gd name="connsiteY3" fmla="*/ 1716746 h 1804754"/>
                <a:gd name="connsiteX4" fmla="*/ 1603721 w 3063291"/>
                <a:gd name="connsiteY4" fmla="*/ 710096 h 1804754"/>
                <a:gd name="connsiteX5" fmla="*/ 20 w 3063291"/>
                <a:gd name="connsiteY5" fmla="*/ 24670 h 1804754"/>
                <a:gd name="connsiteX6" fmla="*/ 251178 w 3063291"/>
                <a:gd name="connsiteY6" fmla="*/ 72 h 1804754"/>
                <a:gd name="connsiteX0" fmla="*/ 251178 w 3063291"/>
                <a:gd name="connsiteY0" fmla="*/ 72 h 1813255"/>
                <a:gd name="connsiteX1" fmla="*/ 1781199 w 3063291"/>
                <a:gd name="connsiteY1" fmla="*/ 470053 h 1813255"/>
                <a:gd name="connsiteX2" fmla="*/ 3063291 w 3063291"/>
                <a:gd name="connsiteY2" fmla="*/ 1804754 h 1813255"/>
                <a:gd name="connsiteX3" fmla="*/ 2960698 w 3063291"/>
                <a:gd name="connsiteY3" fmla="*/ 1716746 h 1813255"/>
                <a:gd name="connsiteX4" fmla="*/ 1603721 w 3063291"/>
                <a:gd name="connsiteY4" fmla="*/ 710096 h 1813255"/>
                <a:gd name="connsiteX5" fmla="*/ 20 w 3063291"/>
                <a:gd name="connsiteY5" fmla="*/ 24670 h 1813255"/>
                <a:gd name="connsiteX6" fmla="*/ 251178 w 3063291"/>
                <a:gd name="connsiteY6" fmla="*/ 72 h 1813255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81719"/>
                <a:gd name="connsiteY0" fmla="*/ 64 h 1822171"/>
                <a:gd name="connsiteX1" fmla="*/ 1847874 w 3081719"/>
                <a:gd name="connsiteY1" fmla="*/ 479570 h 1822171"/>
                <a:gd name="connsiteX2" fmla="*/ 3079166 w 3081719"/>
                <a:gd name="connsiteY2" fmla="*/ 1814271 h 1822171"/>
                <a:gd name="connsiteX3" fmla="*/ 2960698 w 3081719"/>
                <a:gd name="connsiteY3" fmla="*/ 1716738 h 1822171"/>
                <a:gd name="connsiteX4" fmla="*/ 1603721 w 3081719"/>
                <a:gd name="connsiteY4" fmla="*/ 710088 h 1822171"/>
                <a:gd name="connsiteX5" fmla="*/ 20 w 3081719"/>
                <a:gd name="connsiteY5" fmla="*/ 24662 h 1822171"/>
                <a:gd name="connsiteX6" fmla="*/ 251178 w 3081719"/>
                <a:gd name="connsiteY6" fmla="*/ 64 h 1822171"/>
                <a:gd name="connsiteX0" fmla="*/ 251178 w 3081828"/>
                <a:gd name="connsiteY0" fmla="*/ 63 h 1822170"/>
                <a:gd name="connsiteX1" fmla="*/ 1882799 w 3081828"/>
                <a:gd name="connsiteY1" fmla="*/ 482744 h 1822170"/>
                <a:gd name="connsiteX2" fmla="*/ 3079166 w 3081828"/>
                <a:gd name="connsiteY2" fmla="*/ 1814270 h 1822170"/>
                <a:gd name="connsiteX3" fmla="*/ 2960698 w 3081828"/>
                <a:gd name="connsiteY3" fmla="*/ 1716737 h 1822170"/>
                <a:gd name="connsiteX4" fmla="*/ 1603721 w 3081828"/>
                <a:gd name="connsiteY4" fmla="*/ 710087 h 1822170"/>
                <a:gd name="connsiteX5" fmla="*/ 20 w 3081828"/>
                <a:gd name="connsiteY5" fmla="*/ 24661 h 1822170"/>
                <a:gd name="connsiteX6" fmla="*/ 251178 w 3081828"/>
                <a:gd name="connsiteY6" fmla="*/ 63 h 1822170"/>
                <a:gd name="connsiteX0" fmla="*/ 251178 w 3081884"/>
                <a:gd name="connsiteY0" fmla="*/ 60 h 1822167"/>
                <a:gd name="connsiteX1" fmla="*/ 1882799 w 3081884"/>
                <a:gd name="connsiteY1" fmla="*/ 482741 h 1822167"/>
                <a:gd name="connsiteX2" fmla="*/ 3079166 w 3081884"/>
                <a:gd name="connsiteY2" fmla="*/ 1814267 h 1822167"/>
                <a:gd name="connsiteX3" fmla="*/ 2960698 w 3081884"/>
                <a:gd name="connsiteY3" fmla="*/ 1716734 h 1822167"/>
                <a:gd name="connsiteX4" fmla="*/ 1603721 w 3081884"/>
                <a:gd name="connsiteY4" fmla="*/ 710084 h 1822167"/>
                <a:gd name="connsiteX5" fmla="*/ 20 w 3081884"/>
                <a:gd name="connsiteY5" fmla="*/ 24658 h 1822167"/>
                <a:gd name="connsiteX6" fmla="*/ 251178 w 3081884"/>
                <a:gd name="connsiteY6" fmla="*/ 60 h 182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1884" h="1822167">
                  <a:moveTo>
                    <a:pt x="251178" y="60"/>
                  </a:moveTo>
                  <a:cubicBezTo>
                    <a:pt x="681622" y="-3882"/>
                    <a:pt x="1322568" y="189898"/>
                    <a:pt x="1882799" y="482741"/>
                  </a:cubicBezTo>
                  <a:cubicBezTo>
                    <a:pt x="2379071" y="742151"/>
                    <a:pt x="3132862" y="1612466"/>
                    <a:pt x="3079166" y="1814267"/>
                  </a:cubicBezTo>
                  <a:cubicBezTo>
                    <a:pt x="3064018" y="1851606"/>
                    <a:pt x="2994896" y="1746070"/>
                    <a:pt x="2960698" y="1716734"/>
                  </a:cubicBezTo>
                  <a:cubicBezTo>
                    <a:pt x="2606771" y="1371478"/>
                    <a:pt x="2097167" y="992097"/>
                    <a:pt x="1603721" y="710084"/>
                  </a:cubicBezTo>
                  <a:cubicBezTo>
                    <a:pt x="1110275" y="428071"/>
                    <a:pt x="-5447" y="49688"/>
                    <a:pt x="20" y="24658"/>
                  </a:cubicBezTo>
                  <a:cubicBezTo>
                    <a:pt x="5487" y="-372"/>
                    <a:pt x="144815" y="2029"/>
                    <a:pt x="251178" y="6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月 129">
              <a:extLst>
                <a:ext uri="{FF2B5EF4-FFF2-40B4-BE49-F238E27FC236}">
                  <a16:creationId xmlns:a16="http://schemas.microsoft.com/office/drawing/2014/main" id="{DF3E3AEC-A8F1-43C6-97AF-C6462F6D796E}"/>
                </a:ext>
              </a:extLst>
            </p:cNvPr>
            <p:cNvSpPr/>
            <p:nvPr/>
          </p:nvSpPr>
          <p:spPr>
            <a:xfrm rot="7200000">
              <a:off x="5338136" y="268048"/>
              <a:ext cx="297659" cy="1387103"/>
            </a:xfrm>
            <a:prstGeom prst="moon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月 130">
              <a:extLst>
                <a:ext uri="{FF2B5EF4-FFF2-40B4-BE49-F238E27FC236}">
                  <a16:creationId xmlns:a16="http://schemas.microsoft.com/office/drawing/2014/main" id="{BA999112-5B84-4398-9DE3-F165C9D5B5A9}"/>
                </a:ext>
              </a:extLst>
            </p:cNvPr>
            <p:cNvSpPr/>
            <p:nvPr/>
          </p:nvSpPr>
          <p:spPr>
            <a:xfrm rot="7200000">
              <a:off x="5034480" y="363859"/>
              <a:ext cx="297659" cy="1387103"/>
            </a:xfrm>
            <a:prstGeom prst="moon">
              <a:avLst/>
            </a:pr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月 131">
              <a:extLst>
                <a:ext uri="{FF2B5EF4-FFF2-40B4-BE49-F238E27FC236}">
                  <a16:creationId xmlns:a16="http://schemas.microsoft.com/office/drawing/2014/main" id="{AE9C4857-E6FA-451A-8B5C-C0CC1E88C811}"/>
                </a:ext>
              </a:extLst>
            </p:cNvPr>
            <p:cNvSpPr/>
            <p:nvPr/>
          </p:nvSpPr>
          <p:spPr>
            <a:xfrm rot="7200000">
              <a:off x="6102739" y="494025"/>
              <a:ext cx="240865" cy="1387103"/>
            </a:xfrm>
            <a:prstGeom prst="moon">
              <a:avLst/>
            </a:pr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月 132">
              <a:extLst>
                <a:ext uri="{FF2B5EF4-FFF2-40B4-BE49-F238E27FC236}">
                  <a16:creationId xmlns:a16="http://schemas.microsoft.com/office/drawing/2014/main" id="{BA827671-0861-445F-945D-86AFF4B0949A}"/>
                </a:ext>
              </a:extLst>
            </p:cNvPr>
            <p:cNvSpPr/>
            <p:nvPr/>
          </p:nvSpPr>
          <p:spPr>
            <a:xfrm rot="17176150">
              <a:off x="5903779" y="476780"/>
              <a:ext cx="240865" cy="1387103"/>
            </a:xfrm>
            <a:prstGeom prst="moon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月 133">
              <a:extLst>
                <a:ext uri="{FF2B5EF4-FFF2-40B4-BE49-F238E27FC236}">
                  <a16:creationId xmlns:a16="http://schemas.microsoft.com/office/drawing/2014/main" id="{C6D856E8-CF71-4221-82EB-61463B1AA779}"/>
                </a:ext>
              </a:extLst>
            </p:cNvPr>
            <p:cNvSpPr/>
            <p:nvPr/>
          </p:nvSpPr>
          <p:spPr>
            <a:xfrm rot="7200000">
              <a:off x="5889241" y="757781"/>
              <a:ext cx="240865" cy="1387103"/>
            </a:xfrm>
            <a:prstGeom prst="moon">
              <a:avLst/>
            </a:pr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月 134">
              <a:extLst>
                <a:ext uri="{FF2B5EF4-FFF2-40B4-BE49-F238E27FC236}">
                  <a16:creationId xmlns:a16="http://schemas.microsoft.com/office/drawing/2014/main" id="{4299E6D4-860E-466F-8AE9-EDCBD6D14E6A}"/>
                </a:ext>
              </a:extLst>
            </p:cNvPr>
            <p:cNvSpPr/>
            <p:nvPr/>
          </p:nvSpPr>
          <p:spPr>
            <a:xfrm rot="7200000">
              <a:off x="6526151" y="991775"/>
              <a:ext cx="240865" cy="1387103"/>
            </a:xfrm>
            <a:prstGeom prst="moon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月 135">
              <a:extLst>
                <a:ext uri="{FF2B5EF4-FFF2-40B4-BE49-F238E27FC236}">
                  <a16:creationId xmlns:a16="http://schemas.microsoft.com/office/drawing/2014/main" id="{BDBED838-976C-4820-9267-B9FD2C8E3544}"/>
                </a:ext>
              </a:extLst>
            </p:cNvPr>
            <p:cNvSpPr/>
            <p:nvPr/>
          </p:nvSpPr>
          <p:spPr>
            <a:xfrm rot="17945252">
              <a:off x="7194231" y="1322471"/>
              <a:ext cx="240865" cy="1387103"/>
            </a:xfrm>
            <a:prstGeom prst="moon">
              <a:avLst/>
            </a:pr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月 136">
              <a:extLst>
                <a:ext uri="{FF2B5EF4-FFF2-40B4-BE49-F238E27FC236}">
                  <a16:creationId xmlns:a16="http://schemas.microsoft.com/office/drawing/2014/main" id="{CE968D62-B652-4506-ACCD-62730424C1C9}"/>
                </a:ext>
              </a:extLst>
            </p:cNvPr>
            <p:cNvSpPr/>
            <p:nvPr/>
          </p:nvSpPr>
          <p:spPr>
            <a:xfrm rot="7200000">
              <a:off x="6881121" y="1358070"/>
              <a:ext cx="240865" cy="1387103"/>
            </a:xfrm>
            <a:prstGeom prst="moon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A1D978A2-33A2-4F2B-B354-DBD0901BAEA1}"/>
                </a:ext>
              </a:extLst>
            </p:cNvPr>
            <p:cNvGrpSpPr/>
            <p:nvPr/>
          </p:nvGrpSpPr>
          <p:grpSpPr>
            <a:xfrm rot="1800000">
              <a:off x="4324699" y="1288331"/>
              <a:ext cx="3888064" cy="1005634"/>
              <a:chOff x="3706196" y="3395779"/>
              <a:chExt cx="5249187" cy="1588444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0B8833A3-C6E7-4068-8D38-125C2A57913F}"/>
                  </a:ext>
                </a:extLst>
              </p:cNvPr>
              <p:cNvSpPr/>
              <p:nvPr/>
            </p:nvSpPr>
            <p:spPr>
              <a:xfrm>
                <a:off x="4748828" y="3395779"/>
                <a:ext cx="2566372" cy="1200255"/>
              </a:xfrm>
              <a:custGeom>
                <a:avLst/>
                <a:gdLst>
                  <a:gd name="connsiteX0" fmla="*/ 1273056 w 2566372"/>
                  <a:gd name="connsiteY0" fmla="*/ 915888 h 1376095"/>
                  <a:gd name="connsiteX1" fmla="*/ 1270147 w 2566372"/>
                  <a:gd name="connsiteY1" fmla="*/ 918437 h 1376095"/>
                  <a:gd name="connsiteX2" fmla="*/ 744035 w 2566372"/>
                  <a:gd name="connsiteY2" fmla="*/ 1076016 h 1376095"/>
                  <a:gd name="connsiteX3" fmla="*/ 677330 w 2566372"/>
                  <a:gd name="connsiteY3" fmla="*/ 1071154 h 1376095"/>
                  <a:gd name="connsiteX4" fmla="*/ 692310 w 2566372"/>
                  <a:gd name="connsiteY4" fmla="*/ 1090096 h 1376095"/>
                  <a:gd name="connsiteX5" fmla="*/ 1236905 w 2566372"/>
                  <a:gd name="connsiteY5" fmla="*/ 1288819 h 1376095"/>
                  <a:gd name="connsiteX6" fmla="*/ 1701304 w 2566372"/>
                  <a:gd name="connsiteY6" fmla="*/ 1156803 h 1376095"/>
                  <a:gd name="connsiteX7" fmla="*/ 1781284 w 2566372"/>
                  <a:gd name="connsiteY7" fmla="*/ 1090276 h 1376095"/>
                  <a:gd name="connsiteX8" fmla="*/ 1672388 w 2566372"/>
                  <a:gd name="connsiteY8" fmla="*/ 1082338 h 1376095"/>
                  <a:gd name="connsiteX9" fmla="*/ 1335422 w 2566372"/>
                  <a:gd name="connsiteY9" fmla="*/ 962074 h 1376095"/>
                  <a:gd name="connsiteX10" fmla="*/ 1467767 w 2566372"/>
                  <a:gd name="connsiteY10" fmla="*/ 417497 h 1376095"/>
                  <a:gd name="connsiteX11" fmla="*/ 1472954 w 2566372"/>
                  <a:gd name="connsiteY11" fmla="*/ 429581 h 1376095"/>
                  <a:gd name="connsiteX12" fmla="*/ 1488070 w 2566372"/>
                  <a:gd name="connsiteY12" fmla="*/ 538008 h 1376095"/>
                  <a:gd name="connsiteX13" fmla="*/ 1361001 w 2566372"/>
                  <a:gd name="connsiteY13" fmla="*/ 838814 h 1376095"/>
                  <a:gd name="connsiteX14" fmla="*/ 1338925 w 2566372"/>
                  <a:gd name="connsiteY14" fmla="*/ 858160 h 1376095"/>
                  <a:gd name="connsiteX15" fmla="*/ 1357939 w 2566372"/>
                  <a:gd name="connsiteY15" fmla="*/ 873976 h 1376095"/>
                  <a:gd name="connsiteX16" fmla="*/ 1822337 w 2566372"/>
                  <a:gd name="connsiteY16" fmla="*/ 1005992 h 1376095"/>
                  <a:gd name="connsiteX17" fmla="*/ 1846210 w 2566372"/>
                  <a:gd name="connsiteY17" fmla="*/ 1004341 h 1376095"/>
                  <a:gd name="connsiteX18" fmla="*/ 1880321 w 2566372"/>
                  <a:gd name="connsiteY18" fmla="*/ 928925 h 1376095"/>
                  <a:gd name="connsiteX19" fmla="*/ 1893664 w 2566372"/>
                  <a:gd name="connsiteY19" fmla="*/ 838087 h 1376095"/>
                  <a:gd name="connsiteX20" fmla="*/ 1492546 w 2566372"/>
                  <a:gd name="connsiteY20" fmla="*/ 422776 h 1376095"/>
                  <a:gd name="connsiteX21" fmla="*/ 1115341 w 2566372"/>
                  <a:gd name="connsiteY21" fmla="*/ 395766 h 1376095"/>
                  <a:gd name="connsiteX22" fmla="*/ 1104545 w 2566372"/>
                  <a:gd name="connsiteY22" fmla="*/ 396512 h 1376095"/>
                  <a:gd name="connsiteX23" fmla="*/ 580146 w 2566372"/>
                  <a:gd name="connsiteY23" fmla="*/ 838087 h 1376095"/>
                  <a:gd name="connsiteX24" fmla="*/ 593489 w 2566372"/>
                  <a:gd name="connsiteY24" fmla="*/ 928925 h 1376095"/>
                  <a:gd name="connsiteX25" fmla="*/ 616555 w 2566372"/>
                  <a:gd name="connsiteY25" fmla="*/ 979921 h 1376095"/>
                  <a:gd name="connsiteX26" fmla="*/ 744035 w 2566372"/>
                  <a:gd name="connsiteY26" fmla="*/ 988740 h 1376095"/>
                  <a:gd name="connsiteX27" fmla="*/ 1208434 w 2566372"/>
                  <a:gd name="connsiteY27" fmla="*/ 856724 h 1376095"/>
                  <a:gd name="connsiteX28" fmla="*/ 1208828 w 2566372"/>
                  <a:gd name="connsiteY28" fmla="*/ 856396 h 1376095"/>
                  <a:gd name="connsiteX29" fmla="*/ 1176878 w 2566372"/>
                  <a:gd name="connsiteY29" fmla="*/ 823058 h 1376095"/>
                  <a:gd name="connsiteX30" fmla="*/ 1078302 w 2566372"/>
                  <a:gd name="connsiteY30" fmla="*/ 555260 h 1376095"/>
                  <a:gd name="connsiteX31" fmla="*/ 1093418 w 2566372"/>
                  <a:gd name="connsiteY31" fmla="*/ 446833 h 1376095"/>
                  <a:gd name="connsiteX32" fmla="*/ 1236905 w 2566372"/>
                  <a:gd name="connsiteY32" fmla="*/ 387355 h 1376095"/>
                  <a:gd name="connsiteX33" fmla="*/ 1213032 w 2566372"/>
                  <a:gd name="connsiteY33" fmla="*/ 389007 h 1376095"/>
                  <a:gd name="connsiteX34" fmla="*/ 1178921 w 2566372"/>
                  <a:gd name="connsiteY34" fmla="*/ 464422 h 1376095"/>
                  <a:gd name="connsiteX35" fmla="*/ 1165578 w 2566372"/>
                  <a:gd name="connsiteY35" fmla="*/ 555260 h 1376095"/>
                  <a:gd name="connsiteX36" fmla="*/ 1217190 w 2566372"/>
                  <a:gd name="connsiteY36" fmla="*/ 730705 h 1376095"/>
                  <a:gd name="connsiteX37" fmla="*/ 1273833 w 2566372"/>
                  <a:gd name="connsiteY37" fmla="*/ 802325 h 1376095"/>
                  <a:gd name="connsiteX38" fmla="*/ 1288630 w 2566372"/>
                  <a:gd name="connsiteY38" fmla="*/ 790016 h 1376095"/>
                  <a:gd name="connsiteX39" fmla="*/ 1400794 w 2566372"/>
                  <a:gd name="connsiteY39" fmla="*/ 538008 h 1376095"/>
                  <a:gd name="connsiteX40" fmla="*/ 1387451 w 2566372"/>
                  <a:gd name="connsiteY40" fmla="*/ 447170 h 1376095"/>
                  <a:gd name="connsiteX41" fmla="*/ 1364386 w 2566372"/>
                  <a:gd name="connsiteY41" fmla="*/ 396175 h 1376095"/>
                  <a:gd name="connsiteX42" fmla="*/ 1292540 w 2566372"/>
                  <a:gd name="connsiteY42" fmla="*/ 290943 h 1376095"/>
                  <a:gd name="connsiteX43" fmla="*/ 1277959 w 2566372"/>
                  <a:gd name="connsiteY43" fmla="*/ 303072 h 1376095"/>
                  <a:gd name="connsiteX44" fmla="*/ 1303611 w 2566372"/>
                  <a:gd name="connsiteY44" fmla="*/ 304942 h 1376095"/>
                  <a:gd name="connsiteX45" fmla="*/ 1822337 w 2566372"/>
                  <a:gd name="connsiteY45" fmla="*/ 104528 h 1376095"/>
                  <a:gd name="connsiteX46" fmla="*/ 1455137 w 2566372"/>
                  <a:gd name="connsiteY46" fmla="*/ 181506 h 1376095"/>
                  <a:gd name="connsiteX47" fmla="*/ 1359343 w 2566372"/>
                  <a:gd name="connsiteY47" fmla="*/ 235749 h 1376095"/>
                  <a:gd name="connsiteX48" fmla="*/ 1361001 w 2566372"/>
                  <a:gd name="connsiteY48" fmla="*/ 237202 h 1376095"/>
                  <a:gd name="connsiteX49" fmla="*/ 1422082 w 2566372"/>
                  <a:gd name="connsiteY49" fmla="*/ 318575 h 1376095"/>
                  <a:gd name="connsiteX50" fmla="*/ 1509724 w 2566372"/>
                  <a:gd name="connsiteY50" fmla="*/ 337397 h 1376095"/>
                  <a:gd name="connsiteX51" fmla="*/ 1980940 w 2566372"/>
                  <a:gd name="connsiteY51" fmla="*/ 838087 h 1376095"/>
                  <a:gd name="connsiteX52" fmla="*/ 1965824 w 2566372"/>
                  <a:gd name="connsiteY52" fmla="*/ 946515 h 1376095"/>
                  <a:gd name="connsiteX53" fmla="*/ 1943902 w 2566372"/>
                  <a:gd name="connsiteY53" fmla="*/ 997582 h 1376095"/>
                  <a:gd name="connsiteX54" fmla="*/ 1954697 w 2566372"/>
                  <a:gd name="connsiteY54" fmla="*/ 996835 h 1376095"/>
                  <a:gd name="connsiteX55" fmla="*/ 2479096 w 2566372"/>
                  <a:gd name="connsiteY55" fmla="*/ 555260 h 1376095"/>
                  <a:gd name="connsiteX56" fmla="*/ 1822337 w 2566372"/>
                  <a:gd name="connsiteY56" fmla="*/ 104528 h 1376095"/>
                  <a:gd name="connsiteX57" fmla="*/ 744035 w 2566372"/>
                  <a:gd name="connsiteY57" fmla="*/ 87276 h 1376095"/>
                  <a:gd name="connsiteX58" fmla="*/ 87276 w 2566372"/>
                  <a:gd name="connsiteY58" fmla="*/ 538008 h 1376095"/>
                  <a:gd name="connsiteX59" fmla="*/ 488395 w 2566372"/>
                  <a:gd name="connsiteY59" fmla="*/ 953319 h 1376095"/>
                  <a:gd name="connsiteX60" fmla="*/ 513174 w 2566372"/>
                  <a:gd name="connsiteY60" fmla="*/ 958598 h 1376095"/>
                  <a:gd name="connsiteX61" fmla="*/ 507986 w 2566372"/>
                  <a:gd name="connsiteY61" fmla="*/ 946515 h 1376095"/>
                  <a:gd name="connsiteX62" fmla="*/ 492870 w 2566372"/>
                  <a:gd name="connsiteY62" fmla="*/ 838087 h 1376095"/>
                  <a:gd name="connsiteX63" fmla="*/ 1086956 w 2566372"/>
                  <a:gd name="connsiteY63" fmla="*/ 311010 h 1376095"/>
                  <a:gd name="connsiteX64" fmla="*/ 1167317 w 2566372"/>
                  <a:gd name="connsiteY64" fmla="*/ 305152 h 1376095"/>
                  <a:gd name="connsiteX65" fmla="*/ 1205372 w 2566372"/>
                  <a:gd name="connsiteY65" fmla="*/ 254454 h 1376095"/>
                  <a:gd name="connsiteX66" fmla="*/ 1227996 w 2566372"/>
                  <a:gd name="connsiteY66" fmla="*/ 235564 h 1376095"/>
                  <a:gd name="connsiteX67" fmla="*/ 1208434 w 2566372"/>
                  <a:gd name="connsiteY67" fmla="*/ 219292 h 1376095"/>
                  <a:gd name="connsiteX68" fmla="*/ 744035 w 2566372"/>
                  <a:gd name="connsiteY68" fmla="*/ 87276 h 1376095"/>
                  <a:gd name="connsiteX69" fmla="*/ 744035 w 2566372"/>
                  <a:gd name="connsiteY69" fmla="*/ 0 h 1376095"/>
                  <a:gd name="connsiteX70" fmla="*/ 1270147 w 2566372"/>
                  <a:gd name="connsiteY70" fmla="*/ 157579 h 1376095"/>
                  <a:gd name="connsiteX71" fmla="*/ 1295150 w 2566372"/>
                  <a:gd name="connsiteY71" fmla="*/ 179491 h 1376095"/>
                  <a:gd name="connsiteX72" fmla="*/ 1322065 w 2566372"/>
                  <a:gd name="connsiteY72" fmla="*/ 157017 h 1376095"/>
                  <a:gd name="connsiteX73" fmla="*/ 1822337 w 2566372"/>
                  <a:gd name="connsiteY73" fmla="*/ 17252 h 1376095"/>
                  <a:gd name="connsiteX74" fmla="*/ 2566372 w 2566372"/>
                  <a:gd name="connsiteY74" fmla="*/ 555260 h 1376095"/>
                  <a:gd name="connsiteX75" fmla="*/ 1972286 w 2566372"/>
                  <a:gd name="connsiteY75" fmla="*/ 1082338 h 1376095"/>
                  <a:gd name="connsiteX76" fmla="*/ 1891926 w 2566372"/>
                  <a:gd name="connsiteY76" fmla="*/ 1088196 h 1376095"/>
                  <a:gd name="connsiteX77" fmla="*/ 1853871 w 2566372"/>
                  <a:gd name="connsiteY77" fmla="*/ 1138893 h 1376095"/>
                  <a:gd name="connsiteX78" fmla="*/ 1236905 w 2566372"/>
                  <a:gd name="connsiteY78" fmla="*/ 1376095 h 1376095"/>
                  <a:gd name="connsiteX79" fmla="*/ 619940 w 2566372"/>
                  <a:gd name="connsiteY79" fmla="*/ 1138893 h 1376095"/>
                  <a:gd name="connsiteX80" fmla="*/ 558550 w 2566372"/>
                  <a:gd name="connsiteY80" fmla="*/ 1057109 h 1376095"/>
                  <a:gd name="connsiteX81" fmla="*/ 454423 w 2566372"/>
                  <a:gd name="connsiteY81" fmla="*/ 1033737 h 1376095"/>
                  <a:gd name="connsiteX82" fmla="*/ 0 w 2566372"/>
                  <a:gd name="connsiteY82" fmla="*/ 538008 h 1376095"/>
                  <a:gd name="connsiteX83" fmla="*/ 744035 w 2566372"/>
                  <a:gd name="connsiteY83" fmla="*/ 0 h 137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566372" h="1376095">
                    <a:moveTo>
                      <a:pt x="1273056" y="915888"/>
                    </a:moveTo>
                    <a:lnTo>
                      <a:pt x="1270147" y="918437"/>
                    </a:lnTo>
                    <a:cubicBezTo>
                      <a:pt x="1135504" y="1015798"/>
                      <a:pt x="949495" y="1076016"/>
                      <a:pt x="744035" y="1076016"/>
                    </a:cubicBezTo>
                    <a:lnTo>
                      <a:pt x="677330" y="1071154"/>
                    </a:lnTo>
                    <a:lnTo>
                      <a:pt x="692310" y="1090096"/>
                    </a:lnTo>
                    <a:cubicBezTo>
                      <a:pt x="810335" y="1209991"/>
                      <a:pt x="1010207" y="1288819"/>
                      <a:pt x="1236905" y="1288819"/>
                    </a:cubicBezTo>
                    <a:cubicBezTo>
                      <a:pt x="1418264" y="1288819"/>
                      <a:pt x="1582454" y="1238369"/>
                      <a:pt x="1701304" y="1156803"/>
                    </a:cubicBezTo>
                    <a:lnTo>
                      <a:pt x="1781284" y="1090276"/>
                    </a:lnTo>
                    <a:lnTo>
                      <a:pt x="1672388" y="1082338"/>
                    </a:lnTo>
                    <a:cubicBezTo>
                      <a:pt x="1545247" y="1063525"/>
                      <a:pt x="1429918" y="1021263"/>
                      <a:pt x="1335422" y="962074"/>
                    </a:cubicBezTo>
                    <a:close/>
                    <a:moveTo>
                      <a:pt x="1467767" y="417497"/>
                    </a:moveTo>
                    <a:lnTo>
                      <a:pt x="1472954" y="429581"/>
                    </a:lnTo>
                    <a:cubicBezTo>
                      <a:pt x="1482865" y="464604"/>
                      <a:pt x="1488070" y="500866"/>
                      <a:pt x="1488070" y="538008"/>
                    </a:cubicBezTo>
                    <a:cubicBezTo>
                      <a:pt x="1488070" y="649433"/>
                      <a:pt x="1441226" y="752947"/>
                      <a:pt x="1361001" y="838814"/>
                    </a:cubicBezTo>
                    <a:lnTo>
                      <a:pt x="1338925" y="858160"/>
                    </a:lnTo>
                    <a:lnTo>
                      <a:pt x="1357939" y="873976"/>
                    </a:lnTo>
                    <a:cubicBezTo>
                      <a:pt x="1476789" y="955542"/>
                      <a:pt x="1640978" y="1005992"/>
                      <a:pt x="1822337" y="1005992"/>
                    </a:cubicBezTo>
                    <a:lnTo>
                      <a:pt x="1846210" y="1004341"/>
                    </a:lnTo>
                    <a:lnTo>
                      <a:pt x="1880321" y="928925"/>
                    </a:lnTo>
                    <a:cubicBezTo>
                      <a:pt x="1889070" y="899584"/>
                      <a:pt x="1893664" y="869204"/>
                      <a:pt x="1893664" y="838087"/>
                    </a:cubicBezTo>
                    <a:cubicBezTo>
                      <a:pt x="1893664" y="651388"/>
                      <a:pt x="1728266" y="491201"/>
                      <a:pt x="1492546" y="422776"/>
                    </a:cubicBezTo>
                    <a:close/>
                    <a:moveTo>
                      <a:pt x="1115341" y="395766"/>
                    </a:moveTo>
                    <a:lnTo>
                      <a:pt x="1104545" y="396512"/>
                    </a:lnTo>
                    <a:cubicBezTo>
                      <a:pt x="805271" y="438542"/>
                      <a:pt x="580146" y="620272"/>
                      <a:pt x="580146" y="838087"/>
                    </a:cubicBezTo>
                    <a:cubicBezTo>
                      <a:pt x="580146" y="869204"/>
                      <a:pt x="584741" y="899584"/>
                      <a:pt x="593489" y="928925"/>
                    </a:cubicBezTo>
                    <a:lnTo>
                      <a:pt x="616555" y="979921"/>
                    </a:lnTo>
                    <a:lnTo>
                      <a:pt x="744035" y="988740"/>
                    </a:lnTo>
                    <a:cubicBezTo>
                      <a:pt x="925394" y="988740"/>
                      <a:pt x="1089584" y="938290"/>
                      <a:pt x="1208434" y="856724"/>
                    </a:cubicBezTo>
                    <a:lnTo>
                      <a:pt x="1208828" y="856396"/>
                    </a:lnTo>
                    <a:lnTo>
                      <a:pt x="1176878" y="823058"/>
                    </a:lnTo>
                    <a:cubicBezTo>
                      <a:pt x="1114168" y="744197"/>
                      <a:pt x="1078302" y="652757"/>
                      <a:pt x="1078302" y="555260"/>
                    </a:cubicBezTo>
                    <a:cubicBezTo>
                      <a:pt x="1078302" y="518118"/>
                      <a:pt x="1083507" y="481856"/>
                      <a:pt x="1093418" y="446833"/>
                    </a:cubicBezTo>
                    <a:close/>
                    <a:moveTo>
                      <a:pt x="1236905" y="387355"/>
                    </a:moveTo>
                    <a:lnTo>
                      <a:pt x="1213032" y="389007"/>
                    </a:lnTo>
                    <a:lnTo>
                      <a:pt x="1178921" y="464422"/>
                    </a:lnTo>
                    <a:cubicBezTo>
                      <a:pt x="1170173" y="493764"/>
                      <a:pt x="1165578" y="524144"/>
                      <a:pt x="1165578" y="555260"/>
                    </a:cubicBezTo>
                    <a:cubicBezTo>
                      <a:pt x="1165578" y="617493"/>
                      <a:pt x="1183956" y="676780"/>
                      <a:pt x="1217190" y="730705"/>
                    </a:cubicBezTo>
                    <a:lnTo>
                      <a:pt x="1273833" y="802325"/>
                    </a:lnTo>
                    <a:lnTo>
                      <a:pt x="1288630" y="790016"/>
                    </a:lnTo>
                    <a:cubicBezTo>
                      <a:pt x="1359445" y="718079"/>
                      <a:pt x="1400794" y="631358"/>
                      <a:pt x="1400794" y="538008"/>
                    </a:cubicBezTo>
                    <a:cubicBezTo>
                      <a:pt x="1400794" y="506892"/>
                      <a:pt x="1396200" y="476512"/>
                      <a:pt x="1387451" y="447170"/>
                    </a:cubicBezTo>
                    <a:lnTo>
                      <a:pt x="1364386" y="396175"/>
                    </a:lnTo>
                    <a:close/>
                    <a:moveTo>
                      <a:pt x="1292540" y="290943"/>
                    </a:moveTo>
                    <a:lnTo>
                      <a:pt x="1277959" y="303072"/>
                    </a:lnTo>
                    <a:lnTo>
                      <a:pt x="1303611" y="304942"/>
                    </a:lnTo>
                    <a:close/>
                    <a:moveTo>
                      <a:pt x="1822337" y="104528"/>
                    </a:moveTo>
                    <a:cubicBezTo>
                      <a:pt x="1686318" y="104528"/>
                      <a:pt x="1559957" y="132906"/>
                      <a:pt x="1455137" y="181506"/>
                    </a:cubicBezTo>
                    <a:lnTo>
                      <a:pt x="1359343" y="235749"/>
                    </a:lnTo>
                    <a:lnTo>
                      <a:pt x="1361001" y="237202"/>
                    </a:lnTo>
                    <a:lnTo>
                      <a:pt x="1422082" y="318575"/>
                    </a:lnTo>
                    <a:lnTo>
                      <a:pt x="1509724" y="337397"/>
                    </a:lnTo>
                    <a:cubicBezTo>
                      <a:pt x="1785674" y="416079"/>
                      <a:pt x="1980940" y="610594"/>
                      <a:pt x="1980940" y="838087"/>
                    </a:cubicBezTo>
                    <a:cubicBezTo>
                      <a:pt x="1980940" y="875229"/>
                      <a:pt x="1975735" y="911492"/>
                      <a:pt x="1965824" y="946515"/>
                    </a:cubicBezTo>
                    <a:lnTo>
                      <a:pt x="1943902" y="997582"/>
                    </a:lnTo>
                    <a:lnTo>
                      <a:pt x="1954697" y="996835"/>
                    </a:lnTo>
                    <a:cubicBezTo>
                      <a:pt x="2253971" y="954806"/>
                      <a:pt x="2479096" y="773076"/>
                      <a:pt x="2479096" y="555260"/>
                    </a:cubicBezTo>
                    <a:cubicBezTo>
                      <a:pt x="2479096" y="306328"/>
                      <a:pt x="2185055" y="104528"/>
                      <a:pt x="1822337" y="104528"/>
                    </a:cubicBezTo>
                    <a:close/>
                    <a:moveTo>
                      <a:pt x="744035" y="87276"/>
                    </a:moveTo>
                    <a:cubicBezTo>
                      <a:pt x="381317" y="87276"/>
                      <a:pt x="87276" y="289076"/>
                      <a:pt x="87276" y="538008"/>
                    </a:cubicBezTo>
                    <a:cubicBezTo>
                      <a:pt x="87276" y="724707"/>
                      <a:pt x="252674" y="884894"/>
                      <a:pt x="488395" y="953319"/>
                    </a:cubicBezTo>
                    <a:lnTo>
                      <a:pt x="513174" y="958598"/>
                    </a:lnTo>
                    <a:lnTo>
                      <a:pt x="507986" y="946515"/>
                    </a:lnTo>
                    <a:cubicBezTo>
                      <a:pt x="498075" y="911492"/>
                      <a:pt x="492870" y="875229"/>
                      <a:pt x="492870" y="838087"/>
                    </a:cubicBezTo>
                    <a:cubicBezTo>
                      <a:pt x="492870" y="578095"/>
                      <a:pt x="747912" y="361177"/>
                      <a:pt x="1086956" y="311010"/>
                    </a:cubicBezTo>
                    <a:lnTo>
                      <a:pt x="1167317" y="305152"/>
                    </a:lnTo>
                    <a:lnTo>
                      <a:pt x="1205372" y="254454"/>
                    </a:lnTo>
                    <a:lnTo>
                      <a:pt x="1227996" y="235564"/>
                    </a:lnTo>
                    <a:lnTo>
                      <a:pt x="1208434" y="219292"/>
                    </a:lnTo>
                    <a:cubicBezTo>
                      <a:pt x="1089584" y="137726"/>
                      <a:pt x="925394" y="87276"/>
                      <a:pt x="744035" y="87276"/>
                    </a:cubicBezTo>
                    <a:close/>
                    <a:moveTo>
                      <a:pt x="744035" y="0"/>
                    </a:moveTo>
                    <a:cubicBezTo>
                      <a:pt x="949495" y="0"/>
                      <a:pt x="1135504" y="60218"/>
                      <a:pt x="1270147" y="157579"/>
                    </a:cubicBezTo>
                    <a:lnTo>
                      <a:pt x="1295150" y="179491"/>
                    </a:lnTo>
                    <a:lnTo>
                      <a:pt x="1322065" y="157017"/>
                    </a:lnTo>
                    <a:cubicBezTo>
                      <a:pt x="1454196" y="70178"/>
                      <a:pt x="1629719" y="17252"/>
                      <a:pt x="1822337" y="17252"/>
                    </a:cubicBezTo>
                    <a:cubicBezTo>
                      <a:pt x="2233256" y="17252"/>
                      <a:pt x="2566372" y="258126"/>
                      <a:pt x="2566372" y="555260"/>
                    </a:cubicBezTo>
                    <a:cubicBezTo>
                      <a:pt x="2566372" y="815252"/>
                      <a:pt x="2311330" y="1032171"/>
                      <a:pt x="1972286" y="1082338"/>
                    </a:cubicBezTo>
                    <a:lnTo>
                      <a:pt x="1891926" y="1088196"/>
                    </a:lnTo>
                    <a:lnTo>
                      <a:pt x="1853871" y="1138893"/>
                    </a:lnTo>
                    <a:cubicBezTo>
                      <a:pt x="1720162" y="1282004"/>
                      <a:pt x="1493730" y="1376095"/>
                      <a:pt x="1236905" y="1376095"/>
                    </a:cubicBezTo>
                    <a:cubicBezTo>
                      <a:pt x="980081" y="1376095"/>
                      <a:pt x="753648" y="1282004"/>
                      <a:pt x="619940" y="1138893"/>
                    </a:cubicBezTo>
                    <a:lnTo>
                      <a:pt x="558550" y="1057109"/>
                    </a:lnTo>
                    <a:lnTo>
                      <a:pt x="454423" y="1033737"/>
                    </a:lnTo>
                    <a:cubicBezTo>
                      <a:pt x="187378" y="952063"/>
                      <a:pt x="0" y="760859"/>
                      <a:pt x="0" y="538008"/>
                    </a:cubicBezTo>
                    <a:cubicBezTo>
                      <a:pt x="0" y="240874"/>
                      <a:pt x="333116" y="0"/>
                      <a:pt x="744035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B64FA5AE-2203-4717-A73D-98643821F862}"/>
                  </a:ext>
                </a:extLst>
              </p:cNvPr>
              <p:cNvSpPr/>
              <p:nvPr/>
            </p:nvSpPr>
            <p:spPr>
              <a:xfrm rot="10800000">
                <a:off x="4335924" y="3593769"/>
                <a:ext cx="2566372" cy="1200255"/>
              </a:xfrm>
              <a:custGeom>
                <a:avLst/>
                <a:gdLst>
                  <a:gd name="connsiteX0" fmla="*/ 1273056 w 2566372"/>
                  <a:gd name="connsiteY0" fmla="*/ 915888 h 1376095"/>
                  <a:gd name="connsiteX1" fmla="*/ 1270147 w 2566372"/>
                  <a:gd name="connsiteY1" fmla="*/ 918437 h 1376095"/>
                  <a:gd name="connsiteX2" fmla="*/ 744035 w 2566372"/>
                  <a:gd name="connsiteY2" fmla="*/ 1076016 h 1376095"/>
                  <a:gd name="connsiteX3" fmla="*/ 677330 w 2566372"/>
                  <a:gd name="connsiteY3" fmla="*/ 1071154 h 1376095"/>
                  <a:gd name="connsiteX4" fmla="*/ 692310 w 2566372"/>
                  <a:gd name="connsiteY4" fmla="*/ 1090096 h 1376095"/>
                  <a:gd name="connsiteX5" fmla="*/ 1236905 w 2566372"/>
                  <a:gd name="connsiteY5" fmla="*/ 1288819 h 1376095"/>
                  <a:gd name="connsiteX6" fmla="*/ 1701304 w 2566372"/>
                  <a:gd name="connsiteY6" fmla="*/ 1156803 h 1376095"/>
                  <a:gd name="connsiteX7" fmla="*/ 1781284 w 2566372"/>
                  <a:gd name="connsiteY7" fmla="*/ 1090276 h 1376095"/>
                  <a:gd name="connsiteX8" fmla="*/ 1672388 w 2566372"/>
                  <a:gd name="connsiteY8" fmla="*/ 1082338 h 1376095"/>
                  <a:gd name="connsiteX9" fmla="*/ 1335422 w 2566372"/>
                  <a:gd name="connsiteY9" fmla="*/ 962074 h 1376095"/>
                  <a:gd name="connsiteX10" fmla="*/ 1467767 w 2566372"/>
                  <a:gd name="connsiteY10" fmla="*/ 417497 h 1376095"/>
                  <a:gd name="connsiteX11" fmla="*/ 1472954 w 2566372"/>
                  <a:gd name="connsiteY11" fmla="*/ 429581 h 1376095"/>
                  <a:gd name="connsiteX12" fmla="*/ 1488070 w 2566372"/>
                  <a:gd name="connsiteY12" fmla="*/ 538008 h 1376095"/>
                  <a:gd name="connsiteX13" fmla="*/ 1361001 w 2566372"/>
                  <a:gd name="connsiteY13" fmla="*/ 838814 h 1376095"/>
                  <a:gd name="connsiteX14" fmla="*/ 1338925 w 2566372"/>
                  <a:gd name="connsiteY14" fmla="*/ 858160 h 1376095"/>
                  <a:gd name="connsiteX15" fmla="*/ 1357939 w 2566372"/>
                  <a:gd name="connsiteY15" fmla="*/ 873976 h 1376095"/>
                  <a:gd name="connsiteX16" fmla="*/ 1822337 w 2566372"/>
                  <a:gd name="connsiteY16" fmla="*/ 1005992 h 1376095"/>
                  <a:gd name="connsiteX17" fmla="*/ 1846210 w 2566372"/>
                  <a:gd name="connsiteY17" fmla="*/ 1004341 h 1376095"/>
                  <a:gd name="connsiteX18" fmla="*/ 1880321 w 2566372"/>
                  <a:gd name="connsiteY18" fmla="*/ 928925 h 1376095"/>
                  <a:gd name="connsiteX19" fmla="*/ 1893664 w 2566372"/>
                  <a:gd name="connsiteY19" fmla="*/ 838087 h 1376095"/>
                  <a:gd name="connsiteX20" fmla="*/ 1492546 w 2566372"/>
                  <a:gd name="connsiteY20" fmla="*/ 422776 h 1376095"/>
                  <a:gd name="connsiteX21" fmla="*/ 1115341 w 2566372"/>
                  <a:gd name="connsiteY21" fmla="*/ 395766 h 1376095"/>
                  <a:gd name="connsiteX22" fmla="*/ 1104545 w 2566372"/>
                  <a:gd name="connsiteY22" fmla="*/ 396512 h 1376095"/>
                  <a:gd name="connsiteX23" fmla="*/ 580146 w 2566372"/>
                  <a:gd name="connsiteY23" fmla="*/ 838087 h 1376095"/>
                  <a:gd name="connsiteX24" fmla="*/ 593489 w 2566372"/>
                  <a:gd name="connsiteY24" fmla="*/ 928925 h 1376095"/>
                  <a:gd name="connsiteX25" fmla="*/ 616555 w 2566372"/>
                  <a:gd name="connsiteY25" fmla="*/ 979921 h 1376095"/>
                  <a:gd name="connsiteX26" fmla="*/ 744035 w 2566372"/>
                  <a:gd name="connsiteY26" fmla="*/ 988740 h 1376095"/>
                  <a:gd name="connsiteX27" fmla="*/ 1208434 w 2566372"/>
                  <a:gd name="connsiteY27" fmla="*/ 856724 h 1376095"/>
                  <a:gd name="connsiteX28" fmla="*/ 1208828 w 2566372"/>
                  <a:gd name="connsiteY28" fmla="*/ 856396 h 1376095"/>
                  <a:gd name="connsiteX29" fmla="*/ 1176878 w 2566372"/>
                  <a:gd name="connsiteY29" fmla="*/ 823058 h 1376095"/>
                  <a:gd name="connsiteX30" fmla="*/ 1078302 w 2566372"/>
                  <a:gd name="connsiteY30" fmla="*/ 555260 h 1376095"/>
                  <a:gd name="connsiteX31" fmla="*/ 1093418 w 2566372"/>
                  <a:gd name="connsiteY31" fmla="*/ 446833 h 1376095"/>
                  <a:gd name="connsiteX32" fmla="*/ 1236905 w 2566372"/>
                  <a:gd name="connsiteY32" fmla="*/ 387355 h 1376095"/>
                  <a:gd name="connsiteX33" fmla="*/ 1213032 w 2566372"/>
                  <a:gd name="connsiteY33" fmla="*/ 389007 h 1376095"/>
                  <a:gd name="connsiteX34" fmla="*/ 1178921 w 2566372"/>
                  <a:gd name="connsiteY34" fmla="*/ 464422 h 1376095"/>
                  <a:gd name="connsiteX35" fmla="*/ 1165578 w 2566372"/>
                  <a:gd name="connsiteY35" fmla="*/ 555260 h 1376095"/>
                  <a:gd name="connsiteX36" fmla="*/ 1217190 w 2566372"/>
                  <a:gd name="connsiteY36" fmla="*/ 730705 h 1376095"/>
                  <a:gd name="connsiteX37" fmla="*/ 1273833 w 2566372"/>
                  <a:gd name="connsiteY37" fmla="*/ 802325 h 1376095"/>
                  <a:gd name="connsiteX38" fmla="*/ 1288630 w 2566372"/>
                  <a:gd name="connsiteY38" fmla="*/ 790016 h 1376095"/>
                  <a:gd name="connsiteX39" fmla="*/ 1400794 w 2566372"/>
                  <a:gd name="connsiteY39" fmla="*/ 538008 h 1376095"/>
                  <a:gd name="connsiteX40" fmla="*/ 1387451 w 2566372"/>
                  <a:gd name="connsiteY40" fmla="*/ 447170 h 1376095"/>
                  <a:gd name="connsiteX41" fmla="*/ 1364386 w 2566372"/>
                  <a:gd name="connsiteY41" fmla="*/ 396175 h 1376095"/>
                  <a:gd name="connsiteX42" fmla="*/ 1292540 w 2566372"/>
                  <a:gd name="connsiteY42" fmla="*/ 290943 h 1376095"/>
                  <a:gd name="connsiteX43" fmla="*/ 1277959 w 2566372"/>
                  <a:gd name="connsiteY43" fmla="*/ 303072 h 1376095"/>
                  <a:gd name="connsiteX44" fmla="*/ 1303611 w 2566372"/>
                  <a:gd name="connsiteY44" fmla="*/ 304942 h 1376095"/>
                  <a:gd name="connsiteX45" fmla="*/ 1822337 w 2566372"/>
                  <a:gd name="connsiteY45" fmla="*/ 104528 h 1376095"/>
                  <a:gd name="connsiteX46" fmla="*/ 1455137 w 2566372"/>
                  <a:gd name="connsiteY46" fmla="*/ 181506 h 1376095"/>
                  <a:gd name="connsiteX47" fmla="*/ 1359343 w 2566372"/>
                  <a:gd name="connsiteY47" fmla="*/ 235749 h 1376095"/>
                  <a:gd name="connsiteX48" fmla="*/ 1361001 w 2566372"/>
                  <a:gd name="connsiteY48" fmla="*/ 237202 h 1376095"/>
                  <a:gd name="connsiteX49" fmla="*/ 1422082 w 2566372"/>
                  <a:gd name="connsiteY49" fmla="*/ 318575 h 1376095"/>
                  <a:gd name="connsiteX50" fmla="*/ 1509724 w 2566372"/>
                  <a:gd name="connsiteY50" fmla="*/ 337397 h 1376095"/>
                  <a:gd name="connsiteX51" fmla="*/ 1980940 w 2566372"/>
                  <a:gd name="connsiteY51" fmla="*/ 838087 h 1376095"/>
                  <a:gd name="connsiteX52" fmla="*/ 1965824 w 2566372"/>
                  <a:gd name="connsiteY52" fmla="*/ 946515 h 1376095"/>
                  <a:gd name="connsiteX53" fmla="*/ 1943902 w 2566372"/>
                  <a:gd name="connsiteY53" fmla="*/ 997582 h 1376095"/>
                  <a:gd name="connsiteX54" fmla="*/ 1954697 w 2566372"/>
                  <a:gd name="connsiteY54" fmla="*/ 996835 h 1376095"/>
                  <a:gd name="connsiteX55" fmla="*/ 2479096 w 2566372"/>
                  <a:gd name="connsiteY55" fmla="*/ 555260 h 1376095"/>
                  <a:gd name="connsiteX56" fmla="*/ 1822337 w 2566372"/>
                  <a:gd name="connsiteY56" fmla="*/ 104528 h 1376095"/>
                  <a:gd name="connsiteX57" fmla="*/ 744035 w 2566372"/>
                  <a:gd name="connsiteY57" fmla="*/ 87276 h 1376095"/>
                  <a:gd name="connsiteX58" fmla="*/ 87276 w 2566372"/>
                  <a:gd name="connsiteY58" fmla="*/ 538008 h 1376095"/>
                  <a:gd name="connsiteX59" fmla="*/ 488395 w 2566372"/>
                  <a:gd name="connsiteY59" fmla="*/ 953319 h 1376095"/>
                  <a:gd name="connsiteX60" fmla="*/ 513174 w 2566372"/>
                  <a:gd name="connsiteY60" fmla="*/ 958598 h 1376095"/>
                  <a:gd name="connsiteX61" fmla="*/ 507986 w 2566372"/>
                  <a:gd name="connsiteY61" fmla="*/ 946515 h 1376095"/>
                  <a:gd name="connsiteX62" fmla="*/ 492870 w 2566372"/>
                  <a:gd name="connsiteY62" fmla="*/ 838087 h 1376095"/>
                  <a:gd name="connsiteX63" fmla="*/ 1086956 w 2566372"/>
                  <a:gd name="connsiteY63" fmla="*/ 311010 h 1376095"/>
                  <a:gd name="connsiteX64" fmla="*/ 1167317 w 2566372"/>
                  <a:gd name="connsiteY64" fmla="*/ 305152 h 1376095"/>
                  <a:gd name="connsiteX65" fmla="*/ 1205372 w 2566372"/>
                  <a:gd name="connsiteY65" fmla="*/ 254454 h 1376095"/>
                  <a:gd name="connsiteX66" fmla="*/ 1227996 w 2566372"/>
                  <a:gd name="connsiteY66" fmla="*/ 235564 h 1376095"/>
                  <a:gd name="connsiteX67" fmla="*/ 1208434 w 2566372"/>
                  <a:gd name="connsiteY67" fmla="*/ 219292 h 1376095"/>
                  <a:gd name="connsiteX68" fmla="*/ 744035 w 2566372"/>
                  <a:gd name="connsiteY68" fmla="*/ 87276 h 1376095"/>
                  <a:gd name="connsiteX69" fmla="*/ 744035 w 2566372"/>
                  <a:gd name="connsiteY69" fmla="*/ 0 h 1376095"/>
                  <a:gd name="connsiteX70" fmla="*/ 1270147 w 2566372"/>
                  <a:gd name="connsiteY70" fmla="*/ 157579 h 1376095"/>
                  <a:gd name="connsiteX71" fmla="*/ 1295150 w 2566372"/>
                  <a:gd name="connsiteY71" fmla="*/ 179491 h 1376095"/>
                  <a:gd name="connsiteX72" fmla="*/ 1322065 w 2566372"/>
                  <a:gd name="connsiteY72" fmla="*/ 157017 h 1376095"/>
                  <a:gd name="connsiteX73" fmla="*/ 1822337 w 2566372"/>
                  <a:gd name="connsiteY73" fmla="*/ 17252 h 1376095"/>
                  <a:gd name="connsiteX74" fmla="*/ 2566372 w 2566372"/>
                  <a:gd name="connsiteY74" fmla="*/ 555260 h 1376095"/>
                  <a:gd name="connsiteX75" fmla="*/ 1972286 w 2566372"/>
                  <a:gd name="connsiteY75" fmla="*/ 1082338 h 1376095"/>
                  <a:gd name="connsiteX76" fmla="*/ 1891926 w 2566372"/>
                  <a:gd name="connsiteY76" fmla="*/ 1088196 h 1376095"/>
                  <a:gd name="connsiteX77" fmla="*/ 1853871 w 2566372"/>
                  <a:gd name="connsiteY77" fmla="*/ 1138893 h 1376095"/>
                  <a:gd name="connsiteX78" fmla="*/ 1236905 w 2566372"/>
                  <a:gd name="connsiteY78" fmla="*/ 1376095 h 1376095"/>
                  <a:gd name="connsiteX79" fmla="*/ 619940 w 2566372"/>
                  <a:gd name="connsiteY79" fmla="*/ 1138893 h 1376095"/>
                  <a:gd name="connsiteX80" fmla="*/ 558550 w 2566372"/>
                  <a:gd name="connsiteY80" fmla="*/ 1057109 h 1376095"/>
                  <a:gd name="connsiteX81" fmla="*/ 454423 w 2566372"/>
                  <a:gd name="connsiteY81" fmla="*/ 1033737 h 1376095"/>
                  <a:gd name="connsiteX82" fmla="*/ 0 w 2566372"/>
                  <a:gd name="connsiteY82" fmla="*/ 538008 h 1376095"/>
                  <a:gd name="connsiteX83" fmla="*/ 744035 w 2566372"/>
                  <a:gd name="connsiteY83" fmla="*/ 0 h 137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566372" h="1376095">
                    <a:moveTo>
                      <a:pt x="1273056" y="915888"/>
                    </a:moveTo>
                    <a:lnTo>
                      <a:pt x="1270147" y="918437"/>
                    </a:lnTo>
                    <a:cubicBezTo>
                      <a:pt x="1135504" y="1015798"/>
                      <a:pt x="949495" y="1076016"/>
                      <a:pt x="744035" y="1076016"/>
                    </a:cubicBezTo>
                    <a:lnTo>
                      <a:pt x="677330" y="1071154"/>
                    </a:lnTo>
                    <a:lnTo>
                      <a:pt x="692310" y="1090096"/>
                    </a:lnTo>
                    <a:cubicBezTo>
                      <a:pt x="810335" y="1209991"/>
                      <a:pt x="1010207" y="1288819"/>
                      <a:pt x="1236905" y="1288819"/>
                    </a:cubicBezTo>
                    <a:cubicBezTo>
                      <a:pt x="1418264" y="1288819"/>
                      <a:pt x="1582454" y="1238369"/>
                      <a:pt x="1701304" y="1156803"/>
                    </a:cubicBezTo>
                    <a:lnTo>
                      <a:pt x="1781284" y="1090276"/>
                    </a:lnTo>
                    <a:lnTo>
                      <a:pt x="1672388" y="1082338"/>
                    </a:lnTo>
                    <a:cubicBezTo>
                      <a:pt x="1545247" y="1063525"/>
                      <a:pt x="1429918" y="1021263"/>
                      <a:pt x="1335422" y="962074"/>
                    </a:cubicBezTo>
                    <a:close/>
                    <a:moveTo>
                      <a:pt x="1467767" y="417497"/>
                    </a:moveTo>
                    <a:lnTo>
                      <a:pt x="1472954" y="429581"/>
                    </a:lnTo>
                    <a:cubicBezTo>
                      <a:pt x="1482865" y="464604"/>
                      <a:pt x="1488070" y="500866"/>
                      <a:pt x="1488070" y="538008"/>
                    </a:cubicBezTo>
                    <a:cubicBezTo>
                      <a:pt x="1488070" y="649433"/>
                      <a:pt x="1441226" y="752947"/>
                      <a:pt x="1361001" y="838814"/>
                    </a:cubicBezTo>
                    <a:lnTo>
                      <a:pt x="1338925" y="858160"/>
                    </a:lnTo>
                    <a:lnTo>
                      <a:pt x="1357939" y="873976"/>
                    </a:lnTo>
                    <a:cubicBezTo>
                      <a:pt x="1476789" y="955542"/>
                      <a:pt x="1640978" y="1005992"/>
                      <a:pt x="1822337" y="1005992"/>
                    </a:cubicBezTo>
                    <a:lnTo>
                      <a:pt x="1846210" y="1004341"/>
                    </a:lnTo>
                    <a:lnTo>
                      <a:pt x="1880321" y="928925"/>
                    </a:lnTo>
                    <a:cubicBezTo>
                      <a:pt x="1889070" y="899584"/>
                      <a:pt x="1893664" y="869204"/>
                      <a:pt x="1893664" y="838087"/>
                    </a:cubicBezTo>
                    <a:cubicBezTo>
                      <a:pt x="1893664" y="651388"/>
                      <a:pt x="1728266" y="491201"/>
                      <a:pt x="1492546" y="422776"/>
                    </a:cubicBezTo>
                    <a:close/>
                    <a:moveTo>
                      <a:pt x="1115341" y="395766"/>
                    </a:moveTo>
                    <a:lnTo>
                      <a:pt x="1104545" y="396512"/>
                    </a:lnTo>
                    <a:cubicBezTo>
                      <a:pt x="805271" y="438542"/>
                      <a:pt x="580146" y="620272"/>
                      <a:pt x="580146" y="838087"/>
                    </a:cubicBezTo>
                    <a:cubicBezTo>
                      <a:pt x="580146" y="869204"/>
                      <a:pt x="584741" y="899584"/>
                      <a:pt x="593489" y="928925"/>
                    </a:cubicBezTo>
                    <a:lnTo>
                      <a:pt x="616555" y="979921"/>
                    </a:lnTo>
                    <a:lnTo>
                      <a:pt x="744035" y="988740"/>
                    </a:lnTo>
                    <a:cubicBezTo>
                      <a:pt x="925394" y="988740"/>
                      <a:pt x="1089584" y="938290"/>
                      <a:pt x="1208434" y="856724"/>
                    </a:cubicBezTo>
                    <a:lnTo>
                      <a:pt x="1208828" y="856396"/>
                    </a:lnTo>
                    <a:lnTo>
                      <a:pt x="1176878" y="823058"/>
                    </a:lnTo>
                    <a:cubicBezTo>
                      <a:pt x="1114168" y="744197"/>
                      <a:pt x="1078302" y="652757"/>
                      <a:pt x="1078302" y="555260"/>
                    </a:cubicBezTo>
                    <a:cubicBezTo>
                      <a:pt x="1078302" y="518118"/>
                      <a:pt x="1083507" y="481856"/>
                      <a:pt x="1093418" y="446833"/>
                    </a:cubicBezTo>
                    <a:close/>
                    <a:moveTo>
                      <a:pt x="1236905" y="387355"/>
                    </a:moveTo>
                    <a:lnTo>
                      <a:pt x="1213032" y="389007"/>
                    </a:lnTo>
                    <a:lnTo>
                      <a:pt x="1178921" y="464422"/>
                    </a:lnTo>
                    <a:cubicBezTo>
                      <a:pt x="1170173" y="493764"/>
                      <a:pt x="1165578" y="524144"/>
                      <a:pt x="1165578" y="555260"/>
                    </a:cubicBezTo>
                    <a:cubicBezTo>
                      <a:pt x="1165578" y="617493"/>
                      <a:pt x="1183956" y="676780"/>
                      <a:pt x="1217190" y="730705"/>
                    </a:cubicBezTo>
                    <a:lnTo>
                      <a:pt x="1273833" y="802325"/>
                    </a:lnTo>
                    <a:lnTo>
                      <a:pt x="1288630" y="790016"/>
                    </a:lnTo>
                    <a:cubicBezTo>
                      <a:pt x="1359445" y="718079"/>
                      <a:pt x="1400794" y="631358"/>
                      <a:pt x="1400794" y="538008"/>
                    </a:cubicBezTo>
                    <a:cubicBezTo>
                      <a:pt x="1400794" y="506892"/>
                      <a:pt x="1396200" y="476512"/>
                      <a:pt x="1387451" y="447170"/>
                    </a:cubicBezTo>
                    <a:lnTo>
                      <a:pt x="1364386" y="396175"/>
                    </a:lnTo>
                    <a:close/>
                    <a:moveTo>
                      <a:pt x="1292540" y="290943"/>
                    </a:moveTo>
                    <a:lnTo>
                      <a:pt x="1277959" y="303072"/>
                    </a:lnTo>
                    <a:lnTo>
                      <a:pt x="1303611" y="304942"/>
                    </a:lnTo>
                    <a:close/>
                    <a:moveTo>
                      <a:pt x="1822337" y="104528"/>
                    </a:moveTo>
                    <a:cubicBezTo>
                      <a:pt x="1686318" y="104528"/>
                      <a:pt x="1559957" y="132906"/>
                      <a:pt x="1455137" y="181506"/>
                    </a:cubicBezTo>
                    <a:lnTo>
                      <a:pt x="1359343" y="235749"/>
                    </a:lnTo>
                    <a:lnTo>
                      <a:pt x="1361001" y="237202"/>
                    </a:lnTo>
                    <a:lnTo>
                      <a:pt x="1422082" y="318575"/>
                    </a:lnTo>
                    <a:lnTo>
                      <a:pt x="1509724" y="337397"/>
                    </a:lnTo>
                    <a:cubicBezTo>
                      <a:pt x="1785674" y="416079"/>
                      <a:pt x="1980940" y="610594"/>
                      <a:pt x="1980940" y="838087"/>
                    </a:cubicBezTo>
                    <a:cubicBezTo>
                      <a:pt x="1980940" y="875229"/>
                      <a:pt x="1975735" y="911492"/>
                      <a:pt x="1965824" y="946515"/>
                    </a:cubicBezTo>
                    <a:lnTo>
                      <a:pt x="1943902" y="997582"/>
                    </a:lnTo>
                    <a:lnTo>
                      <a:pt x="1954697" y="996835"/>
                    </a:lnTo>
                    <a:cubicBezTo>
                      <a:pt x="2253971" y="954806"/>
                      <a:pt x="2479096" y="773076"/>
                      <a:pt x="2479096" y="555260"/>
                    </a:cubicBezTo>
                    <a:cubicBezTo>
                      <a:pt x="2479096" y="306328"/>
                      <a:pt x="2185055" y="104528"/>
                      <a:pt x="1822337" y="104528"/>
                    </a:cubicBezTo>
                    <a:close/>
                    <a:moveTo>
                      <a:pt x="744035" y="87276"/>
                    </a:moveTo>
                    <a:cubicBezTo>
                      <a:pt x="381317" y="87276"/>
                      <a:pt x="87276" y="289076"/>
                      <a:pt x="87276" y="538008"/>
                    </a:cubicBezTo>
                    <a:cubicBezTo>
                      <a:pt x="87276" y="724707"/>
                      <a:pt x="252674" y="884894"/>
                      <a:pt x="488395" y="953319"/>
                    </a:cubicBezTo>
                    <a:lnTo>
                      <a:pt x="513174" y="958598"/>
                    </a:lnTo>
                    <a:lnTo>
                      <a:pt x="507986" y="946515"/>
                    </a:lnTo>
                    <a:cubicBezTo>
                      <a:pt x="498075" y="911492"/>
                      <a:pt x="492870" y="875229"/>
                      <a:pt x="492870" y="838087"/>
                    </a:cubicBezTo>
                    <a:cubicBezTo>
                      <a:pt x="492870" y="578095"/>
                      <a:pt x="747912" y="361177"/>
                      <a:pt x="1086956" y="311010"/>
                    </a:cubicBezTo>
                    <a:lnTo>
                      <a:pt x="1167317" y="305152"/>
                    </a:lnTo>
                    <a:lnTo>
                      <a:pt x="1205372" y="254454"/>
                    </a:lnTo>
                    <a:lnTo>
                      <a:pt x="1227996" y="235564"/>
                    </a:lnTo>
                    <a:lnTo>
                      <a:pt x="1208434" y="219292"/>
                    </a:lnTo>
                    <a:cubicBezTo>
                      <a:pt x="1089584" y="137726"/>
                      <a:pt x="925394" y="87276"/>
                      <a:pt x="744035" y="87276"/>
                    </a:cubicBezTo>
                    <a:close/>
                    <a:moveTo>
                      <a:pt x="744035" y="0"/>
                    </a:moveTo>
                    <a:cubicBezTo>
                      <a:pt x="949495" y="0"/>
                      <a:pt x="1135504" y="60218"/>
                      <a:pt x="1270147" y="157579"/>
                    </a:cubicBezTo>
                    <a:lnTo>
                      <a:pt x="1295150" y="179491"/>
                    </a:lnTo>
                    <a:lnTo>
                      <a:pt x="1322065" y="157017"/>
                    </a:lnTo>
                    <a:cubicBezTo>
                      <a:pt x="1454196" y="70178"/>
                      <a:pt x="1629719" y="17252"/>
                      <a:pt x="1822337" y="17252"/>
                    </a:cubicBezTo>
                    <a:cubicBezTo>
                      <a:pt x="2233256" y="17252"/>
                      <a:pt x="2566372" y="258126"/>
                      <a:pt x="2566372" y="555260"/>
                    </a:cubicBezTo>
                    <a:cubicBezTo>
                      <a:pt x="2566372" y="815252"/>
                      <a:pt x="2311330" y="1032171"/>
                      <a:pt x="1972286" y="1082338"/>
                    </a:cubicBezTo>
                    <a:lnTo>
                      <a:pt x="1891926" y="1088196"/>
                    </a:lnTo>
                    <a:lnTo>
                      <a:pt x="1853871" y="1138893"/>
                    </a:lnTo>
                    <a:cubicBezTo>
                      <a:pt x="1720162" y="1282004"/>
                      <a:pt x="1493730" y="1376095"/>
                      <a:pt x="1236905" y="1376095"/>
                    </a:cubicBezTo>
                    <a:cubicBezTo>
                      <a:pt x="980081" y="1376095"/>
                      <a:pt x="753648" y="1282004"/>
                      <a:pt x="619940" y="1138893"/>
                    </a:cubicBezTo>
                    <a:lnTo>
                      <a:pt x="558550" y="1057109"/>
                    </a:lnTo>
                    <a:lnTo>
                      <a:pt x="454423" y="1033737"/>
                    </a:lnTo>
                    <a:cubicBezTo>
                      <a:pt x="187378" y="952063"/>
                      <a:pt x="0" y="760859"/>
                      <a:pt x="0" y="538008"/>
                    </a:cubicBezTo>
                    <a:cubicBezTo>
                      <a:pt x="0" y="240874"/>
                      <a:pt x="333116" y="0"/>
                      <a:pt x="744035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B53FBC0F-EA45-4144-ABC7-49F8902F3647}"/>
                  </a:ext>
                </a:extLst>
              </p:cNvPr>
              <p:cNvSpPr/>
              <p:nvPr/>
            </p:nvSpPr>
            <p:spPr>
              <a:xfrm>
                <a:off x="5999658" y="3783968"/>
                <a:ext cx="2566372" cy="1200255"/>
              </a:xfrm>
              <a:custGeom>
                <a:avLst/>
                <a:gdLst>
                  <a:gd name="connsiteX0" fmla="*/ 1273056 w 2566372"/>
                  <a:gd name="connsiteY0" fmla="*/ 915888 h 1376095"/>
                  <a:gd name="connsiteX1" fmla="*/ 1270147 w 2566372"/>
                  <a:gd name="connsiteY1" fmla="*/ 918437 h 1376095"/>
                  <a:gd name="connsiteX2" fmla="*/ 744035 w 2566372"/>
                  <a:gd name="connsiteY2" fmla="*/ 1076016 h 1376095"/>
                  <a:gd name="connsiteX3" fmla="*/ 677330 w 2566372"/>
                  <a:gd name="connsiteY3" fmla="*/ 1071154 h 1376095"/>
                  <a:gd name="connsiteX4" fmla="*/ 692310 w 2566372"/>
                  <a:gd name="connsiteY4" fmla="*/ 1090096 h 1376095"/>
                  <a:gd name="connsiteX5" fmla="*/ 1236905 w 2566372"/>
                  <a:gd name="connsiteY5" fmla="*/ 1288819 h 1376095"/>
                  <a:gd name="connsiteX6" fmla="*/ 1701304 w 2566372"/>
                  <a:gd name="connsiteY6" fmla="*/ 1156803 h 1376095"/>
                  <a:gd name="connsiteX7" fmla="*/ 1781284 w 2566372"/>
                  <a:gd name="connsiteY7" fmla="*/ 1090276 h 1376095"/>
                  <a:gd name="connsiteX8" fmla="*/ 1672388 w 2566372"/>
                  <a:gd name="connsiteY8" fmla="*/ 1082338 h 1376095"/>
                  <a:gd name="connsiteX9" fmla="*/ 1335422 w 2566372"/>
                  <a:gd name="connsiteY9" fmla="*/ 962074 h 1376095"/>
                  <a:gd name="connsiteX10" fmla="*/ 1467767 w 2566372"/>
                  <a:gd name="connsiteY10" fmla="*/ 417497 h 1376095"/>
                  <a:gd name="connsiteX11" fmla="*/ 1472954 w 2566372"/>
                  <a:gd name="connsiteY11" fmla="*/ 429581 h 1376095"/>
                  <a:gd name="connsiteX12" fmla="*/ 1488070 w 2566372"/>
                  <a:gd name="connsiteY12" fmla="*/ 538008 h 1376095"/>
                  <a:gd name="connsiteX13" fmla="*/ 1361001 w 2566372"/>
                  <a:gd name="connsiteY13" fmla="*/ 838814 h 1376095"/>
                  <a:gd name="connsiteX14" fmla="*/ 1338925 w 2566372"/>
                  <a:gd name="connsiteY14" fmla="*/ 858160 h 1376095"/>
                  <a:gd name="connsiteX15" fmla="*/ 1357939 w 2566372"/>
                  <a:gd name="connsiteY15" fmla="*/ 873976 h 1376095"/>
                  <a:gd name="connsiteX16" fmla="*/ 1822337 w 2566372"/>
                  <a:gd name="connsiteY16" fmla="*/ 1005992 h 1376095"/>
                  <a:gd name="connsiteX17" fmla="*/ 1846210 w 2566372"/>
                  <a:gd name="connsiteY17" fmla="*/ 1004341 h 1376095"/>
                  <a:gd name="connsiteX18" fmla="*/ 1880321 w 2566372"/>
                  <a:gd name="connsiteY18" fmla="*/ 928925 h 1376095"/>
                  <a:gd name="connsiteX19" fmla="*/ 1893664 w 2566372"/>
                  <a:gd name="connsiteY19" fmla="*/ 838087 h 1376095"/>
                  <a:gd name="connsiteX20" fmla="*/ 1492546 w 2566372"/>
                  <a:gd name="connsiteY20" fmla="*/ 422776 h 1376095"/>
                  <a:gd name="connsiteX21" fmla="*/ 1115341 w 2566372"/>
                  <a:gd name="connsiteY21" fmla="*/ 395766 h 1376095"/>
                  <a:gd name="connsiteX22" fmla="*/ 1104545 w 2566372"/>
                  <a:gd name="connsiteY22" fmla="*/ 396512 h 1376095"/>
                  <a:gd name="connsiteX23" fmla="*/ 580146 w 2566372"/>
                  <a:gd name="connsiteY23" fmla="*/ 838087 h 1376095"/>
                  <a:gd name="connsiteX24" fmla="*/ 593489 w 2566372"/>
                  <a:gd name="connsiteY24" fmla="*/ 928925 h 1376095"/>
                  <a:gd name="connsiteX25" fmla="*/ 616555 w 2566372"/>
                  <a:gd name="connsiteY25" fmla="*/ 979921 h 1376095"/>
                  <a:gd name="connsiteX26" fmla="*/ 744035 w 2566372"/>
                  <a:gd name="connsiteY26" fmla="*/ 988740 h 1376095"/>
                  <a:gd name="connsiteX27" fmla="*/ 1208434 w 2566372"/>
                  <a:gd name="connsiteY27" fmla="*/ 856724 h 1376095"/>
                  <a:gd name="connsiteX28" fmla="*/ 1208828 w 2566372"/>
                  <a:gd name="connsiteY28" fmla="*/ 856396 h 1376095"/>
                  <a:gd name="connsiteX29" fmla="*/ 1176878 w 2566372"/>
                  <a:gd name="connsiteY29" fmla="*/ 823058 h 1376095"/>
                  <a:gd name="connsiteX30" fmla="*/ 1078302 w 2566372"/>
                  <a:gd name="connsiteY30" fmla="*/ 555260 h 1376095"/>
                  <a:gd name="connsiteX31" fmla="*/ 1093418 w 2566372"/>
                  <a:gd name="connsiteY31" fmla="*/ 446833 h 1376095"/>
                  <a:gd name="connsiteX32" fmla="*/ 1236905 w 2566372"/>
                  <a:gd name="connsiteY32" fmla="*/ 387355 h 1376095"/>
                  <a:gd name="connsiteX33" fmla="*/ 1213032 w 2566372"/>
                  <a:gd name="connsiteY33" fmla="*/ 389007 h 1376095"/>
                  <a:gd name="connsiteX34" fmla="*/ 1178921 w 2566372"/>
                  <a:gd name="connsiteY34" fmla="*/ 464422 h 1376095"/>
                  <a:gd name="connsiteX35" fmla="*/ 1165578 w 2566372"/>
                  <a:gd name="connsiteY35" fmla="*/ 555260 h 1376095"/>
                  <a:gd name="connsiteX36" fmla="*/ 1217190 w 2566372"/>
                  <a:gd name="connsiteY36" fmla="*/ 730705 h 1376095"/>
                  <a:gd name="connsiteX37" fmla="*/ 1273833 w 2566372"/>
                  <a:gd name="connsiteY37" fmla="*/ 802325 h 1376095"/>
                  <a:gd name="connsiteX38" fmla="*/ 1288630 w 2566372"/>
                  <a:gd name="connsiteY38" fmla="*/ 790016 h 1376095"/>
                  <a:gd name="connsiteX39" fmla="*/ 1400794 w 2566372"/>
                  <a:gd name="connsiteY39" fmla="*/ 538008 h 1376095"/>
                  <a:gd name="connsiteX40" fmla="*/ 1387451 w 2566372"/>
                  <a:gd name="connsiteY40" fmla="*/ 447170 h 1376095"/>
                  <a:gd name="connsiteX41" fmla="*/ 1364386 w 2566372"/>
                  <a:gd name="connsiteY41" fmla="*/ 396175 h 1376095"/>
                  <a:gd name="connsiteX42" fmla="*/ 1292540 w 2566372"/>
                  <a:gd name="connsiteY42" fmla="*/ 290943 h 1376095"/>
                  <a:gd name="connsiteX43" fmla="*/ 1277959 w 2566372"/>
                  <a:gd name="connsiteY43" fmla="*/ 303072 h 1376095"/>
                  <a:gd name="connsiteX44" fmla="*/ 1303611 w 2566372"/>
                  <a:gd name="connsiteY44" fmla="*/ 304942 h 1376095"/>
                  <a:gd name="connsiteX45" fmla="*/ 1822337 w 2566372"/>
                  <a:gd name="connsiteY45" fmla="*/ 104528 h 1376095"/>
                  <a:gd name="connsiteX46" fmla="*/ 1455137 w 2566372"/>
                  <a:gd name="connsiteY46" fmla="*/ 181506 h 1376095"/>
                  <a:gd name="connsiteX47" fmla="*/ 1359343 w 2566372"/>
                  <a:gd name="connsiteY47" fmla="*/ 235749 h 1376095"/>
                  <a:gd name="connsiteX48" fmla="*/ 1361001 w 2566372"/>
                  <a:gd name="connsiteY48" fmla="*/ 237202 h 1376095"/>
                  <a:gd name="connsiteX49" fmla="*/ 1422082 w 2566372"/>
                  <a:gd name="connsiteY49" fmla="*/ 318575 h 1376095"/>
                  <a:gd name="connsiteX50" fmla="*/ 1509724 w 2566372"/>
                  <a:gd name="connsiteY50" fmla="*/ 337397 h 1376095"/>
                  <a:gd name="connsiteX51" fmla="*/ 1980940 w 2566372"/>
                  <a:gd name="connsiteY51" fmla="*/ 838087 h 1376095"/>
                  <a:gd name="connsiteX52" fmla="*/ 1965824 w 2566372"/>
                  <a:gd name="connsiteY52" fmla="*/ 946515 h 1376095"/>
                  <a:gd name="connsiteX53" fmla="*/ 1943902 w 2566372"/>
                  <a:gd name="connsiteY53" fmla="*/ 997582 h 1376095"/>
                  <a:gd name="connsiteX54" fmla="*/ 1954697 w 2566372"/>
                  <a:gd name="connsiteY54" fmla="*/ 996835 h 1376095"/>
                  <a:gd name="connsiteX55" fmla="*/ 2479096 w 2566372"/>
                  <a:gd name="connsiteY55" fmla="*/ 555260 h 1376095"/>
                  <a:gd name="connsiteX56" fmla="*/ 1822337 w 2566372"/>
                  <a:gd name="connsiteY56" fmla="*/ 104528 h 1376095"/>
                  <a:gd name="connsiteX57" fmla="*/ 744035 w 2566372"/>
                  <a:gd name="connsiteY57" fmla="*/ 87276 h 1376095"/>
                  <a:gd name="connsiteX58" fmla="*/ 87276 w 2566372"/>
                  <a:gd name="connsiteY58" fmla="*/ 538008 h 1376095"/>
                  <a:gd name="connsiteX59" fmla="*/ 488395 w 2566372"/>
                  <a:gd name="connsiteY59" fmla="*/ 953319 h 1376095"/>
                  <a:gd name="connsiteX60" fmla="*/ 513174 w 2566372"/>
                  <a:gd name="connsiteY60" fmla="*/ 958598 h 1376095"/>
                  <a:gd name="connsiteX61" fmla="*/ 507986 w 2566372"/>
                  <a:gd name="connsiteY61" fmla="*/ 946515 h 1376095"/>
                  <a:gd name="connsiteX62" fmla="*/ 492870 w 2566372"/>
                  <a:gd name="connsiteY62" fmla="*/ 838087 h 1376095"/>
                  <a:gd name="connsiteX63" fmla="*/ 1086956 w 2566372"/>
                  <a:gd name="connsiteY63" fmla="*/ 311010 h 1376095"/>
                  <a:gd name="connsiteX64" fmla="*/ 1167317 w 2566372"/>
                  <a:gd name="connsiteY64" fmla="*/ 305152 h 1376095"/>
                  <a:gd name="connsiteX65" fmla="*/ 1205372 w 2566372"/>
                  <a:gd name="connsiteY65" fmla="*/ 254454 h 1376095"/>
                  <a:gd name="connsiteX66" fmla="*/ 1227996 w 2566372"/>
                  <a:gd name="connsiteY66" fmla="*/ 235564 h 1376095"/>
                  <a:gd name="connsiteX67" fmla="*/ 1208434 w 2566372"/>
                  <a:gd name="connsiteY67" fmla="*/ 219292 h 1376095"/>
                  <a:gd name="connsiteX68" fmla="*/ 744035 w 2566372"/>
                  <a:gd name="connsiteY68" fmla="*/ 87276 h 1376095"/>
                  <a:gd name="connsiteX69" fmla="*/ 744035 w 2566372"/>
                  <a:gd name="connsiteY69" fmla="*/ 0 h 1376095"/>
                  <a:gd name="connsiteX70" fmla="*/ 1270147 w 2566372"/>
                  <a:gd name="connsiteY70" fmla="*/ 157579 h 1376095"/>
                  <a:gd name="connsiteX71" fmla="*/ 1295150 w 2566372"/>
                  <a:gd name="connsiteY71" fmla="*/ 179491 h 1376095"/>
                  <a:gd name="connsiteX72" fmla="*/ 1322065 w 2566372"/>
                  <a:gd name="connsiteY72" fmla="*/ 157017 h 1376095"/>
                  <a:gd name="connsiteX73" fmla="*/ 1822337 w 2566372"/>
                  <a:gd name="connsiteY73" fmla="*/ 17252 h 1376095"/>
                  <a:gd name="connsiteX74" fmla="*/ 2566372 w 2566372"/>
                  <a:gd name="connsiteY74" fmla="*/ 555260 h 1376095"/>
                  <a:gd name="connsiteX75" fmla="*/ 1972286 w 2566372"/>
                  <a:gd name="connsiteY75" fmla="*/ 1082338 h 1376095"/>
                  <a:gd name="connsiteX76" fmla="*/ 1891926 w 2566372"/>
                  <a:gd name="connsiteY76" fmla="*/ 1088196 h 1376095"/>
                  <a:gd name="connsiteX77" fmla="*/ 1853871 w 2566372"/>
                  <a:gd name="connsiteY77" fmla="*/ 1138893 h 1376095"/>
                  <a:gd name="connsiteX78" fmla="*/ 1236905 w 2566372"/>
                  <a:gd name="connsiteY78" fmla="*/ 1376095 h 1376095"/>
                  <a:gd name="connsiteX79" fmla="*/ 619940 w 2566372"/>
                  <a:gd name="connsiteY79" fmla="*/ 1138893 h 1376095"/>
                  <a:gd name="connsiteX80" fmla="*/ 558550 w 2566372"/>
                  <a:gd name="connsiteY80" fmla="*/ 1057109 h 1376095"/>
                  <a:gd name="connsiteX81" fmla="*/ 454423 w 2566372"/>
                  <a:gd name="connsiteY81" fmla="*/ 1033737 h 1376095"/>
                  <a:gd name="connsiteX82" fmla="*/ 0 w 2566372"/>
                  <a:gd name="connsiteY82" fmla="*/ 538008 h 1376095"/>
                  <a:gd name="connsiteX83" fmla="*/ 744035 w 2566372"/>
                  <a:gd name="connsiteY83" fmla="*/ 0 h 137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566372" h="1376095">
                    <a:moveTo>
                      <a:pt x="1273056" y="915888"/>
                    </a:moveTo>
                    <a:lnTo>
                      <a:pt x="1270147" y="918437"/>
                    </a:lnTo>
                    <a:cubicBezTo>
                      <a:pt x="1135504" y="1015798"/>
                      <a:pt x="949495" y="1076016"/>
                      <a:pt x="744035" y="1076016"/>
                    </a:cubicBezTo>
                    <a:lnTo>
                      <a:pt x="677330" y="1071154"/>
                    </a:lnTo>
                    <a:lnTo>
                      <a:pt x="692310" y="1090096"/>
                    </a:lnTo>
                    <a:cubicBezTo>
                      <a:pt x="810335" y="1209991"/>
                      <a:pt x="1010207" y="1288819"/>
                      <a:pt x="1236905" y="1288819"/>
                    </a:cubicBezTo>
                    <a:cubicBezTo>
                      <a:pt x="1418264" y="1288819"/>
                      <a:pt x="1582454" y="1238369"/>
                      <a:pt x="1701304" y="1156803"/>
                    </a:cubicBezTo>
                    <a:lnTo>
                      <a:pt x="1781284" y="1090276"/>
                    </a:lnTo>
                    <a:lnTo>
                      <a:pt x="1672388" y="1082338"/>
                    </a:lnTo>
                    <a:cubicBezTo>
                      <a:pt x="1545247" y="1063525"/>
                      <a:pt x="1429918" y="1021263"/>
                      <a:pt x="1335422" y="962074"/>
                    </a:cubicBezTo>
                    <a:close/>
                    <a:moveTo>
                      <a:pt x="1467767" y="417497"/>
                    </a:moveTo>
                    <a:lnTo>
                      <a:pt x="1472954" y="429581"/>
                    </a:lnTo>
                    <a:cubicBezTo>
                      <a:pt x="1482865" y="464604"/>
                      <a:pt x="1488070" y="500866"/>
                      <a:pt x="1488070" y="538008"/>
                    </a:cubicBezTo>
                    <a:cubicBezTo>
                      <a:pt x="1488070" y="649433"/>
                      <a:pt x="1441226" y="752947"/>
                      <a:pt x="1361001" y="838814"/>
                    </a:cubicBezTo>
                    <a:lnTo>
                      <a:pt x="1338925" y="858160"/>
                    </a:lnTo>
                    <a:lnTo>
                      <a:pt x="1357939" y="873976"/>
                    </a:lnTo>
                    <a:cubicBezTo>
                      <a:pt x="1476789" y="955542"/>
                      <a:pt x="1640978" y="1005992"/>
                      <a:pt x="1822337" y="1005992"/>
                    </a:cubicBezTo>
                    <a:lnTo>
                      <a:pt x="1846210" y="1004341"/>
                    </a:lnTo>
                    <a:lnTo>
                      <a:pt x="1880321" y="928925"/>
                    </a:lnTo>
                    <a:cubicBezTo>
                      <a:pt x="1889070" y="899584"/>
                      <a:pt x="1893664" y="869204"/>
                      <a:pt x="1893664" y="838087"/>
                    </a:cubicBezTo>
                    <a:cubicBezTo>
                      <a:pt x="1893664" y="651388"/>
                      <a:pt x="1728266" y="491201"/>
                      <a:pt x="1492546" y="422776"/>
                    </a:cubicBezTo>
                    <a:close/>
                    <a:moveTo>
                      <a:pt x="1115341" y="395766"/>
                    </a:moveTo>
                    <a:lnTo>
                      <a:pt x="1104545" y="396512"/>
                    </a:lnTo>
                    <a:cubicBezTo>
                      <a:pt x="805271" y="438542"/>
                      <a:pt x="580146" y="620272"/>
                      <a:pt x="580146" y="838087"/>
                    </a:cubicBezTo>
                    <a:cubicBezTo>
                      <a:pt x="580146" y="869204"/>
                      <a:pt x="584741" y="899584"/>
                      <a:pt x="593489" y="928925"/>
                    </a:cubicBezTo>
                    <a:lnTo>
                      <a:pt x="616555" y="979921"/>
                    </a:lnTo>
                    <a:lnTo>
                      <a:pt x="744035" y="988740"/>
                    </a:lnTo>
                    <a:cubicBezTo>
                      <a:pt x="925394" y="988740"/>
                      <a:pt x="1089584" y="938290"/>
                      <a:pt x="1208434" y="856724"/>
                    </a:cubicBezTo>
                    <a:lnTo>
                      <a:pt x="1208828" y="856396"/>
                    </a:lnTo>
                    <a:lnTo>
                      <a:pt x="1176878" y="823058"/>
                    </a:lnTo>
                    <a:cubicBezTo>
                      <a:pt x="1114168" y="744197"/>
                      <a:pt x="1078302" y="652757"/>
                      <a:pt x="1078302" y="555260"/>
                    </a:cubicBezTo>
                    <a:cubicBezTo>
                      <a:pt x="1078302" y="518118"/>
                      <a:pt x="1083507" y="481856"/>
                      <a:pt x="1093418" y="446833"/>
                    </a:cubicBezTo>
                    <a:close/>
                    <a:moveTo>
                      <a:pt x="1236905" y="387355"/>
                    </a:moveTo>
                    <a:lnTo>
                      <a:pt x="1213032" y="389007"/>
                    </a:lnTo>
                    <a:lnTo>
                      <a:pt x="1178921" y="464422"/>
                    </a:lnTo>
                    <a:cubicBezTo>
                      <a:pt x="1170173" y="493764"/>
                      <a:pt x="1165578" y="524144"/>
                      <a:pt x="1165578" y="555260"/>
                    </a:cubicBezTo>
                    <a:cubicBezTo>
                      <a:pt x="1165578" y="617493"/>
                      <a:pt x="1183956" y="676780"/>
                      <a:pt x="1217190" y="730705"/>
                    </a:cubicBezTo>
                    <a:lnTo>
                      <a:pt x="1273833" y="802325"/>
                    </a:lnTo>
                    <a:lnTo>
                      <a:pt x="1288630" y="790016"/>
                    </a:lnTo>
                    <a:cubicBezTo>
                      <a:pt x="1359445" y="718079"/>
                      <a:pt x="1400794" y="631358"/>
                      <a:pt x="1400794" y="538008"/>
                    </a:cubicBezTo>
                    <a:cubicBezTo>
                      <a:pt x="1400794" y="506892"/>
                      <a:pt x="1396200" y="476512"/>
                      <a:pt x="1387451" y="447170"/>
                    </a:cubicBezTo>
                    <a:lnTo>
                      <a:pt x="1364386" y="396175"/>
                    </a:lnTo>
                    <a:close/>
                    <a:moveTo>
                      <a:pt x="1292540" y="290943"/>
                    </a:moveTo>
                    <a:lnTo>
                      <a:pt x="1277959" y="303072"/>
                    </a:lnTo>
                    <a:lnTo>
                      <a:pt x="1303611" y="304942"/>
                    </a:lnTo>
                    <a:close/>
                    <a:moveTo>
                      <a:pt x="1822337" y="104528"/>
                    </a:moveTo>
                    <a:cubicBezTo>
                      <a:pt x="1686318" y="104528"/>
                      <a:pt x="1559957" y="132906"/>
                      <a:pt x="1455137" y="181506"/>
                    </a:cubicBezTo>
                    <a:lnTo>
                      <a:pt x="1359343" y="235749"/>
                    </a:lnTo>
                    <a:lnTo>
                      <a:pt x="1361001" y="237202"/>
                    </a:lnTo>
                    <a:lnTo>
                      <a:pt x="1422082" y="318575"/>
                    </a:lnTo>
                    <a:lnTo>
                      <a:pt x="1509724" y="337397"/>
                    </a:lnTo>
                    <a:cubicBezTo>
                      <a:pt x="1785674" y="416079"/>
                      <a:pt x="1980940" y="610594"/>
                      <a:pt x="1980940" y="838087"/>
                    </a:cubicBezTo>
                    <a:cubicBezTo>
                      <a:pt x="1980940" y="875229"/>
                      <a:pt x="1975735" y="911492"/>
                      <a:pt x="1965824" y="946515"/>
                    </a:cubicBezTo>
                    <a:lnTo>
                      <a:pt x="1943902" y="997582"/>
                    </a:lnTo>
                    <a:lnTo>
                      <a:pt x="1954697" y="996835"/>
                    </a:lnTo>
                    <a:cubicBezTo>
                      <a:pt x="2253971" y="954806"/>
                      <a:pt x="2479096" y="773076"/>
                      <a:pt x="2479096" y="555260"/>
                    </a:cubicBezTo>
                    <a:cubicBezTo>
                      <a:pt x="2479096" y="306328"/>
                      <a:pt x="2185055" y="104528"/>
                      <a:pt x="1822337" y="104528"/>
                    </a:cubicBezTo>
                    <a:close/>
                    <a:moveTo>
                      <a:pt x="744035" y="87276"/>
                    </a:moveTo>
                    <a:cubicBezTo>
                      <a:pt x="381317" y="87276"/>
                      <a:pt x="87276" y="289076"/>
                      <a:pt x="87276" y="538008"/>
                    </a:cubicBezTo>
                    <a:cubicBezTo>
                      <a:pt x="87276" y="724707"/>
                      <a:pt x="252674" y="884894"/>
                      <a:pt x="488395" y="953319"/>
                    </a:cubicBezTo>
                    <a:lnTo>
                      <a:pt x="513174" y="958598"/>
                    </a:lnTo>
                    <a:lnTo>
                      <a:pt x="507986" y="946515"/>
                    </a:lnTo>
                    <a:cubicBezTo>
                      <a:pt x="498075" y="911492"/>
                      <a:pt x="492870" y="875229"/>
                      <a:pt x="492870" y="838087"/>
                    </a:cubicBezTo>
                    <a:cubicBezTo>
                      <a:pt x="492870" y="578095"/>
                      <a:pt x="747912" y="361177"/>
                      <a:pt x="1086956" y="311010"/>
                    </a:cubicBezTo>
                    <a:lnTo>
                      <a:pt x="1167317" y="305152"/>
                    </a:lnTo>
                    <a:lnTo>
                      <a:pt x="1205372" y="254454"/>
                    </a:lnTo>
                    <a:lnTo>
                      <a:pt x="1227996" y="235564"/>
                    </a:lnTo>
                    <a:lnTo>
                      <a:pt x="1208434" y="219292"/>
                    </a:lnTo>
                    <a:cubicBezTo>
                      <a:pt x="1089584" y="137726"/>
                      <a:pt x="925394" y="87276"/>
                      <a:pt x="744035" y="87276"/>
                    </a:cubicBezTo>
                    <a:close/>
                    <a:moveTo>
                      <a:pt x="744035" y="0"/>
                    </a:moveTo>
                    <a:cubicBezTo>
                      <a:pt x="949495" y="0"/>
                      <a:pt x="1135504" y="60218"/>
                      <a:pt x="1270147" y="157579"/>
                    </a:cubicBezTo>
                    <a:lnTo>
                      <a:pt x="1295150" y="179491"/>
                    </a:lnTo>
                    <a:lnTo>
                      <a:pt x="1322065" y="157017"/>
                    </a:lnTo>
                    <a:cubicBezTo>
                      <a:pt x="1454196" y="70178"/>
                      <a:pt x="1629719" y="17252"/>
                      <a:pt x="1822337" y="17252"/>
                    </a:cubicBezTo>
                    <a:cubicBezTo>
                      <a:pt x="2233256" y="17252"/>
                      <a:pt x="2566372" y="258126"/>
                      <a:pt x="2566372" y="555260"/>
                    </a:cubicBezTo>
                    <a:cubicBezTo>
                      <a:pt x="2566372" y="815252"/>
                      <a:pt x="2311330" y="1032171"/>
                      <a:pt x="1972286" y="1082338"/>
                    </a:cubicBezTo>
                    <a:lnTo>
                      <a:pt x="1891926" y="1088196"/>
                    </a:lnTo>
                    <a:lnTo>
                      <a:pt x="1853871" y="1138893"/>
                    </a:lnTo>
                    <a:cubicBezTo>
                      <a:pt x="1720162" y="1282004"/>
                      <a:pt x="1493730" y="1376095"/>
                      <a:pt x="1236905" y="1376095"/>
                    </a:cubicBezTo>
                    <a:cubicBezTo>
                      <a:pt x="980081" y="1376095"/>
                      <a:pt x="753648" y="1282004"/>
                      <a:pt x="619940" y="1138893"/>
                    </a:cubicBezTo>
                    <a:lnTo>
                      <a:pt x="558550" y="1057109"/>
                    </a:lnTo>
                    <a:lnTo>
                      <a:pt x="454423" y="1033737"/>
                    </a:lnTo>
                    <a:cubicBezTo>
                      <a:pt x="187378" y="952063"/>
                      <a:pt x="0" y="760859"/>
                      <a:pt x="0" y="538008"/>
                    </a:cubicBezTo>
                    <a:cubicBezTo>
                      <a:pt x="0" y="240874"/>
                      <a:pt x="333116" y="0"/>
                      <a:pt x="744035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248CC794-2698-41BD-A203-3003B82062A1}"/>
                  </a:ext>
                </a:extLst>
              </p:cNvPr>
              <p:cNvSpPr/>
              <p:nvPr/>
            </p:nvSpPr>
            <p:spPr>
              <a:xfrm rot="10800000">
                <a:off x="3706196" y="3412614"/>
                <a:ext cx="2566372" cy="1200255"/>
              </a:xfrm>
              <a:custGeom>
                <a:avLst/>
                <a:gdLst>
                  <a:gd name="connsiteX0" fmla="*/ 1273056 w 2566372"/>
                  <a:gd name="connsiteY0" fmla="*/ 915888 h 1376095"/>
                  <a:gd name="connsiteX1" fmla="*/ 1270147 w 2566372"/>
                  <a:gd name="connsiteY1" fmla="*/ 918437 h 1376095"/>
                  <a:gd name="connsiteX2" fmla="*/ 744035 w 2566372"/>
                  <a:gd name="connsiteY2" fmla="*/ 1076016 h 1376095"/>
                  <a:gd name="connsiteX3" fmla="*/ 677330 w 2566372"/>
                  <a:gd name="connsiteY3" fmla="*/ 1071154 h 1376095"/>
                  <a:gd name="connsiteX4" fmla="*/ 692310 w 2566372"/>
                  <a:gd name="connsiteY4" fmla="*/ 1090096 h 1376095"/>
                  <a:gd name="connsiteX5" fmla="*/ 1236905 w 2566372"/>
                  <a:gd name="connsiteY5" fmla="*/ 1288819 h 1376095"/>
                  <a:gd name="connsiteX6" fmla="*/ 1701304 w 2566372"/>
                  <a:gd name="connsiteY6" fmla="*/ 1156803 h 1376095"/>
                  <a:gd name="connsiteX7" fmla="*/ 1781284 w 2566372"/>
                  <a:gd name="connsiteY7" fmla="*/ 1090276 h 1376095"/>
                  <a:gd name="connsiteX8" fmla="*/ 1672388 w 2566372"/>
                  <a:gd name="connsiteY8" fmla="*/ 1082338 h 1376095"/>
                  <a:gd name="connsiteX9" fmla="*/ 1335422 w 2566372"/>
                  <a:gd name="connsiteY9" fmla="*/ 962074 h 1376095"/>
                  <a:gd name="connsiteX10" fmla="*/ 1467767 w 2566372"/>
                  <a:gd name="connsiteY10" fmla="*/ 417497 h 1376095"/>
                  <a:gd name="connsiteX11" fmla="*/ 1472954 w 2566372"/>
                  <a:gd name="connsiteY11" fmla="*/ 429581 h 1376095"/>
                  <a:gd name="connsiteX12" fmla="*/ 1488070 w 2566372"/>
                  <a:gd name="connsiteY12" fmla="*/ 538008 h 1376095"/>
                  <a:gd name="connsiteX13" fmla="*/ 1361001 w 2566372"/>
                  <a:gd name="connsiteY13" fmla="*/ 838814 h 1376095"/>
                  <a:gd name="connsiteX14" fmla="*/ 1338925 w 2566372"/>
                  <a:gd name="connsiteY14" fmla="*/ 858160 h 1376095"/>
                  <a:gd name="connsiteX15" fmla="*/ 1357939 w 2566372"/>
                  <a:gd name="connsiteY15" fmla="*/ 873976 h 1376095"/>
                  <a:gd name="connsiteX16" fmla="*/ 1822337 w 2566372"/>
                  <a:gd name="connsiteY16" fmla="*/ 1005992 h 1376095"/>
                  <a:gd name="connsiteX17" fmla="*/ 1846210 w 2566372"/>
                  <a:gd name="connsiteY17" fmla="*/ 1004341 h 1376095"/>
                  <a:gd name="connsiteX18" fmla="*/ 1880321 w 2566372"/>
                  <a:gd name="connsiteY18" fmla="*/ 928925 h 1376095"/>
                  <a:gd name="connsiteX19" fmla="*/ 1893664 w 2566372"/>
                  <a:gd name="connsiteY19" fmla="*/ 838087 h 1376095"/>
                  <a:gd name="connsiteX20" fmla="*/ 1492546 w 2566372"/>
                  <a:gd name="connsiteY20" fmla="*/ 422776 h 1376095"/>
                  <a:gd name="connsiteX21" fmla="*/ 1115341 w 2566372"/>
                  <a:gd name="connsiteY21" fmla="*/ 395766 h 1376095"/>
                  <a:gd name="connsiteX22" fmla="*/ 1104545 w 2566372"/>
                  <a:gd name="connsiteY22" fmla="*/ 396512 h 1376095"/>
                  <a:gd name="connsiteX23" fmla="*/ 580146 w 2566372"/>
                  <a:gd name="connsiteY23" fmla="*/ 838087 h 1376095"/>
                  <a:gd name="connsiteX24" fmla="*/ 593489 w 2566372"/>
                  <a:gd name="connsiteY24" fmla="*/ 928925 h 1376095"/>
                  <a:gd name="connsiteX25" fmla="*/ 616555 w 2566372"/>
                  <a:gd name="connsiteY25" fmla="*/ 979921 h 1376095"/>
                  <a:gd name="connsiteX26" fmla="*/ 744035 w 2566372"/>
                  <a:gd name="connsiteY26" fmla="*/ 988740 h 1376095"/>
                  <a:gd name="connsiteX27" fmla="*/ 1208434 w 2566372"/>
                  <a:gd name="connsiteY27" fmla="*/ 856724 h 1376095"/>
                  <a:gd name="connsiteX28" fmla="*/ 1208828 w 2566372"/>
                  <a:gd name="connsiteY28" fmla="*/ 856396 h 1376095"/>
                  <a:gd name="connsiteX29" fmla="*/ 1176878 w 2566372"/>
                  <a:gd name="connsiteY29" fmla="*/ 823058 h 1376095"/>
                  <a:gd name="connsiteX30" fmla="*/ 1078302 w 2566372"/>
                  <a:gd name="connsiteY30" fmla="*/ 555260 h 1376095"/>
                  <a:gd name="connsiteX31" fmla="*/ 1093418 w 2566372"/>
                  <a:gd name="connsiteY31" fmla="*/ 446833 h 1376095"/>
                  <a:gd name="connsiteX32" fmla="*/ 1236905 w 2566372"/>
                  <a:gd name="connsiteY32" fmla="*/ 387355 h 1376095"/>
                  <a:gd name="connsiteX33" fmla="*/ 1213032 w 2566372"/>
                  <a:gd name="connsiteY33" fmla="*/ 389007 h 1376095"/>
                  <a:gd name="connsiteX34" fmla="*/ 1178921 w 2566372"/>
                  <a:gd name="connsiteY34" fmla="*/ 464422 h 1376095"/>
                  <a:gd name="connsiteX35" fmla="*/ 1165578 w 2566372"/>
                  <a:gd name="connsiteY35" fmla="*/ 555260 h 1376095"/>
                  <a:gd name="connsiteX36" fmla="*/ 1217190 w 2566372"/>
                  <a:gd name="connsiteY36" fmla="*/ 730705 h 1376095"/>
                  <a:gd name="connsiteX37" fmla="*/ 1273833 w 2566372"/>
                  <a:gd name="connsiteY37" fmla="*/ 802325 h 1376095"/>
                  <a:gd name="connsiteX38" fmla="*/ 1288630 w 2566372"/>
                  <a:gd name="connsiteY38" fmla="*/ 790016 h 1376095"/>
                  <a:gd name="connsiteX39" fmla="*/ 1400794 w 2566372"/>
                  <a:gd name="connsiteY39" fmla="*/ 538008 h 1376095"/>
                  <a:gd name="connsiteX40" fmla="*/ 1387451 w 2566372"/>
                  <a:gd name="connsiteY40" fmla="*/ 447170 h 1376095"/>
                  <a:gd name="connsiteX41" fmla="*/ 1364386 w 2566372"/>
                  <a:gd name="connsiteY41" fmla="*/ 396175 h 1376095"/>
                  <a:gd name="connsiteX42" fmla="*/ 1292540 w 2566372"/>
                  <a:gd name="connsiteY42" fmla="*/ 290943 h 1376095"/>
                  <a:gd name="connsiteX43" fmla="*/ 1277959 w 2566372"/>
                  <a:gd name="connsiteY43" fmla="*/ 303072 h 1376095"/>
                  <a:gd name="connsiteX44" fmla="*/ 1303611 w 2566372"/>
                  <a:gd name="connsiteY44" fmla="*/ 304942 h 1376095"/>
                  <a:gd name="connsiteX45" fmla="*/ 1822337 w 2566372"/>
                  <a:gd name="connsiteY45" fmla="*/ 104528 h 1376095"/>
                  <a:gd name="connsiteX46" fmla="*/ 1455137 w 2566372"/>
                  <a:gd name="connsiteY46" fmla="*/ 181506 h 1376095"/>
                  <a:gd name="connsiteX47" fmla="*/ 1359343 w 2566372"/>
                  <a:gd name="connsiteY47" fmla="*/ 235749 h 1376095"/>
                  <a:gd name="connsiteX48" fmla="*/ 1361001 w 2566372"/>
                  <a:gd name="connsiteY48" fmla="*/ 237202 h 1376095"/>
                  <a:gd name="connsiteX49" fmla="*/ 1422082 w 2566372"/>
                  <a:gd name="connsiteY49" fmla="*/ 318575 h 1376095"/>
                  <a:gd name="connsiteX50" fmla="*/ 1509724 w 2566372"/>
                  <a:gd name="connsiteY50" fmla="*/ 337397 h 1376095"/>
                  <a:gd name="connsiteX51" fmla="*/ 1980940 w 2566372"/>
                  <a:gd name="connsiteY51" fmla="*/ 838087 h 1376095"/>
                  <a:gd name="connsiteX52" fmla="*/ 1965824 w 2566372"/>
                  <a:gd name="connsiteY52" fmla="*/ 946515 h 1376095"/>
                  <a:gd name="connsiteX53" fmla="*/ 1943902 w 2566372"/>
                  <a:gd name="connsiteY53" fmla="*/ 997582 h 1376095"/>
                  <a:gd name="connsiteX54" fmla="*/ 1954697 w 2566372"/>
                  <a:gd name="connsiteY54" fmla="*/ 996835 h 1376095"/>
                  <a:gd name="connsiteX55" fmla="*/ 2479096 w 2566372"/>
                  <a:gd name="connsiteY55" fmla="*/ 555260 h 1376095"/>
                  <a:gd name="connsiteX56" fmla="*/ 1822337 w 2566372"/>
                  <a:gd name="connsiteY56" fmla="*/ 104528 h 1376095"/>
                  <a:gd name="connsiteX57" fmla="*/ 744035 w 2566372"/>
                  <a:gd name="connsiteY57" fmla="*/ 87276 h 1376095"/>
                  <a:gd name="connsiteX58" fmla="*/ 87276 w 2566372"/>
                  <a:gd name="connsiteY58" fmla="*/ 538008 h 1376095"/>
                  <a:gd name="connsiteX59" fmla="*/ 488395 w 2566372"/>
                  <a:gd name="connsiteY59" fmla="*/ 953319 h 1376095"/>
                  <a:gd name="connsiteX60" fmla="*/ 513174 w 2566372"/>
                  <a:gd name="connsiteY60" fmla="*/ 958598 h 1376095"/>
                  <a:gd name="connsiteX61" fmla="*/ 507986 w 2566372"/>
                  <a:gd name="connsiteY61" fmla="*/ 946515 h 1376095"/>
                  <a:gd name="connsiteX62" fmla="*/ 492870 w 2566372"/>
                  <a:gd name="connsiteY62" fmla="*/ 838087 h 1376095"/>
                  <a:gd name="connsiteX63" fmla="*/ 1086956 w 2566372"/>
                  <a:gd name="connsiteY63" fmla="*/ 311010 h 1376095"/>
                  <a:gd name="connsiteX64" fmla="*/ 1167317 w 2566372"/>
                  <a:gd name="connsiteY64" fmla="*/ 305152 h 1376095"/>
                  <a:gd name="connsiteX65" fmla="*/ 1205372 w 2566372"/>
                  <a:gd name="connsiteY65" fmla="*/ 254454 h 1376095"/>
                  <a:gd name="connsiteX66" fmla="*/ 1227996 w 2566372"/>
                  <a:gd name="connsiteY66" fmla="*/ 235564 h 1376095"/>
                  <a:gd name="connsiteX67" fmla="*/ 1208434 w 2566372"/>
                  <a:gd name="connsiteY67" fmla="*/ 219292 h 1376095"/>
                  <a:gd name="connsiteX68" fmla="*/ 744035 w 2566372"/>
                  <a:gd name="connsiteY68" fmla="*/ 87276 h 1376095"/>
                  <a:gd name="connsiteX69" fmla="*/ 744035 w 2566372"/>
                  <a:gd name="connsiteY69" fmla="*/ 0 h 1376095"/>
                  <a:gd name="connsiteX70" fmla="*/ 1270147 w 2566372"/>
                  <a:gd name="connsiteY70" fmla="*/ 157579 h 1376095"/>
                  <a:gd name="connsiteX71" fmla="*/ 1295150 w 2566372"/>
                  <a:gd name="connsiteY71" fmla="*/ 179491 h 1376095"/>
                  <a:gd name="connsiteX72" fmla="*/ 1322065 w 2566372"/>
                  <a:gd name="connsiteY72" fmla="*/ 157017 h 1376095"/>
                  <a:gd name="connsiteX73" fmla="*/ 1822337 w 2566372"/>
                  <a:gd name="connsiteY73" fmla="*/ 17252 h 1376095"/>
                  <a:gd name="connsiteX74" fmla="*/ 2566372 w 2566372"/>
                  <a:gd name="connsiteY74" fmla="*/ 555260 h 1376095"/>
                  <a:gd name="connsiteX75" fmla="*/ 1972286 w 2566372"/>
                  <a:gd name="connsiteY75" fmla="*/ 1082338 h 1376095"/>
                  <a:gd name="connsiteX76" fmla="*/ 1891926 w 2566372"/>
                  <a:gd name="connsiteY76" fmla="*/ 1088196 h 1376095"/>
                  <a:gd name="connsiteX77" fmla="*/ 1853871 w 2566372"/>
                  <a:gd name="connsiteY77" fmla="*/ 1138893 h 1376095"/>
                  <a:gd name="connsiteX78" fmla="*/ 1236905 w 2566372"/>
                  <a:gd name="connsiteY78" fmla="*/ 1376095 h 1376095"/>
                  <a:gd name="connsiteX79" fmla="*/ 619940 w 2566372"/>
                  <a:gd name="connsiteY79" fmla="*/ 1138893 h 1376095"/>
                  <a:gd name="connsiteX80" fmla="*/ 558550 w 2566372"/>
                  <a:gd name="connsiteY80" fmla="*/ 1057109 h 1376095"/>
                  <a:gd name="connsiteX81" fmla="*/ 454423 w 2566372"/>
                  <a:gd name="connsiteY81" fmla="*/ 1033737 h 1376095"/>
                  <a:gd name="connsiteX82" fmla="*/ 0 w 2566372"/>
                  <a:gd name="connsiteY82" fmla="*/ 538008 h 1376095"/>
                  <a:gd name="connsiteX83" fmla="*/ 744035 w 2566372"/>
                  <a:gd name="connsiteY83" fmla="*/ 0 h 137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566372" h="1376095">
                    <a:moveTo>
                      <a:pt x="1273056" y="915888"/>
                    </a:moveTo>
                    <a:lnTo>
                      <a:pt x="1270147" y="918437"/>
                    </a:lnTo>
                    <a:cubicBezTo>
                      <a:pt x="1135504" y="1015798"/>
                      <a:pt x="949495" y="1076016"/>
                      <a:pt x="744035" y="1076016"/>
                    </a:cubicBezTo>
                    <a:lnTo>
                      <a:pt x="677330" y="1071154"/>
                    </a:lnTo>
                    <a:lnTo>
                      <a:pt x="692310" y="1090096"/>
                    </a:lnTo>
                    <a:cubicBezTo>
                      <a:pt x="810335" y="1209991"/>
                      <a:pt x="1010207" y="1288819"/>
                      <a:pt x="1236905" y="1288819"/>
                    </a:cubicBezTo>
                    <a:cubicBezTo>
                      <a:pt x="1418264" y="1288819"/>
                      <a:pt x="1582454" y="1238369"/>
                      <a:pt x="1701304" y="1156803"/>
                    </a:cubicBezTo>
                    <a:lnTo>
                      <a:pt x="1781284" y="1090276"/>
                    </a:lnTo>
                    <a:lnTo>
                      <a:pt x="1672388" y="1082338"/>
                    </a:lnTo>
                    <a:cubicBezTo>
                      <a:pt x="1545247" y="1063525"/>
                      <a:pt x="1429918" y="1021263"/>
                      <a:pt x="1335422" y="962074"/>
                    </a:cubicBezTo>
                    <a:close/>
                    <a:moveTo>
                      <a:pt x="1467767" y="417497"/>
                    </a:moveTo>
                    <a:lnTo>
                      <a:pt x="1472954" y="429581"/>
                    </a:lnTo>
                    <a:cubicBezTo>
                      <a:pt x="1482865" y="464604"/>
                      <a:pt x="1488070" y="500866"/>
                      <a:pt x="1488070" y="538008"/>
                    </a:cubicBezTo>
                    <a:cubicBezTo>
                      <a:pt x="1488070" y="649433"/>
                      <a:pt x="1441226" y="752947"/>
                      <a:pt x="1361001" y="838814"/>
                    </a:cubicBezTo>
                    <a:lnTo>
                      <a:pt x="1338925" y="858160"/>
                    </a:lnTo>
                    <a:lnTo>
                      <a:pt x="1357939" y="873976"/>
                    </a:lnTo>
                    <a:cubicBezTo>
                      <a:pt x="1476789" y="955542"/>
                      <a:pt x="1640978" y="1005992"/>
                      <a:pt x="1822337" y="1005992"/>
                    </a:cubicBezTo>
                    <a:lnTo>
                      <a:pt x="1846210" y="1004341"/>
                    </a:lnTo>
                    <a:lnTo>
                      <a:pt x="1880321" y="928925"/>
                    </a:lnTo>
                    <a:cubicBezTo>
                      <a:pt x="1889070" y="899584"/>
                      <a:pt x="1893664" y="869204"/>
                      <a:pt x="1893664" y="838087"/>
                    </a:cubicBezTo>
                    <a:cubicBezTo>
                      <a:pt x="1893664" y="651388"/>
                      <a:pt x="1728266" y="491201"/>
                      <a:pt x="1492546" y="422776"/>
                    </a:cubicBezTo>
                    <a:close/>
                    <a:moveTo>
                      <a:pt x="1115341" y="395766"/>
                    </a:moveTo>
                    <a:lnTo>
                      <a:pt x="1104545" y="396512"/>
                    </a:lnTo>
                    <a:cubicBezTo>
                      <a:pt x="805271" y="438542"/>
                      <a:pt x="580146" y="620272"/>
                      <a:pt x="580146" y="838087"/>
                    </a:cubicBezTo>
                    <a:cubicBezTo>
                      <a:pt x="580146" y="869204"/>
                      <a:pt x="584741" y="899584"/>
                      <a:pt x="593489" y="928925"/>
                    </a:cubicBezTo>
                    <a:lnTo>
                      <a:pt x="616555" y="979921"/>
                    </a:lnTo>
                    <a:lnTo>
                      <a:pt x="744035" y="988740"/>
                    </a:lnTo>
                    <a:cubicBezTo>
                      <a:pt x="925394" y="988740"/>
                      <a:pt x="1089584" y="938290"/>
                      <a:pt x="1208434" y="856724"/>
                    </a:cubicBezTo>
                    <a:lnTo>
                      <a:pt x="1208828" y="856396"/>
                    </a:lnTo>
                    <a:lnTo>
                      <a:pt x="1176878" y="823058"/>
                    </a:lnTo>
                    <a:cubicBezTo>
                      <a:pt x="1114168" y="744197"/>
                      <a:pt x="1078302" y="652757"/>
                      <a:pt x="1078302" y="555260"/>
                    </a:cubicBezTo>
                    <a:cubicBezTo>
                      <a:pt x="1078302" y="518118"/>
                      <a:pt x="1083507" y="481856"/>
                      <a:pt x="1093418" y="446833"/>
                    </a:cubicBezTo>
                    <a:close/>
                    <a:moveTo>
                      <a:pt x="1236905" y="387355"/>
                    </a:moveTo>
                    <a:lnTo>
                      <a:pt x="1213032" y="389007"/>
                    </a:lnTo>
                    <a:lnTo>
                      <a:pt x="1178921" y="464422"/>
                    </a:lnTo>
                    <a:cubicBezTo>
                      <a:pt x="1170173" y="493764"/>
                      <a:pt x="1165578" y="524144"/>
                      <a:pt x="1165578" y="555260"/>
                    </a:cubicBezTo>
                    <a:cubicBezTo>
                      <a:pt x="1165578" y="617493"/>
                      <a:pt x="1183956" y="676780"/>
                      <a:pt x="1217190" y="730705"/>
                    </a:cubicBezTo>
                    <a:lnTo>
                      <a:pt x="1273833" y="802325"/>
                    </a:lnTo>
                    <a:lnTo>
                      <a:pt x="1288630" y="790016"/>
                    </a:lnTo>
                    <a:cubicBezTo>
                      <a:pt x="1359445" y="718079"/>
                      <a:pt x="1400794" y="631358"/>
                      <a:pt x="1400794" y="538008"/>
                    </a:cubicBezTo>
                    <a:cubicBezTo>
                      <a:pt x="1400794" y="506892"/>
                      <a:pt x="1396200" y="476512"/>
                      <a:pt x="1387451" y="447170"/>
                    </a:cubicBezTo>
                    <a:lnTo>
                      <a:pt x="1364386" y="396175"/>
                    </a:lnTo>
                    <a:close/>
                    <a:moveTo>
                      <a:pt x="1292540" y="290943"/>
                    </a:moveTo>
                    <a:lnTo>
                      <a:pt x="1277959" y="303072"/>
                    </a:lnTo>
                    <a:lnTo>
                      <a:pt x="1303611" y="304942"/>
                    </a:lnTo>
                    <a:close/>
                    <a:moveTo>
                      <a:pt x="1822337" y="104528"/>
                    </a:moveTo>
                    <a:cubicBezTo>
                      <a:pt x="1686318" y="104528"/>
                      <a:pt x="1559957" y="132906"/>
                      <a:pt x="1455137" y="181506"/>
                    </a:cubicBezTo>
                    <a:lnTo>
                      <a:pt x="1359343" y="235749"/>
                    </a:lnTo>
                    <a:lnTo>
                      <a:pt x="1361001" y="237202"/>
                    </a:lnTo>
                    <a:lnTo>
                      <a:pt x="1422082" y="318575"/>
                    </a:lnTo>
                    <a:lnTo>
                      <a:pt x="1509724" y="337397"/>
                    </a:lnTo>
                    <a:cubicBezTo>
                      <a:pt x="1785674" y="416079"/>
                      <a:pt x="1980940" y="610594"/>
                      <a:pt x="1980940" y="838087"/>
                    </a:cubicBezTo>
                    <a:cubicBezTo>
                      <a:pt x="1980940" y="875229"/>
                      <a:pt x="1975735" y="911492"/>
                      <a:pt x="1965824" y="946515"/>
                    </a:cubicBezTo>
                    <a:lnTo>
                      <a:pt x="1943902" y="997582"/>
                    </a:lnTo>
                    <a:lnTo>
                      <a:pt x="1954697" y="996835"/>
                    </a:lnTo>
                    <a:cubicBezTo>
                      <a:pt x="2253971" y="954806"/>
                      <a:pt x="2479096" y="773076"/>
                      <a:pt x="2479096" y="555260"/>
                    </a:cubicBezTo>
                    <a:cubicBezTo>
                      <a:pt x="2479096" y="306328"/>
                      <a:pt x="2185055" y="104528"/>
                      <a:pt x="1822337" y="104528"/>
                    </a:cubicBezTo>
                    <a:close/>
                    <a:moveTo>
                      <a:pt x="744035" y="87276"/>
                    </a:moveTo>
                    <a:cubicBezTo>
                      <a:pt x="381317" y="87276"/>
                      <a:pt x="87276" y="289076"/>
                      <a:pt x="87276" y="538008"/>
                    </a:cubicBezTo>
                    <a:cubicBezTo>
                      <a:pt x="87276" y="724707"/>
                      <a:pt x="252674" y="884894"/>
                      <a:pt x="488395" y="953319"/>
                    </a:cubicBezTo>
                    <a:lnTo>
                      <a:pt x="513174" y="958598"/>
                    </a:lnTo>
                    <a:lnTo>
                      <a:pt x="507986" y="946515"/>
                    </a:lnTo>
                    <a:cubicBezTo>
                      <a:pt x="498075" y="911492"/>
                      <a:pt x="492870" y="875229"/>
                      <a:pt x="492870" y="838087"/>
                    </a:cubicBezTo>
                    <a:cubicBezTo>
                      <a:pt x="492870" y="578095"/>
                      <a:pt x="747912" y="361177"/>
                      <a:pt x="1086956" y="311010"/>
                    </a:cubicBezTo>
                    <a:lnTo>
                      <a:pt x="1167317" y="305152"/>
                    </a:lnTo>
                    <a:lnTo>
                      <a:pt x="1205372" y="254454"/>
                    </a:lnTo>
                    <a:lnTo>
                      <a:pt x="1227996" y="235564"/>
                    </a:lnTo>
                    <a:lnTo>
                      <a:pt x="1208434" y="219292"/>
                    </a:lnTo>
                    <a:cubicBezTo>
                      <a:pt x="1089584" y="137726"/>
                      <a:pt x="925394" y="87276"/>
                      <a:pt x="744035" y="87276"/>
                    </a:cubicBezTo>
                    <a:close/>
                    <a:moveTo>
                      <a:pt x="744035" y="0"/>
                    </a:moveTo>
                    <a:cubicBezTo>
                      <a:pt x="949495" y="0"/>
                      <a:pt x="1135504" y="60218"/>
                      <a:pt x="1270147" y="157579"/>
                    </a:cubicBezTo>
                    <a:lnTo>
                      <a:pt x="1295150" y="179491"/>
                    </a:lnTo>
                    <a:lnTo>
                      <a:pt x="1322065" y="157017"/>
                    </a:lnTo>
                    <a:cubicBezTo>
                      <a:pt x="1454196" y="70178"/>
                      <a:pt x="1629719" y="17252"/>
                      <a:pt x="1822337" y="17252"/>
                    </a:cubicBezTo>
                    <a:cubicBezTo>
                      <a:pt x="2233256" y="17252"/>
                      <a:pt x="2566372" y="258126"/>
                      <a:pt x="2566372" y="555260"/>
                    </a:cubicBezTo>
                    <a:cubicBezTo>
                      <a:pt x="2566372" y="815252"/>
                      <a:pt x="2311330" y="1032171"/>
                      <a:pt x="1972286" y="1082338"/>
                    </a:cubicBezTo>
                    <a:lnTo>
                      <a:pt x="1891926" y="1088196"/>
                    </a:lnTo>
                    <a:lnTo>
                      <a:pt x="1853871" y="1138893"/>
                    </a:lnTo>
                    <a:cubicBezTo>
                      <a:pt x="1720162" y="1282004"/>
                      <a:pt x="1493730" y="1376095"/>
                      <a:pt x="1236905" y="1376095"/>
                    </a:cubicBezTo>
                    <a:cubicBezTo>
                      <a:pt x="980081" y="1376095"/>
                      <a:pt x="753648" y="1282004"/>
                      <a:pt x="619940" y="1138893"/>
                    </a:cubicBezTo>
                    <a:lnTo>
                      <a:pt x="558550" y="1057109"/>
                    </a:lnTo>
                    <a:lnTo>
                      <a:pt x="454423" y="1033737"/>
                    </a:lnTo>
                    <a:cubicBezTo>
                      <a:pt x="187378" y="952063"/>
                      <a:pt x="0" y="760859"/>
                      <a:pt x="0" y="538008"/>
                    </a:cubicBezTo>
                    <a:cubicBezTo>
                      <a:pt x="0" y="240874"/>
                      <a:pt x="333116" y="0"/>
                      <a:pt x="744035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49C39F8A-ECF1-4BCD-887C-DEA7F012C6D2}"/>
                  </a:ext>
                </a:extLst>
              </p:cNvPr>
              <p:cNvSpPr/>
              <p:nvPr/>
            </p:nvSpPr>
            <p:spPr>
              <a:xfrm rot="10800000">
                <a:off x="5858358" y="3453933"/>
                <a:ext cx="2566372" cy="1200255"/>
              </a:xfrm>
              <a:custGeom>
                <a:avLst/>
                <a:gdLst>
                  <a:gd name="connsiteX0" fmla="*/ 1273056 w 2566372"/>
                  <a:gd name="connsiteY0" fmla="*/ 915888 h 1376095"/>
                  <a:gd name="connsiteX1" fmla="*/ 1270147 w 2566372"/>
                  <a:gd name="connsiteY1" fmla="*/ 918437 h 1376095"/>
                  <a:gd name="connsiteX2" fmla="*/ 744035 w 2566372"/>
                  <a:gd name="connsiteY2" fmla="*/ 1076016 h 1376095"/>
                  <a:gd name="connsiteX3" fmla="*/ 677330 w 2566372"/>
                  <a:gd name="connsiteY3" fmla="*/ 1071154 h 1376095"/>
                  <a:gd name="connsiteX4" fmla="*/ 692310 w 2566372"/>
                  <a:gd name="connsiteY4" fmla="*/ 1090096 h 1376095"/>
                  <a:gd name="connsiteX5" fmla="*/ 1236905 w 2566372"/>
                  <a:gd name="connsiteY5" fmla="*/ 1288819 h 1376095"/>
                  <a:gd name="connsiteX6" fmla="*/ 1701304 w 2566372"/>
                  <a:gd name="connsiteY6" fmla="*/ 1156803 h 1376095"/>
                  <a:gd name="connsiteX7" fmla="*/ 1781284 w 2566372"/>
                  <a:gd name="connsiteY7" fmla="*/ 1090276 h 1376095"/>
                  <a:gd name="connsiteX8" fmla="*/ 1672388 w 2566372"/>
                  <a:gd name="connsiteY8" fmla="*/ 1082338 h 1376095"/>
                  <a:gd name="connsiteX9" fmla="*/ 1335422 w 2566372"/>
                  <a:gd name="connsiteY9" fmla="*/ 962074 h 1376095"/>
                  <a:gd name="connsiteX10" fmla="*/ 1467767 w 2566372"/>
                  <a:gd name="connsiteY10" fmla="*/ 417497 h 1376095"/>
                  <a:gd name="connsiteX11" fmla="*/ 1472954 w 2566372"/>
                  <a:gd name="connsiteY11" fmla="*/ 429581 h 1376095"/>
                  <a:gd name="connsiteX12" fmla="*/ 1488070 w 2566372"/>
                  <a:gd name="connsiteY12" fmla="*/ 538008 h 1376095"/>
                  <a:gd name="connsiteX13" fmla="*/ 1361001 w 2566372"/>
                  <a:gd name="connsiteY13" fmla="*/ 838814 h 1376095"/>
                  <a:gd name="connsiteX14" fmla="*/ 1338925 w 2566372"/>
                  <a:gd name="connsiteY14" fmla="*/ 858160 h 1376095"/>
                  <a:gd name="connsiteX15" fmla="*/ 1357939 w 2566372"/>
                  <a:gd name="connsiteY15" fmla="*/ 873976 h 1376095"/>
                  <a:gd name="connsiteX16" fmla="*/ 1822337 w 2566372"/>
                  <a:gd name="connsiteY16" fmla="*/ 1005992 h 1376095"/>
                  <a:gd name="connsiteX17" fmla="*/ 1846210 w 2566372"/>
                  <a:gd name="connsiteY17" fmla="*/ 1004341 h 1376095"/>
                  <a:gd name="connsiteX18" fmla="*/ 1880321 w 2566372"/>
                  <a:gd name="connsiteY18" fmla="*/ 928925 h 1376095"/>
                  <a:gd name="connsiteX19" fmla="*/ 1893664 w 2566372"/>
                  <a:gd name="connsiteY19" fmla="*/ 838087 h 1376095"/>
                  <a:gd name="connsiteX20" fmla="*/ 1492546 w 2566372"/>
                  <a:gd name="connsiteY20" fmla="*/ 422776 h 1376095"/>
                  <a:gd name="connsiteX21" fmla="*/ 1115341 w 2566372"/>
                  <a:gd name="connsiteY21" fmla="*/ 395766 h 1376095"/>
                  <a:gd name="connsiteX22" fmla="*/ 1104545 w 2566372"/>
                  <a:gd name="connsiteY22" fmla="*/ 396512 h 1376095"/>
                  <a:gd name="connsiteX23" fmla="*/ 580146 w 2566372"/>
                  <a:gd name="connsiteY23" fmla="*/ 838087 h 1376095"/>
                  <a:gd name="connsiteX24" fmla="*/ 593489 w 2566372"/>
                  <a:gd name="connsiteY24" fmla="*/ 928925 h 1376095"/>
                  <a:gd name="connsiteX25" fmla="*/ 616555 w 2566372"/>
                  <a:gd name="connsiteY25" fmla="*/ 979921 h 1376095"/>
                  <a:gd name="connsiteX26" fmla="*/ 744035 w 2566372"/>
                  <a:gd name="connsiteY26" fmla="*/ 988740 h 1376095"/>
                  <a:gd name="connsiteX27" fmla="*/ 1208434 w 2566372"/>
                  <a:gd name="connsiteY27" fmla="*/ 856724 h 1376095"/>
                  <a:gd name="connsiteX28" fmla="*/ 1208828 w 2566372"/>
                  <a:gd name="connsiteY28" fmla="*/ 856396 h 1376095"/>
                  <a:gd name="connsiteX29" fmla="*/ 1176878 w 2566372"/>
                  <a:gd name="connsiteY29" fmla="*/ 823058 h 1376095"/>
                  <a:gd name="connsiteX30" fmla="*/ 1078302 w 2566372"/>
                  <a:gd name="connsiteY30" fmla="*/ 555260 h 1376095"/>
                  <a:gd name="connsiteX31" fmla="*/ 1093418 w 2566372"/>
                  <a:gd name="connsiteY31" fmla="*/ 446833 h 1376095"/>
                  <a:gd name="connsiteX32" fmla="*/ 1236905 w 2566372"/>
                  <a:gd name="connsiteY32" fmla="*/ 387355 h 1376095"/>
                  <a:gd name="connsiteX33" fmla="*/ 1213032 w 2566372"/>
                  <a:gd name="connsiteY33" fmla="*/ 389007 h 1376095"/>
                  <a:gd name="connsiteX34" fmla="*/ 1178921 w 2566372"/>
                  <a:gd name="connsiteY34" fmla="*/ 464422 h 1376095"/>
                  <a:gd name="connsiteX35" fmla="*/ 1165578 w 2566372"/>
                  <a:gd name="connsiteY35" fmla="*/ 555260 h 1376095"/>
                  <a:gd name="connsiteX36" fmla="*/ 1217190 w 2566372"/>
                  <a:gd name="connsiteY36" fmla="*/ 730705 h 1376095"/>
                  <a:gd name="connsiteX37" fmla="*/ 1273833 w 2566372"/>
                  <a:gd name="connsiteY37" fmla="*/ 802325 h 1376095"/>
                  <a:gd name="connsiteX38" fmla="*/ 1288630 w 2566372"/>
                  <a:gd name="connsiteY38" fmla="*/ 790016 h 1376095"/>
                  <a:gd name="connsiteX39" fmla="*/ 1400794 w 2566372"/>
                  <a:gd name="connsiteY39" fmla="*/ 538008 h 1376095"/>
                  <a:gd name="connsiteX40" fmla="*/ 1387451 w 2566372"/>
                  <a:gd name="connsiteY40" fmla="*/ 447170 h 1376095"/>
                  <a:gd name="connsiteX41" fmla="*/ 1364386 w 2566372"/>
                  <a:gd name="connsiteY41" fmla="*/ 396175 h 1376095"/>
                  <a:gd name="connsiteX42" fmla="*/ 1292540 w 2566372"/>
                  <a:gd name="connsiteY42" fmla="*/ 290943 h 1376095"/>
                  <a:gd name="connsiteX43" fmla="*/ 1277959 w 2566372"/>
                  <a:gd name="connsiteY43" fmla="*/ 303072 h 1376095"/>
                  <a:gd name="connsiteX44" fmla="*/ 1303611 w 2566372"/>
                  <a:gd name="connsiteY44" fmla="*/ 304942 h 1376095"/>
                  <a:gd name="connsiteX45" fmla="*/ 1822337 w 2566372"/>
                  <a:gd name="connsiteY45" fmla="*/ 104528 h 1376095"/>
                  <a:gd name="connsiteX46" fmla="*/ 1455137 w 2566372"/>
                  <a:gd name="connsiteY46" fmla="*/ 181506 h 1376095"/>
                  <a:gd name="connsiteX47" fmla="*/ 1359343 w 2566372"/>
                  <a:gd name="connsiteY47" fmla="*/ 235749 h 1376095"/>
                  <a:gd name="connsiteX48" fmla="*/ 1361001 w 2566372"/>
                  <a:gd name="connsiteY48" fmla="*/ 237202 h 1376095"/>
                  <a:gd name="connsiteX49" fmla="*/ 1422082 w 2566372"/>
                  <a:gd name="connsiteY49" fmla="*/ 318575 h 1376095"/>
                  <a:gd name="connsiteX50" fmla="*/ 1509724 w 2566372"/>
                  <a:gd name="connsiteY50" fmla="*/ 337397 h 1376095"/>
                  <a:gd name="connsiteX51" fmla="*/ 1980940 w 2566372"/>
                  <a:gd name="connsiteY51" fmla="*/ 838087 h 1376095"/>
                  <a:gd name="connsiteX52" fmla="*/ 1965824 w 2566372"/>
                  <a:gd name="connsiteY52" fmla="*/ 946515 h 1376095"/>
                  <a:gd name="connsiteX53" fmla="*/ 1943902 w 2566372"/>
                  <a:gd name="connsiteY53" fmla="*/ 997582 h 1376095"/>
                  <a:gd name="connsiteX54" fmla="*/ 1954697 w 2566372"/>
                  <a:gd name="connsiteY54" fmla="*/ 996835 h 1376095"/>
                  <a:gd name="connsiteX55" fmla="*/ 2479096 w 2566372"/>
                  <a:gd name="connsiteY55" fmla="*/ 555260 h 1376095"/>
                  <a:gd name="connsiteX56" fmla="*/ 1822337 w 2566372"/>
                  <a:gd name="connsiteY56" fmla="*/ 104528 h 1376095"/>
                  <a:gd name="connsiteX57" fmla="*/ 744035 w 2566372"/>
                  <a:gd name="connsiteY57" fmla="*/ 87276 h 1376095"/>
                  <a:gd name="connsiteX58" fmla="*/ 87276 w 2566372"/>
                  <a:gd name="connsiteY58" fmla="*/ 538008 h 1376095"/>
                  <a:gd name="connsiteX59" fmla="*/ 488395 w 2566372"/>
                  <a:gd name="connsiteY59" fmla="*/ 953319 h 1376095"/>
                  <a:gd name="connsiteX60" fmla="*/ 513174 w 2566372"/>
                  <a:gd name="connsiteY60" fmla="*/ 958598 h 1376095"/>
                  <a:gd name="connsiteX61" fmla="*/ 507986 w 2566372"/>
                  <a:gd name="connsiteY61" fmla="*/ 946515 h 1376095"/>
                  <a:gd name="connsiteX62" fmla="*/ 492870 w 2566372"/>
                  <a:gd name="connsiteY62" fmla="*/ 838087 h 1376095"/>
                  <a:gd name="connsiteX63" fmla="*/ 1086956 w 2566372"/>
                  <a:gd name="connsiteY63" fmla="*/ 311010 h 1376095"/>
                  <a:gd name="connsiteX64" fmla="*/ 1167317 w 2566372"/>
                  <a:gd name="connsiteY64" fmla="*/ 305152 h 1376095"/>
                  <a:gd name="connsiteX65" fmla="*/ 1205372 w 2566372"/>
                  <a:gd name="connsiteY65" fmla="*/ 254454 h 1376095"/>
                  <a:gd name="connsiteX66" fmla="*/ 1227996 w 2566372"/>
                  <a:gd name="connsiteY66" fmla="*/ 235564 h 1376095"/>
                  <a:gd name="connsiteX67" fmla="*/ 1208434 w 2566372"/>
                  <a:gd name="connsiteY67" fmla="*/ 219292 h 1376095"/>
                  <a:gd name="connsiteX68" fmla="*/ 744035 w 2566372"/>
                  <a:gd name="connsiteY68" fmla="*/ 87276 h 1376095"/>
                  <a:gd name="connsiteX69" fmla="*/ 744035 w 2566372"/>
                  <a:gd name="connsiteY69" fmla="*/ 0 h 1376095"/>
                  <a:gd name="connsiteX70" fmla="*/ 1270147 w 2566372"/>
                  <a:gd name="connsiteY70" fmla="*/ 157579 h 1376095"/>
                  <a:gd name="connsiteX71" fmla="*/ 1295150 w 2566372"/>
                  <a:gd name="connsiteY71" fmla="*/ 179491 h 1376095"/>
                  <a:gd name="connsiteX72" fmla="*/ 1322065 w 2566372"/>
                  <a:gd name="connsiteY72" fmla="*/ 157017 h 1376095"/>
                  <a:gd name="connsiteX73" fmla="*/ 1822337 w 2566372"/>
                  <a:gd name="connsiteY73" fmla="*/ 17252 h 1376095"/>
                  <a:gd name="connsiteX74" fmla="*/ 2566372 w 2566372"/>
                  <a:gd name="connsiteY74" fmla="*/ 555260 h 1376095"/>
                  <a:gd name="connsiteX75" fmla="*/ 1972286 w 2566372"/>
                  <a:gd name="connsiteY75" fmla="*/ 1082338 h 1376095"/>
                  <a:gd name="connsiteX76" fmla="*/ 1891926 w 2566372"/>
                  <a:gd name="connsiteY76" fmla="*/ 1088196 h 1376095"/>
                  <a:gd name="connsiteX77" fmla="*/ 1853871 w 2566372"/>
                  <a:gd name="connsiteY77" fmla="*/ 1138893 h 1376095"/>
                  <a:gd name="connsiteX78" fmla="*/ 1236905 w 2566372"/>
                  <a:gd name="connsiteY78" fmla="*/ 1376095 h 1376095"/>
                  <a:gd name="connsiteX79" fmla="*/ 619940 w 2566372"/>
                  <a:gd name="connsiteY79" fmla="*/ 1138893 h 1376095"/>
                  <a:gd name="connsiteX80" fmla="*/ 558550 w 2566372"/>
                  <a:gd name="connsiteY80" fmla="*/ 1057109 h 1376095"/>
                  <a:gd name="connsiteX81" fmla="*/ 454423 w 2566372"/>
                  <a:gd name="connsiteY81" fmla="*/ 1033737 h 1376095"/>
                  <a:gd name="connsiteX82" fmla="*/ 0 w 2566372"/>
                  <a:gd name="connsiteY82" fmla="*/ 538008 h 1376095"/>
                  <a:gd name="connsiteX83" fmla="*/ 744035 w 2566372"/>
                  <a:gd name="connsiteY83" fmla="*/ 0 h 137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566372" h="1376095">
                    <a:moveTo>
                      <a:pt x="1273056" y="915888"/>
                    </a:moveTo>
                    <a:lnTo>
                      <a:pt x="1270147" y="918437"/>
                    </a:lnTo>
                    <a:cubicBezTo>
                      <a:pt x="1135504" y="1015798"/>
                      <a:pt x="949495" y="1076016"/>
                      <a:pt x="744035" y="1076016"/>
                    </a:cubicBezTo>
                    <a:lnTo>
                      <a:pt x="677330" y="1071154"/>
                    </a:lnTo>
                    <a:lnTo>
                      <a:pt x="692310" y="1090096"/>
                    </a:lnTo>
                    <a:cubicBezTo>
                      <a:pt x="810335" y="1209991"/>
                      <a:pt x="1010207" y="1288819"/>
                      <a:pt x="1236905" y="1288819"/>
                    </a:cubicBezTo>
                    <a:cubicBezTo>
                      <a:pt x="1418264" y="1288819"/>
                      <a:pt x="1582454" y="1238369"/>
                      <a:pt x="1701304" y="1156803"/>
                    </a:cubicBezTo>
                    <a:lnTo>
                      <a:pt x="1781284" y="1090276"/>
                    </a:lnTo>
                    <a:lnTo>
                      <a:pt x="1672388" y="1082338"/>
                    </a:lnTo>
                    <a:cubicBezTo>
                      <a:pt x="1545247" y="1063525"/>
                      <a:pt x="1429918" y="1021263"/>
                      <a:pt x="1335422" y="962074"/>
                    </a:cubicBezTo>
                    <a:close/>
                    <a:moveTo>
                      <a:pt x="1467767" y="417497"/>
                    </a:moveTo>
                    <a:lnTo>
                      <a:pt x="1472954" y="429581"/>
                    </a:lnTo>
                    <a:cubicBezTo>
                      <a:pt x="1482865" y="464604"/>
                      <a:pt x="1488070" y="500866"/>
                      <a:pt x="1488070" y="538008"/>
                    </a:cubicBezTo>
                    <a:cubicBezTo>
                      <a:pt x="1488070" y="649433"/>
                      <a:pt x="1441226" y="752947"/>
                      <a:pt x="1361001" y="838814"/>
                    </a:cubicBezTo>
                    <a:lnTo>
                      <a:pt x="1338925" y="858160"/>
                    </a:lnTo>
                    <a:lnTo>
                      <a:pt x="1357939" y="873976"/>
                    </a:lnTo>
                    <a:cubicBezTo>
                      <a:pt x="1476789" y="955542"/>
                      <a:pt x="1640978" y="1005992"/>
                      <a:pt x="1822337" y="1005992"/>
                    </a:cubicBezTo>
                    <a:lnTo>
                      <a:pt x="1846210" y="1004341"/>
                    </a:lnTo>
                    <a:lnTo>
                      <a:pt x="1880321" y="928925"/>
                    </a:lnTo>
                    <a:cubicBezTo>
                      <a:pt x="1889070" y="899584"/>
                      <a:pt x="1893664" y="869204"/>
                      <a:pt x="1893664" y="838087"/>
                    </a:cubicBezTo>
                    <a:cubicBezTo>
                      <a:pt x="1893664" y="651388"/>
                      <a:pt x="1728266" y="491201"/>
                      <a:pt x="1492546" y="422776"/>
                    </a:cubicBezTo>
                    <a:close/>
                    <a:moveTo>
                      <a:pt x="1115341" y="395766"/>
                    </a:moveTo>
                    <a:lnTo>
                      <a:pt x="1104545" y="396512"/>
                    </a:lnTo>
                    <a:cubicBezTo>
                      <a:pt x="805271" y="438542"/>
                      <a:pt x="580146" y="620272"/>
                      <a:pt x="580146" y="838087"/>
                    </a:cubicBezTo>
                    <a:cubicBezTo>
                      <a:pt x="580146" y="869204"/>
                      <a:pt x="584741" y="899584"/>
                      <a:pt x="593489" y="928925"/>
                    </a:cubicBezTo>
                    <a:lnTo>
                      <a:pt x="616555" y="979921"/>
                    </a:lnTo>
                    <a:lnTo>
                      <a:pt x="744035" y="988740"/>
                    </a:lnTo>
                    <a:cubicBezTo>
                      <a:pt x="925394" y="988740"/>
                      <a:pt x="1089584" y="938290"/>
                      <a:pt x="1208434" y="856724"/>
                    </a:cubicBezTo>
                    <a:lnTo>
                      <a:pt x="1208828" y="856396"/>
                    </a:lnTo>
                    <a:lnTo>
                      <a:pt x="1176878" y="823058"/>
                    </a:lnTo>
                    <a:cubicBezTo>
                      <a:pt x="1114168" y="744197"/>
                      <a:pt x="1078302" y="652757"/>
                      <a:pt x="1078302" y="555260"/>
                    </a:cubicBezTo>
                    <a:cubicBezTo>
                      <a:pt x="1078302" y="518118"/>
                      <a:pt x="1083507" y="481856"/>
                      <a:pt x="1093418" y="446833"/>
                    </a:cubicBezTo>
                    <a:close/>
                    <a:moveTo>
                      <a:pt x="1236905" y="387355"/>
                    </a:moveTo>
                    <a:lnTo>
                      <a:pt x="1213032" y="389007"/>
                    </a:lnTo>
                    <a:lnTo>
                      <a:pt x="1178921" y="464422"/>
                    </a:lnTo>
                    <a:cubicBezTo>
                      <a:pt x="1170173" y="493764"/>
                      <a:pt x="1165578" y="524144"/>
                      <a:pt x="1165578" y="555260"/>
                    </a:cubicBezTo>
                    <a:cubicBezTo>
                      <a:pt x="1165578" y="617493"/>
                      <a:pt x="1183956" y="676780"/>
                      <a:pt x="1217190" y="730705"/>
                    </a:cubicBezTo>
                    <a:lnTo>
                      <a:pt x="1273833" y="802325"/>
                    </a:lnTo>
                    <a:lnTo>
                      <a:pt x="1288630" y="790016"/>
                    </a:lnTo>
                    <a:cubicBezTo>
                      <a:pt x="1359445" y="718079"/>
                      <a:pt x="1400794" y="631358"/>
                      <a:pt x="1400794" y="538008"/>
                    </a:cubicBezTo>
                    <a:cubicBezTo>
                      <a:pt x="1400794" y="506892"/>
                      <a:pt x="1396200" y="476512"/>
                      <a:pt x="1387451" y="447170"/>
                    </a:cubicBezTo>
                    <a:lnTo>
                      <a:pt x="1364386" y="396175"/>
                    </a:lnTo>
                    <a:close/>
                    <a:moveTo>
                      <a:pt x="1292540" y="290943"/>
                    </a:moveTo>
                    <a:lnTo>
                      <a:pt x="1277959" y="303072"/>
                    </a:lnTo>
                    <a:lnTo>
                      <a:pt x="1303611" y="304942"/>
                    </a:lnTo>
                    <a:close/>
                    <a:moveTo>
                      <a:pt x="1822337" y="104528"/>
                    </a:moveTo>
                    <a:cubicBezTo>
                      <a:pt x="1686318" y="104528"/>
                      <a:pt x="1559957" y="132906"/>
                      <a:pt x="1455137" y="181506"/>
                    </a:cubicBezTo>
                    <a:lnTo>
                      <a:pt x="1359343" y="235749"/>
                    </a:lnTo>
                    <a:lnTo>
                      <a:pt x="1361001" y="237202"/>
                    </a:lnTo>
                    <a:lnTo>
                      <a:pt x="1422082" y="318575"/>
                    </a:lnTo>
                    <a:lnTo>
                      <a:pt x="1509724" y="337397"/>
                    </a:lnTo>
                    <a:cubicBezTo>
                      <a:pt x="1785674" y="416079"/>
                      <a:pt x="1980940" y="610594"/>
                      <a:pt x="1980940" y="838087"/>
                    </a:cubicBezTo>
                    <a:cubicBezTo>
                      <a:pt x="1980940" y="875229"/>
                      <a:pt x="1975735" y="911492"/>
                      <a:pt x="1965824" y="946515"/>
                    </a:cubicBezTo>
                    <a:lnTo>
                      <a:pt x="1943902" y="997582"/>
                    </a:lnTo>
                    <a:lnTo>
                      <a:pt x="1954697" y="996835"/>
                    </a:lnTo>
                    <a:cubicBezTo>
                      <a:pt x="2253971" y="954806"/>
                      <a:pt x="2479096" y="773076"/>
                      <a:pt x="2479096" y="555260"/>
                    </a:cubicBezTo>
                    <a:cubicBezTo>
                      <a:pt x="2479096" y="306328"/>
                      <a:pt x="2185055" y="104528"/>
                      <a:pt x="1822337" y="104528"/>
                    </a:cubicBezTo>
                    <a:close/>
                    <a:moveTo>
                      <a:pt x="744035" y="87276"/>
                    </a:moveTo>
                    <a:cubicBezTo>
                      <a:pt x="381317" y="87276"/>
                      <a:pt x="87276" y="289076"/>
                      <a:pt x="87276" y="538008"/>
                    </a:cubicBezTo>
                    <a:cubicBezTo>
                      <a:pt x="87276" y="724707"/>
                      <a:pt x="252674" y="884894"/>
                      <a:pt x="488395" y="953319"/>
                    </a:cubicBezTo>
                    <a:lnTo>
                      <a:pt x="513174" y="958598"/>
                    </a:lnTo>
                    <a:lnTo>
                      <a:pt x="507986" y="946515"/>
                    </a:lnTo>
                    <a:cubicBezTo>
                      <a:pt x="498075" y="911492"/>
                      <a:pt x="492870" y="875229"/>
                      <a:pt x="492870" y="838087"/>
                    </a:cubicBezTo>
                    <a:cubicBezTo>
                      <a:pt x="492870" y="578095"/>
                      <a:pt x="747912" y="361177"/>
                      <a:pt x="1086956" y="311010"/>
                    </a:cubicBezTo>
                    <a:lnTo>
                      <a:pt x="1167317" y="305152"/>
                    </a:lnTo>
                    <a:lnTo>
                      <a:pt x="1205372" y="254454"/>
                    </a:lnTo>
                    <a:lnTo>
                      <a:pt x="1227996" y="235564"/>
                    </a:lnTo>
                    <a:lnTo>
                      <a:pt x="1208434" y="219292"/>
                    </a:lnTo>
                    <a:cubicBezTo>
                      <a:pt x="1089584" y="137726"/>
                      <a:pt x="925394" y="87276"/>
                      <a:pt x="744035" y="87276"/>
                    </a:cubicBezTo>
                    <a:close/>
                    <a:moveTo>
                      <a:pt x="744035" y="0"/>
                    </a:moveTo>
                    <a:cubicBezTo>
                      <a:pt x="949495" y="0"/>
                      <a:pt x="1135504" y="60218"/>
                      <a:pt x="1270147" y="157579"/>
                    </a:cubicBezTo>
                    <a:lnTo>
                      <a:pt x="1295150" y="179491"/>
                    </a:lnTo>
                    <a:lnTo>
                      <a:pt x="1322065" y="157017"/>
                    </a:lnTo>
                    <a:cubicBezTo>
                      <a:pt x="1454196" y="70178"/>
                      <a:pt x="1629719" y="17252"/>
                      <a:pt x="1822337" y="17252"/>
                    </a:cubicBezTo>
                    <a:cubicBezTo>
                      <a:pt x="2233256" y="17252"/>
                      <a:pt x="2566372" y="258126"/>
                      <a:pt x="2566372" y="555260"/>
                    </a:cubicBezTo>
                    <a:cubicBezTo>
                      <a:pt x="2566372" y="815252"/>
                      <a:pt x="2311330" y="1032171"/>
                      <a:pt x="1972286" y="1082338"/>
                    </a:cubicBezTo>
                    <a:lnTo>
                      <a:pt x="1891926" y="1088196"/>
                    </a:lnTo>
                    <a:lnTo>
                      <a:pt x="1853871" y="1138893"/>
                    </a:lnTo>
                    <a:cubicBezTo>
                      <a:pt x="1720162" y="1282004"/>
                      <a:pt x="1493730" y="1376095"/>
                      <a:pt x="1236905" y="1376095"/>
                    </a:cubicBezTo>
                    <a:cubicBezTo>
                      <a:pt x="980081" y="1376095"/>
                      <a:pt x="753648" y="1282004"/>
                      <a:pt x="619940" y="1138893"/>
                    </a:cubicBezTo>
                    <a:lnTo>
                      <a:pt x="558550" y="1057109"/>
                    </a:lnTo>
                    <a:lnTo>
                      <a:pt x="454423" y="1033737"/>
                    </a:lnTo>
                    <a:cubicBezTo>
                      <a:pt x="187378" y="952063"/>
                      <a:pt x="0" y="760859"/>
                      <a:pt x="0" y="538008"/>
                    </a:cubicBezTo>
                    <a:cubicBezTo>
                      <a:pt x="0" y="240874"/>
                      <a:pt x="333116" y="0"/>
                      <a:pt x="744035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439F9DC0-C108-497A-8DCD-1C0936CF45C4}"/>
                  </a:ext>
                </a:extLst>
              </p:cNvPr>
              <p:cNvSpPr/>
              <p:nvPr/>
            </p:nvSpPr>
            <p:spPr>
              <a:xfrm rot="10800000">
                <a:off x="6389011" y="3447119"/>
                <a:ext cx="2566372" cy="1200255"/>
              </a:xfrm>
              <a:custGeom>
                <a:avLst/>
                <a:gdLst>
                  <a:gd name="connsiteX0" fmla="*/ 1273056 w 2566372"/>
                  <a:gd name="connsiteY0" fmla="*/ 915888 h 1376095"/>
                  <a:gd name="connsiteX1" fmla="*/ 1270147 w 2566372"/>
                  <a:gd name="connsiteY1" fmla="*/ 918437 h 1376095"/>
                  <a:gd name="connsiteX2" fmla="*/ 744035 w 2566372"/>
                  <a:gd name="connsiteY2" fmla="*/ 1076016 h 1376095"/>
                  <a:gd name="connsiteX3" fmla="*/ 677330 w 2566372"/>
                  <a:gd name="connsiteY3" fmla="*/ 1071154 h 1376095"/>
                  <a:gd name="connsiteX4" fmla="*/ 692310 w 2566372"/>
                  <a:gd name="connsiteY4" fmla="*/ 1090096 h 1376095"/>
                  <a:gd name="connsiteX5" fmla="*/ 1236905 w 2566372"/>
                  <a:gd name="connsiteY5" fmla="*/ 1288819 h 1376095"/>
                  <a:gd name="connsiteX6" fmla="*/ 1701304 w 2566372"/>
                  <a:gd name="connsiteY6" fmla="*/ 1156803 h 1376095"/>
                  <a:gd name="connsiteX7" fmla="*/ 1781284 w 2566372"/>
                  <a:gd name="connsiteY7" fmla="*/ 1090276 h 1376095"/>
                  <a:gd name="connsiteX8" fmla="*/ 1672388 w 2566372"/>
                  <a:gd name="connsiteY8" fmla="*/ 1082338 h 1376095"/>
                  <a:gd name="connsiteX9" fmla="*/ 1335422 w 2566372"/>
                  <a:gd name="connsiteY9" fmla="*/ 962074 h 1376095"/>
                  <a:gd name="connsiteX10" fmla="*/ 1467767 w 2566372"/>
                  <a:gd name="connsiteY10" fmla="*/ 417497 h 1376095"/>
                  <a:gd name="connsiteX11" fmla="*/ 1472954 w 2566372"/>
                  <a:gd name="connsiteY11" fmla="*/ 429581 h 1376095"/>
                  <a:gd name="connsiteX12" fmla="*/ 1488070 w 2566372"/>
                  <a:gd name="connsiteY12" fmla="*/ 538008 h 1376095"/>
                  <a:gd name="connsiteX13" fmla="*/ 1361001 w 2566372"/>
                  <a:gd name="connsiteY13" fmla="*/ 838814 h 1376095"/>
                  <a:gd name="connsiteX14" fmla="*/ 1338925 w 2566372"/>
                  <a:gd name="connsiteY14" fmla="*/ 858160 h 1376095"/>
                  <a:gd name="connsiteX15" fmla="*/ 1357939 w 2566372"/>
                  <a:gd name="connsiteY15" fmla="*/ 873976 h 1376095"/>
                  <a:gd name="connsiteX16" fmla="*/ 1822337 w 2566372"/>
                  <a:gd name="connsiteY16" fmla="*/ 1005992 h 1376095"/>
                  <a:gd name="connsiteX17" fmla="*/ 1846210 w 2566372"/>
                  <a:gd name="connsiteY17" fmla="*/ 1004341 h 1376095"/>
                  <a:gd name="connsiteX18" fmla="*/ 1880321 w 2566372"/>
                  <a:gd name="connsiteY18" fmla="*/ 928925 h 1376095"/>
                  <a:gd name="connsiteX19" fmla="*/ 1893664 w 2566372"/>
                  <a:gd name="connsiteY19" fmla="*/ 838087 h 1376095"/>
                  <a:gd name="connsiteX20" fmla="*/ 1492546 w 2566372"/>
                  <a:gd name="connsiteY20" fmla="*/ 422776 h 1376095"/>
                  <a:gd name="connsiteX21" fmla="*/ 1115341 w 2566372"/>
                  <a:gd name="connsiteY21" fmla="*/ 395766 h 1376095"/>
                  <a:gd name="connsiteX22" fmla="*/ 1104545 w 2566372"/>
                  <a:gd name="connsiteY22" fmla="*/ 396512 h 1376095"/>
                  <a:gd name="connsiteX23" fmla="*/ 580146 w 2566372"/>
                  <a:gd name="connsiteY23" fmla="*/ 838087 h 1376095"/>
                  <a:gd name="connsiteX24" fmla="*/ 593489 w 2566372"/>
                  <a:gd name="connsiteY24" fmla="*/ 928925 h 1376095"/>
                  <a:gd name="connsiteX25" fmla="*/ 616555 w 2566372"/>
                  <a:gd name="connsiteY25" fmla="*/ 979921 h 1376095"/>
                  <a:gd name="connsiteX26" fmla="*/ 744035 w 2566372"/>
                  <a:gd name="connsiteY26" fmla="*/ 988740 h 1376095"/>
                  <a:gd name="connsiteX27" fmla="*/ 1208434 w 2566372"/>
                  <a:gd name="connsiteY27" fmla="*/ 856724 h 1376095"/>
                  <a:gd name="connsiteX28" fmla="*/ 1208828 w 2566372"/>
                  <a:gd name="connsiteY28" fmla="*/ 856396 h 1376095"/>
                  <a:gd name="connsiteX29" fmla="*/ 1176878 w 2566372"/>
                  <a:gd name="connsiteY29" fmla="*/ 823058 h 1376095"/>
                  <a:gd name="connsiteX30" fmla="*/ 1078302 w 2566372"/>
                  <a:gd name="connsiteY30" fmla="*/ 555260 h 1376095"/>
                  <a:gd name="connsiteX31" fmla="*/ 1093418 w 2566372"/>
                  <a:gd name="connsiteY31" fmla="*/ 446833 h 1376095"/>
                  <a:gd name="connsiteX32" fmla="*/ 1236905 w 2566372"/>
                  <a:gd name="connsiteY32" fmla="*/ 387355 h 1376095"/>
                  <a:gd name="connsiteX33" fmla="*/ 1213032 w 2566372"/>
                  <a:gd name="connsiteY33" fmla="*/ 389007 h 1376095"/>
                  <a:gd name="connsiteX34" fmla="*/ 1178921 w 2566372"/>
                  <a:gd name="connsiteY34" fmla="*/ 464422 h 1376095"/>
                  <a:gd name="connsiteX35" fmla="*/ 1165578 w 2566372"/>
                  <a:gd name="connsiteY35" fmla="*/ 555260 h 1376095"/>
                  <a:gd name="connsiteX36" fmla="*/ 1217190 w 2566372"/>
                  <a:gd name="connsiteY36" fmla="*/ 730705 h 1376095"/>
                  <a:gd name="connsiteX37" fmla="*/ 1273833 w 2566372"/>
                  <a:gd name="connsiteY37" fmla="*/ 802325 h 1376095"/>
                  <a:gd name="connsiteX38" fmla="*/ 1288630 w 2566372"/>
                  <a:gd name="connsiteY38" fmla="*/ 790016 h 1376095"/>
                  <a:gd name="connsiteX39" fmla="*/ 1400794 w 2566372"/>
                  <a:gd name="connsiteY39" fmla="*/ 538008 h 1376095"/>
                  <a:gd name="connsiteX40" fmla="*/ 1387451 w 2566372"/>
                  <a:gd name="connsiteY40" fmla="*/ 447170 h 1376095"/>
                  <a:gd name="connsiteX41" fmla="*/ 1364386 w 2566372"/>
                  <a:gd name="connsiteY41" fmla="*/ 396175 h 1376095"/>
                  <a:gd name="connsiteX42" fmla="*/ 1292540 w 2566372"/>
                  <a:gd name="connsiteY42" fmla="*/ 290943 h 1376095"/>
                  <a:gd name="connsiteX43" fmla="*/ 1277959 w 2566372"/>
                  <a:gd name="connsiteY43" fmla="*/ 303072 h 1376095"/>
                  <a:gd name="connsiteX44" fmla="*/ 1303611 w 2566372"/>
                  <a:gd name="connsiteY44" fmla="*/ 304942 h 1376095"/>
                  <a:gd name="connsiteX45" fmla="*/ 1822337 w 2566372"/>
                  <a:gd name="connsiteY45" fmla="*/ 104528 h 1376095"/>
                  <a:gd name="connsiteX46" fmla="*/ 1455137 w 2566372"/>
                  <a:gd name="connsiteY46" fmla="*/ 181506 h 1376095"/>
                  <a:gd name="connsiteX47" fmla="*/ 1359343 w 2566372"/>
                  <a:gd name="connsiteY47" fmla="*/ 235749 h 1376095"/>
                  <a:gd name="connsiteX48" fmla="*/ 1361001 w 2566372"/>
                  <a:gd name="connsiteY48" fmla="*/ 237202 h 1376095"/>
                  <a:gd name="connsiteX49" fmla="*/ 1422082 w 2566372"/>
                  <a:gd name="connsiteY49" fmla="*/ 318575 h 1376095"/>
                  <a:gd name="connsiteX50" fmla="*/ 1509724 w 2566372"/>
                  <a:gd name="connsiteY50" fmla="*/ 337397 h 1376095"/>
                  <a:gd name="connsiteX51" fmla="*/ 1980940 w 2566372"/>
                  <a:gd name="connsiteY51" fmla="*/ 838087 h 1376095"/>
                  <a:gd name="connsiteX52" fmla="*/ 1965824 w 2566372"/>
                  <a:gd name="connsiteY52" fmla="*/ 946515 h 1376095"/>
                  <a:gd name="connsiteX53" fmla="*/ 1943902 w 2566372"/>
                  <a:gd name="connsiteY53" fmla="*/ 997582 h 1376095"/>
                  <a:gd name="connsiteX54" fmla="*/ 1954697 w 2566372"/>
                  <a:gd name="connsiteY54" fmla="*/ 996835 h 1376095"/>
                  <a:gd name="connsiteX55" fmla="*/ 2479096 w 2566372"/>
                  <a:gd name="connsiteY55" fmla="*/ 555260 h 1376095"/>
                  <a:gd name="connsiteX56" fmla="*/ 1822337 w 2566372"/>
                  <a:gd name="connsiteY56" fmla="*/ 104528 h 1376095"/>
                  <a:gd name="connsiteX57" fmla="*/ 744035 w 2566372"/>
                  <a:gd name="connsiteY57" fmla="*/ 87276 h 1376095"/>
                  <a:gd name="connsiteX58" fmla="*/ 87276 w 2566372"/>
                  <a:gd name="connsiteY58" fmla="*/ 538008 h 1376095"/>
                  <a:gd name="connsiteX59" fmla="*/ 488395 w 2566372"/>
                  <a:gd name="connsiteY59" fmla="*/ 953319 h 1376095"/>
                  <a:gd name="connsiteX60" fmla="*/ 513174 w 2566372"/>
                  <a:gd name="connsiteY60" fmla="*/ 958598 h 1376095"/>
                  <a:gd name="connsiteX61" fmla="*/ 507986 w 2566372"/>
                  <a:gd name="connsiteY61" fmla="*/ 946515 h 1376095"/>
                  <a:gd name="connsiteX62" fmla="*/ 492870 w 2566372"/>
                  <a:gd name="connsiteY62" fmla="*/ 838087 h 1376095"/>
                  <a:gd name="connsiteX63" fmla="*/ 1086956 w 2566372"/>
                  <a:gd name="connsiteY63" fmla="*/ 311010 h 1376095"/>
                  <a:gd name="connsiteX64" fmla="*/ 1167317 w 2566372"/>
                  <a:gd name="connsiteY64" fmla="*/ 305152 h 1376095"/>
                  <a:gd name="connsiteX65" fmla="*/ 1205372 w 2566372"/>
                  <a:gd name="connsiteY65" fmla="*/ 254454 h 1376095"/>
                  <a:gd name="connsiteX66" fmla="*/ 1227996 w 2566372"/>
                  <a:gd name="connsiteY66" fmla="*/ 235564 h 1376095"/>
                  <a:gd name="connsiteX67" fmla="*/ 1208434 w 2566372"/>
                  <a:gd name="connsiteY67" fmla="*/ 219292 h 1376095"/>
                  <a:gd name="connsiteX68" fmla="*/ 744035 w 2566372"/>
                  <a:gd name="connsiteY68" fmla="*/ 87276 h 1376095"/>
                  <a:gd name="connsiteX69" fmla="*/ 744035 w 2566372"/>
                  <a:gd name="connsiteY69" fmla="*/ 0 h 1376095"/>
                  <a:gd name="connsiteX70" fmla="*/ 1270147 w 2566372"/>
                  <a:gd name="connsiteY70" fmla="*/ 157579 h 1376095"/>
                  <a:gd name="connsiteX71" fmla="*/ 1295150 w 2566372"/>
                  <a:gd name="connsiteY71" fmla="*/ 179491 h 1376095"/>
                  <a:gd name="connsiteX72" fmla="*/ 1322065 w 2566372"/>
                  <a:gd name="connsiteY72" fmla="*/ 157017 h 1376095"/>
                  <a:gd name="connsiteX73" fmla="*/ 1822337 w 2566372"/>
                  <a:gd name="connsiteY73" fmla="*/ 17252 h 1376095"/>
                  <a:gd name="connsiteX74" fmla="*/ 2566372 w 2566372"/>
                  <a:gd name="connsiteY74" fmla="*/ 555260 h 1376095"/>
                  <a:gd name="connsiteX75" fmla="*/ 1972286 w 2566372"/>
                  <a:gd name="connsiteY75" fmla="*/ 1082338 h 1376095"/>
                  <a:gd name="connsiteX76" fmla="*/ 1891926 w 2566372"/>
                  <a:gd name="connsiteY76" fmla="*/ 1088196 h 1376095"/>
                  <a:gd name="connsiteX77" fmla="*/ 1853871 w 2566372"/>
                  <a:gd name="connsiteY77" fmla="*/ 1138893 h 1376095"/>
                  <a:gd name="connsiteX78" fmla="*/ 1236905 w 2566372"/>
                  <a:gd name="connsiteY78" fmla="*/ 1376095 h 1376095"/>
                  <a:gd name="connsiteX79" fmla="*/ 619940 w 2566372"/>
                  <a:gd name="connsiteY79" fmla="*/ 1138893 h 1376095"/>
                  <a:gd name="connsiteX80" fmla="*/ 558550 w 2566372"/>
                  <a:gd name="connsiteY80" fmla="*/ 1057109 h 1376095"/>
                  <a:gd name="connsiteX81" fmla="*/ 454423 w 2566372"/>
                  <a:gd name="connsiteY81" fmla="*/ 1033737 h 1376095"/>
                  <a:gd name="connsiteX82" fmla="*/ 0 w 2566372"/>
                  <a:gd name="connsiteY82" fmla="*/ 538008 h 1376095"/>
                  <a:gd name="connsiteX83" fmla="*/ 744035 w 2566372"/>
                  <a:gd name="connsiteY83" fmla="*/ 0 h 137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566372" h="1376095">
                    <a:moveTo>
                      <a:pt x="1273056" y="915888"/>
                    </a:moveTo>
                    <a:lnTo>
                      <a:pt x="1270147" y="918437"/>
                    </a:lnTo>
                    <a:cubicBezTo>
                      <a:pt x="1135504" y="1015798"/>
                      <a:pt x="949495" y="1076016"/>
                      <a:pt x="744035" y="1076016"/>
                    </a:cubicBezTo>
                    <a:lnTo>
                      <a:pt x="677330" y="1071154"/>
                    </a:lnTo>
                    <a:lnTo>
                      <a:pt x="692310" y="1090096"/>
                    </a:lnTo>
                    <a:cubicBezTo>
                      <a:pt x="810335" y="1209991"/>
                      <a:pt x="1010207" y="1288819"/>
                      <a:pt x="1236905" y="1288819"/>
                    </a:cubicBezTo>
                    <a:cubicBezTo>
                      <a:pt x="1418264" y="1288819"/>
                      <a:pt x="1582454" y="1238369"/>
                      <a:pt x="1701304" y="1156803"/>
                    </a:cubicBezTo>
                    <a:lnTo>
                      <a:pt x="1781284" y="1090276"/>
                    </a:lnTo>
                    <a:lnTo>
                      <a:pt x="1672388" y="1082338"/>
                    </a:lnTo>
                    <a:cubicBezTo>
                      <a:pt x="1545247" y="1063525"/>
                      <a:pt x="1429918" y="1021263"/>
                      <a:pt x="1335422" y="962074"/>
                    </a:cubicBezTo>
                    <a:close/>
                    <a:moveTo>
                      <a:pt x="1467767" y="417497"/>
                    </a:moveTo>
                    <a:lnTo>
                      <a:pt x="1472954" y="429581"/>
                    </a:lnTo>
                    <a:cubicBezTo>
                      <a:pt x="1482865" y="464604"/>
                      <a:pt x="1488070" y="500866"/>
                      <a:pt x="1488070" y="538008"/>
                    </a:cubicBezTo>
                    <a:cubicBezTo>
                      <a:pt x="1488070" y="649433"/>
                      <a:pt x="1441226" y="752947"/>
                      <a:pt x="1361001" y="838814"/>
                    </a:cubicBezTo>
                    <a:lnTo>
                      <a:pt x="1338925" y="858160"/>
                    </a:lnTo>
                    <a:lnTo>
                      <a:pt x="1357939" y="873976"/>
                    </a:lnTo>
                    <a:cubicBezTo>
                      <a:pt x="1476789" y="955542"/>
                      <a:pt x="1640978" y="1005992"/>
                      <a:pt x="1822337" y="1005992"/>
                    </a:cubicBezTo>
                    <a:lnTo>
                      <a:pt x="1846210" y="1004341"/>
                    </a:lnTo>
                    <a:lnTo>
                      <a:pt x="1880321" y="928925"/>
                    </a:lnTo>
                    <a:cubicBezTo>
                      <a:pt x="1889070" y="899584"/>
                      <a:pt x="1893664" y="869204"/>
                      <a:pt x="1893664" y="838087"/>
                    </a:cubicBezTo>
                    <a:cubicBezTo>
                      <a:pt x="1893664" y="651388"/>
                      <a:pt x="1728266" y="491201"/>
                      <a:pt x="1492546" y="422776"/>
                    </a:cubicBezTo>
                    <a:close/>
                    <a:moveTo>
                      <a:pt x="1115341" y="395766"/>
                    </a:moveTo>
                    <a:lnTo>
                      <a:pt x="1104545" y="396512"/>
                    </a:lnTo>
                    <a:cubicBezTo>
                      <a:pt x="805271" y="438542"/>
                      <a:pt x="580146" y="620272"/>
                      <a:pt x="580146" y="838087"/>
                    </a:cubicBezTo>
                    <a:cubicBezTo>
                      <a:pt x="580146" y="869204"/>
                      <a:pt x="584741" y="899584"/>
                      <a:pt x="593489" y="928925"/>
                    </a:cubicBezTo>
                    <a:lnTo>
                      <a:pt x="616555" y="979921"/>
                    </a:lnTo>
                    <a:lnTo>
                      <a:pt x="744035" y="988740"/>
                    </a:lnTo>
                    <a:cubicBezTo>
                      <a:pt x="925394" y="988740"/>
                      <a:pt x="1089584" y="938290"/>
                      <a:pt x="1208434" y="856724"/>
                    </a:cubicBezTo>
                    <a:lnTo>
                      <a:pt x="1208828" y="856396"/>
                    </a:lnTo>
                    <a:lnTo>
                      <a:pt x="1176878" y="823058"/>
                    </a:lnTo>
                    <a:cubicBezTo>
                      <a:pt x="1114168" y="744197"/>
                      <a:pt x="1078302" y="652757"/>
                      <a:pt x="1078302" y="555260"/>
                    </a:cubicBezTo>
                    <a:cubicBezTo>
                      <a:pt x="1078302" y="518118"/>
                      <a:pt x="1083507" y="481856"/>
                      <a:pt x="1093418" y="446833"/>
                    </a:cubicBezTo>
                    <a:close/>
                    <a:moveTo>
                      <a:pt x="1236905" y="387355"/>
                    </a:moveTo>
                    <a:lnTo>
                      <a:pt x="1213032" y="389007"/>
                    </a:lnTo>
                    <a:lnTo>
                      <a:pt x="1178921" y="464422"/>
                    </a:lnTo>
                    <a:cubicBezTo>
                      <a:pt x="1170173" y="493764"/>
                      <a:pt x="1165578" y="524144"/>
                      <a:pt x="1165578" y="555260"/>
                    </a:cubicBezTo>
                    <a:cubicBezTo>
                      <a:pt x="1165578" y="617493"/>
                      <a:pt x="1183956" y="676780"/>
                      <a:pt x="1217190" y="730705"/>
                    </a:cubicBezTo>
                    <a:lnTo>
                      <a:pt x="1273833" y="802325"/>
                    </a:lnTo>
                    <a:lnTo>
                      <a:pt x="1288630" y="790016"/>
                    </a:lnTo>
                    <a:cubicBezTo>
                      <a:pt x="1359445" y="718079"/>
                      <a:pt x="1400794" y="631358"/>
                      <a:pt x="1400794" y="538008"/>
                    </a:cubicBezTo>
                    <a:cubicBezTo>
                      <a:pt x="1400794" y="506892"/>
                      <a:pt x="1396200" y="476512"/>
                      <a:pt x="1387451" y="447170"/>
                    </a:cubicBezTo>
                    <a:lnTo>
                      <a:pt x="1364386" y="396175"/>
                    </a:lnTo>
                    <a:close/>
                    <a:moveTo>
                      <a:pt x="1292540" y="290943"/>
                    </a:moveTo>
                    <a:lnTo>
                      <a:pt x="1277959" y="303072"/>
                    </a:lnTo>
                    <a:lnTo>
                      <a:pt x="1303611" y="304942"/>
                    </a:lnTo>
                    <a:close/>
                    <a:moveTo>
                      <a:pt x="1822337" y="104528"/>
                    </a:moveTo>
                    <a:cubicBezTo>
                      <a:pt x="1686318" y="104528"/>
                      <a:pt x="1559957" y="132906"/>
                      <a:pt x="1455137" y="181506"/>
                    </a:cubicBezTo>
                    <a:lnTo>
                      <a:pt x="1359343" y="235749"/>
                    </a:lnTo>
                    <a:lnTo>
                      <a:pt x="1361001" y="237202"/>
                    </a:lnTo>
                    <a:lnTo>
                      <a:pt x="1422082" y="318575"/>
                    </a:lnTo>
                    <a:lnTo>
                      <a:pt x="1509724" y="337397"/>
                    </a:lnTo>
                    <a:cubicBezTo>
                      <a:pt x="1785674" y="416079"/>
                      <a:pt x="1980940" y="610594"/>
                      <a:pt x="1980940" y="838087"/>
                    </a:cubicBezTo>
                    <a:cubicBezTo>
                      <a:pt x="1980940" y="875229"/>
                      <a:pt x="1975735" y="911492"/>
                      <a:pt x="1965824" y="946515"/>
                    </a:cubicBezTo>
                    <a:lnTo>
                      <a:pt x="1943902" y="997582"/>
                    </a:lnTo>
                    <a:lnTo>
                      <a:pt x="1954697" y="996835"/>
                    </a:lnTo>
                    <a:cubicBezTo>
                      <a:pt x="2253971" y="954806"/>
                      <a:pt x="2479096" y="773076"/>
                      <a:pt x="2479096" y="555260"/>
                    </a:cubicBezTo>
                    <a:cubicBezTo>
                      <a:pt x="2479096" y="306328"/>
                      <a:pt x="2185055" y="104528"/>
                      <a:pt x="1822337" y="104528"/>
                    </a:cubicBezTo>
                    <a:close/>
                    <a:moveTo>
                      <a:pt x="744035" y="87276"/>
                    </a:moveTo>
                    <a:cubicBezTo>
                      <a:pt x="381317" y="87276"/>
                      <a:pt x="87276" y="289076"/>
                      <a:pt x="87276" y="538008"/>
                    </a:cubicBezTo>
                    <a:cubicBezTo>
                      <a:pt x="87276" y="724707"/>
                      <a:pt x="252674" y="884894"/>
                      <a:pt x="488395" y="953319"/>
                    </a:cubicBezTo>
                    <a:lnTo>
                      <a:pt x="513174" y="958598"/>
                    </a:lnTo>
                    <a:lnTo>
                      <a:pt x="507986" y="946515"/>
                    </a:lnTo>
                    <a:cubicBezTo>
                      <a:pt x="498075" y="911492"/>
                      <a:pt x="492870" y="875229"/>
                      <a:pt x="492870" y="838087"/>
                    </a:cubicBezTo>
                    <a:cubicBezTo>
                      <a:pt x="492870" y="578095"/>
                      <a:pt x="747912" y="361177"/>
                      <a:pt x="1086956" y="311010"/>
                    </a:cubicBezTo>
                    <a:lnTo>
                      <a:pt x="1167317" y="305152"/>
                    </a:lnTo>
                    <a:lnTo>
                      <a:pt x="1205372" y="254454"/>
                    </a:lnTo>
                    <a:lnTo>
                      <a:pt x="1227996" y="235564"/>
                    </a:lnTo>
                    <a:lnTo>
                      <a:pt x="1208434" y="219292"/>
                    </a:lnTo>
                    <a:cubicBezTo>
                      <a:pt x="1089584" y="137726"/>
                      <a:pt x="925394" y="87276"/>
                      <a:pt x="744035" y="87276"/>
                    </a:cubicBezTo>
                    <a:close/>
                    <a:moveTo>
                      <a:pt x="744035" y="0"/>
                    </a:moveTo>
                    <a:cubicBezTo>
                      <a:pt x="949495" y="0"/>
                      <a:pt x="1135504" y="60218"/>
                      <a:pt x="1270147" y="157579"/>
                    </a:cubicBezTo>
                    <a:lnTo>
                      <a:pt x="1295150" y="179491"/>
                    </a:lnTo>
                    <a:lnTo>
                      <a:pt x="1322065" y="157017"/>
                    </a:lnTo>
                    <a:cubicBezTo>
                      <a:pt x="1454196" y="70178"/>
                      <a:pt x="1629719" y="17252"/>
                      <a:pt x="1822337" y="17252"/>
                    </a:cubicBezTo>
                    <a:cubicBezTo>
                      <a:pt x="2233256" y="17252"/>
                      <a:pt x="2566372" y="258126"/>
                      <a:pt x="2566372" y="555260"/>
                    </a:cubicBezTo>
                    <a:cubicBezTo>
                      <a:pt x="2566372" y="815252"/>
                      <a:pt x="2311330" y="1032171"/>
                      <a:pt x="1972286" y="1082338"/>
                    </a:cubicBezTo>
                    <a:lnTo>
                      <a:pt x="1891926" y="1088196"/>
                    </a:lnTo>
                    <a:lnTo>
                      <a:pt x="1853871" y="1138893"/>
                    </a:lnTo>
                    <a:cubicBezTo>
                      <a:pt x="1720162" y="1282004"/>
                      <a:pt x="1493730" y="1376095"/>
                      <a:pt x="1236905" y="1376095"/>
                    </a:cubicBezTo>
                    <a:cubicBezTo>
                      <a:pt x="980081" y="1376095"/>
                      <a:pt x="753648" y="1282004"/>
                      <a:pt x="619940" y="1138893"/>
                    </a:cubicBezTo>
                    <a:lnTo>
                      <a:pt x="558550" y="1057109"/>
                    </a:lnTo>
                    <a:lnTo>
                      <a:pt x="454423" y="1033737"/>
                    </a:lnTo>
                    <a:cubicBezTo>
                      <a:pt x="187378" y="952063"/>
                      <a:pt x="0" y="760859"/>
                      <a:pt x="0" y="538008"/>
                    </a:cubicBezTo>
                    <a:cubicBezTo>
                      <a:pt x="0" y="240874"/>
                      <a:pt x="333116" y="0"/>
                      <a:pt x="744035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9" name="月 138">
              <a:extLst>
                <a:ext uri="{FF2B5EF4-FFF2-40B4-BE49-F238E27FC236}">
                  <a16:creationId xmlns:a16="http://schemas.microsoft.com/office/drawing/2014/main" id="{0A61A2E4-0C4A-401A-9B35-A6B7CC9FCBFC}"/>
                </a:ext>
              </a:extLst>
            </p:cNvPr>
            <p:cNvSpPr/>
            <p:nvPr/>
          </p:nvSpPr>
          <p:spPr>
            <a:xfrm rot="7200000">
              <a:off x="5230569" y="310921"/>
              <a:ext cx="240865" cy="1387103"/>
            </a:xfrm>
            <a:prstGeom prst="moon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月 139">
              <a:extLst>
                <a:ext uri="{FF2B5EF4-FFF2-40B4-BE49-F238E27FC236}">
                  <a16:creationId xmlns:a16="http://schemas.microsoft.com/office/drawing/2014/main" id="{D3253C20-D64D-486F-B188-13099A6291C6}"/>
                </a:ext>
              </a:extLst>
            </p:cNvPr>
            <p:cNvSpPr/>
            <p:nvPr/>
          </p:nvSpPr>
          <p:spPr>
            <a:xfrm rot="7200000">
              <a:off x="6386300" y="1168697"/>
              <a:ext cx="254191" cy="1387103"/>
            </a:xfrm>
            <a:prstGeom prst="moon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01495557-B737-4E9A-8807-886D95456D98}"/>
                </a:ext>
              </a:extLst>
            </p:cNvPr>
            <p:cNvSpPr/>
            <p:nvPr/>
          </p:nvSpPr>
          <p:spPr>
            <a:xfrm rot="17945252">
              <a:off x="6980900" y="1309452"/>
              <a:ext cx="240866" cy="1387103"/>
            </a:xfrm>
            <a:prstGeom prst="moon">
              <a:avLst/>
            </a:pr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420E9E99-41BC-484D-B3E9-369916507DEB}"/>
                </a:ext>
              </a:extLst>
            </p:cNvPr>
            <p:cNvGrpSpPr/>
            <p:nvPr/>
          </p:nvGrpSpPr>
          <p:grpSpPr>
            <a:xfrm rot="1054188">
              <a:off x="5554775" y="1016278"/>
              <a:ext cx="1419674" cy="744934"/>
              <a:chOff x="3906511" y="5010574"/>
              <a:chExt cx="1677735" cy="813575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F1BB22E3-BF6E-44F3-9D1A-4D4BEDB2C08B}"/>
                  </a:ext>
                </a:extLst>
              </p:cNvPr>
              <p:cNvSpPr/>
              <p:nvPr/>
            </p:nvSpPr>
            <p:spPr>
              <a:xfrm rot="10800000">
                <a:off x="4139424" y="5141343"/>
                <a:ext cx="813575" cy="126764"/>
              </a:xfrm>
              <a:custGeom>
                <a:avLst/>
                <a:gdLst>
                  <a:gd name="connsiteX0" fmla="*/ 566142 w 1157347"/>
                  <a:gd name="connsiteY0" fmla="*/ 247530 h 247530"/>
                  <a:gd name="connsiteX1" fmla="*/ 110535 w 1157347"/>
                  <a:gd name="connsiteY1" fmla="*/ 188245 h 247530"/>
                  <a:gd name="connsiteX2" fmla="*/ 0 w 1157347"/>
                  <a:gd name="connsiteY2" fmla="*/ 149394 h 247530"/>
                  <a:gd name="connsiteX3" fmla="*/ 35534 w 1157347"/>
                  <a:gd name="connsiteY3" fmla="*/ 7257 h 247530"/>
                  <a:gd name="connsiteX4" fmla="*/ 110610 w 1157347"/>
                  <a:gd name="connsiteY4" fmla="*/ 28153 h 247530"/>
                  <a:gd name="connsiteX5" fmla="*/ 566142 w 1157347"/>
                  <a:gd name="connsiteY5" fmla="*/ 73963 h 247530"/>
                  <a:gd name="connsiteX6" fmla="*/ 1021674 w 1157347"/>
                  <a:gd name="connsiteY6" fmla="*/ 28153 h 247530"/>
                  <a:gd name="connsiteX7" fmla="*/ 1122819 w 1157347"/>
                  <a:gd name="connsiteY7" fmla="*/ 0 h 247530"/>
                  <a:gd name="connsiteX8" fmla="*/ 1157347 w 1157347"/>
                  <a:gd name="connsiteY8" fmla="*/ 138113 h 247530"/>
                  <a:gd name="connsiteX9" fmla="*/ 1142349 w 1157347"/>
                  <a:gd name="connsiteY9" fmla="*/ 145857 h 247530"/>
                  <a:gd name="connsiteX10" fmla="*/ 566142 w 1157347"/>
                  <a:gd name="connsiteY10" fmla="*/ 247530 h 24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7347" h="247530">
                    <a:moveTo>
                      <a:pt x="566142" y="247530"/>
                    </a:moveTo>
                    <a:cubicBezTo>
                      <a:pt x="397374" y="247530"/>
                      <a:pt x="240590" y="225674"/>
                      <a:pt x="110535" y="188245"/>
                    </a:cubicBezTo>
                    <a:lnTo>
                      <a:pt x="0" y="149394"/>
                    </a:lnTo>
                    <a:lnTo>
                      <a:pt x="35534" y="7257"/>
                    </a:lnTo>
                    <a:lnTo>
                      <a:pt x="110610" y="28153"/>
                    </a:lnTo>
                    <a:cubicBezTo>
                      <a:pt x="250207" y="57887"/>
                      <a:pt x="405836" y="73963"/>
                      <a:pt x="566142" y="73963"/>
                    </a:cubicBezTo>
                    <a:cubicBezTo>
                      <a:pt x="726448" y="73963"/>
                      <a:pt x="882076" y="57887"/>
                      <a:pt x="1021674" y="28153"/>
                    </a:cubicBezTo>
                    <a:lnTo>
                      <a:pt x="1122819" y="0"/>
                    </a:lnTo>
                    <a:lnTo>
                      <a:pt x="1157347" y="138113"/>
                    </a:lnTo>
                    <a:lnTo>
                      <a:pt x="1142349" y="145857"/>
                    </a:lnTo>
                    <a:cubicBezTo>
                      <a:pt x="994885" y="208675"/>
                      <a:pt x="791165" y="247530"/>
                      <a:pt x="566142" y="247530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2A9E59E0-5E3E-4147-977C-D977CC77C52C}"/>
                  </a:ext>
                </a:extLst>
              </p:cNvPr>
              <p:cNvSpPr/>
              <p:nvPr/>
            </p:nvSpPr>
            <p:spPr>
              <a:xfrm rot="900000">
                <a:off x="4391109" y="5371233"/>
                <a:ext cx="813575" cy="126764"/>
              </a:xfrm>
              <a:custGeom>
                <a:avLst/>
                <a:gdLst>
                  <a:gd name="connsiteX0" fmla="*/ 566142 w 1157347"/>
                  <a:gd name="connsiteY0" fmla="*/ 247530 h 247530"/>
                  <a:gd name="connsiteX1" fmla="*/ 110535 w 1157347"/>
                  <a:gd name="connsiteY1" fmla="*/ 188245 h 247530"/>
                  <a:gd name="connsiteX2" fmla="*/ 0 w 1157347"/>
                  <a:gd name="connsiteY2" fmla="*/ 149394 h 247530"/>
                  <a:gd name="connsiteX3" fmla="*/ 35534 w 1157347"/>
                  <a:gd name="connsiteY3" fmla="*/ 7257 h 247530"/>
                  <a:gd name="connsiteX4" fmla="*/ 110610 w 1157347"/>
                  <a:gd name="connsiteY4" fmla="*/ 28153 h 247530"/>
                  <a:gd name="connsiteX5" fmla="*/ 566142 w 1157347"/>
                  <a:gd name="connsiteY5" fmla="*/ 73963 h 247530"/>
                  <a:gd name="connsiteX6" fmla="*/ 1021674 w 1157347"/>
                  <a:gd name="connsiteY6" fmla="*/ 28153 h 247530"/>
                  <a:gd name="connsiteX7" fmla="*/ 1122819 w 1157347"/>
                  <a:gd name="connsiteY7" fmla="*/ 0 h 247530"/>
                  <a:gd name="connsiteX8" fmla="*/ 1157347 w 1157347"/>
                  <a:gd name="connsiteY8" fmla="*/ 138113 h 247530"/>
                  <a:gd name="connsiteX9" fmla="*/ 1142349 w 1157347"/>
                  <a:gd name="connsiteY9" fmla="*/ 145857 h 247530"/>
                  <a:gd name="connsiteX10" fmla="*/ 566142 w 1157347"/>
                  <a:gd name="connsiteY10" fmla="*/ 247530 h 24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7347" h="247530">
                    <a:moveTo>
                      <a:pt x="566142" y="247530"/>
                    </a:moveTo>
                    <a:cubicBezTo>
                      <a:pt x="397374" y="247530"/>
                      <a:pt x="240590" y="225674"/>
                      <a:pt x="110535" y="188245"/>
                    </a:cubicBezTo>
                    <a:lnTo>
                      <a:pt x="0" y="149394"/>
                    </a:lnTo>
                    <a:lnTo>
                      <a:pt x="35534" y="7257"/>
                    </a:lnTo>
                    <a:lnTo>
                      <a:pt x="110610" y="28153"/>
                    </a:lnTo>
                    <a:cubicBezTo>
                      <a:pt x="250207" y="57887"/>
                      <a:pt x="405836" y="73963"/>
                      <a:pt x="566142" y="73963"/>
                    </a:cubicBezTo>
                    <a:cubicBezTo>
                      <a:pt x="726448" y="73963"/>
                      <a:pt x="882076" y="57887"/>
                      <a:pt x="1021674" y="28153"/>
                    </a:cubicBezTo>
                    <a:lnTo>
                      <a:pt x="1122819" y="0"/>
                    </a:lnTo>
                    <a:lnTo>
                      <a:pt x="1157347" y="138113"/>
                    </a:lnTo>
                    <a:lnTo>
                      <a:pt x="1142349" y="145857"/>
                    </a:lnTo>
                    <a:cubicBezTo>
                      <a:pt x="994885" y="208675"/>
                      <a:pt x="791165" y="247530"/>
                      <a:pt x="566142" y="247530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610160A6-AD15-4D20-BEB2-2317FFD33DCC}"/>
                  </a:ext>
                </a:extLst>
              </p:cNvPr>
              <p:cNvSpPr/>
              <p:nvPr/>
            </p:nvSpPr>
            <p:spPr>
              <a:xfrm rot="9900000">
                <a:off x="4770671" y="5215958"/>
                <a:ext cx="813575" cy="126764"/>
              </a:xfrm>
              <a:custGeom>
                <a:avLst/>
                <a:gdLst>
                  <a:gd name="connsiteX0" fmla="*/ 566142 w 1157347"/>
                  <a:gd name="connsiteY0" fmla="*/ 247530 h 247530"/>
                  <a:gd name="connsiteX1" fmla="*/ 110535 w 1157347"/>
                  <a:gd name="connsiteY1" fmla="*/ 188245 h 247530"/>
                  <a:gd name="connsiteX2" fmla="*/ 0 w 1157347"/>
                  <a:gd name="connsiteY2" fmla="*/ 149394 h 247530"/>
                  <a:gd name="connsiteX3" fmla="*/ 35534 w 1157347"/>
                  <a:gd name="connsiteY3" fmla="*/ 7257 h 247530"/>
                  <a:gd name="connsiteX4" fmla="*/ 110610 w 1157347"/>
                  <a:gd name="connsiteY4" fmla="*/ 28153 h 247530"/>
                  <a:gd name="connsiteX5" fmla="*/ 566142 w 1157347"/>
                  <a:gd name="connsiteY5" fmla="*/ 73963 h 247530"/>
                  <a:gd name="connsiteX6" fmla="*/ 1021674 w 1157347"/>
                  <a:gd name="connsiteY6" fmla="*/ 28153 h 247530"/>
                  <a:gd name="connsiteX7" fmla="*/ 1122819 w 1157347"/>
                  <a:gd name="connsiteY7" fmla="*/ 0 h 247530"/>
                  <a:gd name="connsiteX8" fmla="*/ 1157347 w 1157347"/>
                  <a:gd name="connsiteY8" fmla="*/ 138113 h 247530"/>
                  <a:gd name="connsiteX9" fmla="*/ 1142349 w 1157347"/>
                  <a:gd name="connsiteY9" fmla="*/ 145857 h 247530"/>
                  <a:gd name="connsiteX10" fmla="*/ 566142 w 1157347"/>
                  <a:gd name="connsiteY10" fmla="*/ 247530 h 24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7347" h="247530">
                    <a:moveTo>
                      <a:pt x="566142" y="247530"/>
                    </a:moveTo>
                    <a:cubicBezTo>
                      <a:pt x="397374" y="247530"/>
                      <a:pt x="240590" y="225674"/>
                      <a:pt x="110535" y="188245"/>
                    </a:cubicBezTo>
                    <a:lnTo>
                      <a:pt x="0" y="149394"/>
                    </a:lnTo>
                    <a:lnTo>
                      <a:pt x="35534" y="7257"/>
                    </a:lnTo>
                    <a:lnTo>
                      <a:pt x="110610" y="28153"/>
                    </a:lnTo>
                    <a:cubicBezTo>
                      <a:pt x="250207" y="57887"/>
                      <a:pt x="405836" y="73963"/>
                      <a:pt x="566142" y="73963"/>
                    </a:cubicBezTo>
                    <a:cubicBezTo>
                      <a:pt x="726448" y="73963"/>
                      <a:pt x="882076" y="57887"/>
                      <a:pt x="1021674" y="28153"/>
                    </a:cubicBezTo>
                    <a:lnTo>
                      <a:pt x="1122819" y="0"/>
                    </a:lnTo>
                    <a:lnTo>
                      <a:pt x="1157347" y="138113"/>
                    </a:lnTo>
                    <a:lnTo>
                      <a:pt x="1142349" y="145857"/>
                    </a:lnTo>
                    <a:cubicBezTo>
                      <a:pt x="994885" y="208675"/>
                      <a:pt x="791165" y="247530"/>
                      <a:pt x="566142" y="247530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86EE23A5-9A66-4397-AE1E-C51A7E108F20}"/>
                  </a:ext>
                </a:extLst>
              </p:cNvPr>
              <p:cNvSpPr/>
              <p:nvPr/>
            </p:nvSpPr>
            <p:spPr>
              <a:xfrm rot="2700000">
                <a:off x="4908694" y="5353980"/>
                <a:ext cx="813575" cy="126764"/>
              </a:xfrm>
              <a:custGeom>
                <a:avLst/>
                <a:gdLst>
                  <a:gd name="connsiteX0" fmla="*/ 566142 w 1157347"/>
                  <a:gd name="connsiteY0" fmla="*/ 247530 h 247530"/>
                  <a:gd name="connsiteX1" fmla="*/ 110535 w 1157347"/>
                  <a:gd name="connsiteY1" fmla="*/ 188245 h 247530"/>
                  <a:gd name="connsiteX2" fmla="*/ 0 w 1157347"/>
                  <a:gd name="connsiteY2" fmla="*/ 149394 h 247530"/>
                  <a:gd name="connsiteX3" fmla="*/ 35534 w 1157347"/>
                  <a:gd name="connsiteY3" fmla="*/ 7257 h 247530"/>
                  <a:gd name="connsiteX4" fmla="*/ 110610 w 1157347"/>
                  <a:gd name="connsiteY4" fmla="*/ 28153 h 247530"/>
                  <a:gd name="connsiteX5" fmla="*/ 566142 w 1157347"/>
                  <a:gd name="connsiteY5" fmla="*/ 73963 h 247530"/>
                  <a:gd name="connsiteX6" fmla="*/ 1021674 w 1157347"/>
                  <a:gd name="connsiteY6" fmla="*/ 28153 h 247530"/>
                  <a:gd name="connsiteX7" fmla="*/ 1122819 w 1157347"/>
                  <a:gd name="connsiteY7" fmla="*/ 0 h 247530"/>
                  <a:gd name="connsiteX8" fmla="*/ 1157347 w 1157347"/>
                  <a:gd name="connsiteY8" fmla="*/ 138113 h 247530"/>
                  <a:gd name="connsiteX9" fmla="*/ 1142349 w 1157347"/>
                  <a:gd name="connsiteY9" fmla="*/ 145857 h 247530"/>
                  <a:gd name="connsiteX10" fmla="*/ 566142 w 1157347"/>
                  <a:gd name="connsiteY10" fmla="*/ 247530 h 24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7347" h="247530">
                    <a:moveTo>
                      <a:pt x="566142" y="247530"/>
                    </a:moveTo>
                    <a:cubicBezTo>
                      <a:pt x="397374" y="247530"/>
                      <a:pt x="240590" y="225674"/>
                      <a:pt x="110535" y="188245"/>
                    </a:cubicBezTo>
                    <a:lnTo>
                      <a:pt x="0" y="149394"/>
                    </a:lnTo>
                    <a:lnTo>
                      <a:pt x="35534" y="7257"/>
                    </a:lnTo>
                    <a:lnTo>
                      <a:pt x="110610" y="28153"/>
                    </a:lnTo>
                    <a:cubicBezTo>
                      <a:pt x="250207" y="57887"/>
                      <a:pt x="405836" y="73963"/>
                      <a:pt x="566142" y="73963"/>
                    </a:cubicBezTo>
                    <a:cubicBezTo>
                      <a:pt x="726448" y="73963"/>
                      <a:pt x="882076" y="57887"/>
                      <a:pt x="1021674" y="28153"/>
                    </a:cubicBezTo>
                    <a:lnTo>
                      <a:pt x="1122819" y="0"/>
                    </a:lnTo>
                    <a:lnTo>
                      <a:pt x="1157347" y="138113"/>
                    </a:lnTo>
                    <a:lnTo>
                      <a:pt x="1142349" y="145857"/>
                    </a:lnTo>
                    <a:cubicBezTo>
                      <a:pt x="994885" y="208675"/>
                      <a:pt x="791165" y="247530"/>
                      <a:pt x="566142" y="247530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5F5AC836-C984-47BF-9531-E6643B7A7C89}"/>
                  </a:ext>
                </a:extLst>
              </p:cNvPr>
              <p:cNvSpPr/>
              <p:nvPr/>
            </p:nvSpPr>
            <p:spPr>
              <a:xfrm rot="20267132">
                <a:off x="3906511" y="5158596"/>
                <a:ext cx="813575" cy="126764"/>
              </a:xfrm>
              <a:custGeom>
                <a:avLst/>
                <a:gdLst>
                  <a:gd name="connsiteX0" fmla="*/ 566142 w 1157347"/>
                  <a:gd name="connsiteY0" fmla="*/ 247530 h 247530"/>
                  <a:gd name="connsiteX1" fmla="*/ 110535 w 1157347"/>
                  <a:gd name="connsiteY1" fmla="*/ 188245 h 247530"/>
                  <a:gd name="connsiteX2" fmla="*/ 0 w 1157347"/>
                  <a:gd name="connsiteY2" fmla="*/ 149394 h 247530"/>
                  <a:gd name="connsiteX3" fmla="*/ 35534 w 1157347"/>
                  <a:gd name="connsiteY3" fmla="*/ 7257 h 247530"/>
                  <a:gd name="connsiteX4" fmla="*/ 110610 w 1157347"/>
                  <a:gd name="connsiteY4" fmla="*/ 28153 h 247530"/>
                  <a:gd name="connsiteX5" fmla="*/ 566142 w 1157347"/>
                  <a:gd name="connsiteY5" fmla="*/ 73963 h 247530"/>
                  <a:gd name="connsiteX6" fmla="*/ 1021674 w 1157347"/>
                  <a:gd name="connsiteY6" fmla="*/ 28153 h 247530"/>
                  <a:gd name="connsiteX7" fmla="*/ 1122819 w 1157347"/>
                  <a:gd name="connsiteY7" fmla="*/ 0 h 247530"/>
                  <a:gd name="connsiteX8" fmla="*/ 1157347 w 1157347"/>
                  <a:gd name="connsiteY8" fmla="*/ 138113 h 247530"/>
                  <a:gd name="connsiteX9" fmla="*/ 1142349 w 1157347"/>
                  <a:gd name="connsiteY9" fmla="*/ 145857 h 247530"/>
                  <a:gd name="connsiteX10" fmla="*/ 566142 w 1157347"/>
                  <a:gd name="connsiteY10" fmla="*/ 247530 h 24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7347" h="247530">
                    <a:moveTo>
                      <a:pt x="566142" y="247530"/>
                    </a:moveTo>
                    <a:cubicBezTo>
                      <a:pt x="397374" y="247530"/>
                      <a:pt x="240590" y="225674"/>
                      <a:pt x="110535" y="188245"/>
                    </a:cubicBezTo>
                    <a:lnTo>
                      <a:pt x="0" y="149394"/>
                    </a:lnTo>
                    <a:lnTo>
                      <a:pt x="35534" y="7257"/>
                    </a:lnTo>
                    <a:lnTo>
                      <a:pt x="110610" y="28153"/>
                    </a:lnTo>
                    <a:cubicBezTo>
                      <a:pt x="250207" y="57887"/>
                      <a:pt x="405836" y="73963"/>
                      <a:pt x="566142" y="73963"/>
                    </a:cubicBezTo>
                    <a:cubicBezTo>
                      <a:pt x="726448" y="73963"/>
                      <a:pt x="882076" y="57887"/>
                      <a:pt x="1021674" y="28153"/>
                    </a:cubicBezTo>
                    <a:lnTo>
                      <a:pt x="1122819" y="0"/>
                    </a:lnTo>
                    <a:lnTo>
                      <a:pt x="1157347" y="138113"/>
                    </a:lnTo>
                    <a:lnTo>
                      <a:pt x="1142349" y="145857"/>
                    </a:lnTo>
                    <a:cubicBezTo>
                      <a:pt x="994885" y="208675"/>
                      <a:pt x="791165" y="247530"/>
                      <a:pt x="566142" y="247530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81122688-DA5F-4AFE-9EDD-EA801EE616B1}"/>
                  </a:ext>
                </a:extLst>
              </p:cNvPr>
              <p:cNvSpPr/>
              <p:nvPr/>
            </p:nvSpPr>
            <p:spPr>
              <a:xfrm rot="10367132">
                <a:off x="4158196" y="5388486"/>
                <a:ext cx="813575" cy="126764"/>
              </a:xfrm>
              <a:custGeom>
                <a:avLst/>
                <a:gdLst>
                  <a:gd name="connsiteX0" fmla="*/ 566142 w 1157347"/>
                  <a:gd name="connsiteY0" fmla="*/ 247530 h 247530"/>
                  <a:gd name="connsiteX1" fmla="*/ 110535 w 1157347"/>
                  <a:gd name="connsiteY1" fmla="*/ 188245 h 247530"/>
                  <a:gd name="connsiteX2" fmla="*/ 0 w 1157347"/>
                  <a:gd name="connsiteY2" fmla="*/ 149394 h 247530"/>
                  <a:gd name="connsiteX3" fmla="*/ 35534 w 1157347"/>
                  <a:gd name="connsiteY3" fmla="*/ 7257 h 247530"/>
                  <a:gd name="connsiteX4" fmla="*/ 110610 w 1157347"/>
                  <a:gd name="connsiteY4" fmla="*/ 28153 h 247530"/>
                  <a:gd name="connsiteX5" fmla="*/ 566142 w 1157347"/>
                  <a:gd name="connsiteY5" fmla="*/ 73963 h 247530"/>
                  <a:gd name="connsiteX6" fmla="*/ 1021674 w 1157347"/>
                  <a:gd name="connsiteY6" fmla="*/ 28153 h 247530"/>
                  <a:gd name="connsiteX7" fmla="*/ 1122819 w 1157347"/>
                  <a:gd name="connsiteY7" fmla="*/ 0 h 247530"/>
                  <a:gd name="connsiteX8" fmla="*/ 1157347 w 1157347"/>
                  <a:gd name="connsiteY8" fmla="*/ 138113 h 247530"/>
                  <a:gd name="connsiteX9" fmla="*/ 1142349 w 1157347"/>
                  <a:gd name="connsiteY9" fmla="*/ 145857 h 247530"/>
                  <a:gd name="connsiteX10" fmla="*/ 566142 w 1157347"/>
                  <a:gd name="connsiteY10" fmla="*/ 247530 h 24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7347" h="247530">
                    <a:moveTo>
                      <a:pt x="566142" y="247530"/>
                    </a:moveTo>
                    <a:cubicBezTo>
                      <a:pt x="397374" y="247530"/>
                      <a:pt x="240590" y="225674"/>
                      <a:pt x="110535" y="188245"/>
                    </a:cubicBezTo>
                    <a:lnTo>
                      <a:pt x="0" y="149394"/>
                    </a:lnTo>
                    <a:lnTo>
                      <a:pt x="35534" y="7257"/>
                    </a:lnTo>
                    <a:lnTo>
                      <a:pt x="110610" y="28153"/>
                    </a:lnTo>
                    <a:cubicBezTo>
                      <a:pt x="250207" y="57887"/>
                      <a:pt x="405836" y="73963"/>
                      <a:pt x="566142" y="73963"/>
                    </a:cubicBezTo>
                    <a:cubicBezTo>
                      <a:pt x="726448" y="73963"/>
                      <a:pt x="882076" y="57887"/>
                      <a:pt x="1021674" y="28153"/>
                    </a:cubicBezTo>
                    <a:lnTo>
                      <a:pt x="1122819" y="0"/>
                    </a:lnTo>
                    <a:lnTo>
                      <a:pt x="1157347" y="138113"/>
                    </a:lnTo>
                    <a:lnTo>
                      <a:pt x="1142349" y="145857"/>
                    </a:lnTo>
                    <a:cubicBezTo>
                      <a:pt x="994885" y="208675"/>
                      <a:pt x="791165" y="247530"/>
                      <a:pt x="566142" y="247530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A05C8816-1113-4CAA-B8B1-1FE7B52A2AEF}"/>
                  </a:ext>
                </a:extLst>
              </p:cNvPr>
              <p:cNvSpPr/>
              <p:nvPr/>
            </p:nvSpPr>
            <p:spPr>
              <a:xfrm rot="19367132">
                <a:off x="4537758" y="5233211"/>
                <a:ext cx="813575" cy="126764"/>
              </a:xfrm>
              <a:custGeom>
                <a:avLst/>
                <a:gdLst>
                  <a:gd name="connsiteX0" fmla="*/ 566142 w 1157347"/>
                  <a:gd name="connsiteY0" fmla="*/ 247530 h 247530"/>
                  <a:gd name="connsiteX1" fmla="*/ 110535 w 1157347"/>
                  <a:gd name="connsiteY1" fmla="*/ 188245 h 247530"/>
                  <a:gd name="connsiteX2" fmla="*/ 0 w 1157347"/>
                  <a:gd name="connsiteY2" fmla="*/ 149394 h 247530"/>
                  <a:gd name="connsiteX3" fmla="*/ 35534 w 1157347"/>
                  <a:gd name="connsiteY3" fmla="*/ 7257 h 247530"/>
                  <a:gd name="connsiteX4" fmla="*/ 110610 w 1157347"/>
                  <a:gd name="connsiteY4" fmla="*/ 28153 h 247530"/>
                  <a:gd name="connsiteX5" fmla="*/ 566142 w 1157347"/>
                  <a:gd name="connsiteY5" fmla="*/ 73963 h 247530"/>
                  <a:gd name="connsiteX6" fmla="*/ 1021674 w 1157347"/>
                  <a:gd name="connsiteY6" fmla="*/ 28153 h 247530"/>
                  <a:gd name="connsiteX7" fmla="*/ 1122819 w 1157347"/>
                  <a:gd name="connsiteY7" fmla="*/ 0 h 247530"/>
                  <a:gd name="connsiteX8" fmla="*/ 1157347 w 1157347"/>
                  <a:gd name="connsiteY8" fmla="*/ 138113 h 247530"/>
                  <a:gd name="connsiteX9" fmla="*/ 1142349 w 1157347"/>
                  <a:gd name="connsiteY9" fmla="*/ 145857 h 247530"/>
                  <a:gd name="connsiteX10" fmla="*/ 566142 w 1157347"/>
                  <a:gd name="connsiteY10" fmla="*/ 247530 h 24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7347" h="247530">
                    <a:moveTo>
                      <a:pt x="566142" y="247530"/>
                    </a:moveTo>
                    <a:cubicBezTo>
                      <a:pt x="397374" y="247530"/>
                      <a:pt x="240590" y="225674"/>
                      <a:pt x="110535" y="188245"/>
                    </a:cubicBezTo>
                    <a:lnTo>
                      <a:pt x="0" y="149394"/>
                    </a:lnTo>
                    <a:lnTo>
                      <a:pt x="35534" y="7257"/>
                    </a:lnTo>
                    <a:lnTo>
                      <a:pt x="110610" y="28153"/>
                    </a:lnTo>
                    <a:cubicBezTo>
                      <a:pt x="250207" y="57887"/>
                      <a:pt x="405836" y="73963"/>
                      <a:pt x="566142" y="73963"/>
                    </a:cubicBezTo>
                    <a:cubicBezTo>
                      <a:pt x="726448" y="73963"/>
                      <a:pt x="882076" y="57887"/>
                      <a:pt x="1021674" y="28153"/>
                    </a:cubicBezTo>
                    <a:lnTo>
                      <a:pt x="1122819" y="0"/>
                    </a:lnTo>
                    <a:lnTo>
                      <a:pt x="1157347" y="138113"/>
                    </a:lnTo>
                    <a:lnTo>
                      <a:pt x="1142349" y="145857"/>
                    </a:lnTo>
                    <a:cubicBezTo>
                      <a:pt x="994885" y="208675"/>
                      <a:pt x="791165" y="247530"/>
                      <a:pt x="566142" y="247530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4B2E3DCE-1EEF-43BF-8C00-6986DDECA3FF}"/>
                  </a:ext>
                </a:extLst>
              </p:cNvPr>
              <p:cNvSpPr/>
              <p:nvPr/>
            </p:nvSpPr>
            <p:spPr>
              <a:xfrm rot="12167132">
                <a:off x="4675781" y="5371233"/>
                <a:ext cx="813575" cy="126764"/>
              </a:xfrm>
              <a:custGeom>
                <a:avLst/>
                <a:gdLst>
                  <a:gd name="connsiteX0" fmla="*/ 566142 w 1157347"/>
                  <a:gd name="connsiteY0" fmla="*/ 247530 h 247530"/>
                  <a:gd name="connsiteX1" fmla="*/ 110535 w 1157347"/>
                  <a:gd name="connsiteY1" fmla="*/ 188245 h 247530"/>
                  <a:gd name="connsiteX2" fmla="*/ 0 w 1157347"/>
                  <a:gd name="connsiteY2" fmla="*/ 149394 h 247530"/>
                  <a:gd name="connsiteX3" fmla="*/ 35534 w 1157347"/>
                  <a:gd name="connsiteY3" fmla="*/ 7257 h 247530"/>
                  <a:gd name="connsiteX4" fmla="*/ 110610 w 1157347"/>
                  <a:gd name="connsiteY4" fmla="*/ 28153 h 247530"/>
                  <a:gd name="connsiteX5" fmla="*/ 566142 w 1157347"/>
                  <a:gd name="connsiteY5" fmla="*/ 73963 h 247530"/>
                  <a:gd name="connsiteX6" fmla="*/ 1021674 w 1157347"/>
                  <a:gd name="connsiteY6" fmla="*/ 28153 h 247530"/>
                  <a:gd name="connsiteX7" fmla="*/ 1122819 w 1157347"/>
                  <a:gd name="connsiteY7" fmla="*/ 0 h 247530"/>
                  <a:gd name="connsiteX8" fmla="*/ 1157347 w 1157347"/>
                  <a:gd name="connsiteY8" fmla="*/ 138113 h 247530"/>
                  <a:gd name="connsiteX9" fmla="*/ 1142349 w 1157347"/>
                  <a:gd name="connsiteY9" fmla="*/ 145857 h 247530"/>
                  <a:gd name="connsiteX10" fmla="*/ 566142 w 1157347"/>
                  <a:gd name="connsiteY10" fmla="*/ 247530 h 24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7347" h="247530">
                    <a:moveTo>
                      <a:pt x="566142" y="247530"/>
                    </a:moveTo>
                    <a:cubicBezTo>
                      <a:pt x="397374" y="247530"/>
                      <a:pt x="240590" y="225674"/>
                      <a:pt x="110535" y="188245"/>
                    </a:cubicBezTo>
                    <a:lnTo>
                      <a:pt x="0" y="149394"/>
                    </a:lnTo>
                    <a:lnTo>
                      <a:pt x="35534" y="7257"/>
                    </a:lnTo>
                    <a:lnTo>
                      <a:pt x="110610" y="28153"/>
                    </a:lnTo>
                    <a:cubicBezTo>
                      <a:pt x="250207" y="57887"/>
                      <a:pt x="405836" y="73963"/>
                      <a:pt x="566142" y="73963"/>
                    </a:cubicBezTo>
                    <a:cubicBezTo>
                      <a:pt x="726448" y="73963"/>
                      <a:pt x="882076" y="57887"/>
                      <a:pt x="1021674" y="28153"/>
                    </a:cubicBezTo>
                    <a:lnTo>
                      <a:pt x="1122819" y="0"/>
                    </a:lnTo>
                    <a:lnTo>
                      <a:pt x="1157347" y="138113"/>
                    </a:lnTo>
                    <a:lnTo>
                      <a:pt x="1142349" y="145857"/>
                    </a:lnTo>
                    <a:cubicBezTo>
                      <a:pt x="994885" y="208675"/>
                      <a:pt x="791165" y="247530"/>
                      <a:pt x="566142" y="247530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43480F81-1052-4309-A543-A2C534391AFC}"/>
                  </a:ext>
                </a:extLst>
              </p:cNvPr>
              <p:cNvSpPr/>
              <p:nvPr/>
            </p:nvSpPr>
            <p:spPr>
              <a:xfrm rot="12573973">
                <a:off x="4242941" y="5227608"/>
                <a:ext cx="813575" cy="126764"/>
              </a:xfrm>
              <a:custGeom>
                <a:avLst/>
                <a:gdLst>
                  <a:gd name="connsiteX0" fmla="*/ 566142 w 1157347"/>
                  <a:gd name="connsiteY0" fmla="*/ 247530 h 247530"/>
                  <a:gd name="connsiteX1" fmla="*/ 110535 w 1157347"/>
                  <a:gd name="connsiteY1" fmla="*/ 188245 h 247530"/>
                  <a:gd name="connsiteX2" fmla="*/ 0 w 1157347"/>
                  <a:gd name="connsiteY2" fmla="*/ 149394 h 247530"/>
                  <a:gd name="connsiteX3" fmla="*/ 35534 w 1157347"/>
                  <a:gd name="connsiteY3" fmla="*/ 7257 h 247530"/>
                  <a:gd name="connsiteX4" fmla="*/ 110610 w 1157347"/>
                  <a:gd name="connsiteY4" fmla="*/ 28153 h 247530"/>
                  <a:gd name="connsiteX5" fmla="*/ 566142 w 1157347"/>
                  <a:gd name="connsiteY5" fmla="*/ 73963 h 247530"/>
                  <a:gd name="connsiteX6" fmla="*/ 1021674 w 1157347"/>
                  <a:gd name="connsiteY6" fmla="*/ 28153 h 247530"/>
                  <a:gd name="connsiteX7" fmla="*/ 1122819 w 1157347"/>
                  <a:gd name="connsiteY7" fmla="*/ 0 h 247530"/>
                  <a:gd name="connsiteX8" fmla="*/ 1157347 w 1157347"/>
                  <a:gd name="connsiteY8" fmla="*/ 138113 h 247530"/>
                  <a:gd name="connsiteX9" fmla="*/ 1142349 w 1157347"/>
                  <a:gd name="connsiteY9" fmla="*/ 145857 h 247530"/>
                  <a:gd name="connsiteX10" fmla="*/ 566142 w 1157347"/>
                  <a:gd name="connsiteY10" fmla="*/ 247530 h 24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7347" h="247530">
                    <a:moveTo>
                      <a:pt x="566142" y="247530"/>
                    </a:moveTo>
                    <a:cubicBezTo>
                      <a:pt x="397374" y="247530"/>
                      <a:pt x="240590" y="225674"/>
                      <a:pt x="110535" y="188245"/>
                    </a:cubicBezTo>
                    <a:lnTo>
                      <a:pt x="0" y="149394"/>
                    </a:lnTo>
                    <a:lnTo>
                      <a:pt x="35534" y="7257"/>
                    </a:lnTo>
                    <a:lnTo>
                      <a:pt x="110610" y="28153"/>
                    </a:lnTo>
                    <a:cubicBezTo>
                      <a:pt x="250207" y="57887"/>
                      <a:pt x="405836" y="73963"/>
                      <a:pt x="566142" y="73963"/>
                    </a:cubicBezTo>
                    <a:cubicBezTo>
                      <a:pt x="726448" y="73963"/>
                      <a:pt x="882076" y="57887"/>
                      <a:pt x="1021674" y="28153"/>
                    </a:cubicBezTo>
                    <a:lnTo>
                      <a:pt x="1122819" y="0"/>
                    </a:lnTo>
                    <a:lnTo>
                      <a:pt x="1157347" y="138113"/>
                    </a:lnTo>
                    <a:lnTo>
                      <a:pt x="1142349" y="145857"/>
                    </a:lnTo>
                    <a:cubicBezTo>
                      <a:pt x="994885" y="208675"/>
                      <a:pt x="791165" y="247530"/>
                      <a:pt x="566142" y="247530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C692F625-054C-4EA2-AF95-0D7D0F220715}"/>
                </a:ext>
              </a:extLst>
            </p:cNvPr>
            <p:cNvGrpSpPr/>
            <p:nvPr/>
          </p:nvGrpSpPr>
          <p:grpSpPr>
            <a:xfrm>
              <a:off x="4362540" y="897780"/>
              <a:ext cx="3528508" cy="2322160"/>
              <a:chOff x="79825" y="897780"/>
              <a:chExt cx="3528508" cy="2322160"/>
            </a:xfrm>
          </p:grpSpPr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740C0408-FBD9-4ECB-850B-CEABE92D5F10}"/>
                  </a:ext>
                </a:extLst>
              </p:cNvPr>
              <p:cNvSpPr/>
              <p:nvPr/>
            </p:nvSpPr>
            <p:spPr>
              <a:xfrm>
                <a:off x="79825" y="897780"/>
                <a:ext cx="3528508" cy="2322160"/>
              </a:xfrm>
              <a:custGeom>
                <a:avLst/>
                <a:gdLst>
                  <a:gd name="connsiteX0" fmla="*/ 63470 w 3528508"/>
                  <a:gd name="connsiteY0" fmla="*/ 0 h 2322160"/>
                  <a:gd name="connsiteX1" fmla="*/ 97778 w 3528508"/>
                  <a:gd name="connsiteY1" fmla="*/ 9009 h 2322160"/>
                  <a:gd name="connsiteX2" fmla="*/ 1827316 w 3528508"/>
                  <a:gd name="connsiteY2" fmla="*/ 765678 h 2322160"/>
                  <a:gd name="connsiteX3" fmla="*/ 3347379 w 3528508"/>
                  <a:gd name="connsiteY3" fmla="*/ 1885166 h 2322160"/>
                  <a:gd name="connsiteX4" fmla="*/ 3528508 w 3528508"/>
                  <a:gd name="connsiteY4" fmla="*/ 2068121 h 2322160"/>
                  <a:gd name="connsiteX5" fmla="*/ 3510569 w 3528508"/>
                  <a:gd name="connsiteY5" fmla="*/ 2092881 h 2322160"/>
                  <a:gd name="connsiteX6" fmla="*/ 1327195 w 3528508"/>
                  <a:gd name="connsiteY6" fmla="*/ 1852109 h 2322160"/>
                  <a:gd name="connsiteX7" fmla="*/ 26993 w 3528508"/>
                  <a:gd name="connsiteY7" fmla="*/ 81638 h 232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8508" h="2322160">
                    <a:moveTo>
                      <a:pt x="63470" y="0"/>
                    </a:moveTo>
                    <a:lnTo>
                      <a:pt x="97778" y="9009"/>
                    </a:lnTo>
                    <a:cubicBezTo>
                      <a:pt x="627712" y="162256"/>
                      <a:pt x="1225452" y="418192"/>
                      <a:pt x="1827316" y="765678"/>
                    </a:cubicBezTo>
                    <a:cubicBezTo>
                      <a:pt x="2429178" y="1113163"/>
                      <a:pt x="2949695" y="1502854"/>
                      <a:pt x="3347379" y="1885166"/>
                    </a:cubicBezTo>
                    <a:lnTo>
                      <a:pt x="3528508" y="2068121"/>
                    </a:lnTo>
                    <a:lnTo>
                      <a:pt x="3510569" y="2092881"/>
                    </a:lnTo>
                    <a:cubicBezTo>
                      <a:pt x="3172876" y="2470721"/>
                      <a:pt x="2233716" y="2375489"/>
                      <a:pt x="1327195" y="1852109"/>
                    </a:cubicBezTo>
                    <a:cubicBezTo>
                      <a:pt x="420674" y="1328729"/>
                      <a:pt x="-131379" y="563007"/>
                      <a:pt x="26993" y="8163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70000">
                    <a:srgbClr val="FF9900"/>
                  </a:gs>
                </a:gsLst>
                <a:path path="rect">
                  <a:fillToRect l="100000" t="100000"/>
                </a:path>
                <a:tileRect r="-100000" b="-10000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C7F5FE87-C6B9-480E-ABF1-E085E203ED56}"/>
                  </a:ext>
                </a:extLst>
              </p:cNvPr>
              <p:cNvSpPr/>
              <p:nvPr/>
            </p:nvSpPr>
            <p:spPr>
              <a:xfrm rot="13078124">
                <a:off x="2583398" y="2638058"/>
                <a:ext cx="700114" cy="111901"/>
              </a:xfrm>
              <a:custGeom>
                <a:avLst/>
                <a:gdLst>
                  <a:gd name="connsiteX0" fmla="*/ 342899 w 1155211"/>
                  <a:gd name="connsiteY0" fmla="*/ 92319 h 184640"/>
                  <a:gd name="connsiteX1" fmla="*/ 342899 w 1155211"/>
                  <a:gd name="connsiteY1" fmla="*/ 92320 h 184640"/>
                  <a:gd name="connsiteX2" fmla="*/ 342899 w 1155211"/>
                  <a:gd name="connsiteY2" fmla="*/ 92320 h 184640"/>
                  <a:gd name="connsiteX3" fmla="*/ 0 w 1155211"/>
                  <a:gd name="connsiteY3" fmla="*/ 92319 h 184640"/>
                  <a:gd name="connsiteX4" fmla="*/ 0 w 1155211"/>
                  <a:gd name="connsiteY4" fmla="*/ 92320 h 184640"/>
                  <a:gd name="connsiteX5" fmla="*/ 0 w 1155211"/>
                  <a:gd name="connsiteY5" fmla="*/ 92320 h 184640"/>
                  <a:gd name="connsiteX6" fmla="*/ 435219 w 1155211"/>
                  <a:gd name="connsiteY6" fmla="*/ 0 h 184640"/>
                  <a:gd name="connsiteX7" fmla="*/ 1062891 w 1155211"/>
                  <a:gd name="connsiteY7" fmla="*/ 0 h 184640"/>
                  <a:gd name="connsiteX8" fmla="*/ 1155211 w 1155211"/>
                  <a:gd name="connsiteY8" fmla="*/ 92320 h 184640"/>
                  <a:gd name="connsiteX9" fmla="*/ 1155210 w 1155211"/>
                  <a:gd name="connsiteY9" fmla="*/ 92320 h 184640"/>
                  <a:gd name="connsiteX10" fmla="*/ 1062890 w 1155211"/>
                  <a:gd name="connsiteY10" fmla="*/ 184640 h 184640"/>
                  <a:gd name="connsiteX11" fmla="*/ 435219 w 1155211"/>
                  <a:gd name="connsiteY11" fmla="*/ 184639 h 184640"/>
                  <a:gd name="connsiteX12" fmla="*/ 350154 w 1155211"/>
                  <a:gd name="connsiteY12" fmla="*/ 128254 h 184640"/>
                  <a:gd name="connsiteX13" fmla="*/ 342899 w 1155211"/>
                  <a:gd name="connsiteY13" fmla="*/ 92320 h 184640"/>
                  <a:gd name="connsiteX14" fmla="*/ 350154 w 1155211"/>
                  <a:gd name="connsiteY14" fmla="*/ 56385 h 184640"/>
                  <a:gd name="connsiteX15" fmla="*/ 435219 w 1155211"/>
                  <a:gd name="connsiteY15" fmla="*/ 0 h 184640"/>
                  <a:gd name="connsiteX16" fmla="*/ 92320 w 1155211"/>
                  <a:gd name="connsiteY16" fmla="*/ 0 h 184640"/>
                  <a:gd name="connsiteX17" fmla="*/ 180243 w 1155211"/>
                  <a:gd name="connsiteY17" fmla="*/ 0 h 184640"/>
                  <a:gd name="connsiteX18" fmla="*/ 272563 w 1155211"/>
                  <a:gd name="connsiteY18" fmla="*/ 92320 h 184640"/>
                  <a:gd name="connsiteX19" fmla="*/ 272562 w 1155211"/>
                  <a:gd name="connsiteY19" fmla="*/ 92320 h 184640"/>
                  <a:gd name="connsiteX20" fmla="*/ 180242 w 1155211"/>
                  <a:gd name="connsiteY20" fmla="*/ 184640 h 184640"/>
                  <a:gd name="connsiteX21" fmla="*/ 92320 w 1155211"/>
                  <a:gd name="connsiteY21" fmla="*/ 184639 h 184640"/>
                  <a:gd name="connsiteX22" fmla="*/ 7255 w 1155211"/>
                  <a:gd name="connsiteY22" fmla="*/ 128254 h 184640"/>
                  <a:gd name="connsiteX23" fmla="*/ 0 w 1155211"/>
                  <a:gd name="connsiteY23" fmla="*/ 92320 h 184640"/>
                  <a:gd name="connsiteX24" fmla="*/ 7255 w 1155211"/>
                  <a:gd name="connsiteY24" fmla="*/ 56385 h 184640"/>
                  <a:gd name="connsiteX25" fmla="*/ 92320 w 1155211"/>
                  <a:gd name="connsiteY25" fmla="*/ 0 h 18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55211" h="184640">
                    <a:moveTo>
                      <a:pt x="342899" y="92319"/>
                    </a:moveTo>
                    <a:lnTo>
                      <a:pt x="342899" y="92320"/>
                    </a:lnTo>
                    <a:lnTo>
                      <a:pt x="342899" y="92320"/>
                    </a:lnTo>
                    <a:close/>
                    <a:moveTo>
                      <a:pt x="0" y="92319"/>
                    </a:moveTo>
                    <a:lnTo>
                      <a:pt x="0" y="92320"/>
                    </a:lnTo>
                    <a:lnTo>
                      <a:pt x="0" y="92320"/>
                    </a:lnTo>
                    <a:close/>
                    <a:moveTo>
                      <a:pt x="435219" y="0"/>
                    </a:moveTo>
                    <a:lnTo>
                      <a:pt x="1062891" y="0"/>
                    </a:lnTo>
                    <a:cubicBezTo>
                      <a:pt x="1113878" y="0"/>
                      <a:pt x="1155211" y="41333"/>
                      <a:pt x="1155211" y="92320"/>
                    </a:cubicBezTo>
                    <a:lnTo>
                      <a:pt x="1155210" y="92320"/>
                    </a:lnTo>
                    <a:cubicBezTo>
                      <a:pt x="1155210" y="143307"/>
                      <a:pt x="1113877" y="184640"/>
                      <a:pt x="1062890" y="184640"/>
                    </a:cubicBezTo>
                    <a:lnTo>
                      <a:pt x="435219" y="184639"/>
                    </a:lnTo>
                    <a:cubicBezTo>
                      <a:pt x="396979" y="184639"/>
                      <a:pt x="364169" y="161389"/>
                      <a:pt x="350154" y="128254"/>
                    </a:cubicBezTo>
                    <a:lnTo>
                      <a:pt x="342899" y="92320"/>
                    </a:lnTo>
                    <a:lnTo>
                      <a:pt x="350154" y="56385"/>
                    </a:lnTo>
                    <a:cubicBezTo>
                      <a:pt x="364169" y="23250"/>
                      <a:pt x="396979" y="0"/>
                      <a:pt x="435219" y="0"/>
                    </a:cubicBezTo>
                    <a:close/>
                    <a:moveTo>
                      <a:pt x="92320" y="0"/>
                    </a:moveTo>
                    <a:lnTo>
                      <a:pt x="180243" y="0"/>
                    </a:lnTo>
                    <a:cubicBezTo>
                      <a:pt x="231230" y="0"/>
                      <a:pt x="272563" y="41333"/>
                      <a:pt x="272563" y="92320"/>
                    </a:cubicBezTo>
                    <a:lnTo>
                      <a:pt x="272562" y="92320"/>
                    </a:lnTo>
                    <a:cubicBezTo>
                      <a:pt x="272562" y="143307"/>
                      <a:pt x="231229" y="184640"/>
                      <a:pt x="180242" y="184640"/>
                    </a:cubicBezTo>
                    <a:lnTo>
                      <a:pt x="92320" y="184639"/>
                    </a:lnTo>
                    <a:cubicBezTo>
                      <a:pt x="54080" y="184639"/>
                      <a:pt x="21270" y="161389"/>
                      <a:pt x="7255" y="128254"/>
                    </a:cubicBezTo>
                    <a:lnTo>
                      <a:pt x="0" y="92320"/>
                    </a:lnTo>
                    <a:lnTo>
                      <a:pt x="7255" y="56385"/>
                    </a:lnTo>
                    <a:cubicBezTo>
                      <a:pt x="21270" y="23250"/>
                      <a:pt x="54080" y="0"/>
                      <a:pt x="923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EC15906-BA58-4031-A78A-4FC666C59943}"/>
              </a:ext>
            </a:extLst>
          </p:cNvPr>
          <p:cNvGrpSpPr/>
          <p:nvPr/>
        </p:nvGrpSpPr>
        <p:grpSpPr>
          <a:xfrm>
            <a:off x="763884" y="1302534"/>
            <a:ext cx="2707946" cy="1829924"/>
            <a:chOff x="64233" y="575922"/>
            <a:chExt cx="3912654" cy="2644018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750D877E-548B-4765-837E-6B1F2053CF8E}"/>
                </a:ext>
              </a:extLst>
            </p:cNvPr>
            <p:cNvSpPr/>
            <p:nvPr/>
          </p:nvSpPr>
          <p:spPr>
            <a:xfrm>
              <a:off x="80874" y="575922"/>
              <a:ext cx="3600481" cy="2644017"/>
            </a:xfrm>
            <a:custGeom>
              <a:avLst/>
              <a:gdLst>
                <a:gd name="connsiteX0" fmla="*/ 780929 w 3600481"/>
                <a:gd name="connsiteY0" fmla="*/ 71 h 2644017"/>
                <a:gd name="connsiteX1" fmla="*/ 2310950 w 3600481"/>
                <a:gd name="connsiteY1" fmla="*/ 470052 h 2644017"/>
                <a:gd name="connsiteX2" fmla="*/ 3593042 w 3600481"/>
                <a:gd name="connsiteY2" fmla="*/ 1804753 h 2644017"/>
                <a:gd name="connsiteX3" fmla="*/ 3600481 w 3600481"/>
                <a:gd name="connsiteY3" fmla="*/ 1833088 h 2644017"/>
                <a:gd name="connsiteX4" fmla="*/ 3438528 w 3600481"/>
                <a:gd name="connsiteY4" fmla="*/ 2078402 h 2644017"/>
                <a:gd name="connsiteX5" fmla="*/ 3448460 w 3600481"/>
                <a:gd name="connsiteY5" fmla="*/ 2471822 h 2644017"/>
                <a:gd name="connsiteX6" fmla="*/ 3435199 w 3600481"/>
                <a:gd name="connsiteY6" fmla="*/ 2484012 h 2644017"/>
                <a:gd name="connsiteX7" fmla="*/ 1327195 w 3600481"/>
                <a:gd name="connsiteY7" fmla="*/ 2173966 h 2644017"/>
                <a:gd name="connsiteX8" fmla="*/ 26993 w 3600481"/>
                <a:gd name="connsiteY8" fmla="*/ 403495 h 2644017"/>
                <a:gd name="connsiteX9" fmla="*/ 50458 w 3600481"/>
                <a:gd name="connsiteY9" fmla="*/ 350977 h 2644017"/>
                <a:gd name="connsiteX10" fmla="*/ 130623 w 3600481"/>
                <a:gd name="connsiteY10" fmla="*/ 363060 h 2644017"/>
                <a:gd name="connsiteX11" fmla="*/ 457302 w 3600481"/>
                <a:gd name="connsiteY11" fmla="*/ 393613 h 2644017"/>
                <a:gd name="connsiteX12" fmla="*/ 525544 w 3600481"/>
                <a:gd name="connsiteY12" fmla="*/ 32506 h 2644017"/>
                <a:gd name="connsiteX13" fmla="*/ 526387 w 3600481"/>
                <a:gd name="connsiteY13" fmla="*/ 25372 h 2644017"/>
                <a:gd name="connsiteX14" fmla="*/ 545045 w 3600481"/>
                <a:gd name="connsiteY14" fmla="*/ 21026 h 2644017"/>
                <a:gd name="connsiteX15" fmla="*/ 780929 w 3600481"/>
                <a:gd name="connsiteY15" fmla="*/ 71 h 264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00481" h="2644017">
                  <a:moveTo>
                    <a:pt x="780929" y="71"/>
                  </a:moveTo>
                  <a:cubicBezTo>
                    <a:pt x="1211374" y="-3870"/>
                    <a:pt x="1767037" y="156024"/>
                    <a:pt x="2310950" y="470052"/>
                  </a:cubicBezTo>
                  <a:cubicBezTo>
                    <a:pt x="2975732" y="853864"/>
                    <a:pt x="3449889" y="1368002"/>
                    <a:pt x="3593042" y="1804753"/>
                  </a:cubicBezTo>
                  <a:lnTo>
                    <a:pt x="3600481" y="1833088"/>
                  </a:lnTo>
                  <a:cubicBezTo>
                    <a:pt x="3528717" y="1912320"/>
                    <a:pt x="3487432" y="1968691"/>
                    <a:pt x="3438528" y="2078402"/>
                  </a:cubicBezTo>
                  <a:cubicBezTo>
                    <a:pt x="3389623" y="2188113"/>
                    <a:pt x="3440126" y="2402950"/>
                    <a:pt x="3448460" y="2471822"/>
                  </a:cubicBezTo>
                  <a:lnTo>
                    <a:pt x="3435199" y="2484012"/>
                  </a:lnTo>
                  <a:cubicBezTo>
                    <a:pt x="3047800" y="2777976"/>
                    <a:pt x="2173281" y="2662454"/>
                    <a:pt x="1327195" y="2173966"/>
                  </a:cubicBezTo>
                  <a:cubicBezTo>
                    <a:pt x="420674" y="1650586"/>
                    <a:pt x="-131380" y="884864"/>
                    <a:pt x="26993" y="403495"/>
                  </a:cubicBezTo>
                  <a:lnTo>
                    <a:pt x="50458" y="350977"/>
                  </a:lnTo>
                  <a:lnTo>
                    <a:pt x="130623" y="363060"/>
                  </a:lnTo>
                  <a:cubicBezTo>
                    <a:pt x="207324" y="365408"/>
                    <a:pt x="394008" y="432238"/>
                    <a:pt x="457302" y="393613"/>
                  </a:cubicBezTo>
                  <a:cubicBezTo>
                    <a:pt x="552245" y="335676"/>
                    <a:pt x="498951" y="153471"/>
                    <a:pt x="525544" y="32506"/>
                  </a:cubicBezTo>
                  <a:lnTo>
                    <a:pt x="526387" y="25372"/>
                  </a:lnTo>
                  <a:lnTo>
                    <a:pt x="545045" y="21026"/>
                  </a:lnTo>
                  <a:cubicBezTo>
                    <a:pt x="618268" y="7799"/>
                    <a:pt x="697231" y="838"/>
                    <a:pt x="780929" y="71"/>
                  </a:cubicBezTo>
                  <a:close/>
                </a:path>
              </a:pathLst>
            </a:custGeom>
            <a:pattFill prst="lgConfetti">
              <a:fgClr>
                <a:schemeClr val="accent4">
                  <a:lumMod val="40000"/>
                  <a:lumOff val="60000"/>
                </a:schemeClr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30FB9C8-8577-41B0-8AEF-DFAD272CC46F}"/>
                </a:ext>
              </a:extLst>
            </p:cNvPr>
            <p:cNvSpPr/>
            <p:nvPr/>
          </p:nvSpPr>
          <p:spPr>
            <a:xfrm>
              <a:off x="612225" y="575935"/>
              <a:ext cx="3081884" cy="1822167"/>
            </a:xfrm>
            <a:custGeom>
              <a:avLst/>
              <a:gdLst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841 w 3070167"/>
                <a:gd name="connsiteY0" fmla="*/ 71 h 1828416"/>
                <a:gd name="connsiteX1" fmla="*/ 1781862 w 3070167"/>
                <a:gd name="connsiteY1" fmla="*/ 470052 h 1828416"/>
                <a:gd name="connsiteX2" fmla="*/ 3063954 w 3070167"/>
                <a:gd name="connsiteY2" fmla="*/ 1804753 h 1828416"/>
                <a:gd name="connsiteX3" fmla="*/ 3070167 w 3070167"/>
                <a:gd name="connsiteY3" fmla="*/ 1828416 h 1828416"/>
                <a:gd name="connsiteX4" fmla="*/ 2961361 w 3070167"/>
                <a:gd name="connsiteY4" fmla="*/ 1716745 h 1828416"/>
                <a:gd name="connsiteX5" fmla="*/ 1604384 w 3070167"/>
                <a:gd name="connsiteY5" fmla="*/ 710095 h 1828416"/>
                <a:gd name="connsiteX6" fmla="*/ 54111 w 3070167"/>
                <a:gd name="connsiteY6" fmla="*/ 38243 h 1828416"/>
                <a:gd name="connsiteX7" fmla="*/ 683 w 3070167"/>
                <a:gd name="connsiteY7" fmla="*/ 24669 h 1828416"/>
                <a:gd name="connsiteX8" fmla="*/ 113184 w 3070167"/>
                <a:gd name="connsiteY8" fmla="*/ 7466 h 1828416"/>
                <a:gd name="connsiteX9" fmla="*/ 251841 w 3070167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0 w 3069484"/>
                <a:gd name="connsiteY6" fmla="*/ 24669 h 1828416"/>
                <a:gd name="connsiteX7" fmla="*/ 112501 w 3069484"/>
                <a:gd name="connsiteY7" fmla="*/ 7466 h 1828416"/>
                <a:gd name="connsiteX8" fmla="*/ 251158 w 3069484"/>
                <a:gd name="connsiteY8" fmla="*/ 71 h 1828416"/>
                <a:gd name="connsiteX0" fmla="*/ 352588 w 3170914"/>
                <a:gd name="connsiteY0" fmla="*/ 59926 h 1888271"/>
                <a:gd name="connsiteX1" fmla="*/ 1882609 w 3170914"/>
                <a:gd name="connsiteY1" fmla="*/ 529907 h 1888271"/>
                <a:gd name="connsiteX2" fmla="*/ 3164701 w 3170914"/>
                <a:gd name="connsiteY2" fmla="*/ 1864608 h 1888271"/>
                <a:gd name="connsiteX3" fmla="*/ 3170914 w 3170914"/>
                <a:gd name="connsiteY3" fmla="*/ 1888271 h 1888271"/>
                <a:gd name="connsiteX4" fmla="*/ 3062108 w 3170914"/>
                <a:gd name="connsiteY4" fmla="*/ 1776600 h 1888271"/>
                <a:gd name="connsiteX5" fmla="*/ 1705131 w 3170914"/>
                <a:gd name="connsiteY5" fmla="*/ 769950 h 1888271"/>
                <a:gd name="connsiteX6" fmla="*/ 101430 w 3170914"/>
                <a:gd name="connsiteY6" fmla="*/ 84524 h 1888271"/>
                <a:gd name="connsiteX7" fmla="*/ 352588 w 3170914"/>
                <a:gd name="connsiteY7" fmla="*/ 59926 h 1888271"/>
                <a:gd name="connsiteX0" fmla="*/ 262123 w 3080449"/>
                <a:gd name="connsiteY0" fmla="*/ 31590 h 1859935"/>
                <a:gd name="connsiteX1" fmla="*/ 1792144 w 3080449"/>
                <a:gd name="connsiteY1" fmla="*/ 501571 h 1859935"/>
                <a:gd name="connsiteX2" fmla="*/ 3074236 w 3080449"/>
                <a:gd name="connsiteY2" fmla="*/ 1836272 h 1859935"/>
                <a:gd name="connsiteX3" fmla="*/ 3080449 w 3080449"/>
                <a:gd name="connsiteY3" fmla="*/ 1859935 h 1859935"/>
                <a:gd name="connsiteX4" fmla="*/ 2971643 w 3080449"/>
                <a:gd name="connsiteY4" fmla="*/ 1748264 h 1859935"/>
                <a:gd name="connsiteX5" fmla="*/ 1614666 w 3080449"/>
                <a:gd name="connsiteY5" fmla="*/ 741614 h 1859935"/>
                <a:gd name="connsiteX6" fmla="*/ 10965 w 3080449"/>
                <a:gd name="connsiteY6" fmla="*/ 56188 h 1859935"/>
                <a:gd name="connsiteX7" fmla="*/ 262123 w 3080449"/>
                <a:gd name="connsiteY7" fmla="*/ 31590 h 1859935"/>
                <a:gd name="connsiteX0" fmla="*/ 251158 w 3069484"/>
                <a:gd name="connsiteY0" fmla="*/ 36540 h 1864885"/>
                <a:gd name="connsiteX1" fmla="*/ 1781179 w 3069484"/>
                <a:gd name="connsiteY1" fmla="*/ 506521 h 1864885"/>
                <a:gd name="connsiteX2" fmla="*/ 3063271 w 3069484"/>
                <a:gd name="connsiteY2" fmla="*/ 1841222 h 1864885"/>
                <a:gd name="connsiteX3" fmla="*/ 3069484 w 3069484"/>
                <a:gd name="connsiteY3" fmla="*/ 1864885 h 1864885"/>
                <a:gd name="connsiteX4" fmla="*/ 2960678 w 3069484"/>
                <a:gd name="connsiteY4" fmla="*/ 1753214 h 1864885"/>
                <a:gd name="connsiteX5" fmla="*/ 1603701 w 3069484"/>
                <a:gd name="connsiteY5" fmla="*/ 746564 h 1864885"/>
                <a:gd name="connsiteX6" fmla="*/ 0 w 3069484"/>
                <a:gd name="connsiteY6" fmla="*/ 61138 h 1864885"/>
                <a:gd name="connsiteX7" fmla="*/ 251158 w 3069484"/>
                <a:gd name="connsiteY7" fmla="*/ 36540 h 1864885"/>
                <a:gd name="connsiteX0" fmla="*/ 251158 w 3069484"/>
                <a:gd name="connsiteY0" fmla="*/ 4770 h 1833115"/>
                <a:gd name="connsiteX1" fmla="*/ 1781179 w 3069484"/>
                <a:gd name="connsiteY1" fmla="*/ 474751 h 1833115"/>
                <a:gd name="connsiteX2" fmla="*/ 3063271 w 3069484"/>
                <a:gd name="connsiteY2" fmla="*/ 1809452 h 1833115"/>
                <a:gd name="connsiteX3" fmla="*/ 3069484 w 3069484"/>
                <a:gd name="connsiteY3" fmla="*/ 1833115 h 1833115"/>
                <a:gd name="connsiteX4" fmla="*/ 2960678 w 3069484"/>
                <a:gd name="connsiteY4" fmla="*/ 1721444 h 1833115"/>
                <a:gd name="connsiteX5" fmla="*/ 1603701 w 3069484"/>
                <a:gd name="connsiteY5" fmla="*/ 714794 h 1833115"/>
                <a:gd name="connsiteX6" fmla="*/ 0 w 3069484"/>
                <a:gd name="connsiteY6" fmla="*/ 29368 h 1833115"/>
                <a:gd name="connsiteX7" fmla="*/ 251158 w 3069484"/>
                <a:gd name="connsiteY7" fmla="*/ 4770 h 1833115"/>
                <a:gd name="connsiteX0" fmla="*/ 251158 w 3069484"/>
                <a:gd name="connsiteY0" fmla="*/ 3516 h 1831861"/>
                <a:gd name="connsiteX1" fmla="*/ 1781179 w 3069484"/>
                <a:gd name="connsiteY1" fmla="*/ 473497 h 1831861"/>
                <a:gd name="connsiteX2" fmla="*/ 3063271 w 3069484"/>
                <a:gd name="connsiteY2" fmla="*/ 1808198 h 1831861"/>
                <a:gd name="connsiteX3" fmla="*/ 3069484 w 3069484"/>
                <a:gd name="connsiteY3" fmla="*/ 1831861 h 1831861"/>
                <a:gd name="connsiteX4" fmla="*/ 2960678 w 3069484"/>
                <a:gd name="connsiteY4" fmla="*/ 1720190 h 1831861"/>
                <a:gd name="connsiteX5" fmla="*/ 1603701 w 3069484"/>
                <a:gd name="connsiteY5" fmla="*/ 713540 h 1831861"/>
                <a:gd name="connsiteX6" fmla="*/ 0 w 3069484"/>
                <a:gd name="connsiteY6" fmla="*/ 28114 h 1831861"/>
                <a:gd name="connsiteX7" fmla="*/ 251158 w 3069484"/>
                <a:gd name="connsiteY7" fmla="*/ 3516 h 1831861"/>
                <a:gd name="connsiteX0" fmla="*/ 251178 w 3069504"/>
                <a:gd name="connsiteY0" fmla="*/ 72 h 1828417"/>
                <a:gd name="connsiteX1" fmla="*/ 1781199 w 3069504"/>
                <a:gd name="connsiteY1" fmla="*/ 470053 h 1828417"/>
                <a:gd name="connsiteX2" fmla="*/ 3063291 w 3069504"/>
                <a:gd name="connsiteY2" fmla="*/ 1804754 h 1828417"/>
                <a:gd name="connsiteX3" fmla="*/ 3069504 w 3069504"/>
                <a:gd name="connsiteY3" fmla="*/ 1828417 h 1828417"/>
                <a:gd name="connsiteX4" fmla="*/ 2960698 w 3069504"/>
                <a:gd name="connsiteY4" fmla="*/ 1716746 h 1828417"/>
                <a:gd name="connsiteX5" fmla="*/ 1603721 w 3069504"/>
                <a:gd name="connsiteY5" fmla="*/ 710096 h 1828417"/>
                <a:gd name="connsiteX6" fmla="*/ 20 w 3069504"/>
                <a:gd name="connsiteY6" fmla="*/ 24670 h 1828417"/>
                <a:gd name="connsiteX7" fmla="*/ 251178 w 3069504"/>
                <a:gd name="connsiteY7" fmla="*/ 72 h 1828417"/>
                <a:gd name="connsiteX0" fmla="*/ 251178 w 3072679"/>
                <a:gd name="connsiteY0" fmla="*/ 72 h 1841117"/>
                <a:gd name="connsiteX1" fmla="*/ 1781199 w 3072679"/>
                <a:gd name="connsiteY1" fmla="*/ 470053 h 1841117"/>
                <a:gd name="connsiteX2" fmla="*/ 3063291 w 3072679"/>
                <a:gd name="connsiteY2" fmla="*/ 1804754 h 1841117"/>
                <a:gd name="connsiteX3" fmla="*/ 3072679 w 3072679"/>
                <a:gd name="connsiteY3" fmla="*/ 1841117 h 1841117"/>
                <a:gd name="connsiteX4" fmla="*/ 2960698 w 3072679"/>
                <a:gd name="connsiteY4" fmla="*/ 1716746 h 1841117"/>
                <a:gd name="connsiteX5" fmla="*/ 1603721 w 3072679"/>
                <a:gd name="connsiteY5" fmla="*/ 710096 h 1841117"/>
                <a:gd name="connsiteX6" fmla="*/ 20 w 3072679"/>
                <a:gd name="connsiteY6" fmla="*/ 24670 h 1841117"/>
                <a:gd name="connsiteX7" fmla="*/ 251178 w 3072679"/>
                <a:gd name="connsiteY7" fmla="*/ 72 h 1841117"/>
                <a:gd name="connsiteX0" fmla="*/ 251178 w 3082204"/>
                <a:gd name="connsiteY0" fmla="*/ 72 h 1844292"/>
                <a:gd name="connsiteX1" fmla="*/ 1781199 w 3082204"/>
                <a:gd name="connsiteY1" fmla="*/ 470053 h 1844292"/>
                <a:gd name="connsiteX2" fmla="*/ 3063291 w 3082204"/>
                <a:gd name="connsiteY2" fmla="*/ 1804754 h 1844292"/>
                <a:gd name="connsiteX3" fmla="*/ 3082204 w 3082204"/>
                <a:gd name="connsiteY3" fmla="*/ 1844292 h 1844292"/>
                <a:gd name="connsiteX4" fmla="*/ 2960698 w 3082204"/>
                <a:gd name="connsiteY4" fmla="*/ 1716746 h 1844292"/>
                <a:gd name="connsiteX5" fmla="*/ 1603721 w 3082204"/>
                <a:gd name="connsiteY5" fmla="*/ 710096 h 1844292"/>
                <a:gd name="connsiteX6" fmla="*/ 20 w 3082204"/>
                <a:gd name="connsiteY6" fmla="*/ 24670 h 1844292"/>
                <a:gd name="connsiteX7" fmla="*/ 251178 w 3082204"/>
                <a:gd name="connsiteY7" fmla="*/ 72 h 1844292"/>
                <a:gd name="connsiteX0" fmla="*/ 251178 w 3091729"/>
                <a:gd name="connsiteY0" fmla="*/ 72 h 1856992"/>
                <a:gd name="connsiteX1" fmla="*/ 1781199 w 3091729"/>
                <a:gd name="connsiteY1" fmla="*/ 470053 h 1856992"/>
                <a:gd name="connsiteX2" fmla="*/ 3063291 w 3091729"/>
                <a:gd name="connsiteY2" fmla="*/ 1804754 h 1856992"/>
                <a:gd name="connsiteX3" fmla="*/ 3091729 w 3091729"/>
                <a:gd name="connsiteY3" fmla="*/ 1856992 h 1856992"/>
                <a:gd name="connsiteX4" fmla="*/ 2960698 w 3091729"/>
                <a:gd name="connsiteY4" fmla="*/ 1716746 h 1856992"/>
                <a:gd name="connsiteX5" fmla="*/ 1603721 w 3091729"/>
                <a:gd name="connsiteY5" fmla="*/ 710096 h 1856992"/>
                <a:gd name="connsiteX6" fmla="*/ 20 w 3091729"/>
                <a:gd name="connsiteY6" fmla="*/ 24670 h 1856992"/>
                <a:gd name="connsiteX7" fmla="*/ 251178 w 3091729"/>
                <a:gd name="connsiteY7" fmla="*/ 72 h 1856992"/>
                <a:gd name="connsiteX0" fmla="*/ 251178 w 3063291"/>
                <a:gd name="connsiteY0" fmla="*/ 72 h 1942717"/>
                <a:gd name="connsiteX1" fmla="*/ 1781199 w 3063291"/>
                <a:gd name="connsiteY1" fmla="*/ 470053 h 1942717"/>
                <a:gd name="connsiteX2" fmla="*/ 3063291 w 3063291"/>
                <a:gd name="connsiteY2" fmla="*/ 1804754 h 1942717"/>
                <a:gd name="connsiteX3" fmla="*/ 3034579 w 3063291"/>
                <a:gd name="connsiteY3" fmla="*/ 1942717 h 1942717"/>
                <a:gd name="connsiteX4" fmla="*/ 2960698 w 3063291"/>
                <a:gd name="connsiteY4" fmla="*/ 1716746 h 1942717"/>
                <a:gd name="connsiteX5" fmla="*/ 1603721 w 3063291"/>
                <a:gd name="connsiteY5" fmla="*/ 710096 h 1942717"/>
                <a:gd name="connsiteX6" fmla="*/ 20 w 3063291"/>
                <a:gd name="connsiteY6" fmla="*/ 24670 h 1942717"/>
                <a:gd name="connsiteX7" fmla="*/ 251178 w 3063291"/>
                <a:gd name="connsiteY7" fmla="*/ 72 h 1942717"/>
                <a:gd name="connsiteX0" fmla="*/ 251178 w 3063291"/>
                <a:gd name="connsiteY0" fmla="*/ 72 h 1804754"/>
                <a:gd name="connsiteX1" fmla="*/ 1781199 w 3063291"/>
                <a:gd name="connsiteY1" fmla="*/ 470053 h 1804754"/>
                <a:gd name="connsiteX2" fmla="*/ 3063291 w 3063291"/>
                <a:gd name="connsiteY2" fmla="*/ 1804754 h 1804754"/>
                <a:gd name="connsiteX3" fmla="*/ 2960698 w 3063291"/>
                <a:gd name="connsiteY3" fmla="*/ 1716746 h 1804754"/>
                <a:gd name="connsiteX4" fmla="*/ 1603721 w 3063291"/>
                <a:gd name="connsiteY4" fmla="*/ 710096 h 1804754"/>
                <a:gd name="connsiteX5" fmla="*/ 20 w 3063291"/>
                <a:gd name="connsiteY5" fmla="*/ 24670 h 1804754"/>
                <a:gd name="connsiteX6" fmla="*/ 251178 w 3063291"/>
                <a:gd name="connsiteY6" fmla="*/ 72 h 1804754"/>
                <a:gd name="connsiteX0" fmla="*/ 251178 w 3063291"/>
                <a:gd name="connsiteY0" fmla="*/ 72 h 1813255"/>
                <a:gd name="connsiteX1" fmla="*/ 1781199 w 3063291"/>
                <a:gd name="connsiteY1" fmla="*/ 470053 h 1813255"/>
                <a:gd name="connsiteX2" fmla="*/ 3063291 w 3063291"/>
                <a:gd name="connsiteY2" fmla="*/ 1804754 h 1813255"/>
                <a:gd name="connsiteX3" fmla="*/ 2960698 w 3063291"/>
                <a:gd name="connsiteY3" fmla="*/ 1716746 h 1813255"/>
                <a:gd name="connsiteX4" fmla="*/ 1603721 w 3063291"/>
                <a:gd name="connsiteY4" fmla="*/ 710096 h 1813255"/>
                <a:gd name="connsiteX5" fmla="*/ 20 w 3063291"/>
                <a:gd name="connsiteY5" fmla="*/ 24670 h 1813255"/>
                <a:gd name="connsiteX6" fmla="*/ 251178 w 3063291"/>
                <a:gd name="connsiteY6" fmla="*/ 72 h 1813255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81719"/>
                <a:gd name="connsiteY0" fmla="*/ 64 h 1822171"/>
                <a:gd name="connsiteX1" fmla="*/ 1847874 w 3081719"/>
                <a:gd name="connsiteY1" fmla="*/ 479570 h 1822171"/>
                <a:gd name="connsiteX2" fmla="*/ 3079166 w 3081719"/>
                <a:gd name="connsiteY2" fmla="*/ 1814271 h 1822171"/>
                <a:gd name="connsiteX3" fmla="*/ 2960698 w 3081719"/>
                <a:gd name="connsiteY3" fmla="*/ 1716738 h 1822171"/>
                <a:gd name="connsiteX4" fmla="*/ 1603721 w 3081719"/>
                <a:gd name="connsiteY4" fmla="*/ 710088 h 1822171"/>
                <a:gd name="connsiteX5" fmla="*/ 20 w 3081719"/>
                <a:gd name="connsiteY5" fmla="*/ 24662 h 1822171"/>
                <a:gd name="connsiteX6" fmla="*/ 251178 w 3081719"/>
                <a:gd name="connsiteY6" fmla="*/ 64 h 1822171"/>
                <a:gd name="connsiteX0" fmla="*/ 251178 w 3081828"/>
                <a:gd name="connsiteY0" fmla="*/ 63 h 1822170"/>
                <a:gd name="connsiteX1" fmla="*/ 1882799 w 3081828"/>
                <a:gd name="connsiteY1" fmla="*/ 482744 h 1822170"/>
                <a:gd name="connsiteX2" fmla="*/ 3079166 w 3081828"/>
                <a:gd name="connsiteY2" fmla="*/ 1814270 h 1822170"/>
                <a:gd name="connsiteX3" fmla="*/ 2960698 w 3081828"/>
                <a:gd name="connsiteY3" fmla="*/ 1716737 h 1822170"/>
                <a:gd name="connsiteX4" fmla="*/ 1603721 w 3081828"/>
                <a:gd name="connsiteY4" fmla="*/ 710087 h 1822170"/>
                <a:gd name="connsiteX5" fmla="*/ 20 w 3081828"/>
                <a:gd name="connsiteY5" fmla="*/ 24661 h 1822170"/>
                <a:gd name="connsiteX6" fmla="*/ 251178 w 3081828"/>
                <a:gd name="connsiteY6" fmla="*/ 63 h 1822170"/>
                <a:gd name="connsiteX0" fmla="*/ 251178 w 3081884"/>
                <a:gd name="connsiteY0" fmla="*/ 60 h 1822167"/>
                <a:gd name="connsiteX1" fmla="*/ 1882799 w 3081884"/>
                <a:gd name="connsiteY1" fmla="*/ 482741 h 1822167"/>
                <a:gd name="connsiteX2" fmla="*/ 3079166 w 3081884"/>
                <a:gd name="connsiteY2" fmla="*/ 1814267 h 1822167"/>
                <a:gd name="connsiteX3" fmla="*/ 2960698 w 3081884"/>
                <a:gd name="connsiteY3" fmla="*/ 1716734 h 1822167"/>
                <a:gd name="connsiteX4" fmla="*/ 1603721 w 3081884"/>
                <a:gd name="connsiteY4" fmla="*/ 710084 h 1822167"/>
                <a:gd name="connsiteX5" fmla="*/ 20 w 3081884"/>
                <a:gd name="connsiteY5" fmla="*/ 24658 h 1822167"/>
                <a:gd name="connsiteX6" fmla="*/ 251178 w 3081884"/>
                <a:gd name="connsiteY6" fmla="*/ 60 h 182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1884" h="1822167">
                  <a:moveTo>
                    <a:pt x="251178" y="60"/>
                  </a:moveTo>
                  <a:cubicBezTo>
                    <a:pt x="681622" y="-3882"/>
                    <a:pt x="1322568" y="189898"/>
                    <a:pt x="1882799" y="482741"/>
                  </a:cubicBezTo>
                  <a:cubicBezTo>
                    <a:pt x="2379071" y="742151"/>
                    <a:pt x="3132862" y="1612466"/>
                    <a:pt x="3079166" y="1814267"/>
                  </a:cubicBezTo>
                  <a:cubicBezTo>
                    <a:pt x="3064018" y="1851606"/>
                    <a:pt x="2994896" y="1746070"/>
                    <a:pt x="2960698" y="1716734"/>
                  </a:cubicBezTo>
                  <a:cubicBezTo>
                    <a:pt x="2606771" y="1371478"/>
                    <a:pt x="2097167" y="992097"/>
                    <a:pt x="1603721" y="710084"/>
                  </a:cubicBezTo>
                  <a:cubicBezTo>
                    <a:pt x="1110275" y="428071"/>
                    <a:pt x="-5447" y="49688"/>
                    <a:pt x="20" y="24658"/>
                  </a:cubicBezTo>
                  <a:cubicBezTo>
                    <a:pt x="5487" y="-372"/>
                    <a:pt x="144815" y="2029"/>
                    <a:pt x="251178" y="60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ADDE617-4D55-4BB6-9EB5-4DE0C4F2859D}"/>
                </a:ext>
              </a:extLst>
            </p:cNvPr>
            <p:cNvSpPr/>
            <p:nvPr/>
          </p:nvSpPr>
          <p:spPr>
            <a:xfrm rot="1800000">
              <a:off x="248934" y="608459"/>
              <a:ext cx="2710051" cy="1030843"/>
            </a:xfrm>
            <a:custGeom>
              <a:avLst/>
              <a:gdLst>
                <a:gd name="connsiteX0" fmla="*/ 363078 w 2710051"/>
                <a:gd name="connsiteY0" fmla="*/ 301727 h 942159"/>
                <a:gd name="connsiteX1" fmla="*/ 629139 w 2710051"/>
                <a:gd name="connsiteY1" fmla="*/ 335474 h 942159"/>
                <a:gd name="connsiteX2" fmla="*/ 653613 w 2710051"/>
                <a:gd name="connsiteY2" fmla="*/ 138015 h 942159"/>
                <a:gd name="connsiteX3" fmla="*/ 898717 w 2710051"/>
                <a:gd name="connsiteY3" fmla="*/ 221177 h 942159"/>
                <a:gd name="connsiteX4" fmla="*/ 991948 w 2710051"/>
                <a:gd name="connsiteY4" fmla="*/ 35102 h 942159"/>
                <a:gd name="connsiteX5" fmla="*/ 1199381 w 2710051"/>
                <a:gd name="connsiteY5" fmla="*/ 162019 h 942159"/>
                <a:gd name="connsiteX6" fmla="*/ 1355026 w 2710051"/>
                <a:gd name="connsiteY6" fmla="*/ 0 h 942159"/>
                <a:gd name="connsiteX7" fmla="*/ 1510670 w 2710051"/>
                <a:gd name="connsiteY7" fmla="*/ 162019 h 942159"/>
                <a:gd name="connsiteX8" fmla="*/ 1718103 w 2710051"/>
                <a:gd name="connsiteY8" fmla="*/ 35102 h 942159"/>
                <a:gd name="connsiteX9" fmla="*/ 1811334 w 2710051"/>
                <a:gd name="connsiteY9" fmla="*/ 221177 h 942159"/>
                <a:gd name="connsiteX10" fmla="*/ 2056438 w 2710051"/>
                <a:gd name="connsiteY10" fmla="*/ 138015 h 942159"/>
                <a:gd name="connsiteX11" fmla="*/ 2080912 w 2710051"/>
                <a:gd name="connsiteY11" fmla="*/ 335474 h 942159"/>
                <a:gd name="connsiteX12" fmla="*/ 2346973 w 2710051"/>
                <a:gd name="connsiteY12" fmla="*/ 301727 h 942159"/>
                <a:gd name="connsiteX13" fmla="*/ 2301017 w 2710051"/>
                <a:gd name="connsiteY13" fmla="*/ 497107 h 942159"/>
                <a:gd name="connsiteX14" fmla="*/ 2569908 w 2710051"/>
                <a:gd name="connsiteY14" fmla="*/ 515080 h 942159"/>
                <a:gd name="connsiteX15" fmla="*/ 2456662 w 2710051"/>
                <a:gd name="connsiteY15" fmla="*/ 695071 h 942159"/>
                <a:gd name="connsiteX16" fmla="*/ 2710051 w 2710051"/>
                <a:gd name="connsiteY16" fmla="*/ 763534 h 942159"/>
                <a:gd name="connsiteX17" fmla="*/ 2537220 w 2710051"/>
                <a:gd name="connsiteY17" fmla="*/ 915862 h 942159"/>
                <a:gd name="connsiteX18" fmla="*/ 2587982 w 2710051"/>
                <a:gd name="connsiteY18" fmla="*/ 942159 h 942159"/>
                <a:gd name="connsiteX19" fmla="*/ 2347666 w 2710051"/>
                <a:gd name="connsiteY19" fmla="*/ 918396 h 942159"/>
                <a:gd name="connsiteX20" fmla="*/ 1326886 w 2710051"/>
                <a:gd name="connsiteY20" fmla="*/ 876090 h 942159"/>
                <a:gd name="connsiteX21" fmla="*/ 306105 w 2710051"/>
                <a:gd name="connsiteY21" fmla="*/ 918396 h 942159"/>
                <a:gd name="connsiteX22" fmla="*/ 135345 w 2710051"/>
                <a:gd name="connsiteY22" fmla="*/ 935282 h 942159"/>
                <a:gd name="connsiteX23" fmla="*/ 172831 w 2710051"/>
                <a:gd name="connsiteY23" fmla="*/ 915862 h 942159"/>
                <a:gd name="connsiteX24" fmla="*/ 0 w 2710051"/>
                <a:gd name="connsiteY24" fmla="*/ 763534 h 942159"/>
                <a:gd name="connsiteX25" fmla="*/ 253389 w 2710051"/>
                <a:gd name="connsiteY25" fmla="*/ 695071 h 942159"/>
                <a:gd name="connsiteX26" fmla="*/ 140143 w 2710051"/>
                <a:gd name="connsiteY26" fmla="*/ 515080 h 942159"/>
                <a:gd name="connsiteX27" fmla="*/ 409034 w 2710051"/>
                <a:gd name="connsiteY27" fmla="*/ 497107 h 942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10051" h="942159">
                  <a:moveTo>
                    <a:pt x="363078" y="301727"/>
                  </a:moveTo>
                  <a:lnTo>
                    <a:pt x="629139" y="335474"/>
                  </a:lnTo>
                  <a:lnTo>
                    <a:pt x="653613" y="138015"/>
                  </a:lnTo>
                  <a:lnTo>
                    <a:pt x="898717" y="221177"/>
                  </a:lnTo>
                  <a:lnTo>
                    <a:pt x="991948" y="35102"/>
                  </a:lnTo>
                  <a:lnTo>
                    <a:pt x="1199381" y="162019"/>
                  </a:lnTo>
                  <a:lnTo>
                    <a:pt x="1355026" y="0"/>
                  </a:lnTo>
                  <a:lnTo>
                    <a:pt x="1510670" y="162019"/>
                  </a:lnTo>
                  <a:lnTo>
                    <a:pt x="1718103" y="35102"/>
                  </a:lnTo>
                  <a:lnTo>
                    <a:pt x="1811334" y="221177"/>
                  </a:lnTo>
                  <a:lnTo>
                    <a:pt x="2056438" y="138015"/>
                  </a:lnTo>
                  <a:lnTo>
                    <a:pt x="2080912" y="335474"/>
                  </a:lnTo>
                  <a:lnTo>
                    <a:pt x="2346973" y="301727"/>
                  </a:lnTo>
                  <a:lnTo>
                    <a:pt x="2301017" y="497107"/>
                  </a:lnTo>
                  <a:lnTo>
                    <a:pt x="2569908" y="515080"/>
                  </a:lnTo>
                  <a:lnTo>
                    <a:pt x="2456662" y="695071"/>
                  </a:lnTo>
                  <a:lnTo>
                    <a:pt x="2710051" y="763534"/>
                  </a:lnTo>
                  <a:lnTo>
                    <a:pt x="2537220" y="915862"/>
                  </a:lnTo>
                  <a:lnTo>
                    <a:pt x="2587982" y="942159"/>
                  </a:lnTo>
                  <a:lnTo>
                    <a:pt x="2347666" y="918396"/>
                  </a:lnTo>
                  <a:cubicBezTo>
                    <a:pt x="2019628" y="890717"/>
                    <a:pt x="1677930" y="876090"/>
                    <a:pt x="1326886" y="876090"/>
                  </a:cubicBezTo>
                  <a:cubicBezTo>
                    <a:pt x="975841" y="876090"/>
                    <a:pt x="634143" y="890718"/>
                    <a:pt x="306105" y="918396"/>
                  </a:cubicBezTo>
                  <a:lnTo>
                    <a:pt x="135345" y="935282"/>
                  </a:lnTo>
                  <a:lnTo>
                    <a:pt x="172831" y="915862"/>
                  </a:lnTo>
                  <a:lnTo>
                    <a:pt x="0" y="763534"/>
                  </a:lnTo>
                  <a:lnTo>
                    <a:pt x="253389" y="695071"/>
                  </a:lnTo>
                  <a:lnTo>
                    <a:pt x="140143" y="515080"/>
                  </a:lnTo>
                  <a:lnTo>
                    <a:pt x="409034" y="497107"/>
                  </a:lnTo>
                  <a:close/>
                </a:path>
              </a:pathLst>
            </a:custGeom>
            <a:solidFill>
              <a:srgbClr val="33CC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21C65DC-6EA7-4947-80EF-34E2C241FBF1}"/>
                </a:ext>
              </a:extLst>
            </p:cNvPr>
            <p:cNvSpPr/>
            <p:nvPr/>
          </p:nvSpPr>
          <p:spPr>
            <a:xfrm rot="2053807">
              <a:off x="1266836" y="1187763"/>
              <a:ext cx="2710051" cy="1118058"/>
            </a:xfrm>
            <a:custGeom>
              <a:avLst/>
              <a:gdLst>
                <a:gd name="connsiteX0" fmla="*/ 363078 w 2710051"/>
                <a:gd name="connsiteY0" fmla="*/ 301727 h 942159"/>
                <a:gd name="connsiteX1" fmla="*/ 629139 w 2710051"/>
                <a:gd name="connsiteY1" fmla="*/ 335474 h 942159"/>
                <a:gd name="connsiteX2" fmla="*/ 653613 w 2710051"/>
                <a:gd name="connsiteY2" fmla="*/ 138015 h 942159"/>
                <a:gd name="connsiteX3" fmla="*/ 898717 w 2710051"/>
                <a:gd name="connsiteY3" fmla="*/ 221177 h 942159"/>
                <a:gd name="connsiteX4" fmla="*/ 991948 w 2710051"/>
                <a:gd name="connsiteY4" fmla="*/ 35102 h 942159"/>
                <a:gd name="connsiteX5" fmla="*/ 1199381 w 2710051"/>
                <a:gd name="connsiteY5" fmla="*/ 162019 h 942159"/>
                <a:gd name="connsiteX6" fmla="*/ 1355026 w 2710051"/>
                <a:gd name="connsiteY6" fmla="*/ 0 h 942159"/>
                <a:gd name="connsiteX7" fmla="*/ 1510670 w 2710051"/>
                <a:gd name="connsiteY7" fmla="*/ 162019 h 942159"/>
                <a:gd name="connsiteX8" fmla="*/ 1718103 w 2710051"/>
                <a:gd name="connsiteY8" fmla="*/ 35102 h 942159"/>
                <a:gd name="connsiteX9" fmla="*/ 1811334 w 2710051"/>
                <a:gd name="connsiteY9" fmla="*/ 221177 h 942159"/>
                <a:gd name="connsiteX10" fmla="*/ 2056438 w 2710051"/>
                <a:gd name="connsiteY10" fmla="*/ 138015 h 942159"/>
                <a:gd name="connsiteX11" fmla="*/ 2080912 w 2710051"/>
                <a:gd name="connsiteY11" fmla="*/ 335474 h 942159"/>
                <a:gd name="connsiteX12" fmla="*/ 2346973 w 2710051"/>
                <a:gd name="connsiteY12" fmla="*/ 301727 h 942159"/>
                <a:gd name="connsiteX13" fmla="*/ 2301017 w 2710051"/>
                <a:gd name="connsiteY13" fmla="*/ 497107 h 942159"/>
                <a:gd name="connsiteX14" fmla="*/ 2569908 w 2710051"/>
                <a:gd name="connsiteY14" fmla="*/ 515080 h 942159"/>
                <a:gd name="connsiteX15" fmla="*/ 2456662 w 2710051"/>
                <a:gd name="connsiteY15" fmla="*/ 695071 h 942159"/>
                <a:gd name="connsiteX16" fmla="*/ 2710051 w 2710051"/>
                <a:gd name="connsiteY16" fmla="*/ 763534 h 942159"/>
                <a:gd name="connsiteX17" fmla="*/ 2537220 w 2710051"/>
                <a:gd name="connsiteY17" fmla="*/ 915862 h 942159"/>
                <a:gd name="connsiteX18" fmla="*/ 2587982 w 2710051"/>
                <a:gd name="connsiteY18" fmla="*/ 942159 h 942159"/>
                <a:gd name="connsiteX19" fmla="*/ 2347666 w 2710051"/>
                <a:gd name="connsiteY19" fmla="*/ 918396 h 942159"/>
                <a:gd name="connsiteX20" fmla="*/ 1326886 w 2710051"/>
                <a:gd name="connsiteY20" fmla="*/ 876090 h 942159"/>
                <a:gd name="connsiteX21" fmla="*/ 306105 w 2710051"/>
                <a:gd name="connsiteY21" fmla="*/ 918396 h 942159"/>
                <a:gd name="connsiteX22" fmla="*/ 135345 w 2710051"/>
                <a:gd name="connsiteY22" fmla="*/ 935282 h 942159"/>
                <a:gd name="connsiteX23" fmla="*/ 172831 w 2710051"/>
                <a:gd name="connsiteY23" fmla="*/ 915862 h 942159"/>
                <a:gd name="connsiteX24" fmla="*/ 0 w 2710051"/>
                <a:gd name="connsiteY24" fmla="*/ 763534 h 942159"/>
                <a:gd name="connsiteX25" fmla="*/ 253389 w 2710051"/>
                <a:gd name="connsiteY25" fmla="*/ 695071 h 942159"/>
                <a:gd name="connsiteX26" fmla="*/ 140143 w 2710051"/>
                <a:gd name="connsiteY26" fmla="*/ 515080 h 942159"/>
                <a:gd name="connsiteX27" fmla="*/ 409034 w 2710051"/>
                <a:gd name="connsiteY27" fmla="*/ 497107 h 942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10051" h="942159">
                  <a:moveTo>
                    <a:pt x="363078" y="301727"/>
                  </a:moveTo>
                  <a:lnTo>
                    <a:pt x="629139" y="335474"/>
                  </a:lnTo>
                  <a:lnTo>
                    <a:pt x="653613" y="138015"/>
                  </a:lnTo>
                  <a:lnTo>
                    <a:pt x="898717" y="221177"/>
                  </a:lnTo>
                  <a:lnTo>
                    <a:pt x="991948" y="35102"/>
                  </a:lnTo>
                  <a:lnTo>
                    <a:pt x="1199381" y="162019"/>
                  </a:lnTo>
                  <a:lnTo>
                    <a:pt x="1355026" y="0"/>
                  </a:lnTo>
                  <a:lnTo>
                    <a:pt x="1510670" y="162019"/>
                  </a:lnTo>
                  <a:lnTo>
                    <a:pt x="1718103" y="35102"/>
                  </a:lnTo>
                  <a:lnTo>
                    <a:pt x="1811334" y="221177"/>
                  </a:lnTo>
                  <a:lnTo>
                    <a:pt x="2056438" y="138015"/>
                  </a:lnTo>
                  <a:lnTo>
                    <a:pt x="2080912" y="335474"/>
                  </a:lnTo>
                  <a:lnTo>
                    <a:pt x="2346973" y="301727"/>
                  </a:lnTo>
                  <a:lnTo>
                    <a:pt x="2301017" y="497107"/>
                  </a:lnTo>
                  <a:lnTo>
                    <a:pt x="2569908" y="515080"/>
                  </a:lnTo>
                  <a:lnTo>
                    <a:pt x="2456662" y="695071"/>
                  </a:lnTo>
                  <a:lnTo>
                    <a:pt x="2710051" y="763534"/>
                  </a:lnTo>
                  <a:lnTo>
                    <a:pt x="2537220" y="915862"/>
                  </a:lnTo>
                  <a:lnTo>
                    <a:pt x="2587982" y="942159"/>
                  </a:lnTo>
                  <a:lnTo>
                    <a:pt x="2347666" y="918396"/>
                  </a:lnTo>
                  <a:cubicBezTo>
                    <a:pt x="2019628" y="890717"/>
                    <a:pt x="1677930" y="876090"/>
                    <a:pt x="1326886" y="876090"/>
                  </a:cubicBezTo>
                  <a:cubicBezTo>
                    <a:pt x="975841" y="876090"/>
                    <a:pt x="634143" y="890718"/>
                    <a:pt x="306105" y="918396"/>
                  </a:cubicBezTo>
                  <a:lnTo>
                    <a:pt x="135345" y="935282"/>
                  </a:lnTo>
                  <a:lnTo>
                    <a:pt x="172831" y="915862"/>
                  </a:lnTo>
                  <a:lnTo>
                    <a:pt x="0" y="763534"/>
                  </a:lnTo>
                  <a:lnTo>
                    <a:pt x="253389" y="695071"/>
                  </a:lnTo>
                  <a:lnTo>
                    <a:pt x="140143" y="515080"/>
                  </a:lnTo>
                  <a:lnTo>
                    <a:pt x="409034" y="497107"/>
                  </a:lnTo>
                  <a:close/>
                </a:path>
              </a:pathLst>
            </a:custGeom>
            <a:solidFill>
              <a:srgbClr val="33CC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D0AAC150-B4D8-4813-8F09-053287158396}"/>
                </a:ext>
              </a:extLst>
            </p:cNvPr>
            <p:cNvGrpSpPr/>
            <p:nvPr/>
          </p:nvGrpSpPr>
          <p:grpSpPr>
            <a:xfrm rot="1800000">
              <a:off x="64233" y="1394367"/>
              <a:ext cx="3878264" cy="704849"/>
              <a:chOff x="3236911" y="5019675"/>
              <a:chExt cx="3878264" cy="704849"/>
            </a:xfrm>
          </p:grpSpPr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85E708A2-44C4-42A7-8655-3E37D895D866}"/>
                  </a:ext>
                </a:extLst>
              </p:cNvPr>
              <p:cNvSpPr/>
              <p:nvPr/>
            </p:nvSpPr>
            <p:spPr>
              <a:xfrm>
                <a:off x="3236911" y="5019675"/>
                <a:ext cx="3878264" cy="70484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75151A04-2D5E-4E50-BA9A-BD50B9619BB5}"/>
                  </a:ext>
                </a:extLst>
              </p:cNvPr>
              <p:cNvSpPr/>
              <p:nvPr/>
            </p:nvSpPr>
            <p:spPr>
              <a:xfrm>
                <a:off x="3737469" y="5019675"/>
                <a:ext cx="2877147" cy="286824"/>
              </a:xfrm>
              <a:custGeom>
                <a:avLst/>
                <a:gdLst>
                  <a:gd name="connsiteX0" fmla="*/ 434544 w 2877147"/>
                  <a:gd name="connsiteY0" fmla="*/ 286824 h 286824"/>
                  <a:gd name="connsiteX1" fmla="*/ 434544 w 2877147"/>
                  <a:gd name="connsiteY1" fmla="*/ 286824 h 286824"/>
                  <a:gd name="connsiteX2" fmla="*/ 434543 w 2877147"/>
                  <a:gd name="connsiteY2" fmla="*/ 286824 h 286824"/>
                  <a:gd name="connsiteX3" fmla="*/ 1583354 w 2877147"/>
                  <a:gd name="connsiteY3" fmla="*/ 286823 h 286824"/>
                  <a:gd name="connsiteX4" fmla="*/ 1583354 w 2877147"/>
                  <a:gd name="connsiteY4" fmla="*/ 286823 h 286824"/>
                  <a:gd name="connsiteX5" fmla="*/ 1583354 w 2877147"/>
                  <a:gd name="connsiteY5" fmla="*/ 286824 h 286824"/>
                  <a:gd name="connsiteX6" fmla="*/ 2712241 w 2877147"/>
                  <a:gd name="connsiteY6" fmla="*/ 0 h 286824"/>
                  <a:gd name="connsiteX7" fmla="*/ 2877147 w 2877147"/>
                  <a:gd name="connsiteY7" fmla="*/ 0 h 286824"/>
                  <a:gd name="connsiteX8" fmla="*/ 2732162 w 2877147"/>
                  <a:gd name="connsiteY8" fmla="*/ 286822 h 286824"/>
                  <a:gd name="connsiteX9" fmla="*/ 2732162 w 2877147"/>
                  <a:gd name="connsiteY9" fmla="*/ 286821 h 286824"/>
                  <a:gd name="connsiteX10" fmla="*/ 2682620 w 2877147"/>
                  <a:gd name="connsiteY10" fmla="*/ 125323 h 286824"/>
                  <a:gd name="connsiteX11" fmla="*/ 2330671 w 2877147"/>
                  <a:gd name="connsiteY11" fmla="*/ 0 h 286824"/>
                  <a:gd name="connsiteX12" fmla="*/ 2494213 w 2877147"/>
                  <a:gd name="connsiteY12" fmla="*/ 0 h 286824"/>
                  <a:gd name="connsiteX13" fmla="*/ 2349229 w 2877147"/>
                  <a:gd name="connsiteY13" fmla="*/ 286821 h 286824"/>
                  <a:gd name="connsiteX14" fmla="*/ 2322699 w 2877147"/>
                  <a:gd name="connsiteY14" fmla="*/ 262286 h 286824"/>
                  <a:gd name="connsiteX15" fmla="*/ 2303864 w 2877147"/>
                  <a:gd name="connsiteY15" fmla="*/ 95514 h 286824"/>
                  <a:gd name="connsiteX16" fmla="*/ 1946371 w 2877147"/>
                  <a:gd name="connsiteY16" fmla="*/ 0 h 286824"/>
                  <a:gd name="connsiteX17" fmla="*/ 2111276 w 2877147"/>
                  <a:gd name="connsiteY17" fmla="*/ 0 h 286824"/>
                  <a:gd name="connsiteX18" fmla="*/ 1966291 w 2877147"/>
                  <a:gd name="connsiteY18" fmla="*/ 286823 h 286824"/>
                  <a:gd name="connsiteX19" fmla="*/ 1966291 w 2877147"/>
                  <a:gd name="connsiteY19" fmla="*/ 286822 h 286824"/>
                  <a:gd name="connsiteX20" fmla="*/ 1916750 w 2877147"/>
                  <a:gd name="connsiteY20" fmla="*/ 125325 h 286824"/>
                  <a:gd name="connsiteX21" fmla="*/ 1563434 w 2877147"/>
                  <a:gd name="connsiteY21" fmla="*/ 0 h 286824"/>
                  <a:gd name="connsiteX22" fmla="*/ 1728340 w 2877147"/>
                  <a:gd name="connsiteY22" fmla="*/ 0 h 286824"/>
                  <a:gd name="connsiteX23" fmla="*/ 1583354 w 2877147"/>
                  <a:gd name="connsiteY23" fmla="*/ 286823 h 286824"/>
                  <a:gd name="connsiteX24" fmla="*/ 1556825 w 2877147"/>
                  <a:gd name="connsiteY24" fmla="*/ 262288 h 286824"/>
                  <a:gd name="connsiteX25" fmla="*/ 1533813 w 2877147"/>
                  <a:gd name="connsiteY25" fmla="*/ 125325 h 286824"/>
                  <a:gd name="connsiteX26" fmla="*/ 1181861 w 2877147"/>
                  <a:gd name="connsiteY26" fmla="*/ 0 h 286824"/>
                  <a:gd name="connsiteX27" fmla="*/ 1345404 w 2877147"/>
                  <a:gd name="connsiteY27" fmla="*/ 0 h 286824"/>
                  <a:gd name="connsiteX28" fmla="*/ 1200418 w 2877147"/>
                  <a:gd name="connsiteY28" fmla="*/ 286824 h 286824"/>
                  <a:gd name="connsiteX29" fmla="*/ 1173888 w 2877147"/>
                  <a:gd name="connsiteY29" fmla="*/ 262289 h 286824"/>
                  <a:gd name="connsiteX30" fmla="*/ 1155054 w 2877147"/>
                  <a:gd name="connsiteY30" fmla="*/ 95516 h 286824"/>
                  <a:gd name="connsiteX31" fmla="*/ 798925 w 2877147"/>
                  <a:gd name="connsiteY31" fmla="*/ 0 h 286824"/>
                  <a:gd name="connsiteX32" fmla="*/ 962467 w 2877147"/>
                  <a:gd name="connsiteY32" fmla="*/ 0 h 286824"/>
                  <a:gd name="connsiteX33" fmla="*/ 817481 w 2877147"/>
                  <a:gd name="connsiteY33" fmla="*/ 286823 h 286824"/>
                  <a:gd name="connsiteX34" fmla="*/ 790952 w 2877147"/>
                  <a:gd name="connsiteY34" fmla="*/ 262289 h 286824"/>
                  <a:gd name="connsiteX35" fmla="*/ 772117 w 2877147"/>
                  <a:gd name="connsiteY35" fmla="*/ 95517 h 286824"/>
                  <a:gd name="connsiteX36" fmla="*/ 414623 w 2877147"/>
                  <a:gd name="connsiteY36" fmla="*/ 0 h 286824"/>
                  <a:gd name="connsiteX37" fmla="*/ 579529 w 2877147"/>
                  <a:gd name="connsiteY37" fmla="*/ 0 h 286824"/>
                  <a:gd name="connsiteX38" fmla="*/ 434544 w 2877147"/>
                  <a:gd name="connsiteY38" fmla="*/ 286824 h 286824"/>
                  <a:gd name="connsiteX39" fmla="*/ 408014 w 2877147"/>
                  <a:gd name="connsiteY39" fmla="*/ 262289 h 286824"/>
                  <a:gd name="connsiteX40" fmla="*/ 385002 w 2877147"/>
                  <a:gd name="connsiteY40" fmla="*/ 125326 h 286824"/>
                  <a:gd name="connsiteX41" fmla="*/ 33050 w 2877147"/>
                  <a:gd name="connsiteY41" fmla="*/ 0 h 286824"/>
                  <a:gd name="connsiteX42" fmla="*/ 196592 w 2877147"/>
                  <a:gd name="connsiteY42" fmla="*/ 0 h 286824"/>
                  <a:gd name="connsiteX43" fmla="*/ 51606 w 2877147"/>
                  <a:gd name="connsiteY43" fmla="*/ 286824 h 286824"/>
                  <a:gd name="connsiteX44" fmla="*/ 25077 w 2877147"/>
                  <a:gd name="connsiteY44" fmla="*/ 262288 h 286824"/>
                  <a:gd name="connsiteX45" fmla="*/ 6243 w 2877147"/>
                  <a:gd name="connsiteY45" fmla="*/ 95517 h 286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877147" h="286824">
                    <a:moveTo>
                      <a:pt x="434544" y="286824"/>
                    </a:moveTo>
                    <a:lnTo>
                      <a:pt x="434544" y="286824"/>
                    </a:lnTo>
                    <a:lnTo>
                      <a:pt x="434543" y="286824"/>
                    </a:lnTo>
                    <a:close/>
                    <a:moveTo>
                      <a:pt x="1583354" y="286823"/>
                    </a:moveTo>
                    <a:lnTo>
                      <a:pt x="1583354" y="286823"/>
                    </a:lnTo>
                    <a:lnTo>
                      <a:pt x="1583354" y="286824"/>
                    </a:lnTo>
                    <a:close/>
                    <a:moveTo>
                      <a:pt x="2712241" y="0"/>
                    </a:moveTo>
                    <a:lnTo>
                      <a:pt x="2877147" y="0"/>
                    </a:lnTo>
                    <a:lnTo>
                      <a:pt x="2732162" y="286822"/>
                    </a:lnTo>
                    <a:lnTo>
                      <a:pt x="2732162" y="286821"/>
                    </a:lnTo>
                    <a:cubicBezTo>
                      <a:pt x="2690342" y="262676"/>
                      <a:pt x="2674472" y="202728"/>
                      <a:pt x="2682620" y="125323"/>
                    </a:cubicBezTo>
                    <a:close/>
                    <a:moveTo>
                      <a:pt x="2330671" y="0"/>
                    </a:moveTo>
                    <a:lnTo>
                      <a:pt x="2494213" y="0"/>
                    </a:lnTo>
                    <a:lnTo>
                      <a:pt x="2349229" y="286821"/>
                    </a:lnTo>
                    <a:lnTo>
                      <a:pt x="2322699" y="262286"/>
                    </a:lnTo>
                    <a:cubicBezTo>
                      <a:pt x="2297354" y="226498"/>
                      <a:pt x="2291507" y="166811"/>
                      <a:pt x="2303864" y="95514"/>
                    </a:cubicBezTo>
                    <a:close/>
                    <a:moveTo>
                      <a:pt x="1946371" y="0"/>
                    </a:moveTo>
                    <a:lnTo>
                      <a:pt x="2111276" y="0"/>
                    </a:lnTo>
                    <a:lnTo>
                      <a:pt x="1966291" y="286823"/>
                    </a:lnTo>
                    <a:lnTo>
                      <a:pt x="1966291" y="286822"/>
                    </a:lnTo>
                    <a:cubicBezTo>
                      <a:pt x="1924471" y="262677"/>
                      <a:pt x="1908601" y="202729"/>
                      <a:pt x="1916750" y="125325"/>
                    </a:cubicBezTo>
                    <a:close/>
                    <a:moveTo>
                      <a:pt x="1563434" y="0"/>
                    </a:moveTo>
                    <a:lnTo>
                      <a:pt x="1728340" y="0"/>
                    </a:lnTo>
                    <a:lnTo>
                      <a:pt x="1583354" y="286823"/>
                    </a:lnTo>
                    <a:lnTo>
                      <a:pt x="1556825" y="262288"/>
                    </a:lnTo>
                    <a:cubicBezTo>
                      <a:pt x="1535101" y="231613"/>
                      <a:pt x="1527702" y="183379"/>
                      <a:pt x="1533813" y="125325"/>
                    </a:cubicBezTo>
                    <a:close/>
                    <a:moveTo>
                      <a:pt x="1181861" y="0"/>
                    </a:moveTo>
                    <a:lnTo>
                      <a:pt x="1345404" y="0"/>
                    </a:lnTo>
                    <a:lnTo>
                      <a:pt x="1200418" y="286824"/>
                    </a:lnTo>
                    <a:lnTo>
                      <a:pt x="1173888" y="262289"/>
                    </a:lnTo>
                    <a:cubicBezTo>
                      <a:pt x="1148544" y="226501"/>
                      <a:pt x="1142697" y="166813"/>
                      <a:pt x="1155054" y="95516"/>
                    </a:cubicBezTo>
                    <a:close/>
                    <a:moveTo>
                      <a:pt x="798925" y="0"/>
                    </a:moveTo>
                    <a:lnTo>
                      <a:pt x="962467" y="0"/>
                    </a:lnTo>
                    <a:lnTo>
                      <a:pt x="817481" y="286823"/>
                    </a:lnTo>
                    <a:lnTo>
                      <a:pt x="790952" y="262289"/>
                    </a:lnTo>
                    <a:cubicBezTo>
                      <a:pt x="765607" y="226501"/>
                      <a:pt x="759760" y="166814"/>
                      <a:pt x="772117" y="95517"/>
                    </a:cubicBezTo>
                    <a:close/>
                    <a:moveTo>
                      <a:pt x="414623" y="0"/>
                    </a:moveTo>
                    <a:lnTo>
                      <a:pt x="579529" y="0"/>
                    </a:lnTo>
                    <a:lnTo>
                      <a:pt x="434544" y="286824"/>
                    </a:lnTo>
                    <a:lnTo>
                      <a:pt x="408014" y="262289"/>
                    </a:lnTo>
                    <a:cubicBezTo>
                      <a:pt x="386290" y="231614"/>
                      <a:pt x="378891" y="183379"/>
                      <a:pt x="385002" y="125326"/>
                    </a:cubicBezTo>
                    <a:close/>
                    <a:moveTo>
                      <a:pt x="33050" y="0"/>
                    </a:moveTo>
                    <a:lnTo>
                      <a:pt x="196592" y="0"/>
                    </a:lnTo>
                    <a:lnTo>
                      <a:pt x="51606" y="286824"/>
                    </a:lnTo>
                    <a:lnTo>
                      <a:pt x="25077" y="262288"/>
                    </a:lnTo>
                    <a:cubicBezTo>
                      <a:pt x="-268" y="226501"/>
                      <a:pt x="-6115" y="166814"/>
                      <a:pt x="6243" y="95517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F2F868C-A544-44FB-9441-AB4F8FBDC9A6}"/>
                </a:ext>
              </a:extLst>
            </p:cNvPr>
            <p:cNvSpPr/>
            <p:nvPr/>
          </p:nvSpPr>
          <p:spPr>
            <a:xfrm rot="1800000">
              <a:off x="520333" y="1257944"/>
              <a:ext cx="3316969" cy="265731"/>
            </a:xfrm>
            <a:custGeom>
              <a:avLst/>
              <a:gdLst>
                <a:gd name="connsiteX0" fmla="*/ 411841 w 3150689"/>
                <a:gd name="connsiteY0" fmla="*/ 1279 h 472097"/>
                <a:gd name="connsiteX1" fmla="*/ 1577600 w 3150689"/>
                <a:gd name="connsiteY1" fmla="*/ 121749 h 472097"/>
                <a:gd name="connsiteX2" fmla="*/ 1846621 w 3150689"/>
                <a:gd name="connsiteY2" fmla="*/ 1279 h 472097"/>
                <a:gd name="connsiteX3" fmla="*/ 2939519 w 3150689"/>
                <a:gd name="connsiteY3" fmla="*/ 176543 h 472097"/>
                <a:gd name="connsiteX4" fmla="*/ 2986088 w 3150689"/>
                <a:gd name="connsiteY4" fmla="*/ 141521 h 472097"/>
                <a:gd name="connsiteX5" fmla="*/ 3001561 w 3150689"/>
                <a:gd name="connsiteY5" fmla="*/ 128002 h 472097"/>
                <a:gd name="connsiteX6" fmla="*/ 3009292 w 3150689"/>
                <a:gd name="connsiteY6" fmla="*/ 124071 h 472097"/>
                <a:gd name="connsiteX7" fmla="*/ 3012379 w 3150689"/>
                <a:gd name="connsiteY7" fmla="*/ 121749 h 472097"/>
                <a:gd name="connsiteX8" fmla="*/ 3012379 w 3150689"/>
                <a:gd name="connsiteY8" fmla="*/ 122501 h 472097"/>
                <a:gd name="connsiteX9" fmla="*/ 3051312 w 3150689"/>
                <a:gd name="connsiteY9" fmla="*/ 102702 h 472097"/>
                <a:gd name="connsiteX10" fmla="*/ 3131647 w 3150689"/>
                <a:gd name="connsiteY10" fmla="*/ 110917 h 472097"/>
                <a:gd name="connsiteX11" fmla="*/ 3088444 w 3150689"/>
                <a:gd name="connsiteY11" fmla="*/ 294091 h 472097"/>
                <a:gd name="connsiteX12" fmla="*/ 3039964 w 3150689"/>
                <a:gd name="connsiteY12" fmla="*/ 336448 h 472097"/>
                <a:gd name="connsiteX13" fmla="*/ 3011790 w 3150689"/>
                <a:gd name="connsiteY13" fmla="*/ 350775 h 472097"/>
                <a:gd name="connsiteX14" fmla="*/ 2922706 w 3150689"/>
                <a:gd name="connsiteY14" fmla="*/ 415218 h 472097"/>
                <a:gd name="connsiteX15" fmla="*/ 1577600 w 3150689"/>
                <a:gd name="connsiteY15" fmla="*/ 350349 h 472097"/>
                <a:gd name="connsiteX16" fmla="*/ 232494 w 3150689"/>
                <a:gd name="connsiteY16" fmla="*/ 285481 h 472097"/>
                <a:gd name="connsiteX17" fmla="*/ 182054 w 3150689"/>
                <a:gd name="connsiteY17" fmla="*/ 321968 h 472097"/>
                <a:gd name="connsiteX18" fmla="*/ 149128 w 3150689"/>
                <a:gd name="connsiteY18" fmla="*/ 350736 h 472097"/>
                <a:gd name="connsiteX19" fmla="*/ 19042 w 3150689"/>
                <a:gd name="connsiteY19" fmla="*/ 367821 h 472097"/>
                <a:gd name="connsiteX20" fmla="*/ 62245 w 3150689"/>
                <a:gd name="connsiteY20" fmla="*/ 184647 h 472097"/>
                <a:gd name="connsiteX21" fmla="*/ 110725 w 3150689"/>
                <a:gd name="connsiteY21" fmla="*/ 142290 h 472097"/>
                <a:gd name="connsiteX22" fmla="*/ 142820 w 3150689"/>
                <a:gd name="connsiteY22" fmla="*/ 125968 h 472097"/>
                <a:gd name="connsiteX23" fmla="*/ 142820 w 3150689"/>
                <a:gd name="connsiteY23" fmla="*/ 121749 h 472097"/>
                <a:gd name="connsiteX24" fmla="*/ 411841 w 3150689"/>
                <a:gd name="connsiteY24" fmla="*/ 1279 h 472097"/>
                <a:gd name="connsiteX0" fmla="*/ 411841 w 3150689"/>
                <a:gd name="connsiteY0" fmla="*/ 1279 h 472097"/>
                <a:gd name="connsiteX1" fmla="*/ 1577600 w 3150689"/>
                <a:gd name="connsiteY1" fmla="*/ 121749 h 472097"/>
                <a:gd name="connsiteX2" fmla="*/ 1846621 w 3150689"/>
                <a:gd name="connsiteY2" fmla="*/ 1279 h 472097"/>
                <a:gd name="connsiteX3" fmla="*/ 2939519 w 3150689"/>
                <a:gd name="connsiteY3" fmla="*/ 176543 h 472097"/>
                <a:gd name="connsiteX4" fmla="*/ 2986088 w 3150689"/>
                <a:gd name="connsiteY4" fmla="*/ 141521 h 472097"/>
                <a:gd name="connsiteX5" fmla="*/ 3001561 w 3150689"/>
                <a:gd name="connsiteY5" fmla="*/ 128002 h 472097"/>
                <a:gd name="connsiteX6" fmla="*/ 3009292 w 3150689"/>
                <a:gd name="connsiteY6" fmla="*/ 124071 h 472097"/>
                <a:gd name="connsiteX7" fmla="*/ 3012379 w 3150689"/>
                <a:gd name="connsiteY7" fmla="*/ 121749 h 472097"/>
                <a:gd name="connsiteX8" fmla="*/ 3012379 w 3150689"/>
                <a:gd name="connsiteY8" fmla="*/ 122501 h 472097"/>
                <a:gd name="connsiteX9" fmla="*/ 3051312 w 3150689"/>
                <a:gd name="connsiteY9" fmla="*/ 102702 h 472097"/>
                <a:gd name="connsiteX10" fmla="*/ 3131647 w 3150689"/>
                <a:gd name="connsiteY10" fmla="*/ 110917 h 472097"/>
                <a:gd name="connsiteX11" fmla="*/ 3088444 w 3150689"/>
                <a:gd name="connsiteY11" fmla="*/ 294091 h 472097"/>
                <a:gd name="connsiteX12" fmla="*/ 3039964 w 3150689"/>
                <a:gd name="connsiteY12" fmla="*/ 336448 h 472097"/>
                <a:gd name="connsiteX13" fmla="*/ 3011790 w 3150689"/>
                <a:gd name="connsiteY13" fmla="*/ 350775 h 472097"/>
                <a:gd name="connsiteX14" fmla="*/ 2922706 w 3150689"/>
                <a:gd name="connsiteY14" fmla="*/ 415218 h 472097"/>
                <a:gd name="connsiteX15" fmla="*/ 1577600 w 3150689"/>
                <a:gd name="connsiteY15" fmla="*/ 350349 h 472097"/>
                <a:gd name="connsiteX16" fmla="*/ 232494 w 3150689"/>
                <a:gd name="connsiteY16" fmla="*/ 285481 h 472097"/>
                <a:gd name="connsiteX17" fmla="*/ 182054 w 3150689"/>
                <a:gd name="connsiteY17" fmla="*/ 321968 h 472097"/>
                <a:gd name="connsiteX18" fmla="*/ 149128 w 3150689"/>
                <a:gd name="connsiteY18" fmla="*/ 350736 h 472097"/>
                <a:gd name="connsiteX19" fmla="*/ 19042 w 3150689"/>
                <a:gd name="connsiteY19" fmla="*/ 367821 h 472097"/>
                <a:gd name="connsiteX20" fmla="*/ 62245 w 3150689"/>
                <a:gd name="connsiteY20" fmla="*/ 184647 h 472097"/>
                <a:gd name="connsiteX21" fmla="*/ 110725 w 3150689"/>
                <a:gd name="connsiteY21" fmla="*/ 142290 h 472097"/>
                <a:gd name="connsiteX22" fmla="*/ 142820 w 3150689"/>
                <a:gd name="connsiteY22" fmla="*/ 121749 h 472097"/>
                <a:gd name="connsiteX23" fmla="*/ 411841 w 3150689"/>
                <a:gd name="connsiteY23" fmla="*/ 1279 h 472097"/>
                <a:gd name="connsiteX0" fmla="*/ 411841 w 3150689"/>
                <a:gd name="connsiteY0" fmla="*/ 1279 h 472097"/>
                <a:gd name="connsiteX1" fmla="*/ 1577600 w 3150689"/>
                <a:gd name="connsiteY1" fmla="*/ 121749 h 472097"/>
                <a:gd name="connsiteX2" fmla="*/ 1846621 w 3150689"/>
                <a:gd name="connsiteY2" fmla="*/ 1279 h 472097"/>
                <a:gd name="connsiteX3" fmla="*/ 2939519 w 3150689"/>
                <a:gd name="connsiteY3" fmla="*/ 176543 h 472097"/>
                <a:gd name="connsiteX4" fmla="*/ 2986088 w 3150689"/>
                <a:gd name="connsiteY4" fmla="*/ 141521 h 472097"/>
                <a:gd name="connsiteX5" fmla="*/ 3001561 w 3150689"/>
                <a:gd name="connsiteY5" fmla="*/ 128002 h 472097"/>
                <a:gd name="connsiteX6" fmla="*/ 3009292 w 3150689"/>
                <a:gd name="connsiteY6" fmla="*/ 124071 h 472097"/>
                <a:gd name="connsiteX7" fmla="*/ 3012379 w 3150689"/>
                <a:gd name="connsiteY7" fmla="*/ 121749 h 472097"/>
                <a:gd name="connsiteX8" fmla="*/ 3051312 w 3150689"/>
                <a:gd name="connsiteY8" fmla="*/ 102702 h 472097"/>
                <a:gd name="connsiteX9" fmla="*/ 3131647 w 3150689"/>
                <a:gd name="connsiteY9" fmla="*/ 110917 h 472097"/>
                <a:gd name="connsiteX10" fmla="*/ 3088444 w 3150689"/>
                <a:gd name="connsiteY10" fmla="*/ 294091 h 472097"/>
                <a:gd name="connsiteX11" fmla="*/ 3039964 w 3150689"/>
                <a:gd name="connsiteY11" fmla="*/ 336448 h 472097"/>
                <a:gd name="connsiteX12" fmla="*/ 3011790 w 3150689"/>
                <a:gd name="connsiteY12" fmla="*/ 350775 h 472097"/>
                <a:gd name="connsiteX13" fmla="*/ 2922706 w 3150689"/>
                <a:gd name="connsiteY13" fmla="*/ 415218 h 472097"/>
                <a:gd name="connsiteX14" fmla="*/ 1577600 w 3150689"/>
                <a:gd name="connsiteY14" fmla="*/ 350349 h 472097"/>
                <a:gd name="connsiteX15" fmla="*/ 232494 w 3150689"/>
                <a:gd name="connsiteY15" fmla="*/ 285481 h 472097"/>
                <a:gd name="connsiteX16" fmla="*/ 182054 w 3150689"/>
                <a:gd name="connsiteY16" fmla="*/ 321968 h 472097"/>
                <a:gd name="connsiteX17" fmla="*/ 149128 w 3150689"/>
                <a:gd name="connsiteY17" fmla="*/ 350736 h 472097"/>
                <a:gd name="connsiteX18" fmla="*/ 19042 w 3150689"/>
                <a:gd name="connsiteY18" fmla="*/ 367821 h 472097"/>
                <a:gd name="connsiteX19" fmla="*/ 62245 w 3150689"/>
                <a:gd name="connsiteY19" fmla="*/ 184647 h 472097"/>
                <a:gd name="connsiteX20" fmla="*/ 110725 w 3150689"/>
                <a:gd name="connsiteY20" fmla="*/ 142290 h 472097"/>
                <a:gd name="connsiteX21" fmla="*/ 142820 w 3150689"/>
                <a:gd name="connsiteY21" fmla="*/ 121749 h 472097"/>
                <a:gd name="connsiteX22" fmla="*/ 411841 w 3150689"/>
                <a:gd name="connsiteY22" fmla="*/ 1279 h 472097"/>
                <a:gd name="connsiteX0" fmla="*/ 411841 w 3150689"/>
                <a:gd name="connsiteY0" fmla="*/ 1279 h 472097"/>
                <a:gd name="connsiteX1" fmla="*/ 1577600 w 3150689"/>
                <a:gd name="connsiteY1" fmla="*/ 121749 h 472097"/>
                <a:gd name="connsiteX2" fmla="*/ 1846621 w 3150689"/>
                <a:gd name="connsiteY2" fmla="*/ 1279 h 472097"/>
                <a:gd name="connsiteX3" fmla="*/ 2939519 w 3150689"/>
                <a:gd name="connsiteY3" fmla="*/ 176543 h 472097"/>
                <a:gd name="connsiteX4" fmla="*/ 2986088 w 3150689"/>
                <a:gd name="connsiteY4" fmla="*/ 141521 h 472097"/>
                <a:gd name="connsiteX5" fmla="*/ 3009292 w 3150689"/>
                <a:gd name="connsiteY5" fmla="*/ 124071 h 472097"/>
                <a:gd name="connsiteX6" fmla="*/ 3012379 w 3150689"/>
                <a:gd name="connsiteY6" fmla="*/ 121749 h 472097"/>
                <a:gd name="connsiteX7" fmla="*/ 3051312 w 3150689"/>
                <a:gd name="connsiteY7" fmla="*/ 102702 h 472097"/>
                <a:gd name="connsiteX8" fmla="*/ 3131647 w 3150689"/>
                <a:gd name="connsiteY8" fmla="*/ 110917 h 472097"/>
                <a:gd name="connsiteX9" fmla="*/ 3088444 w 3150689"/>
                <a:gd name="connsiteY9" fmla="*/ 294091 h 472097"/>
                <a:gd name="connsiteX10" fmla="*/ 3039964 w 3150689"/>
                <a:gd name="connsiteY10" fmla="*/ 336448 h 472097"/>
                <a:gd name="connsiteX11" fmla="*/ 3011790 w 3150689"/>
                <a:gd name="connsiteY11" fmla="*/ 350775 h 472097"/>
                <a:gd name="connsiteX12" fmla="*/ 2922706 w 3150689"/>
                <a:gd name="connsiteY12" fmla="*/ 415218 h 472097"/>
                <a:gd name="connsiteX13" fmla="*/ 1577600 w 3150689"/>
                <a:gd name="connsiteY13" fmla="*/ 350349 h 472097"/>
                <a:gd name="connsiteX14" fmla="*/ 232494 w 3150689"/>
                <a:gd name="connsiteY14" fmla="*/ 285481 h 472097"/>
                <a:gd name="connsiteX15" fmla="*/ 182054 w 3150689"/>
                <a:gd name="connsiteY15" fmla="*/ 321968 h 472097"/>
                <a:gd name="connsiteX16" fmla="*/ 149128 w 3150689"/>
                <a:gd name="connsiteY16" fmla="*/ 350736 h 472097"/>
                <a:gd name="connsiteX17" fmla="*/ 19042 w 3150689"/>
                <a:gd name="connsiteY17" fmla="*/ 367821 h 472097"/>
                <a:gd name="connsiteX18" fmla="*/ 62245 w 3150689"/>
                <a:gd name="connsiteY18" fmla="*/ 184647 h 472097"/>
                <a:gd name="connsiteX19" fmla="*/ 110725 w 3150689"/>
                <a:gd name="connsiteY19" fmla="*/ 142290 h 472097"/>
                <a:gd name="connsiteX20" fmla="*/ 142820 w 3150689"/>
                <a:gd name="connsiteY20" fmla="*/ 121749 h 472097"/>
                <a:gd name="connsiteX21" fmla="*/ 411841 w 3150689"/>
                <a:gd name="connsiteY21" fmla="*/ 1279 h 472097"/>
                <a:gd name="connsiteX0" fmla="*/ 411841 w 3150689"/>
                <a:gd name="connsiteY0" fmla="*/ 1279 h 472097"/>
                <a:gd name="connsiteX1" fmla="*/ 1577600 w 3150689"/>
                <a:gd name="connsiteY1" fmla="*/ 121749 h 472097"/>
                <a:gd name="connsiteX2" fmla="*/ 1846621 w 3150689"/>
                <a:gd name="connsiteY2" fmla="*/ 1279 h 472097"/>
                <a:gd name="connsiteX3" fmla="*/ 2939519 w 3150689"/>
                <a:gd name="connsiteY3" fmla="*/ 176543 h 472097"/>
                <a:gd name="connsiteX4" fmla="*/ 2986088 w 3150689"/>
                <a:gd name="connsiteY4" fmla="*/ 141521 h 472097"/>
                <a:gd name="connsiteX5" fmla="*/ 3012379 w 3150689"/>
                <a:gd name="connsiteY5" fmla="*/ 121749 h 472097"/>
                <a:gd name="connsiteX6" fmla="*/ 3051312 w 3150689"/>
                <a:gd name="connsiteY6" fmla="*/ 102702 h 472097"/>
                <a:gd name="connsiteX7" fmla="*/ 3131647 w 3150689"/>
                <a:gd name="connsiteY7" fmla="*/ 110917 h 472097"/>
                <a:gd name="connsiteX8" fmla="*/ 3088444 w 3150689"/>
                <a:gd name="connsiteY8" fmla="*/ 294091 h 472097"/>
                <a:gd name="connsiteX9" fmla="*/ 3039964 w 3150689"/>
                <a:gd name="connsiteY9" fmla="*/ 336448 h 472097"/>
                <a:gd name="connsiteX10" fmla="*/ 3011790 w 3150689"/>
                <a:gd name="connsiteY10" fmla="*/ 350775 h 472097"/>
                <a:gd name="connsiteX11" fmla="*/ 2922706 w 3150689"/>
                <a:gd name="connsiteY11" fmla="*/ 415218 h 472097"/>
                <a:gd name="connsiteX12" fmla="*/ 1577600 w 3150689"/>
                <a:gd name="connsiteY12" fmla="*/ 350349 h 472097"/>
                <a:gd name="connsiteX13" fmla="*/ 232494 w 3150689"/>
                <a:gd name="connsiteY13" fmla="*/ 285481 h 472097"/>
                <a:gd name="connsiteX14" fmla="*/ 182054 w 3150689"/>
                <a:gd name="connsiteY14" fmla="*/ 321968 h 472097"/>
                <a:gd name="connsiteX15" fmla="*/ 149128 w 3150689"/>
                <a:gd name="connsiteY15" fmla="*/ 350736 h 472097"/>
                <a:gd name="connsiteX16" fmla="*/ 19042 w 3150689"/>
                <a:gd name="connsiteY16" fmla="*/ 367821 h 472097"/>
                <a:gd name="connsiteX17" fmla="*/ 62245 w 3150689"/>
                <a:gd name="connsiteY17" fmla="*/ 184647 h 472097"/>
                <a:gd name="connsiteX18" fmla="*/ 110725 w 3150689"/>
                <a:gd name="connsiteY18" fmla="*/ 142290 h 472097"/>
                <a:gd name="connsiteX19" fmla="*/ 142820 w 3150689"/>
                <a:gd name="connsiteY19" fmla="*/ 121749 h 472097"/>
                <a:gd name="connsiteX20" fmla="*/ 411841 w 3150689"/>
                <a:gd name="connsiteY20" fmla="*/ 1279 h 472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150689" h="472097">
                  <a:moveTo>
                    <a:pt x="411841" y="1279"/>
                  </a:moveTo>
                  <a:cubicBezTo>
                    <a:pt x="800428" y="-28169"/>
                    <a:pt x="1189014" y="464420"/>
                    <a:pt x="1577600" y="121749"/>
                  </a:cubicBezTo>
                  <a:cubicBezTo>
                    <a:pt x="1667274" y="42671"/>
                    <a:pt x="1756947" y="8075"/>
                    <a:pt x="1846621" y="1279"/>
                  </a:cubicBezTo>
                  <a:cubicBezTo>
                    <a:pt x="2210920" y="-26329"/>
                    <a:pt x="2575220" y="404885"/>
                    <a:pt x="2939519" y="176543"/>
                  </a:cubicBezTo>
                  <a:lnTo>
                    <a:pt x="2986088" y="141521"/>
                  </a:lnTo>
                  <a:lnTo>
                    <a:pt x="3012379" y="121749"/>
                  </a:lnTo>
                  <a:lnTo>
                    <a:pt x="3051312" y="102702"/>
                  </a:lnTo>
                  <a:cubicBezTo>
                    <a:pt x="3083626" y="91945"/>
                    <a:pt x="3112958" y="93834"/>
                    <a:pt x="3131647" y="110917"/>
                  </a:cubicBezTo>
                  <a:cubicBezTo>
                    <a:pt x="3169026" y="145085"/>
                    <a:pt x="3149684" y="227095"/>
                    <a:pt x="3088444" y="294091"/>
                  </a:cubicBezTo>
                  <a:cubicBezTo>
                    <a:pt x="3073134" y="310840"/>
                    <a:pt x="3056655" y="325065"/>
                    <a:pt x="3039964" y="336448"/>
                  </a:cubicBezTo>
                  <a:lnTo>
                    <a:pt x="3011790" y="350775"/>
                  </a:lnTo>
                  <a:lnTo>
                    <a:pt x="2922706" y="415218"/>
                  </a:lnTo>
                  <a:cubicBezTo>
                    <a:pt x="2474337" y="671603"/>
                    <a:pt x="2025968" y="-45040"/>
                    <a:pt x="1577600" y="350349"/>
                  </a:cubicBezTo>
                  <a:cubicBezTo>
                    <a:pt x="1129232" y="745738"/>
                    <a:pt x="680863" y="29096"/>
                    <a:pt x="232494" y="285481"/>
                  </a:cubicBezTo>
                  <a:lnTo>
                    <a:pt x="182054" y="321968"/>
                  </a:lnTo>
                  <a:lnTo>
                    <a:pt x="149128" y="350736"/>
                  </a:lnTo>
                  <a:cubicBezTo>
                    <a:pt x="99055" y="384883"/>
                    <a:pt x="47076" y="393446"/>
                    <a:pt x="19042" y="367821"/>
                  </a:cubicBezTo>
                  <a:cubicBezTo>
                    <a:pt x="-18337" y="333653"/>
                    <a:pt x="1005" y="251644"/>
                    <a:pt x="62245" y="184647"/>
                  </a:cubicBezTo>
                  <a:cubicBezTo>
                    <a:pt x="77555" y="167898"/>
                    <a:pt x="94034" y="153673"/>
                    <a:pt x="110725" y="142290"/>
                  </a:cubicBezTo>
                  <a:lnTo>
                    <a:pt x="142820" y="121749"/>
                  </a:lnTo>
                  <a:cubicBezTo>
                    <a:pt x="232494" y="42672"/>
                    <a:pt x="322168" y="8075"/>
                    <a:pt x="411841" y="1279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A1CD41D-2D20-41ED-B52D-C26E4D5FBD32}"/>
                </a:ext>
              </a:extLst>
            </p:cNvPr>
            <p:cNvSpPr/>
            <p:nvPr/>
          </p:nvSpPr>
          <p:spPr>
            <a:xfrm rot="1800000">
              <a:off x="369839" y="1325636"/>
              <a:ext cx="3316969" cy="265731"/>
            </a:xfrm>
            <a:custGeom>
              <a:avLst/>
              <a:gdLst>
                <a:gd name="connsiteX0" fmla="*/ 411841 w 3150689"/>
                <a:gd name="connsiteY0" fmla="*/ 1279 h 472097"/>
                <a:gd name="connsiteX1" fmla="*/ 1577600 w 3150689"/>
                <a:gd name="connsiteY1" fmla="*/ 121749 h 472097"/>
                <a:gd name="connsiteX2" fmla="*/ 1846621 w 3150689"/>
                <a:gd name="connsiteY2" fmla="*/ 1279 h 472097"/>
                <a:gd name="connsiteX3" fmla="*/ 2939519 w 3150689"/>
                <a:gd name="connsiteY3" fmla="*/ 176543 h 472097"/>
                <a:gd name="connsiteX4" fmla="*/ 2986088 w 3150689"/>
                <a:gd name="connsiteY4" fmla="*/ 141521 h 472097"/>
                <a:gd name="connsiteX5" fmla="*/ 3001561 w 3150689"/>
                <a:gd name="connsiteY5" fmla="*/ 128002 h 472097"/>
                <a:gd name="connsiteX6" fmla="*/ 3009292 w 3150689"/>
                <a:gd name="connsiteY6" fmla="*/ 124071 h 472097"/>
                <a:gd name="connsiteX7" fmla="*/ 3012379 w 3150689"/>
                <a:gd name="connsiteY7" fmla="*/ 121749 h 472097"/>
                <a:gd name="connsiteX8" fmla="*/ 3012379 w 3150689"/>
                <a:gd name="connsiteY8" fmla="*/ 122501 h 472097"/>
                <a:gd name="connsiteX9" fmla="*/ 3051312 w 3150689"/>
                <a:gd name="connsiteY9" fmla="*/ 102702 h 472097"/>
                <a:gd name="connsiteX10" fmla="*/ 3131647 w 3150689"/>
                <a:gd name="connsiteY10" fmla="*/ 110917 h 472097"/>
                <a:gd name="connsiteX11" fmla="*/ 3088444 w 3150689"/>
                <a:gd name="connsiteY11" fmla="*/ 294091 h 472097"/>
                <a:gd name="connsiteX12" fmla="*/ 3039964 w 3150689"/>
                <a:gd name="connsiteY12" fmla="*/ 336448 h 472097"/>
                <a:gd name="connsiteX13" fmla="*/ 3011790 w 3150689"/>
                <a:gd name="connsiteY13" fmla="*/ 350775 h 472097"/>
                <a:gd name="connsiteX14" fmla="*/ 2922706 w 3150689"/>
                <a:gd name="connsiteY14" fmla="*/ 415218 h 472097"/>
                <a:gd name="connsiteX15" fmla="*/ 1577600 w 3150689"/>
                <a:gd name="connsiteY15" fmla="*/ 350349 h 472097"/>
                <a:gd name="connsiteX16" fmla="*/ 232494 w 3150689"/>
                <a:gd name="connsiteY16" fmla="*/ 285481 h 472097"/>
                <a:gd name="connsiteX17" fmla="*/ 182054 w 3150689"/>
                <a:gd name="connsiteY17" fmla="*/ 321968 h 472097"/>
                <a:gd name="connsiteX18" fmla="*/ 149128 w 3150689"/>
                <a:gd name="connsiteY18" fmla="*/ 350736 h 472097"/>
                <a:gd name="connsiteX19" fmla="*/ 19042 w 3150689"/>
                <a:gd name="connsiteY19" fmla="*/ 367821 h 472097"/>
                <a:gd name="connsiteX20" fmla="*/ 62245 w 3150689"/>
                <a:gd name="connsiteY20" fmla="*/ 184647 h 472097"/>
                <a:gd name="connsiteX21" fmla="*/ 110725 w 3150689"/>
                <a:gd name="connsiteY21" fmla="*/ 142290 h 472097"/>
                <a:gd name="connsiteX22" fmla="*/ 142820 w 3150689"/>
                <a:gd name="connsiteY22" fmla="*/ 125968 h 472097"/>
                <a:gd name="connsiteX23" fmla="*/ 142820 w 3150689"/>
                <a:gd name="connsiteY23" fmla="*/ 121749 h 472097"/>
                <a:gd name="connsiteX24" fmla="*/ 411841 w 3150689"/>
                <a:gd name="connsiteY24" fmla="*/ 1279 h 472097"/>
                <a:gd name="connsiteX0" fmla="*/ 411841 w 3150689"/>
                <a:gd name="connsiteY0" fmla="*/ 1279 h 472097"/>
                <a:gd name="connsiteX1" fmla="*/ 1577600 w 3150689"/>
                <a:gd name="connsiteY1" fmla="*/ 121749 h 472097"/>
                <a:gd name="connsiteX2" fmla="*/ 1846621 w 3150689"/>
                <a:gd name="connsiteY2" fmla="*/ 1279 h 472097"/>
                <a:gd name="connsiteX3" fmla="*/ 2939519 w 3150689"/>
                <a:gd name="connsiteY3" fmla="*/ 176543 h 472097"/>
                <a:gd name="connsiteX4" fmla="*/ 2986088 w 3150689"/>
                <a:gd name="connsiteY4" fmla="*/ 141521 h 472097"/>
                <a:gd name="connsiteX5" fmla="*/ 3001561 w 3150689"/>
                <a:gd name="connsiteY5" fmla="*/ 128002 h 472097"/>
                <a:gd name="connsiteX6" fmla="*/ 3009292 w 3150689"/>
                <a:gd name="connsiteY6" fmla="*/ 124071 h 472097"/>
                <a:gd name="connsiteX7" fmla="*/ 3012379 w 3150689"/>
                <a:gd name="connsiteY7" fmla="*/ 121749 h 472097"/>
                <a:gd name="connsiteX8" fmla="*/ 3012379 w 3150689"/>
                <a:gd name="connsiteY8" fmla="*/ 122501 h 472097"/>
                <a:gd name="connsiteX9" fmla="*/ 3051312 w 3150689"/>
                <a:gd name="connsiteY9" fmla="*/ 102702 h 472097"/>
                <a:gd name="connsiteX10" fmla="*/ 3131647 w 3150689"/>
                <a:gd name="connsiteY10" fmla="*/ 110917 h 472097"/>
                <a:gd name="connsiteX11" fmla="*/ 3088444 w 3150689"/>
                <a:gd name="connsiteY11" fmla="*/ 294091 h 472097"/>
                <a:gd name="connsiteX12" fmla="*/ 3039964 w 3150689"/>
                <a:gd name="connsiteY12" fmla="*/ 336448 h 472097"/>
                <a:gd name="connsiteX13" fmla="*/ 3011790 w 3150689"/>
                <a:gd name="connsiteY13" fmla="*/ 350775 h 472097"/>
                <a:gd name="connsiteX14" fmla="*/ 2922706 w 3150689"/>
                <a:gd name="connsiteY14" fmla="*/ 415218 h 472097"/>
                <a:gd name="connsiteX15" fmla="*/ 1577600 w 3150689"/>
                <a:gd name="connsiteY15" fmla="*/ 350349 h 472097"/>
                <a:gd name="connsiteX16" fmla="*/ 232494 w 3150689"/>
                <a:gd name="connsiteY16" fmla="*/ 285481 h 472097"/>
                <a:gd name="connsiteX17" fmla="*/ 182054 w 3150689"/>
                <a:gd name="connsiteY17" fmla="*/ 321968 h 472097"/>
                <a:gd name="connsiteX18" fmla="*/ 149128 w 3150689"/>
                <a:gd name="connsiteY18" fmla="*/ 350736 h 472097"/>
                <a:gd name="connsiteX19" fmla="*/ 19042 w 3150689"/>
                <a:gd name="connsiteY19" fmla="*/ 367821 h 472097"/>
                <a:gd name="connsiteX20" fmla="*/ 62245 w 3150689"/>
                <a:gd name="connsiteY20" fmla="*/ 184647 h 472097"/>
                <a:gd name="connsiteX21" fmla="*/ 110725 w 3150689"/>
                <a:gd name="connsiteY21" fmla="*/ 142290 h 472097"/>
                <a:gd name="connsiteX22" fmla="*/ 142820 w 3150689"/>
                <a:gd name="connsiteY22" fmla="*/ 121749 h 472097"/>
                <a:gd name="connsiteX23" fmla="*/ 411841 w 3150689"/>
                <a:gd name="connsiteY23" fmla="*/ 1279 h 472097"/>
                <a:gd name="connsiteX0" fmla="*/ 411841 w 3150689"/>
                <a:gd name="connsiteY0" fmla="*/ 1279 h 472097"/>
                <a:gd name="connsiteX1" fmla="*/ 1577600 w 3150689"/>
                <a:gd name="connsiteY1" fmla="*/ 121749 h 472097"/>
                <a:gd name="connsiteX2" fmla="*/ 1846621 w 3150689"/>
                <a:gd name="connsiteY2" fmla="*/ 1279 h 472097"/>
                <a:gd name="connsiteX3" fmla="*/ 2939519 w 3150689"/>
                <a:gd name="connsiteY3" fmla="*/ 176543 h 472097"/>
                <a:gd name="connsiteX4" fmla="*/ 2986088 w 3150689"/>
                <a:gd name="connsiteY4" fmla="*/ 141521 h 472097"/>
                <a:gd name="connsiteX5" fmla="*/ 3001561 w 3150689"/>
                <a:gd name="connsiteY5" fmla="*/ 128002 h 472097"/>
                <a:gd name="connsiteX6" fmla="*/ 3009292 w 3150689"/>
                <a:gd name="connsiteY6" fmla="*/ 124071 h 472097"/>
                <a:gd name="connsiteX7" fmla="*/ 3012379 w 3150689"/>
                <a:gd name="connsiteY7" fmla="*/ 121749 h 472097"/>
                <a:gd name="connsiteX8" fmla="*/ 3051312 w 3150689"/>
                <a:gd name="connsiteY8" fmla="*/ 102702 h 472097"/>
                <a:gd name="connsiteX9" fmla="*/ 3131647 w 3150689"/>
                <a:gd name="connsiteY9" fmla="*/ 110917 h 472097"/>
                <a:gd name="connsiteX10" fmla="*/ 3088444 w 3150689"/>
                <a:gd name="connsiteY10" fmla="*/ 294091 h 472097"/>
                <a:gd name="connsiteX11" fmla="*/ 3039964 w 3150689"/>
                <a:gd name="connsiteY11" fmla="*/ 336448 h 472097"/>
                <a:gd name="connsiteX12" fmla="*/ 3011790 w 3150689"/>
                <a:gd name="connsiteY12" fmla="*/ 350775 h 472097"/>
                <a:gd name="connsiteX13" fmla="*/ 2922706 w 3150689"/>
                <a:gd name="connsiteY13" fmla="*/ 415218 h 472097"/>
                <a:gd name="connsiteX14" fmla="*/ 1577600 w 3150689"/>
                <a:gd name="connsiteY14" fmla="*/ 350349 h 472097"/>
                <a:gd name="connsiteX15" fmla="*/ 232494 w 3150689"/>
                <a:gd name="connsiteY15" fmla="*/ 285481 h 472097"/>
                <a:gd name="connsiteX16" fmla="*/ 182054 w 3150689"/>
                <a:gd name="connsiteY16" fmla="*/ 321968 h 472097"/>
                <a:gd name="connsiteX17" fmla="*/ 149128 w 3150689"/>
                <a:gd name="connsiteY17" fmla="*/ 350736 h 472097"/>
                <a:gd name="connsiteX18" fmla="*/ 19042 w 3150689"/>
                <a:gd name="connsiteY18" fmla="*/ 367821 h 472097"/>
                <a:gd name="connsiteX19" fmla="*/ 62245 w 3150689"/>
                <a:gd name="connsiteY19" fmla="*/ 184647 h 472097"/>
                <a:gd name="connsiteX20" fmla="*/ 110725 w 3150689"/>
                <a:gd name="connsiteY20" fmla="*/ 142290 h 472097"/>
                <a:gd name="connsiteX21" fmla="*/ 142820 w 3150689"/>
                <a:gd name="connsiteY21" fmla="*/ 121749 h 472097"/>
                <a:gd name="connsiteX22" fmla="*/ 411841 w 3150689"/>
                <a:gd name="connsiteY22" fmla="*/ 1279 h 472097"/>
                <a:gd name="connsiteX0" fmla="*/ 411841 w 3150689"/>
                <a:gd name="connsiteY0" fmla="*/ 1279 h 472097"/>
                <a:gd name="connsiteX1" fmla="*/ 1577600 w 3150689"/>
                <a:gd name="connsiteY1" fmla="*/ 121749 h 472097"/>
                <a:gd name="connsiteX2" fmla="*/ 1846621 w 3150689"/>
                <a:gd name="connsiteY2" fmla="*/ 1279 h 472097"/>
                <a:gd name="connsiteX3" fmla="*/ 2939519 w 3150689"/>
                <a:gd name="connsiteY3" fmla="*/ 176543 h 472097"/>
                <a:gd name="connsiteX4" fmla="*/ 2986088 w 3150689"/>
                <a:gd name="connsiteY4" fmla="*/ 141521 h 472097"/>
                <a:gd name="connsiteX5" fmla="*/ 3009292 w 3150689"/>
                <a:gd name="connsiteY5" fmla="*/ 124071 h 472097"/>
                <a:gd name="connsiteX6" fmla="*/ 3012379 w 3150689"/>
                <a:gd name="connsiteY6" fmla="*/ 121749 h 472097"/>
                <a:gd name="connsiteX7" fmla="*/ 3051312 w 3150689"/>
                <a:gd name="connsiteY7" fmla="*/ 102702 h 472097"/>
                <a:gd name="connsiteX8" fmla="*/ 3131647 w 3150689"/>
                <a:gd name="connsiteY8" fmla="*/ 110917 h 472097"/>
                <a:gd name="connsiteX9" fmla="*/ 3088444 w 3150689"/>
                <a:gd name="connsiteY9" fmla="*/ 294091 h 472097"/>
                <a:gd name="connsiteX10" fmla="*/ 3039964 w 3150689"/>
                <a:gd name="connsiteY10" fmla="*/ 336448 h 472097"/>
                <a:gd name="connsiteX11" fmla="*/ 3011790 w 3150689"/>
                <a:gd name="connsiteY11" fmla="*/ 350775 h 472097"/>
                <a:gd name="connsiteX12" fmla="*/ 2922706 w 3150689"/>
                <a:gd name="connsiteY12" fmla="*/ 415218 h 472097"/>
                <a:gd name="connsiteX13" fmla="*/ 1577600 w 3150689"/>
                <a:gd name="connsiteY13" fmla="*/ 350349 h 472097"/>
                <a:gd name="connsiteX14" fmla="*/ 232494 w 3150689"/>
                <a:gd name="connsiteY14" fmla="*/ 285481 h 472097"/>
                <a:gd name="connsiteX15" fmla="*/ 182054 w 3150689"/>
                <a:gd name="connsiteY15" fmla="*/ 321968 h 472097"/>
                <a:gd name="connsiteX16" fmla="*/ 149128 w 3150689"/>
                <a:gd name="connsiteY16" fmla="*/ 350736 h 472097"/>
                <a:gd name="connsiteX17" fmla="*/ 19042 w 3150689"/>
                <a:gd name="connsiteY17" fmla="*/ 367821 h 472097"/>
                <a:gd name="connsiteX18" fmla="*/ 62245 w 3150689"/>
                <a:gd name="connsiteY18" fmla="*/ 184647 h 472097"/>
                <a:gd name="connsiteX19" fmla="*/ 110725 w 3150689"/>
                <a:gd name="connsiteY19" fmla="*/ 142290 h 472097"/>
                <a:gd name="connsiteX20" fmla="*/ 142820 w 3150689"/>
                <a:gd name="connsiteY20" fmla="*/ 121749 h 472097"/>
                <a:gd name="connsiteX21" fmla="*/ 411841 w 3150689"/>
                <a:gd name="connsiteY21" fmla="*/ 1279 h 472097"/>
                <a:gd name="connsiteX0" fmla="*/ 411841 w 3150689"/>
                <a:gd name="connsiteY0" fmla="*/ 1279 h 472097"/>
                <a:gd name="connsiteX1" fmla="*/ 1577600 w 3150689"/>
                <a:gd name="connsiteY1" fmla="*/ 121749 h 472097"/>
                <a:gd name="connsiteX2" fmla="*/ 1846621 w 3150689"/>
                <a:gd name="connsiteY2" fmla="*/ 1279 h 472097"/>
                <a:gd name="connsiteX3" fmla="*/ 2939519 w 3150689"/>
                <a:gd name="connsiteY3" fmla="*/ 176543 h 472097"/>
                <a:gd name="connsiteX4" fmla="*/ 2986088 w 3150689"/>
                <a:gd name="connsiteY4" fmla="*/ 141521 h 472097"/>
                <a:gd name="connsiteX5" fmla="*/ 3012379 w 3150689"/>
                <a:gd name="connsiteY5" fmla="*/ 121749 h 472097"/>
                <a:gd name="connsiteX6" fmla="*/ 3051312 w 3150689"/>
                <a:gd name="connsiteY6" fmla="*/ 102702 h 472097"/>
                <a:gd name="connsiteX7" fmla="*/ 3131647 w 3150689"/>
                <a:gd name="connsiteY7" fmla="*/ 110917 h 472097"/>
                <a:gd name="connsiteX8" fmla="*/ 3088444 w 3150689"/>
                <a:gd name="connsiteY8" fmla="*/ 294091 h 472097"/>
                <a:gd name="connsiteX9" fmla="*/ 3039964 w 3150689"/>
                <a:gd name="connsiteY9" fmla="*/ 336448 h 472097"/>
                <a:gd name="connsiteX10" fmla="*/ 3011790 w 3150689"/>
                <a:gd name="connsiteY10" fmla="*/ 350775 h 472097"/>
                <a:gd name="connsiteX11" fmla="*/ 2922706 w 3150689"/>
                <a:gd name="connsiteY11" fmla="*/ 415218 h 472097"/>
                <a:gd name="connsiteX12" fmla="*/ 1577600 w 3150689"/>
                <a:gd name="connsiteY12" fmla="*/ 350349 h 472097"/>
                <a:gd name="connsiteX13" fmla="*/ 232494 w 3150689"/>
                <a:gd name="connsiteY13" fmla="*/ 285481 h 472097"/>
                <a:gd name="connsiteX14" fmla="*/ 182054 w 3150689"/>
                <a:gd name="connsiteY14" fmla="*/ 321968 h 472097"/>
                <a:gd name="connsiteX15" fmla="*/ 149128 w 3150689"/>
                <a:gd name="connsiteY15" fmla="*/ 350736 h 472097"/>
                <a:gd name="connsiteX16" fmla="*/ 19042 w 3150689"/>
                <a:gd name="connsiteY16" fmla="*/ 367821 h 472097"/>
                <a:gd name="connsiteX17" fmla="*/ 62245 w 3150689"/>
                <a:gd name="connsiteY17" fmla="*/ 184647 h 472097"/>
                <a:gd name="connsiteX18" fmla="*/ 110725 w 3150689"/>
                <a:gd name="connsiteY18" fmla="*/ 142290 h 472097"/>
                <a:gd name="connsiteX19" fmla="*/ 142820 w 3150689"/>
                <a:gd name="connsiteY19" fmla="*/ 121749 h 472097"/>
                <a:gd name="connsiteX20" fmla="*/ 411841 w 3150689"/>
                <a:gd name="connsiteY20" fmla="*/ 1279 h 472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150689" h="472097">
                  <a:moveTo>
                    <a:pt x="411841" y="1279"/>
                  </a:moveTo>
                  <a:cubicBezTo>
                    <a:pt x="800428" y="-28169"/>
                    <a:pt x="1189014" y="464420"/>
                    <a:pt x="1577600" y="121749"/>
                  </a:cubicBezTo>
                  <a:cubicBezTo>
                    <a:pt x="1667274" y="42671"/>
                    <a:pt x="1756947" y="8075"/>
                    <a:pt x="1846621" y="1279"/>
                  </a:cubicBezTo>
                  <a:cubicBezTo>
                    <a:pt x="2210920" y="-26329"/>
                    <a:pt x="2575220" y="404885"/>
                    <a:pt x="2939519" y="176543"/>
                  </a:cubicBezTo>
                  <a:lnTo>
                    <a:pt x="2986088" y="141521"/>
                  </a:lnTo>
                  <a:lnTo>
                    <a:pt x="3012379" y="121749"/>
                  </a:lnTo>
                  <a:lnTo>
                    <a:pt x="3051312" y="102702"/>
                  </a:lnTo>
                  <a:cubicBezTo>
                    <a:pt x="3083626" y="91945"/>
                    <a:pt x="3112958" y="93834"/>
                    <a:pt x="3131647" y="110917"/>
                  </a:cubicBezTo>
                  <a:cubicBezTo>
                    <a:pt x="3169026" y="145085"/>
                    <a:pt x="3149684" y="227095"/>
                    <a:pt x="3088444" y="294091"/>
                  </a:cubicBezTo>
                  <a:cubicBezTo>
                    <a:pt x="3073134" y="310840"/>
                    <a:pt x="3056655" y="325065"/>
                    <a:pt x="3039964" y="336448"/>
                  </a:cubicBezTo>
                  <a:lnTo>
                    <a:pt x="3011790" y="350775"/>
                  </a:lnTo>
                  <a:lnTo>
                    <a:pt x="2922706" y="415218"/>
                  </a:lnTo>
                  <a:cubicBezTo>
                    <a:pt x="2474337" y="671603"/>
                    <a:pt x="2025968" y="-45040"/>
                    <a:pt x="1577600" y="350349"/>
                  </a:cubicBezTo>
                  <a:cubicBezTo>
                    <a:pt x="1129232" y="745738"/>
                    <a:pt x="680863" y="29096"/>
                    <a:pt x="232494" y="285481"/>
                  </a:cubicBezTo>
                  <a:lnTo>
                    <a:pt x="182054" y="321968"/>
                  </a:lnTo>
                  <a:lnTo>
                    <a:pt x="149128" y="350736"/>
                  </a:lnTo>
                  <a:cubicBezTo>
                    <a:pt x="99055" y="384883"/>
                    <a:pt x="47076" y="393446"/>
                    <a:pt x="19042" y="367821"/>
                  </a:cubicBezTo>
                  <a:cubicBezTo>
                    <a:pt x="-18337" y="333653"/>
                    <a:pt x="1005" y="251644"/>
                    <a:pt x="62245" y="184647"/>
                  </a:cubicBezTo>
                  <a:cubicBezTo>
                    <a:pt x="77555" y="167898"/>
                    <a:pt x="94034" y="153673"/>
                    <a:pt x="110725" y="142290"/>
                  </a:cubicBezTo>
                  <a:lnTo>
                    <a:pt x="142820" y="121749"/>
                  </a:lnTo>
                  <a:cubicBezTo>
                    <a:pt x="232494" y="42672"/>
                    <a:pt x="322168" y="8075"/>
                    <a:pt x="411841" y="1279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3C9F271-3EA7-4DDC-983B-3F5E74C76BFB}"/>
                </a:ext>
              </a:extLst>
            </p:cNvPr>
            <p:cNvGrpSpPr/>
            <p:nvPr/>
          </p:nvGrpSpPr>
          <p:grpSpPr>
            <a:xfrm>
              <a:off x="79825" y="897780"/>
              <a:ext cx="3528508" cy="2322160"/>
              <a:chOff x="79825" y="897780"/>
              <a:chExt cx="3528508" cy="2322160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710FBE46-25DD-4F06-88A0-66AAAB5F4531}"/>
                  </a:ext>
                </a:extLst>
              </p:cNvPr>
              <p:cNvSpPr/>
              <p:nvPr/>
            </p:nvSpPr>
            <p:spPr>
              <a:xfrm>
                <a:off x="79825" y="897780"/>
                <a:ext cx="3528508" cy="2322160"/>
              </a:xfrm>
              <a:custGeom>
                <a:avLst/>
                <a:gdLst>
                  <a:gd name="connsiteX0" fmla="*/ 63470 w 3528508"/>
                  <a:gd name="connsiteY0" fmla="*/ 0 h 2322160"/>
                  <a:gd name="connsiteX1" fmla="*/ 97778 w 3528508"/>
                  <a:gd name="connsiteY1" fmla="*/ 9009 h 2322160"/>
                  <a:gd name="connsiteX2" fmla="*/ 1827316 w 3528508"/>
                  <a:gd name="connsiteY2" fmla="*/ 765678 h 2322160"/>
                  <a:gd name="connsiteX3" fmla="*/ 3347379 w 3528508"/>
                  <a:gd name="connsiteY3" fmla="*/ 1885166 h 2322160"/>
                  <a:gd name="connsiteX4" fmla="*/ 3528508 w 3528508"/>
                  <a:gd name="connsiteY4" fmla="*/ 2068121 h 2322160"/>
                  <a:gd name="connsiteX5" fmla="*/ 3510569 w 3528508"/>
                  <a:gd name="connsiteY5" fmla="*/ 2092881 h 2322160"/>
                  <a:gd name="connsiteX6" fmla="*/ 1327195 w 3528508"/>
                  <a:gd name="connsiteY6" fmla="*/ 1852109 h 2322160"/>
                  <a:gd name="connsiteX7" fmla="*/ 26993 w 3528508"/>
                  <a:gd name="connsiteY7" fmla="*/ 81638 h 232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8508" h="2322160">
                    <a:moveTo>
                      <a:pt x="63470" y="0"/>
                    </a:moveTo>
                    <a:lnTo>
                      <a:pt x="97778" y="9009"/>
                    </a:lnTo>
                    <a:cubicBezTo>
                      <a:pt x="627712" y="162256"/>
                      <a:pt x="1225452" y="418192"/>
                      <a:pt x="1827316" y="765678"/>
                    </a:cubicBezTo>
                    <a:cubicBezTo>
                      <a:pt x="2429178" y="1113163"/>
                      <a:pt x="2949695" y="1502854"/>
                      <a:pt x="3347379" y="1885166"/>
                    </a:cubicBezTo>
                    <a:lnTo>
                      <a:pt x="3528508" y="2068121"/>
                    </a:lnTo>
                    <a:lnTo>
                      <a:pt x="3510569" y="2092881"/>
                    </a:lnTo>
                    <a:cubicBezTo>
                      <a:pt x="3172876" y="2470721"/>
                      <a:pt x="2233716" y="2375489"/>
                      <a:pt x="1327195" y="1852109"/>
                    </a:cubicBezTo>
                    <a:cubicBezTo>
                      <a:pt x="420674" y="1328729"/>
                      <a:pt x="-131379" y="563007"/>
                      <a:pt x="26993" y="8163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70000">
                    <a:srgbClr val="FF9900"/>
                  </a:gs>
                </a:gsLst>
                <a:path path="rect">
                  <a:fillToRect l="100000" t="100000"/>
                </a:path>
                <a:tileRect r="-100000" b="-100000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B385CF90-2125-43DD-9F52-E25110DD477A}"/>
                  </a:ext>
                </a:extLst>
              </p:cNvPr>
              <p:cNvSpPr/>
              <p:nvPr/>
            </p:nvSpPr>
            <p:spPr>
              <a:xfrm rot="13078124">
                <a:off x="2583398" y="2638058"/>
                <a:ext cx="700114" cy="111901"/>
              </a:xfrm>
              <a:custGeom>
                <a:avLst/>
                <a:gdLst>
                  <a:gd name="connsiteX0" fmla="*/ 342899 w 1155211"/>
                  <a:gd name="connsiteY0" fmla="*/ 92319 h 184640"/>
                  <a:gd name="connsiteX1" fmla="*/ 342899 w 1155211"/>
                  <a:gd name="connsiteY1" fmla="*/ 92320 h 184640"/>
                  <a:gd name="connsiteX2" fmla="*/ 342899 w 1155211"/>
                  <a:gd name="connsiteY2" fmla="*/ 92320 h 184640"/>
                  <a:gd name="connsiteX3" fmla="*/ 0 w 1155211"/>
                  <a:gd name="connsiteY3" fmla="*/ 92319 h 184640"/>
                  <a:gd name="connsiteX4" fmla="*/ 0 w 1155211"/>
                  <a:gd name="connsiteY4" fmla="*/ 92320 h 184640"/>
                  <a:gd name="connsiteX5" fmla="*/ 0 w 1155211"/>
                  <a:gd name="connsiteY5" fmla="*/ 92320 h 184640"/>
                  <a:gd name="connsiteX6" fmla="*/ 435219 w 1155211"/>
                  <a:gd name="connsiteY6" fmla="*/ 0 h 184640"/>
                  <a:gd name="connsiteX7" fmla="*/ 1062891 w 1155211"/>
                  <a:gd name="connsiteY7" fmla="*/ 0 h 184640"/>
                  <a:gd name="connsiteX8" fmla="*/ 1155211 w 1155211"/>
                  <a:gd name="connsiteY8" fmla="*/ 92320 h 184640"/>
                  <a:gd name="connsiteX9" fmla="*/ 1155210 w 1155211"/>
                  <a:gd name="connsiteY9" fmla="*/ 92320 h 184640"/>
                  <a:gd name="connsiteX10" fmla="*/ 1062890 w 1155211"/>
                  <a:gd name="connsiteY10" fmla="*/ 184640 h 184640"/>
                  <a:gd name="connsiteX11" fmla="*/ 435219 w 1155211"/>
                  <a:gd name="connsiteY11" fmla="*/ 184639 h 184640"/>
                  <a:gd name="connsiteX12" fmla="*/ 350154 w 1155211"/>
                  <a:gd name="connsiteY12" fmla="*/ 128254 h 184640"/>
                  <a:gd name="connsiteX13" fmla="*/ 342899 w 1155211"/>
                  <a:gd name="connsiteY13" fmla="*/ 92320 h 184640"/>
                  <a:gd name="connsiteX14" fmla="*/ 350154 w 1155211"/>
                  <a:gd name="connsiteY14" fmla="*/ 56385 h 184640"/>
                  <a:gd name="connsiteX15" fmla="*/ 435219 w 1155211"/>
                  <a:gd name="connsiteY15" fmla="*/ 0 h 184640"/>
                  <a:gd name="connsiteX16" fmla="*/ 92320 w 1155211"/>
                  <a:gd name="connsiteY16" fmla="*/ 0 h 184640"/>
                  <a:gd name="connsiteX17" fmla="*/ 180243 w 1155211"/>
                  <a:gd name="connsiteY17" fmla="*/ 0 h 184640"/>
                  <a:gd name="connsiteX18" fmla="*/ 272563 w 1155211"/>
                  <a:gd name="connsiteY18" fmla="*/ 92320 h 184640"/>
                  <a:gd name="connsiteX19" fmla="*/ 272562 w 1155211"/>
                  <a:gd name="connsiteY19" fmla="*/ 92320 h 184640"/>
                  <a:gd name="connsiteX20" fmla="*/ 180242 w 1155211"/>
                  <a:gd name="connsiteY20" fmla="*/ 184640 h 184640"/>
                  <a:gd name="connsiteX21" fmla="*/ 92320 w 1155211"/>
                  <a:gd name="connsiteY21" fmla="*/ 184639 h 184640"/>
                  <a:gd name="connsiteX22" fmla="*/ 7255 w 1155211"/>
                  <a:gd name="connsiteY22" fmla="*/ 128254 h 184640"/>
                  <a:gd name="connsiteX23" fmla="*/ 0 w 1155211"/>
                  <a:gd name="connsiteY23" fmla="*/ 92320 h 184640"/>
                  <a:gd name="connsiteX24" fmla="*/ 7255 w 1155211"/>
                  <a:gd name="connsiteY24" fmla="*/ 56385 h 184640"/>
                  <a:gd name="connsiteX25" fmla="*/ 92320 w 1155211"/>
                  <a:gd name="connsiteY25" fmla="*/ 0 h 18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55211" h="184640">
                    <a:moveTo>
                      <a:pt x="342899" y="92319"/>
                    </a:moveTo>
                    <a:lnTo>
                      <a:pt x="342899" y="92320"/>
                    </a:lnTo>
                    <a:lnTo>
                      <a:pt x="342899" y="92320"/>
                    </a:lnTo>
                    <a:close/>
                    <a:moveTo>
                      <a:pt x="0" y="92319"/>
                    </a:moveTo>
                    <a:lnTo>
                      <a:pt x="0" y="92320"/>
                    </a:lnTo>
                    <a:lnTo>
                      <a:pt x="0" y="92320"/>
                    </a:lnTo>
                    <a:close/>
                    <a:moveTo>
                      <a:pt x="435219" y="0"/>
                    </a:moveTo>
                    <a:lnTo>
                      <a:pt x="1062891" y="0"/>
                    </a:lnTo>
                    <a:cubicBezTo>
                      <a:pt x="1113878" y="0"/>
                      <a:pt x="1155211" y="41333"/>
                      <a:pt x="1155211" y="92320"/>
                    </a:cubicBezTo>
                    <a:lnTo>
                      <a:pt x="1155210" y="92320"/>
                    </a:lnTo>
                    <a:cubicBezTo>
                      <a:pt x="1155210" y="143307"/>
                      <a:pt x="1113877" y="184640"/>
                      <a:pt x="1062890" y="184640"/>
                    </a:cubicBezTo>
                    <a:lnTo>
                      <a:pt x="435219" y="184639"/>
                    </a:lnTo>
                    <a:cubicBezTo>
                      <a:pt x="396979" y="184639"/>
                      <a:pt x="364169" y="161389"/>
                      <a:pt x="350154" y="128254"/>
                    </a:cubicBezTo>
                    <a:lnTo>
                      <a:pt x="342899" y="92320"/>
                    </a:lnTo>
                    <a:lnTo>
                      <a:pt x="350154" y="56385"/>
                    </a:lnTo>
                    <a:cubicBezTo>
                      <a:pt x="364169" y="23250"/>
                      <a:pt x="396979" y="0"/>
                      <a:pt x="435219" y="0"/>
                    </a:cubicBezTo>
                    <a:close/>
                    <a:moveTo>
                      <a:pt x="92320" y="0"/>
                    </a:moveTo>
                    <a:lnTo>
                      <a:pt x="180243" y="0"/>
                    </a:lnTo>
                    <a:cubicBezTo>
                      <a:pt x="231230" y="0"/>
                      <a:pt x="272563" y="41333"/>
                      <a:pt x="272563" y="92320"/>
                    </a:cubicBezTo>
                    <a:lnTo>
                      <a:pt x="272562" y="92320"/>
                    </a:lnTo>
                    <a:cubicBezTo>
                      <a:pt x="272562" y="143307"/>
                      <a:pt x="231229" y="184640"/>
                      <a:pt x="180242" y="184640"/>
                    </a:cubicBezTo>
                    <a:lnTo>
                      <a:pt x="92320" y="184639"/>
                    </a:lnTo>
                    <a:cubicBezTo>
                      <a:pt x="54080" y="184639"/>
                      <a:pt x="21270" y="161389"/>
                      <a:pt x="7255" y="128254"/>
                    </a:cubicBezTo>
                    <a:lnTo>
                      <a:pt x="0" y="92320"/>
                    </a:lnTo>
                    <a:lnTo>
                      <a:pt x="7255" y="56385"/>
                    </a:lnTo>
                    <a:cubicBezTo>
                      <a:pt x="21270" y="23250"/>
                      <a:pt x="54080" y="0"/>
                      <a:pt x="923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C32D8F71-7721-4E1B-A15C-E3D3A740786F}"/>
              </a:ext>
            </a:extLst>
          </p:cNvPr>
          <p:cNvGrpSpPr/>
          <p:nvPr/>
        </p:nvGrpSpPr>
        <p:grpSpPr>
          <a:xfrm>
            <a:off x="760448" y="4255533"/>
            <a:ext cx="2725564" cy="1829922"/>
            <a:chOff x="79826" y="4654437"/>
            <a:chExt cx="3938112" cy="2644018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C792E019-9300-4A6A-A4B6-AE0CD9124727}"/>
                </a:ext>
              </a:extLst>
            </p:cNvPr>
            <p:cNvSpPr/>
            <p:nvPr/>
          </p:nvSpPr>
          <p:spPr>
            <a:xfrm>
              <a:off x="80875" y="4654437"/>
              <a:ext cx="3600481" cy="2644017"/>
            </a:xfrm>
            <a:custGeom>
              <a:avLst/>
              <a:gdLst>
                <a:gd name="connsiteX0" fmla="*/ 780929 w 3600481"/>
                <a:gd name="connsiteY0" fmla="*/ 71 h 2644017"/>
                <a:gd name="connsiteX1" fmla="*/ 2310950 w 3600481"/>
                <a:gd name="connsiteY1" fmla="*/ 470052 h 2644017"/>
                <a:gd name="connsiteX2" fmla="*/ 3593042 w 3600481"/>
                <a:gd name="connsiteY2" fmla="*/ 1804753 h 2644017"/>
                <a:gd name="connsiteX3" fmla="*/ 3600481 w 3600481"/>
                <a:gd name="connsiteY3" fmla="*/ 1833088 h 2644017"/>
                <a:gd name="connsiteX4" fmla="*/ 3438528 w 3600481"/>
                <a:gd name="connsiteY4" fmla="*/ 2078402 h 2644017"/>
                <a:gd name="connsiteX5" fmla="*/ 3448460 w 3600481"/>
                <a:gd name="connsiteY5" fmla="*/ 2471822 h 2644017"/>
                <a:gd name="connsiteX6" fmla="*/ 3435199 w 3600481"/>
                <a:gd name="connsiteY6" fmla="*/ 2484012 h 2644017"/>
                <a:gd name="connsiteX7" fmla="*/ 1327195 w 3600481"/>
                <a:gd name="connsiteY7" fmla="*/ 2173966 h 2644017"/>
                <a:gd name="connsiteX8" fmla="*/ 26993 w 3600481"/>
                <a:gd name="connsiteY8" fmla="*/ 403495 h 2644017"/>
                <a:gd name="connsiteX9" fmla="*/ 50458 w 3600481"/>
                <a:gd name="connsiteY9" fmla="*/ 350977 h 2644017"/>
                <a:gd name="connsiteX10" fmla="*/ 130623 w 3600481"/>
                <a:gd name="connsiteY10" fmla="*/ 363060 h 2644017"/>
                <a:gd name="connsiteX11" fmla="*/ 457302 w 3600481"/>
                <a:gd name="connsiteY11" fmla="*/ 393613 h 2644017"/>
                <a:gd name="connsiteX12" fmla="*/ 525544 w 3600481"/>
                <a:gd name="connsiteY12" fmla="*/ 32506 h 2644017"/>
                <a:gd name="connsiteX13" fmla="*/ 526387 w 3600481"/>
                <a:gd name="connsiteY13" fmla="*/ 25372 h 2644017"/>
                <a:gd name="connsiteX14" fmla="*/ 545045 w 3600481"/>
                <a:gd name="connsiteY14" fmla="*/ 21026 h 2644017"/>
                <a:gd name="connsiteX15" fmla="*/ 780929 w 3600481"/>
                <a:gd name="connsiteY15" fmla="*/ 71 h 264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00481" h="2644017">
                  <a:moveTo>
                    <a:pt x="780929" y="71"/>
                  </a:moveTo>
                  <a:cubicBezTo>
                    <a:pt x="1211374" y="-3870"/>
                    <a:pt x="1767037" y="156024"/>
                    <a:pt x="2310950" y="470052"/>
                  </a:cubicBezTo>
                  <a:cubicBezTo>
                    <a:pt x="2975732" y="853864"/>
                    <a:pt x="3449889" y="1368002"/>
                    <a:pt x="3593042" y="1804753"/>
                  </a:cubicBezTo>
                  <a:lnTo>
                    <a:pt x="3600481" y="1833088"/>
                  </a:lnTo>
                  <a:cubicBezTo>
                    <a:pt x="3528717" y="1912320"/>
                    <a:pt x="3487432" y="1968691"/>
                    <a:pt x="3438528" y="2078402"/>
                  </a:cubicBezTo>
                  <a:cubicBezTo>
                    <a:pt x="3389623" y="2188113"/>
                    <a:pt x="3440126" y="2402950"/>
                    <a:pt x="3448460" y="2471822"/>
                  </a:cubicBezTo>
                  <a:lnTo>
                    <a:pt x="3435199" y="2484012"/>
                  </a:lnTo>
                  <a:cubicBezTo>
                    <a:pt x="3047800" y="2777976"/>
                    <a:pt x="2173281" y="2662454"/>
                    <a:pt x="1327195" y="2173966"/>
                  </a:cubicBezTo>
                  <a:cubicBezTo>
                    <a:pt x="420674" y="1650586"/>
                    <a:pt x="-131380" y="884864"/>
                    <a:pt x="26993" y="403495"/>
                  </a:cubicBezTo>
                  <a:lnTo>
                    <a:pt x="50458" y="350977"/>
                  </a:lnTo>
                  <a:lnTo>
                    <a:pt x="130623" y="363060"/>
                  </a:lnTo>
                  <a:cubicBezTo>
                    <a:pt x="207324" y="365408"/>
                    <a:pt x="394008" y="432238"/>
                    <a:pt x="457302" y="393613"/>
                  </a:cubicBezTo>
                  <a:cubicBezTo>
                    <a:pt x="552245" y="335676"/>
                    <a:pt x="498951" y="153471"/>
                    <a:pt x="525544" y="32506"/>
                  </a:cubicBezTo>
                  <a:lnTo>
                    <a:pt x="526387" y="25372"/>
                  </a:lnTo>
                  <a:lnTo>
                    <a:pt x="545045" y="21026"/>
                  </a:lnTo>
                  <a:cubicBezTo>
                    <a:pt x="618268" y="7799"/>
                    <a:pt x="697231" y="838"/>
                    <a:pt x="780929" y="71"/>
                  </a:cubicBezTo>
                  <a:close/>
                </a:path>
              </a:pathLst>
            </a:custGeom>
            <a:pattFill prst="lgConfetti">
              <a:fgClr>
                <a:schemeClr val="accent4">
                  <a:lumMod val="40000"/>
                  <a:lumOff val="60000"/>
                </a:schemeClr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6F707F24-3045-48BE-BCF2-D1DD34A1F46A}"/>
                </a:ext>
              </a:extLst>
            </p:cNvPr>
            <p:cNvSpPr/>
            <p:nvPr/>
          </p:nvSpPr>
          <p:spPr>
            <a:xfrm>
              <a:off x="612226" y="4654450"/>
              <a:ext cx="3081884" cy="1822167"/>
            </a:xfrm>
            <a:custGeom>
              <a:avLst/>
              <a:gdLst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841 w 3070167"/>
                <a:gd name="connsiteY0" fmla="*/ 71 h 1828416"/>
                <a:gd name="connsiteX1" fmla="*/ 1781862 w 3070167"/>
                <a:gd name="connsiteY1" fmla="*/ 470052 h 1828416"/>
                <a:gd name="connsiteX2" fmla="*/ 3063954 w 3070167"/>
                <a:gd name="connsiteY2" fmla="*/ 1804753 h 1828416"/>
                <a:gd name="connsiteX3" fmla="*/ 3070167 w 3070167"/>
                <a:gd name="connsiteY3" fmla="*/ 1828416 h 1828416"/>
                <a:gd name="connsiteX4" fmla="*/ 2961361 w 3070167"/>
                <a:gd name="connsiteY4" fmla="*/ 1716745 h 1828416"/>
                <a:gd name="connsiteX5" fmla="*/ 1604384 w 3070167"/>
                <a:gd name="connsiteY5" fmla="*/ 710095 h 1828416"/>
                <a:gd name="connsiteX6" fmla="*/ 54111 w 3070167"/>
                <a:gd name="connsiteY6" fmla="*/ 38243 h 1828416"/>
                <a:gd name="connsiteX7" fmla="*/ 683 w 3070167"/>
                <a:gd name="connsiteY7" fmla="*/ 24669 h 1828416"/>
                <a:gd name="connsiteX8" fmla="*/ 113184 w 3070167"/>
                <a:gd name="connsiteY8" fmla="*/ 7466 h 1828416"/>
                <a:gd name="connsiteX9" fmla="*/ 251841 w 3070167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0 w 3069484"/>
                <a:gd name="connsiteY6" fmla="*/ 24669 h 1828416"/>
                <a:gd name="connsiteX7" fmla="*/ 112501 w 3069484"/>
                <a:gd name="connsiteY7" fmla="*/ 7466 h 1828416"/>
                <a:gd name="connsiteX8" fmla="*/ 251158 w 3069484"/>
                <a:gd name="connsiteY8" fmla="*/ 71 h 1828416"/>
                <a:gd name="connsiteX0" fmla="*/ 352588 w 3170914"/>
                <a:gd name="connsiteY0" fmla="*/ 59926 h 1888271"/>
                <a:gd name="connsiteX1" fmla="*/ 1882609 w 3170914"/>
                <a:gd name="connsiteY1" fmla="*/ 529907 h 1888271"/>
                <a:gd name="connsiteX2" fmla="*/ 3164701 w 3170914"/>
                <a:gd name="connsiteY2" fmla="*/ 1864608 h 1888271"/>
                <a:gd name="connsiteX3" fmla="*/ 3170914 w 3170914"/>
                <a:gd name="connsiteY3" fmla="*/ 1888271 h 1888271"/>
                <a:gd name="connsiteX4" fmla="*/ 3062108 w 3170914"/>
                <a:gd name="connsiteY4" fmla="*/ 1776600 h 1888271"/>
                <a:gd name="connsiteX5" fmla="*/ 1705131 w 3170914"/>
                <a:gd name="connsiteY5" fmla="*/ 769950 h 1888271"/>
                <a:gd name="connsiteX6" fmla="*/ 101430 w 3170914"/>
                <a:gd name="connsiteY6" fmla="*/ 84524 h 1888271"/>
                <a:gd name="connsiteX7" fmla="*/ 352588 w 3170914"/>
                <a:gd name="connsiteY7" fmla="*/ 59926 h 1888271"/>
                <a:gd name="connsiteX0" fmla="*/ 262123 w 3080449"/>
                <a:gd name="connsiteY0" fmla="*/ 31590 h 1859935"/>
                <a:gd name="connsiteX1" fmla="*/ 1792144 w 3080449"/>
                <a:gd name="connsiteY1" fmla="*/ 501571 h 1859935"/>
                <a:gd name="connsiteX2" fmla="*/ 3074236 w 3080449"/>
                <a:gd name="connsiteY2" fmla="*/ 1836272 h 1859935"/>
                <a:gd name="connsiteX3" fmla="*/ 3080449 w 3080449"/>
                <a:gd name="connsiteY3" fmla="*/ 1859935 h 1859935"/>
                <a:gd name="connsiteX4" fmla="*/ 2971643 w 3080449"/>
                <a:gd name="connsiteY4" fmla="*/ 1748264 h 1859935"/>
                <a:gd name="connsiteX5" fmla="*/ 1614666 w 3080449"/>
                <a:gd name="connsiteY5" fmla="*/ 741614 h 1859935"/>
                <a:gd name="connsiteX6" fmla="*/ 10965 w 3080449"/>
                <a:gd name="connsiteY6" fmla="*/ 56188 h 1859935"/>
                <a:gd name="connsiteX7" fmla="*/ 262123 w 3080449"/>
                <a:gd name="connsiteY7" fmla="*/ 31590 h 1859935"/>
                <a:gd name="connsiteX0" fmla="*/ 251158 w 3069484"/>
                <a:gd name="connsiteY0" fmla="*/ 36540 h 1864885"/>
                <a:gd name="connsiteX1" fmla="*/ 1781179 w 3069484"/>
                <a:gd name="connsiteY1" fmla="*/ 506521 h 1864885"/>
                <a:gd name="connsiteX2" fmla="*/ 3063271 w 3069484"/>
                <a:gd name="connsiteY2" fmla="*/ 1841222 h 1864885"/>
                <a:gd name="connsiteX3" fmla="*/ 3069484 w 3069484"/>
                <a:gd name="connsiteY3" fmla="*/ 1864885 h 1864885"/>
                <a:gd name="connsiteX4" fmla="*/ 2960678 w 3069484"/>
                <a:gd name="connsiteY4" fmla="*/ 1753214 h 1864885"/>
                <a:gd name="connsiteX5" fmla="*/ 1603701 w 3069484"/>
                <a:gd name="connsiteY5" fmla="*/ 746564 h 1864885"/>
                <a:gd name="connsiteX6" fmla="*/ 0 w 3069484"/>
                <a:gd name="connsiteY6" fmla="*/ 61138 h 1864885"/>
                <a:gd name="connsiteX7" fmla="*/ 251158 w 3069484"/>
                <a:gd name="connsiteY7" fmla="*/ 36540 h 1864885"/>
                <a:gd name="connsiteX0" fmla="*/ 251158 w 3069484"/>
                <a:gd name="connsiteY0" fmla="*/ 4770 h 1833115"/>
                <a:gd name="connsiteX1" fmla="*/ 1781179 w 3069484"/>
                <a:gd name="connsiteY1" fmla="*/ 474751 h 1833115"/>
                <a:gd name="connsiteX2" fmla="*/ 3063271 w 3069484"/>
                <a:gd name="connsiteY2" fmla="*/ 1809452 h 1833115"/>
                <a:gd name="connsiteX3" fmla="*/ 3069484 w 3069484"/>
                <a:gd name="connsiteY3" fmla="*/ 1833115 h 1833115"/>
                <a:gd name="connsiteX4" fmla="*/ 2960678 w 3069484"/>
                <a:gd name="connsiteY4" fmla="*/ 1721444 h 1833115"/>
                <a:gd name="connsiteX5" fmla="*/ 1603701 w 3069484"/>
                <a:gd name="connsiteY5" fmla="*/ 714794 h 1833115"/>
                <a:gd name="connsiteX6" fmla="*/ 0 w 3069484"/>
                <a:gd name="connsiteY6" fmla="*/ 29368 h 1833115"/>
                <a:gd name="connsiteX7" fmla="*/ 251158 w 3069484"/>
                <a:gd name="connsiteY7" fmla="*/ 4770 h 1833115"/>
                <a:gd name="connsiteX0" fmla="*/ 251158 w 3069484"/>
                <a:gd name="connsiteY0" fmla="*/ 3516 h 1831861"/>
                <a:gd name="connsiteX1" fmla="*/ 1781179 w 3069484"/>
                <a:gd name="connsiteY1" fmla="*/ 473497 h 1831861"/>
                <a:gd name="connsiteX2" fmla="*/ 3063271 w 3069484"/>
                <a:gd name="connsiteY2" fmla="*/ 1808198 h 1831861"/>
                <a:gd name="connsiteX3" fmla="*/ 3069484 w 3069484"/>
                <a:gd name="connsiteY3" fmla="*/ 1831861 h 1831861"/>
                <a:gd name="connsiteX4" fmla="*/ 2960678 w 3069484"/>
                <a:gd name="connsiteY4" fmla="*/ 1720190 h 1831861"/>
                <a:gd name="connsiteX5" fmla="*/ 1603701 w 3069484"/>
                <a:gd name="connsiteY5" fmla="*/ 713540 h 1831861"/>
                <a:gd name="connsiteX6" fmla="*/ 0 w 3069484"/>
                <a:gd name="connsiteY6" fmla="*/ 28114 h 1831861"/>
                <a:gd name="connsiteX7" fmla="*/ 251158 w 3069484"/>
                <a:gd name="connsiteY7" fmla="*/ 3516 h 1831861"/>
                <a:gd name="connsiteX0" fmla="*/ 251178 w 3069504"/>
                <a:gd name="connsiteY0" fmla="*/ 72 h 1828417"/>
                <a:gd name="connsiteX1" fmla="*/ 1781199 w 3069504"/>
                <a:gd name="connsiteY1" fmla="*/ 470053 h 1828417"/>
                <a:gd name="connsiteX2" fmla="*/ 3063291 w 3069504"/>
                <a:gd name="connsiteY2" fmla="*/ 1804754 h 1828417"/>
                <a:gd name="connsiteX3" fmla="*/ 3069504 w 3069504"/>
                <a:gd name="connsiteY3" fmla="*/ 1828417 h 1828417"/>
                <a:gd name="connsiteX4" fmla="*/ 2960698 w 3069504"/>
                <a:gd name="connsiteY4" fmla="*/ 1716746 h 1828417"/>
                <a:gd name="connsiteX5" fmla="*/ 1603721 w 3069504"/>
                <a:gd name="connsiteY5" fmla="*/ 710096 h 1828417"/>
                <a:gd name="connsiteX6" fmla="*/ 20 w 3069504"/>
                <a:gd name="connsiteY6" fmla="*/ 24670 h 1828417"/>
                <a:gd name="connsiteX7" fmla="*/ 251178 w 3069504"/>
                <a:gd name="connsiteY7" fmla="*/ 72 h 1828417"/>
                <a:gd name="connsiteX0" fmla="*/ 251178 w 3072679"/>
                <a:gd name="connsiteY0" fmla="*/ 72 h 1841117"/>
                <a:gd name="connsiteX1" fmla="*/ 1781199 w 3072679"/>
                <a:gd name="connsiteY1" fmla="*/ 470053 h 1841117"/>
                <a:gd name="connsiteX2" fmla="*/ 3063291 w 3072679"/>
                <a:gd name="connsiteY2" fmla="*/ 1804754 h 1841117"/>
                <a:gd name="connsiteX3" fmla="*/ 3072679 w 3072679"/>
                <a:gd name="connsiteY3" fmla="*/ 1841117 h 1841117"/>
                <a:gd name="connsiteX4" fmla="*/ 2960698 w 3072679"/>
                <a:gd name="connsiteY4" fmla="*/ 1716746 h 1841117"/>
                <a:gd name="connsiteX5" fmla="*/ 1603721 w 3072679"/>
                <a:gd name="connsiteY5" fmla="*/ 710096 h 1841117"/>
                <a:gd name="connsiteX6" fmla="*/ 20 w 3072679"/>
                <a:gd name="connsiteY6" fmla="*/ 24670 h 1841117"/>
                <a:gd name="connsiteX7" fmla="*/ 251178 w 3072679"/>
                <a:gd name="connsiteY7" fmla="*/ 72 h 1841117"/>
                <a:gd name="connsiteX0" fmla="*/ 251178 w 3082204"/>
                <a:gd name="connsiteY0" fmla="*/ 72 h 1844292"/>
                <a:gd name="connsiteX1" fmla="*/ 1781199 w 3082204"/>
                <a:gd name="connsiteY1" fmla="*/ 470053 h 1844292"/>
                <a:gd name="connsiteX2" fmla="*/ 3063291 w 3082204"/>
                <a:gd name="connsiteY2" fmla="*/ 1804754 h 1844292"/>
                <a:gd name="connsiteX3" fmla="*/ 3082204 w 3082204"/>
                <a:gd name="connsiteY3" fmla="*/ 1844292 h 1844292"/>
                <a:gd name="connsiteX4" fmla="*/ 2960698 w 3082204"/>
                <a:gd name="connsiteY4" fmla="*/ 1716746 h 1844292"/>
                <a:gd name="connsiteX5" fmla="*/ 1603721 w 3082204"/>
                <a:gd name="connsiteY5" fmla="*/ 710096 h 1844292"/>
                <a:gd name="connsiteX6" fmla="*/ 20 w 3082204"/>
                <a:gd name="connsiteY6" fmla="*/ 24670 h 1844292"/>
                <a:gd name="connsiteX7" fmla="*/ 251178 w 3082204"/>
                <a:gd name="connsiteY7" fmla="*/ 72 h 1844292"/>
                <a:gd name="connsiteX0" fmla="*/ 251178 w 3091729"/>
                <a:gd name="connsiteY0" fmla="*/ 72 h 1856992"/>
                <a:gd name="connsiteX1" fmla="*/ 1781199 w 3091729"/>
                <a:gd name="connsiteY1" fmla="*/ 470053 h 1856992"/>
                <a:gd name="connsiteX2" fmla="*/ 3063291 w 3091729"/>
                <a:gd name="connsiteY2" fmla="*/ 1804754 h 1856992"/>
                <a:gd name="connsiteX3" fmla="*/ 3091729 w 3091729"/>
                <a:gd name="connsiteY3" fmla="*/ 1856992 h 1856992"/>
                <a:gd name="connsiteX4" fmla="*/ 2960698 w 3091729"/>
                <a:gd name="connsiteY4" fmla="*/ 1716746 h 1856992"/>
                <a:gd name="connsiteX5" fmla="*/ 1603721 w 3091729"/>
                <a:gd name="connsiteY5" fmla="*/ 710096 h 1856992"/>
                <a:gd name="connsiteX6" fmla="*/ 20 w 3091729"/>
                <a:gd name="connsiteY6" fmla="*/ 24670 h 1856992"/>
                <a:gd name="connsiteX7" fmla="*/ 251178 w 3091729"/>
                <a:gd name="connsiteY7" fmla="*/ 72 h 1856992"/>
                <a:gd name="connsiteX0" fmla="*/ 251178 w 3063291"/>
                <a:gd name="connsiteY0" fmla="*/ 72 h 1942717"/>
                <a:gd name="connsiteX1" fmla="*/ 1781199 w 3063291"/>
                <a:gd name="connsiteY1" fmla="*/ 470053 h 1942717"/>
                <a:gd name="connsiteX2" fmla="*/ 3063291 w 3063291"/>
                <a:gd name="connsiteY2" fmla="*/ 1804754 h 1942717"/>
                <a:gd name="connsiteX3" fmla="*/ 3034579 w 3063291"/>
                <a:gd name="connsiteY3" fmla="*/ 1942717 h 1942717"/>
                <a:gd name="connsiteX4" fmla="*/ 2960698 w 3063291"/>
                <a:gd name="connsiteY4" fmla="*/ 1716746 h 1942717"/>
                <a:gd name="connsiteX5" fmla="*/ 1603721 w 3063291"/>
                <a:gd name="connsiteY5" fmla="*/ 710096 h 1942717"/>
                <a:gd name="connsiteX6" fmla="*/ 20 w 3063291"/>
                <a:gd name="connsiteY6" fmla="*/ 24670 h 1942717"/>
                <a:gd name="connsiteX7" fmla="*/ 251178 w 3063291"/>
                <a:gd name="connsiteY7" fmla="*/ 72 h 1942717"/>
                <a:gd name="connsiteX0" fmla="*/ 251178 w 3063291"/>
                <a:gd name="connsiteY0" fmla="*/ 72 h 1804754"/>
                <a:gd name="connsiteX1" fmla="*/ 1781199 w 3063291"/>
                <a:gd name="connsiteY1" fmla="*/ 470053 h 1804754"/>
                <a:gd name="connsiteX2" fmla="*/ 3063291 w 3063291"/>
                <a:gd name="connsiteY2" fmla="*/ 1804754 h 1804754"/>
                <a:gd name="connsiteX3" fmla="*/ 2960698 w 3063291"/>
                <a:gd name="connsiteY3" fmla="*/ 1716746 h 1804754"/>
                <a:gd name="connsiteX4" fmla="*/ 1603721 w 3063291"/>
                <a:gd name="connsiteY4" fmla="*/ 710096 h 1804754"/>
                <a:gd name="connsiteX5" fmla="*/ 20 w 3063291"/>
                <a:gd name="connsiteY5" fmla="*/ 24670 h 1804754"/>
                <a:gd name="connsiteX6" fmla="*/ 251178 w 3063291"/>
                <a:gd name="connsiteY6" fmla="*/ 72 h 1804754"/>
                <a:gd name="connsiteX0" fmla="*/ 251178 w 3063291"/>
                <a:gd name="connsiteY0" fmla="*/ 72 h 1813255"/>
                <a:gd name="connsiteX1" fmla="*/ 1781199 w 3063291"/>
                <a:gd name="connsiteY1" fmla="*/ 470053 h 1813255"/>
                <a:gd name="connsiteX2" fmla="*/ 3063291 w 3063291"/>
                <a:gd name="connsiteY2" fmla="*/ 1804754 h 1813255"/>
                <a:gd name="connsiteX3" fmla="*/ 2960698 w 3063291"/>
                <a:gd name="connsiteY3" fmla="*/ 1716746 h 1813255"/>
                <a:gd name="connsiteX4" fmla="*/ 1603721 w 3063291"/>
                <a:gd name="connsiteY4" fmla="*/ 710096 h 1813255"/>
                <a:gd name="connsiteX5" fmla="*/ 20 w 3063291"/>
                <a:gd name="connsiteY5" fmla="*/ 24670 h 1813255"/>
                <a:gd name="connsiteX6" fmla="*/ 251178 w 3063291"/>
                <a:gd name="connsiteY6" fmla="*/ 72 h 1813255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81719"/>
                <a:gd name="connsiteY0" fmla="*/ 64 h 1822171"/>
                <a:gd name="connsiteX1" fmla="*/ 1847874 w 3081719"/>
                <a:gd name="connsiteY1" fmla="*/ 479570 h 1822171"/>
                <a:gd name="connsiteX2" fmla="*/ 3079166 w 3081719"/>
                <a:gd name="connsiteY2" fmla="*/ 1814271 h 1822171"/>
                <a:gd name="connsiteX3" fmla="*/ 2960698 w 3081719"/>
                <a:gd name="connsiteY3" fmla="*/ 1716738 h 1822171"/>
                <a:gd name="connsiteX4" fmla="*/ 1603721 w 3081719"/>
                <a:gd name="connsiteY4" fmla="*/ 710088 h 1822171"/>
                <a:gd name="connsiteX5" fmla="*/ 20 w 3081719"/>
                <a:gd name="connsiteY5" fmla="*/ 24662 h 1822171"/>
                <a:gd name="connsiteX6" fmla="*/ 251178 w 3081719"/>
                <a:gd name="connsiteY6" fmla="*/ 64 h 1822171"/>
                <a:gd name="connsiteX0" fmla="*/ 251178 w 3081828"/>
                <a:gd name="connsiteY0" fmla="*/ 63 h 1822170"/>
                <a:gd name="connsiteX1" fmla="*/ 1882799 w 3081828"/>
                <a:gd name="connsiteY1" fmla="*/ 482744 h 1822170"/>
                <a:gd name="connsiteX2" fmla="*/ 3079166 w 3081828"/>
                <a:gd name="connsiteY2" fmla="*/ 1814270 h 1822170"/>
                <a:gd name="connsiteX3" fmla="*/ 2960698 w 3081828"/>
                <a:gd name="connsiteY3" fmla="*/ 1716737 h 1822170"/>
                <a:gd name="connsiteX4" fmla="*/ 1603721 w 3081828"/>
                <a:gd name="connsiteY4" fmla="*/ 710087 h 1822170"/>
                <a:gd name="connsiteX5" fmla="*/ 20 w 3081828"/>
                <a:gd name="connsiteY5" fmla="*/ 24661 h 1822170"/>
                <a:gd name="connsiteX6" fmla="*/ 251178 w 3081828"/>
                <a:gd name="connsiteY6" fmla="*/ 63 h 1822170"/>
                <a:gd name="connsiteX0" fmla="*/ 251178 w 3081884"/>
                <a:gd name="connsiteY0" fmla="*/ 60 h 1822167"/>
                <a:gd name="connsiteX1" fmla="*/ 1882799 w 3081884"/>
                <a:gd name="connsiteY1" fmla="*/ 482741 h 1822167"/>
                <a:gd name="connsiteX2" fmla="*/ 3079166 w 3081884"/>
                <a:gd name="connsiteY2" fmla="*/ 1814267 h 1822167"/>
                <a:gd name="connsiteX3" fmla="*/ 2960698 w 3081884"/>
                <a:gd name="connsiteY3" fmla="*/ 1716734 h 1822167"/>
                <a:gd name="connsiteX4" fmla="*/ 1603721 w 3081884"/>
                <a:gd name="connsiteY4" fmla="*/ 710084 h 1822167"/>
                <a:gd name="connsiteX5" fmla="*/ 20 w 3081884"/>
                <a:gd name="connsiteY5" fmla="*/ 24658 h 1822167"/>
                <a:gd name="connsiteX6" fmla="*/ 251178 w 3081884"/>
                <a:gd name="connsiteY6" fmla="*/ 60 h 182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1884" h="1822167">
                  <a:moveTo>
                    <a:pt x="251178" y="60"/>
                  </a:moveTo>
                  <a:cubicBezTo>
                    <a:pt x="681622" y="-3882"/>
                    <a:pt x="1322568" y="189898"/>
                    <a:pt x="1882799" y="482741"/>
                  </a:cubicBezTo>
                  <a:cubicBezTo>
                    <a:pt x="2379071" y="742151"/>
                    <a:pt x="3132862" y="1612466"/>
                    <a:pt x="3079166" y="1814267"/>
                  </a:cubicBezTo>
                  <a:cubicBezTo>
                    <a:pt x="3064018" y="1851606"/>
                    <a:pt x="2994896" y="1746070"/>
                    <a:pt x="2960698" y="1716734"/>
                  </a:cubicBezTo>
                  <a:cubicBezTo>
                    <a:pt x="2606771" y="1371478"/>
                    <a:pt x="2097167" y="992097"/>
                    <a:pt x="1603721" y="710084"/>
                  </a:cubicBezTo>
                  <a:cubicBezTo>
                    <a:pt x="1110275" y="428071"/>
                    <a:pt x="-5447" y="49688"/>
                    <a:pt x="20" y="24658"/>
                  </a:cubicBezTo>
                  <a:cubicBezTo>
                    <a:pt x="5487" y="-372"/>
                    <a:pt x="144815" y="2029"/>
                    <a:pt x="251178" y="60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3C34065A-10E8-4EDE-AF38-7123CBEAD439}"/>
                </a:ext>
              </a:extLst>
            </p:cNvPr>
            <p:cNvSpPr/>
            <p:nvPr/>
          </p:nvSpPr>
          <p:spPr>
            <a:xfrm rot="1800000">
              <a:off x="248935" y="4686974"/>
              <a:ext cx="2710051" cy="1030843"/>
            </a:xfrm>
            <a:custGeom>
              <a:avLst/>
              <a:gdLst>
                <a:gd name="connsiteX0" fmla="*/ 363078 w 2710051"/>
                <a:gd name="connsiteY0" fmla="*/ 301727 h 942159"/>
                <a:gd name="connsiteX1" fmla="*/ 629139 w 2710051"/>
                <a:gd name="connsiteY1" fmla="*/ 335474 h 942159"/>
                <a:gd name="connsiteX2" fmla="*/ 653613 w 2710051"/>
                <a:gd name="connsiteY2" fmla="*/ 138015 h 942159"/>
                <a:gd name="connsiteX3" fmla="*/ 898717 w 2710051"/>
                <a:gd name="connsiteY3" fmla="*/ 221177 h 942159"/>
                <a:gd name="connsiteX4" fmla="*/ 991948 w 2710051"/>
                <a:gd name="connsiteY4" fmla="*/ 35102 h 942159"/>
                <a:gd name="connsiteX5" fmla="*/ 1199381 w 2710051"/>
                <a:gd name="connsiteY5" fmla="*/ 162019 h 942159"/>
                <a:gd name="connsiteX6" fmla="*/ 1355026 w 2710051"/>
                <a:gd name="connsiteY6" fmla="*/ 0 h 942159"/>
                <a:gd name="connsiteX7" fmla="*/ 1510670 w 2710051"/>
                <a:gd name="connsiteY7" fmla="*/ 162019 h 942159"/>
                <a:gd name="connsiteX8" fmla="*/ 1718103 w 2710051"/>
                <a:gd name="connsiteY8" fmla="*/ 35102 h 942159"/>
                <a:gd name="connsiteX9" fmla="*/ 1811334 w 2710051"/>
                <a:gd name="connsiteY9" fmla="*/ 221177 h 942159"/>
                <a:gd name="connsiteX10" fmla="*/ 2056438 w 2710051"/>
                <a:gd name="connsiteY10" fmla="*/ 138015 h 942159"/>
                <a:gd name="connsiteX11" fmla="*/ 2080912 w 2710051"/>
                <a:gd name="connsiteY11" fmla="*/ 335474 h 942159"/>
                <a:gd name="connsiteX12" fmla="*/ 2346973 w 2710051"/>
                <a:gd name="connsiteY12" fmla="*/ 301727 h 942159"/>
                <a:gd name="connsiteX13" fmla="*/ 2301017 w 2710051"/>
                <a:gd name="connsiteY13" fmla="*/ 497107 h 942159"/>
                <a:gd name="connsiteX14" fmla="*/ 2569908 w 2710051"/>
                <a:gd name="connsiteY14" fmla="*/ 515080 h 942159"/>
                <a:gd name="connsiteX15" fmla="*/ 2456662 w 2710051"/>
                <a:gd name="connsiteY15" fmla="*/ 695071 h 942159"/>
                <a:gd name="connsiteX16" fmla="*/ 2710051 w 2710051"/>
                <a:gd name="connsiteY16" fmla="*/ 763534 h 942159"/>
                <a:gd name="connsiteX17" fmla="*/ 2537220 w 2710051"/>
                <a:gd name="connsiteY17" fmla="*/ 915862 h 942159"/>
                <a:gd name="connsiteX18" fmla="*/ 2587982 w 2710051"/>
                <a:gd name="connsiteY18" fmla="*/ 942159 h 942159"/>
                <a:gd name="connsiteX19" fmla="*/ 2347666 w 2710051"/>
                <a:gd name="connsiteY19" fmla="*/ 918396 h 942159"/>
                <a:gd name="connsiteX20" fmla="*/ 1326886 w 2710051"/>
                <a:gd name="connsiteY20" fmla="*/ 876090 h 942159"/>
                <a:gd name="connsiteX21" fmla="*/ 306105 w 2710051"/>
                <a:gd name="connsiteY21" fmla="*/ 918396 h 942159"/>
                <a:gd name="connsiteX22" fmla="*/ 135345 w 2710051"/>
                <a:gd name="connsiteY22" fmla="*/ 935282 h 942159"/>
                <a:gd name="connsiteX23" fmla="*/ 172831 w 2710051"/>
                <a:gd name="connsiteY23" fmla="*/ 915862 h 942159"/>
                <a:gd name="connsiteX24" fmla="*/ 0 w 2710051"/>
                <a:gd name="connsiteY24" fmla="*/ 763534 h 942159"/>
                <a:gd name="connsiteX25" fmla="*/ 253389 w 2710051"/>
                <a:gd name="connsiteY25" fmla="*/ 695071 h 942159"/>
                <a:gd name="connsiteX26" fmla="*/ 140143 w 2710051"/>
                <a:gd name="connsiteY26" fmla="*/ 515080 h 942159"/>
                <a:gd name="connsiteX27" fmla="*/ 409034 w 2710051"/>
                <a:gd name="connsiteY27" fmla="*/ 497107 h 942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10051" h="942159">
                  <a:moveTo>
                    <a:pt x="363078" y="301727"/>
                  </a:moveTo>
                  <a:lnTo>
                    <a:pt x="629139" y="335474"/>
                  </a:lnTo>
                  <a:lnTo>
                    <a:pt x="653613" y="138015"/>
                  </a:lnTo>
                  <a:lnTo>
                    <a:pt x="898717" y="221177"/>
                  </a:lnTo>
                  <a:lnTo>
                    <a:pt x="991948" y="35102"/>
                  </a:lnTo>
                  <a:lnTo>
                    <a:pt x="1199381" y="162019"/>
                  </a:lnTo>
                  <a:lnTo>
                    <a:pt x="1355026" y="0"/>
                  </a:lnTo>
                  <a:lnTo>
                    <a:pt x="1510670" y="162019"/>
                  </a:lnTo>
                  <a:lnTo>
                    <a:pt x="1718103" y="35102"/>
                  </a:lnTo>
                  <a:lnTo>
                    <a:pt x="1811334" y="221177"/>
                  </a:lnTo>
                  <a:lnTo>
                    <a:pt x="2056438" y="138015"/>
                  </a:lnTo>
                  <a:lnTo>
                    <a:pt x="2080912" y="335474"/>
                  </a:lnTo>
                  <a:lnTo>
                    <a:pt x="2346973" y="301727"/>
                  </a:lnTo>
                  <a:lnTo>
                    <a:pt x="2301017" y="497107"/>
                  </a:lnTo>
                  <a:lnTo>
                    <a:pt x="2569908" y="515080"/>
                  </a:lnTo>
                  <a:lnTo>
                    <a:pt x="2456662" y="695071"/>
                  </a:lnTo>
                  <a:lnTo>
                    <a:pt x="2710051" y="763534"/>
                  </a:lnTo>
                  <a:lnTo>
                    <a:pt x="2537220" y="915862"/>
                  </a:lnTo>
                  <a:lnTo>
                    <a:pt x="2587982" y="942159"/>
                  </a:lnTo>
                  <a:lnTo>
                    <a:pt x="2347666" y="918396"/>
                  </a:lnTo>
                  <a:cubicBezTo>
                    <a:pt x="2019628" y="890717"/>
                    <a:pt x="1677930" y="876090"/>
                    <a:pt x="1326886" y="876090"/>
                  </a:cubicBezTo>
                  <a:cubicBezTo>
                    <a:pt x="975841" y="876090"/>
                    <a:pt x="634143" y="890718"/>
                    <a:pt x="306105" y="918396"/>
                  </a:cubicBezTo>
                  <a:lnTo>
                    <a:pt x="135345" y="935282"/>
                  </a:lnTo>
                  <a:lnTo>
                    <a:pt x="172831" y="915862"/>
                  </a:lnTo>
                  <a:lnTo>
                    <a:pt x="0" y="763534"/>
                  </a:lnTo>
                  <a:lnTo>
                    <a:pt x="253389" y="695071"/>
                  </a:lnTo>
                  <a:lnTo>
                    <a:pt x="140143" y="515080"/>
                  </a:lnTo>
                  <a:lnTo>
                    <a:pt x="409034" y="497107"/>
                  </a:lnTo>
                  <a:close/>
                </a:path>
              </a:pathLst>
            </a:custGeom>
            <a:solidFill>
              <a:srgbClr val="33CC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C3C6354B-9311-4B7C-8A6D-A1F4F7BA9C16}"/>
                </a:ext>
              </a:extLst>
            </p:cNvPr>
            <p:cNvSpPr/>
            <p:nvPr/>
          </p:nvSpPr>
          <p:spPr>
            <a:xfrm rot="2053807">
              <a:off x="1307887" y="5132967"/>
              <a:ext cx="2710051" cy="1264009"/>
            </a:xfrm>
            <a:custGeom>
              <a:avLst/>
              <a:gdLst>
                <a:gd name="connsiteX0" fmla="*/ 363078 w 2710051"/>
                <a:gd name="connsiteY0" fmla="*/ 301727 h 942159"/>
                <a:gd name="connsiteX1" fmla="*/ 629139 w 2710051"/>
                <a:gd name="connsiteY1" fmla="*/ 335474 h 942159"/>
                <a:gd name="connsiteX2" fmla="*/ 653613 w 2710051"/>
                <a:gd name="connsiteY2" fmla="*/ 138015 h 942159"/>
                <a:gd name="connsiteX3" fmla="*/ 898717 w 2710051"/>
                <a:gd name="connsiteY3" fmla="*/ 221177 h 942159"/>
                <a:gd name="connsiteX4" fmla="*/ 991948 w 2710051"/>
                <a:gd name="connsiteY4" fmla="*/ 35102 h 942159"/>
                <a:gd name="connsiteX5" fmla="*/ 1199381 w 2710051"/>
                <a:gd name="connsiteY5" fmla="*/ 162019 h 942159"/>
                <a:gd name="connsiteX6" fmla="*/ 1355026 w 2710051"/>
                <a:gd name="connsiteY6" fmla="*/ 0 h 942159"/>
                <a:gd name="connsiteX7" fmla="*/ 1510670 w 2710051"/>
                <a:gd name="connsiteY7" fmla="*/ 162019 h 942159"/>
                <a:gd name="connsiteX8" fmla="*/ 1718103 w 2710051"/>
                <a:gd name="connsiteY8" fmla="*/ 35102 h 942159"/>
                <a:gd name="connsiteX9" fmla="*/ 1811334 w 2710051"/>
                <a:gd name="connsiteY9" fmla="*/ 221177 h 942159"/>
                <a:gd name="connsiteX10" fmla="*/ 2056438 w 2710051"/>
                <a:gd name="connsiteY10" fmla="*/ 138015 h 942159"/>
                <a:gd name="connsiteX11" fmla="*/ 2080912 w 2710051"/>
                <a:gd name="connsiteY11" fmla="*/ 335474 h 942159"/>
                <a:gd name="connsiteX12" fmla="*/ 2346973 w 2710051"/>
                <a:gd name="connsiteY12" fmla="*/ 301727 h 942159"/>
                <a:gd name="connsiteX13" fmla="*/ 2301017 w 2710051"/>
                <a:gd name="connsiteY13" fmla="*/ 497107 h 942159"/>
                <a:gd name="connsiteX14" fmla="*/ 2569908 w 2710051"/>
                <a:gd name="connsiteY14" fmla="*/ 515080 h 942159"/>
                <a:gd name="connsiteX15" fmla="*/ 2456662 w 2710051"/>
                <a:gd name="connsiteY15" fmla="*/ 695071 h 942159"/>
                <a:gd name="connsiteX16" fmla="*/ 2710051 w 2710051"/>
                <a:gd name="connsiteY16" fmla="*/ 763534 h 942159"/>
                <a:gd name="connsiteX17" fmla="*/ 2537220 w 2710051"/>
                <a:gd name="connsiteY17" fmla="*/ 915862 h 942159"/>
                <a:gd name="connsiteX18" fmla="*/ 2587982 w 2710051"/>
                <a:gd name="connsiteY18" fmla="*/ 942159 h 942159"/>
                <a:gd name="connsiteX19" fmla="*/ 2347666 w 2710051"/>
                <a:gd name="connsiteY19" fmla="*/ 918396 h 942159"/>
                <a:gd name="connsiteX20" fmla="*/ 1326886 w 2710051"/>
                <a:gd name="connsiteY20" fmla="*/ 876090 h 942159"/>
                <a:gd name="connsiteX21" fmla="*/ 306105 w 2710051"/>
                <a:gd name="connsiteY21" fmla="*/ 918396 h 942159"/>
                <a:gd name="connsiteX22" fmla="*/ 135345 w 2710051"/>
                <a:gd name="connsiteY22" fmla="*/ 935282 h 942159"/>
                <a:gd name="connsiteX23" fmla="*/ 172831 w 2710051"/>
                <a:gd name="connsiteY23" fmla="*/ 915862 h 942159"/>
                <a:gd name="connsiteX24" fmla="*/ 0 w 2710051"/>
                <a:gd name="connsiteY24" fmla="*/ 763534 h 942159"/>
                <a:gd name="connsiteX25" fmla="*/ 253389 w 2710051"/>
                <a:gd name="connsiteY25" fmla="*/ 695071 h 942159"/>
                <a:gd name="connsiteX26" fmla="*/ 140143 w 2710051"/>
                <a:gd name="connsiteY26" fmla="*/ 515080 h 942159"/>
                <a:gd name="connsiteX27" fmla="*/ 409034 w 2710051"/>
                <a:gd name="connsiteY27" fmla="*/ 497107 h 942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10051" h="942159">
                  <a:moveTo>
                    <a:pt x="363078" y="301727"/>
                  </a:moveTo>
                  <a:lnTo>
                    <a:pt x="629139" y="335474"/>
                  </a:lnTo>
                  <a:lnTo>
                    <a:pt x="653613" y="138015"/>
                  </a:lnTo>
                  <a:lnTo>
                    <a:pt x="898717" y="221177"/>
                  </a:lnTo>
                  <a:lnTo>
                    <a:pt x="991948" y="35102"/>
                  </a:lnTo>
                  <a:lnTo>
                    <a:pt x="1199381" y="162019"/>
                  </a:lnTo>
                  <a:lnTo>
                    <a:pt x="1355026" y="0"/>
                  </a:lnTo>
                  <a:lnTo>
                    <a:pt x="1510670" y="162019"/>
                  </a:lnTo>
                  <a:lnTo>
                    <a:pt x="1718103" y="35102"/>
                  </a:lnTo>
                  <a:lnTo>
                    <a:pt x="1811334" y="221177"/>
                  </a:lnTo>
                  <a:lnTo>
                    <a:pt x="2056438" y="138015"/>
                  </a:lnTo>
                  <a:lnTo>
                    <a:pt x="2080912" y="335474"/>
                  </a:lnTo>
                  <a:lnTo>
                    <a:pt x="2346973" y="301727"/>
                  </a:lnTo>
                  <a:lnTo>
                    <a:pt x="2301017" y="497107"/>
                  </a:lnTo>
                  <a:lnTo>
                    <a:pt x="2569908" y="515080"/>
                  </a:lnTo>
                  <a:lnTo>
                    <a:pt x="2456662" y="695071"/>
                  </a:lnTo>
                  <a:lnTo>
                    <a:pt x="2710051" y="763534"/>
                  </a:lnTo>
                  <a:lnTo>
                    <a:pt x="2537220" y="915862"/>
                  </a:lnTo>
                  <a:lnTo>
                    <a:pt x="2587982" y="942159"/>
                  </a:lnTo>
                  <a:lnTo>
                    <a:pt x="2347666" y="918396"/>
                  </a:lnTo>
                  <a:cubicBezTo>
                    <a:pt x="2019628" y="890717"/>
                    <a:pt x="1677930" y="876090"/>
                    <a:pt x="1326886" y="876090"/>
                  </a:cubicBezTo>
                  <a:cubicBezTo>
                    <a:pt x="975841" y="876090"/>
                    <a:pt x="634143" y="890718"/>
                    <a:pt x="306105" y="918396"/>
                  </a:cubicBezTo>
                  <a:lnTo>
                    <a:pt x="135345" y="935282"/>
                  </a:lnTo>
                  <a:lnTo>
                    <a:pt x="172831" y="915862"/>
                  </a:lnTo>
                  <a:lnTo>
                    <a:pt x="0" y="763534"/>
                  </a:lnTo>
                  <a:lnTo>
                    <a:pt x="253389" y="695071"/>
                  </a:lnTo>
                  <a:lnTo>
                    <a:pt x="140143" y="515080"/>
                  </a:lnTo>
                  <a:lnTo>
                    <a:pt x="409034" y="497107"/>
                  </a:lnTo>
                  <a:close/>
                </a:path>
              </a:pathLst>
            </a:custGeom>
            <a:solidFill>
              <a:srgbClr val="33CC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521C160F-90F2-498C-A707-2531D2E17BC7}"/>
                </a:ext>
              </a:extLst>
            </p:cNvPr>
            <p:cNvSpPr/>
            <p:nvPr/>
          </p:nvSpPr>
          <p:spPr>
            <a:xfrm rot="1800000">
              <a:off x="1718694" y="5583631"/>
              <a:ext cx="2055408" cy="1104149"/>
            </a:xfrm>
            <a:custGeom>
              <a:avLst/>
              <a:gdLst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54960 w 3677776"/>
                <a:gd name="connsiteY51" fmla="*/ 1162453 h 1424611"/>
                <a:gd name="connsiteX52" fmla="*/ 3385962 w 3677776"/>
                <a:gd name="connsiteY52" fmla="*/ 1208878 h 1424611"/>
                <a:gd name="connsiteX53" fmla="*/ 3486205 w 3677776"/>
                <a:gd name="connsiteY53" fmla="*/ 1245673 h 1424611"/>
                <a:gd name="connsiteX54" fmla="*/ 3403681 w 3677776"/>
                <a:gd name="connsiteY54" fmla="*/ 1291071 h 1424611"/>
                <a:gd name="connsiteX55" fmla="*/ 3528507 w 3677776"/>
                <a:gd name="connsiteY55" fmla="*/ 1347513 h 1424611"/>
                <a:gd name="connsiteX56" fmla="*/ 3398768 w 3677776"/>
                <a:gd name="connsiteY56" fmla="*/ 1406176 h 1424611"/>
                <a:gd name="connsiteX57" fmla="*/ 3431962 w 3677776"/>
                <a:gd name="connsiteY57" fmla="*/ 1424611 h 1424611"/>
                <a:gd name="connsiteX58" fmla="*/ 87277 w 3677776"/>
                <a:gd name="connsiteY58" fmla="*/ 1424611 h 1424611"/>
                <a:gd name="connsiteX59" fmla="*/ 124826 w 3677776"/>
                <a:gd name="connsiteY59" fmla="*/ 1403955 h 1424611"/>
                <a:gd name="connsiteX60" fmla="*/ 0 w 3677776"/>
                <a:gd name="connsiteY60" fmla="*/ 1347513 h 1424611"/>
                <a:gd name="connsiteX61" fmla="*/ 129739 w 3677776"/>
                <a:gd name="connsiteY61" fmla="*/ 1288849 h 1424611"/>
                <a:gd name="connsiteX62" fmla="*/ 43100 w 3677776"/>
                <a:gd name="connsiteY62" fmla="*/ 1240733 h 1424611"/>
                <a:gd name="connsiteX63" fmla="*/ 138430 w 3677776"/>
                <a:gd name="connsiteY63" fmla="*/ 1206109 h 1424611"/>
                <a:gd name="connsiteX64" fmla="*/ 33892 w 3677776"/>
                <a:gd name="connsiteY64" fmla="*/ 1135771 h 1424611"/>
                <a:gd name="connsiteX65" fmla="*/ 172547 w 3677776"/>
                <a:gd name="connsiteY65" fmla="*/ 1095880 h 1424611"/>
                <a:gd name="connsiteX66" fmla="*/ 149269 w 3677776"/>
                <a:gd name="connsiteY66" fmla="*/ 1085355 h 1424611"/>
                <a:gd name="connsiteX67" fmla="*/ 162355 w 3677776"/>
                <a:gd name="connsiteY67" fmla="*/ 1079438 h 1424611"/>
                <a:gd name="connsiteX68" fmla="*/ 110026 w 3677776"/>
                <a:gd name="connsiteY68" fmla="*/ 1036215 h 1424611"/>
                <a:gd name="connsiteX69" fmla="*/ 214508 w 3677776"/>
                <a:gd name="connsiteY69" fmla="*/ 1013699 h 1424611"/>
                <a:gd name="connsiteX70" fmla="*/ 134296 w 3677776"/>
                <a:gd name="connsiteY70" fmla="*/ 932169 h 1424611"/>
                <a:gd name="connsiteX71" fmla="*/ 245240 w 3677776"/>
                <a:gd name="connsiteY71" fmla="*/ 915382 h 1424611"/>
                <a:gd name="connsiteX72" fmla="*/ 183161 w 3677776"/>
                <a:gd name="connsiteY72" fmla="*/ 873613 h 1424611"/>
                <a:gd name="connsiteX73" fmla="*/ 249034 w 3677776"/>
                <a:gd name="connsiteY73" fmla="*/ 854661 h 1424611"/>
                <a:gd name="connsiteX74" fmla="*/ 240537 w 3677776"/>
                <a:gd name="connsiteY74" fmla="*/ 843665 h 1424611"/>
                <a:gd name="connsiteX75" fmla="*/ 307545 w 3677776"/>
                <a:gd name="connsiteY75" fmla="*/ 837828 h 1424611"/>
                <a:gd name="connsiteX76" fmla="*/ 329021 w 3677776"/>
                <a:gd name="connsiteY76" fmla="*/ 831649 h 1424611"/>
                <a:gd name="connsiteX77" fmla="*/ 259295 w 3677776"/>
                <a:gd name="connsiteY77" fmla="*/ 774057 h 1424611"/>
                <a:gd name="connsiteX78" fmla="*/ 308491 w 3677776"/>
                <a:gd name="connsiteY78" fmla="*/ 763455 h 1424611"/>
                <a:gd name="connsiteX79" fmla="*/ 297330 w 3677776"/>
                <a:gd name="connsiteY79" fmla="*/ 744522 h 1424611"/>
                <a:gd name="connsiteX80" fmla="*/ 355300 w 3677776"/>
                <a:gd name="connsiteY80" fmla="*/ 742925 h 1424611"/>
                <a:gd name="connsiteX81" fmla="*/ 283565 w 3677776"/>
                <a:gd name="connsiteY81" fmla="*/ 670011 h 1424611"/>
                <a:gd name="connsiteX82" fmla="*/ 439916 w 3677776"/>
                <a:gd name="connsiteY82" fmla="*/ 646354 h 1424611"/>
                <a:gd name="connsiteX83" fmla="*/ 389806 w 3677776"/>
                <a:gd name="connsiteY83" fmla="*/ 581507 h 1424611"/>
                <a:gd name="connsiteX84" fmla="*/ 499419 w 3677776"/>
                <a:gd name="connsiteY84" fmla="*/ 571958 h 1424611"/>
                <a:gd name="connsiteX85" fmla="*/ 446599 w 3677776"/>
                <a:gd name="connsiteY85" fmla="*/ 482364 h 1424611"/>
                <a:gd name="connsiteX86" fmla="*/ 607453 w 3677776"/>
                <a:gd name="connsiteY86" fmla="*/ 477931 h 1424611"/>
                <a:gd name="connsiteX87" fmla="*/ 578867 w 3677776"/>
                <a:gd name="connsiteY87" fmla="*/ 408311 h 1424611"/>
                <a:gd name="connsiteX88" fmla="*/ 689398 w 3677776"/>
                <a:gd name="connsiteY88" fmla="*/ 412105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385962 w 3677776"/>
                <a:gd name="connsiteY51" fmla="*/ 1208878 h 1424611"/>
                <a:gd name="connsiteX52" fmla="*/ 3486205 w 3677776"/>
                <a:gd name="connsiteY52" fmla="*/ 1245673 h 1424611"/>
                <a:gd name="connsiteX53" fmla="*/ 3403681 w 3677776"/>
                <a:gd name="connsiteY53" fmla="*/ 1291071 h 1424611"/>
                <a:gd name="connsiteX54" fmla="*/ 3528507 w 3677776"/>
                <a:gd name="connsiteY54" fmla="*/ 1347513 h 1424611"/>
                <a:gd name="connsiteX55" fmla="*/ 3398768 w 3677776"/>
                <a:gd name="connsiteY55" fmla="*/ 1406176 h 1424611"/>
                <a:gd name="connsiteX56" fmla="*/ 3431962 w 3677776"/>
                <a:gd name="connsiteY56" fmla="*/ 1424611 h 1424611"/>
                <a:gd name="connsiteX57" fmla="*/ 87277 w 3677776"/>
                <a:gd name="connsiteY57" fmla="*/ 1424611 h 1424611"/>
                <a:gd name="connsiteX58" fmla="*/ 124826 w 3677776"/>
                <a:gd name="connsiteY58" fmla="*/ 1403955 h 1424611"/>
                <a:gd name="connsiteX59" fmla="*/ 0 w 3677776"/>
                <a:gd name="connsiteY59" fmla="*/ 1347513 h 1424611"/>
                <a:gd name="connsiteX60" fmla="*/ 129739 w 3677776"/>
                <a:gd name="connsiteY60" fmla="*/ 1288849 h 1424611"/>
                <a:gd name="connsiteX61" fmla="*/ 43100 w 3677776"/>
                <a:gd name="connsiteY61" fmla="*/ 1240733 h 1424611"/>
                <a:gd name="connsiteX62" fmla="*/ 138430 w 3677776"/>
                <a:gd name="connsiteY62" fmla="*/ 1206109 h 1424611"/>
                <a:gd name="connsiteX63" fmla="*/ 33892 w 3677776"/>
                <a:gd name="connsiteY63" fmla="*/ 1135771 h 1424611"/>
                <a:gd name="connsiteX64" fmla="*/ 172547 w 3677776"/>
                <a:gd name="connsiteY64" fmla="*/ 1095880 h 1424611"/>
                <a:gd name="connsiteX65" fmla="*/ 149269 w 3677776"/>
                <a:gd name="connsiteY65" fmla="*/ 1085355 h 1424611"/>
                <a:gd name="connsiteX66" fmla="*/ 162355 w 3677776"/>
                <a:gd name="connsiteY66" fmla="*/ 1079438 h 1424611"/>
                <a:gd name="connsiteX67" fmla="*/ 110026 w 3677776"/>
                <a:gd name="connsiteY67" fmla="*/ 1036215 h 1424611"/>
                <a:gd name="connsiteX68" fmla="*/ 214508 w 3677776"/>
                <a:gd name="connsiteY68" fmla="*/ 1013699 h 1424611"/>
                <a:gd name="connsiteX69" fmla="*/ 134296 w 3677776"/>
                <a:gd name="connsiteY69" fmla="*/ 932169 h 1424611"/>
                <a:gd name="connsiteX70" fmla="*/ 245240 w 3677776"/>
                <a:gd name="connsiteY70" fmla="*/ 915382 h 1424611"/>
                <a:gd name="connsiteX71" fmla="*/ 183161 w 3677776"/>
                <a:gd name="connsiteY71" fmla="*/ 873613 h 1424611"/>
                <a:gd name="connsiteX72" fmla="*/ 249034 w 3677776"/>
                <a:gd name="connsiteY72" fmla="*/ 854661 h 1424611"/>
                <a:gd name="connsiteX73" fmla="*/ 240537 w 3677776"/>
                <a:gd name="connsiteY73" fmla="*/ 843665 h 1424611"/>
                <a:gd name="connsiteX74" fmla="*/ 307545 w 3677776"/>
                <a:gd name="connsiteY74" fmla="*/ 837828 h 1424611"/>
                <a:gd name="connsiteX75" fmla="*/ 329021 w 3677776"/>
                <a:gd name="connsiteY75" fmla="*/ 831649 h 1424611"/>
                <a:gd name="connsiteX76" fmla="*/ 259295 w 3677776"/>
                <a:gd name="connsiteY76" fmla="*/ 774057 h 1424611"/>
                <a:gd name="connsiteX77" fmla="*/ 308491 w 3677776"/>
                <a:gd name="connsiteY77" fmla="*/ 763455 h 1424611"/>
                <a:gd name="connsiteX78" fmla="*/ 297330 w 3677776"/>
                <a:gd name="connsiteY78" fmla="*/ 744522 h 1424611"/>
                <a:gd name="connsiteX79" fmla="*/ 355300 w 3677776"/>
                <a:gd name="connsiteY79" fmla="*/ 742925 h 1424611"/>
                <a:gd name="connsiteX80" fmla="*/ 283565 w 3677776"/>
                <a:gd name="connsiteY80" fmla="*/ 670011 h 1424611"/>
                <a:gd name="connsiteX81" fmla="*/ 439916 w 3677776"/>
                <a:gd name="connsiteY81" fmla="*/ 646354 h 1424611"/>
                <a:gd name="connsiteX82" fmla="*/ 389806 w 3677776"/>
                <a:gd name="connsiteY82" fmla="*/ 581507 h 1424611"/>
                <a:gd name="connsiteX83" fmla="*/ 499419 w 3677776"/>
                <a:gd name="connsiteY83" fmla="*/ 571958 h 1424611"/>
                <a:gd name="connsiteX84" fmla="*/ 446599 w 3677776"/>
                <a:gd name="connsiteY84" fmla="*/ 482364 h 1424611"/>
                <a:gd name="connsiteX85" fmla="*/ 607453 w 3677776"/>
                <a:gd name="connsiteY85" fmla="*/ 477931 h 1424611"/>
                <a:gd name="connsiteX86" fmla="*/ 578867 w 3677776"/>
                <a:gd name="connsiteY86" fmla="*/ 408311 h 1424611"/>
                <a:gd name="connsiteX87" fmla="*/ 689398 w 3677776"/>
                <a:gd name="connsiteY87" fmla="*/ 412105 h 1424611"/>
                <a:gd name="connsiteX88" fmla="*/ 666007 w 3677776"/>
                <a:gd name="connsiteY88" fmla="*/ 317893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86205 w 3677776"/>
                <a:gd name="connsiteY51" fmla="*/ 1245673 h 1424611"/>
                <a:gd name="connsiteX52" fmla="*/ 3403681 w 3677776"/>
                <a:gd name="connsiteY52" fmla="*/ 1291071 h 1424611"/>
                <a:gd name="connsiteX53" fmla="*/ 3528507 w 3677776"/>
                <a:gd name="connsiteY53" fmla="*/ 1347513 h 1424611"/>
                <a:gd name="connsiteX54" fmla="*/ 3398768 w 3677776"/>
                <a:gd name="connsiteY54" fmla="*/ 1406176 h 1424611"/>
                <a:gd name="connsiteX55" fmla="*/ 3431962 w 3677776"/>
                <a:gd name="connsiteY55" fmla="*/ 1424611 h 1424611"/>
                <a:gd name="connsiteX56" fmla="*/ 87277 w 3677776"/>
                <a:gd name="connsiteY56" fmla="*/ 1424611 h 1424611"/>
                <a:gd name="connsiteX57" fmla="*/ 124826 w 3677776"/>
                <a:gd name="connsiteY57" fmla="*/ 1403955 h 1424611"/>
                <a:gd name="connsiteX58" fmla="*/ 0 w 3677776"/>
                <a:gd name="connsiteY58" fmla="*/ 1347513 h 1424611"/>
                <a:gd name="connsiteX59" fmla="*/ 129739 w 3677776"/>
                <a:gd name="connsiteY59" fmla="*/ 1288849 h 1424611"/>
                <a:gd name="connsiteX60" fmla="*/ 43100 w 3677776"/>
                <a:gd name="connsiteY60" fmla="*/ 1240733 h 1424611"/>
                <a:gd name="connsiteX61" fmla="*/ 138430 w 3677776"/>
                <a:gd name="connsiteY61" fmla="*/ 1206109 h 1424611"/>
                <a:gd name="connsiteX62" fmla="*/ 33892 w 3677776"/>
                <a:gd name="connsiteY62" fmla="*/ 1135771 h 1424611"/>
                <a:gd name="connsiteX63" fmla="*/ 172547 w 3677776"/>
                <a:gd name="connsiteY63" fmla="*/ 1095880 h 1424611"/>
                <a:gd name="connsiteX64" fmla="*/ 149269 w 3677776"/>
                <a:gd name="connsiteY64" fmla="*/ 1085355 h 1424611"/>
                <a:gd name="connsiteX65" fmla="*/ 162355 w 3677776"/>
                <a:gd name="connsiteY65" fmla="*/ 1079438 h 1424611"/>
                <a:gd name="connsiteX66" fmla="*/ 110026 w 3677776"/>
                <a:gd name="connsiteY66" fmla="*/ 1036215 h 1424611"/>
                <a:gd name="connsiteX67" fmla="*/ 214508 w 3677776"/>
                <a:gd name="connsiteY67" fmla="*/ 1013699 h 1424611"/>
                <a:gd name="connsiteX68" fmla="*/ 134296 w 3677776"/>
                <a:gd name="connsiteY68" fmla="*/ 932169 h 1424611"/>
                <a:gd name="connsiteX69" fmla="*/ 245240 w 3677776"/>
                <a:gd name="connsiteY69" fmla="*/ 915382 h 1424611"/>
                <a:gd name="connsiteX70" fmla="*/ 183161 w 3677776"/>
                <a:gd name="connsiteY70" fmla="*/ 873613 h 1424611"/>
                <a:gd name="connsiteX71" fmla="*/ 249034 w 3677776"/>
                <a:gd name="connsiteY71" fmla="*/ 854661 h 1424611"/>
                <a:gd name="connsiteX72" fmla="*/ 240537 w 3677776"/>
                <a:gd name="connsiteY72" fmla="*/ 843665 h 1424611"/>
                <a:gd name="connsiteX73" fmla="*/ 307545 w 3677776"/>
                <a:gd name="connsiteY73" fmla="*/ 837828 h 1424611"/>
                <a:gd name="connsiteX74" fmla="*/ 329021 w 3677776"/>
                <a:gd name="connsiteY74" fmla="*/ 831649 h 1424611"/>
                <a:gd name="connsiteX75" fmla="*/ 259295 w 3677776"/>
                <a:gd name="connsiteY75" fmla="*/ 774057 h 1424611"/>
                <a:gd name="connsiteX76" fmla="*/ 308491 w 3677776"/>
                <a:gd name="connsiteY76" fmla="*/ 763455 h 1424611"/>
                <a:gd name="connsiteX77" fmla="*/ 297330 w 3677776"/>
                <a:gd name="connsiteY77" fmla="*/ 744522 h 1424611"/>
                <a:gd name="connsiteX78" fmla="*/ 355300 w 3677776"/>
                <a:gd name="connsiteY78" fmla="*/ 742925 h 1424611"/>
                <a:gd name="connsiteX79" fmla="*/ 283565 w 3677776"/>
                <a:gd name="connsiteY79" fmla="*/ 670011 h 1424611"/>
                <a:gd name="connsiteX80" fmla="*/ 439916 w 3677776"/>
                <a:gd name="connsiteY80" fmla="*/ 646354 h 1424611"/>
                <a:gd name="connsiteX81" fmla="*/ 389806 w 3677776"/>
                <a:gd name="connsiteY81" fmla="*/ 581507 h 1424611"/>
                <a:gd name="connsiteX82" fmla="*/ 499419 w 3677776"/>
                <a:gd name="connsiteY82" fmla="*/ 571958 h 1424611"/>
                <a:gd name="connsiteX83" fmla="*/ 446599 w 3677776"/>
                <a:gd name="connsiteY83" fmla="*/ 482364 h 1424611"/>
                <a:gd name="connsiteX84" fmla="*/ 607453 w 3677776"/>
                <a:gd name="connsiteY84" fmla="*/ 477931 h 1424611"/>
                <a:gd name="connsiteX85" fmla="*/ 578867 w 3677776"/>
                <a:gd name="connsiteY85" fmla="*/ 408311 h 1424611"/>
                <a:gd name="connsiteX86" fmla="*/ 689398 w 3677776"/>
                <a:gd name="connsiteY86" fmla="*/ 412105 h 1424611"/>
                <a:gd name="connsiteX87" fmla="*/ 666007 w 3677776"/>
                <a:gd name="connsiteY87" fmla="*/ 317893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86205 w 3677776"/>
                <a:gd name="connsiteY51" fmla="*/ 1245673 h 1424611"/>
                <a:gd name="connsiteX52" fmla="*/ 3528507 w 3677776"/>
                <a:gd name="connsiteY52" fmla="*/ 1347513 h 1424611"/>
                <a:gd name="connsiteX53" fmla="*/ 3398768 w 3677776"/>
                <a:gd name="connsiteY53" fmla="*/ 1406176 h 1424611"/>
                <a:gd name="connsiteX54" fmla="*/ 3431962 w 3677776"/>
                <a:gd name="connsiteY54" fmla="*/ 1424611 h 1424611"/>
                <a:gd name="connsiteX55" fmla="*/ 87277 w 3677776"/>
                <a:gd name="connsiteY55" fmla="*/ 1424611 h 1424611"/>
                <a:gd name="connsiteX56" fmla="*/ 124826 w 3677776"/>
                <a:gd name="connsiteY56" fmla="*/ 1403955 h 1424611"/>
                <a:gd name="connsiteX57" fmla="*/ 0 w 3677776"/>
                <a:gd name="connsiteY57" fmla="*/ 1347513 h 1424611"/>
                <a:gd name="connsiteX58" fmla="*/ 129739 w 3677776"/>
                <a:gd name="connsiteY58" fmla="*/ 1288849 h 1424611"/>
                <a:gd name="connsiteX59" fmla="*/ 43100 w 3677776"/>
                <a:gd name="connsiteY59" fmla="*/ 1240733 h 1424611"/>
                <a:gd name="connsiteX60" fmla="*/ 138430 w 3677776"/>
                <a:gd name="connsiteY60" fmla="*/ 1206109 h 1424611"/>
                <a:gd name="connsiteX61" fmla="*/ 33892 w 3677776"/>
                <a:gd name="connsiteY61" fmla="*/ 1135771 h 1424611"/>
                <a:gd name="connsiteX62" fmla="*/ 172547 w 3677776"/>
                <a:gd name="connsiteY62" fmla="*/ 1095880 h 1424611"/>
                <a:gd name="connsiteX63" fmla="*/ 149269 w 3677776"/>
                <a:gd name="connsiteY63" fmla="*/ 1085355 h 1424611"/>
                <a:gd name="connsiteX64" fmla="*/ 162355 w 3677776"/>
                <a:gd name="connsiteY64" fmla="*/ 1079438 h 1424611"/>
                <a:gd name="connsiteX65" fmla="*/ 110026 w 3677776"/>
                <a:gd name="connsiteY65" fmla="*/ 1036215 h 1424611"/>
                <a:gd name="connsiteX66" fmla="*/ 214508 w 3677776"/>
                <a:gd name="connsiteY66" fmla="*/ 1013699 h 1424611"/>
                <a:gd name="connsiteX67" fmla="*/ 134296 w 3677776"/>
                <a:gd name="connsiteY67" fmla="*/ 932169 h 1424611"/>
                <a:gd name="connsiteX68" fmla="*/ 245240 w 3677776"/>
                <a:gd name="connsiteY68" fmla="*/ 915382 h 1424611"/>
                <a:gd name="connsiteX69" fmla="*/ 183161 w 3677776"/>
                <a:gd name="connsiteY69" fmla="*/ 873613 h 1424611"/>
                <a:gd name="connsiteX70" fmla="*/ 249034 w 3677776"/>
                <a:gd name="connsiteY70" fmla="*/ 854661 h 1424611"/>
                <a:gd name="connsiteX71" fmla="*/ 240537 w 3677776"/>
                <a:gd name="connsiteY71" fmla="*/ 843665 h 1424611"/>
                <a:gd name="connsiteX72" fmla="*/ 307545 w 3677776"/>
                <a:gd name="connsiteY72" fmla="*/ 837828 h 1424611"/>
                <a:gd name="connsiteX73" fmla="*/ 329021 w 3677776"/>
                <a:gd name="connsiteY73" fmla="*/ 831649 h 1424611"/>
                <a:gd name="connsiteX74" fmla="*/ 259295 w 3677776"/>
                <a:gd name="connsiteY74" fmla="*/ 774057 h 1424611"/>
                <a:gd name="connsiteX75" fmla="*/ 308491 w 3677776"/>
                <a:gd name="connsiteY75" fmla="*/ 763455 h 1424611"/>
                <a:gd name="connsiteX76" fmla="*/ 297330 w 3677776"/>
                <a:gd name="connsiteY76" fmla="*/ 744522 h 1424611"/>
                <a:gd name="connsiteX77" fmla="*/ 355300 w 3677776"/>
                <a:gd name="connsiteY77" fmla="*/ 742925 h 1424611"/>
                <a:gd name="connsiteX78" fmla="*/ 283565 w 3677776"/>
                <a:gd name="connsiteY78" fmla="*/ 670011 h 1424611"/>
                <a:gd name="connsiteX79" fmla="*/ 439916 w 3677776"/>
                <a:gd name="connsiteY79" fmla="*/ 646354 h 1424611"/>
                <a:gd name="connsiteX80" fmla="*/ 389806 w 3677776"/>
                <a:gd name="connsiteY80" fmla="*/ 581507 h 1424611"/>
                <a:gd name="connsiteX81" fmla="*/ 499419 w 3677776"/>
                <a:gd name="connsiteY81" fmla="*/ 571958 h 1424611"/>
                <a:gd name="connsiteX82" fmla="*/ 446599 w 3677776"/>
                <a:gd name="connsiteY82" fmla="*/ 482364 h 1424611"/>
                <a:gd name="connsiteX83" fmla="*/ 607453 w 3677776"/>
                <a:gd name="connsiteY83" fmla="*/ 477931 h 1424611"/>
                <a:gd name="connsiteX84" fmla="*/ 578867 w 3677776"/>
                <a:gd name="connsiteY84" fmla="*/ 408311 h 1424611"/>
                <a:gd name="connsiteX85" fmla="*/ 689398 w 3677776"/>
                <a:gd name="connsiteY85" fmla="*/ 412105 h 1424611"/>
                <a:gd name="connsiteX86" fmla="*/ 666007 w 3677776"/>
                <a:gd name="connsiteY86" fmla="*/ 317893 h 1424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677776" h="1424611">
                  <a:moveTo>
                    <a:pt x="666007" y="317893"/>
                  </a:moveTo>
                  <a:lnTo>
                    <a:pt x="825175" y="332849"/>
                  </a:lnTo>
                  <a:lnTo>
                    <a:pt x="819218" y="261138"/>
                  </a:lnTo>
                  <a:lnTo>
                    <a:pt x="926424" y="278124"/>
                  </a:lnTo>
                  <a:lnTo>
                    <a:pt x="933356" y="182915"/>
                  </a:lnTo>
                  <a:lnTo>
                    <a:pt x="1084724" y="216689"/>
                  </a:lnTo>
                  <a:lnTo>
                    <a:pt x="1101622" y="145638"/>
                  </a:lnTo>
                  <a:lnTo>
                    <a:pt x="1201378" y="175164"/>
                  </a:lnTo>
                  <a:lnTo>
                    <a:pt x="1238378" y="82618"/>
                  </a:lnTo>
                  <a:lnTo>
                    <a:pt x="1376123" y="133906"/>
                  </a:lnTo>
                  <a:lnTo>
                    <a:pt x="1415233" y="66252"/>
                  </a:lnTo>
                  <a:lnTo>
                    <a:pt x="1503706" y="107181"/>
                  </a:lnTo>
                  <a:lnTo>
                    <a:pt x="1569335" y="20850"/>
                  </a:lnTo>
                  <a:lnTo>
                    <a:pt x="1688171" y="87693"/>
                  </a:lnTo>
                  <a:lnTo>
                    <a:pt x="1747982" y="26024"/>
                  </a:lnTo>
                  <a:lnTo>
                    <a:pt x="1821776" y="76792"/>
                  </a:lnTo>
                  <a:lnTo>
                    <a:pt x="1913523" y="0"/>
                  </a:lnTo>
                  <a:lnTo>
                    <a:pt x="2008881" y="79814"/>
                  </a:lnTo>
                  <a:lnTo>
                    <a:pt x="2087095" y="26515"/>
                  </a:lnTo>
                  <a:lnTo>
                    <a:pt x="2143377" y="85161"/>
                  </a:lnTo>
                  <a:lnTo>
                    <a:pt x="2257710" y="20850"/>
                  </a:lnTo>
                  <a:lnTo>
                    <a:pt x="2325924" y="110582"/>
                  </a:lnTo>
                  <a:lnTo>
                    <a:pt x="2419540" y="67688"/>
                  </a:lnTo>
                  <a:lnTo>
                    <a:pt x="2456139" y="131963"/>
                  </a:lnTo>
                  <a:lnTo>
                    <a:pt x="2588668" y="82618"/>
                  </a:lnTo>
                  <a:lnTo>
                    <a:pt x="2627124" y="178804"/>
                  </a:lnTo>
                  <a:lnTo>
                    <a:pt x="2732533" y="147977"/>
                  </a:lnTo>
                  <a:lnTo>
                    <a:pt x="2748054" y="215410"/>
                  </a:lnTo>
                  <a:lnTo>
                    <a:pt x="2893689" y="182915"/>
                  </a:lnTo>
                  <a:lnTo>
                    <a:pt x="2900895" y="281872"/>
                  </a:lnTo>
                  <a:lnTo>
                    <a:pt x="3014063" y="264285"/>
                  </a:lnTo>
                  <a:lnTo>
                    <a:pt x="3007897" y="332283"/>
                  </a:lnTo>
                  <a:lnTo>
                    <a:pt x="3161038" y="317893"/>
                  </a:lnTo>
                  <a:lnTo>
                    <a:pt x="3136728" y="415812"/>
                  </a:lnTo>
                  <a:lnTo>
                    <a:pt x="3253296" y="412147"/>
                  </a:lnTo>
                  <a:lnTo>
                    <a:pt x="3225685" y="478099"/>
                  </a:lnTo>
                  <a:lnTo>
                    <a:pt x="3380447" y="482364"/>
                  </a:lnTo>
                  <a:lnTo>
                    <a:pt x="3325548" y="575484"/>
                  </a:lnTo>
                  <a:lnTo>
                    <a:pt x="3441042" y="585880"/>
                  </a:lnTo>
                  <a:lnTo>
                    <a:pt x="3393047" y="647249"/>
                  </a:lnTo>
                  <a:lnTo>
                    <a:pt x="3543481" y="670011"/>
                  </a:lnTo>
                  <a:lnTo>
                    <a:pt x="3460113" y="754751"/>
                  </a:lnTo>
                  <a:lnTo>
                    <a:pt x="3570084" y="778811"/>
                  </a:lnTo>
                  <a:lnTo>
                    <a:pt x="3503552" y="833239"/>
                  </a:lnTo>
                  <a:lnTo>
                    <a:pt x="3643884" y="873613"/>
                  </a:lnTo>
                  <a:lnTo>
                    <a:pt x="3535231" y="946720"/>
                  </a:lnTo>
                  <a:lnTo>
                    <a:pt x="3635474" y="983515"/>
                  </a:lnTo>
                  <a:lnTo>
                    <a:pt x="3552950" y="1028913"/>
                  </a:lnTo>
                  <a:lnTo>
                    <a:pt x="3677776" y="1085355"/>
                  </a:lnTo>
                  <a:lnTo>
                    <a:pt x="3548037" y="1144018"/>
                  </a:lnTo>
                  <a:lnTo>
                    <a:pt x="3581231" y="1162453"/>
                  </a:lnTo>
                  <a:lnTo>
                    <a:pt x="3486205" y="1245673"/>
                  </a:lnTo>
                  <a:lnTo>
                    <a:pt x="3528507" y="1347513"/>
                  </a:lnTo>
                  <a:lnTo>
                    <a:pt x="3398768" y="1406176"/>
                  </a:lnTo>
                  <a:lnTo>
                    <a:pt x="3431962" y="1424611"/>
                  </a:lnTo>
                  <a:lnTo>
                    <a:pt x="87277" y="1424611"/>
                  </a:lnTo>
                  <a:lnTo>
                    <a:pt x="124826" y="1403955"/>
                  </a:lnTo>
                  <a:lnTo>
                    <a:pt x="0" y="1347513"/>
                  </a:lnTo>
                  <a:lnTo>
                    <a:pt x="129739" y="1288849"/>
                  </a:lnTo>
                  <a:lnTo>
                    <a:pt x="43100" y="1240733"/>
                  </a:lnTo>
                  <a:lnTo>
                    <a:pt x="138430" y="1206109"/>
                  </a:lnTo>
                  <a:lnTo>
                    <a:pt x="33892" y="1135771"/>
                  </a:lnTo>
                  <a:lnTo>
                    <a:pt x="172547" y="1095880"/>
                  </a:lnTo>
                  <a:lnTo>
                    <a:pt x="149269" y="1085355"/>
                  </a:lnTo>
                  <a:lnTo>
                    <a:pt x="162355" y="1079438"/>
                  </a:lnTo>
                  <a:lnTo>
                    <a:pt x="110026" y="1036215"/>
                  </a:lnTo>
                  <a:lnTo>
                    <a:pt x="214508" y="1013699"/>
                  </a:lnTo>
                  <a:lnTo>
                    <a:pt x="134296" y="932169"/>
                  </a:lnTo>
                  <a:lnTo>
                    <a:pt x="245240" y="915382"/>
                  </a:lnTo>
                  <a:lnTo>
                    <a:pt x="183161" y="873613"/>
                  </a:lnTo>
                  <a:lnTo>
                    <a:pt x="249034" y="854661"/>
                  </a:lnTo>
                  <a:lnTo>
                    <a:pt x="240537" y="843665"/>
                  </a:lnTo>
                  <a:lnTo>
                    <a:pt x="307545" y="837828"/>
                  </a:lnTo>
                  <a:lnTo>
                    <a:pt x="329021" y="831649"/>
                  </a:lnTo>
                  <a:lnTo>
                    <a:pt x="259295" y="774057"/>
                  </a:lnTo>
                  <a:lnTo>
                    <a:pt x="308491" y="763455"/>
                  </a:lnTo>
                  <a:lnTo>
                    <a:pt x="297330" y="744522"/>
                  </a:lnTo>
                  <a:lnTo>
                    <a:pt x="355300" y="742925"/>
                  </a:lnTo>
                  <a:lnTo>
                    <a:pt x="283565" y="670011"/>
                  </a:lnTo>
                  <a:lnTo>
                    <a:pt x="439916" y="646354"/>
                  </a:lnTo>
                  <a:lnTo>
                    <a:pt x="389806" y="581507"/>
                  </a:lnTo>
                  <a:lnTo>
                    <a:pt x="499419" y="571958"/>
                  </a:lnTo>
                  <a:lnTo>
                    <a:pt x="446599" y="482364"/>
                  </a:lnTo>
                  <a:lnTo>
                    <a:pt x="607453" y="477931"/>
                  </a:lnTo>
                  <a:lnTo>
                    <a:pt x="578867" y="408311"/>
                  </a:lnTo>
                  <a:lnTo>
                    <a:pt x="689398" y="412105"/>
                  </a:lnTo>
                  <a:lnTo>
                    <a:pt x="666007" y="317893"/>
                  </a:lnTo>
                  <a:close/>
                </a:path>
              </a:pathLst>
            </a:custGeom>
            <a:pattFill prst="lgConfetti">
              <a:fgClr>
                <a:schemeClr val="accent2">
                  <a:lumMod val="75000"/>
                </a:schemeClr>
              </a:fgClr>
              <a:bgClr>
                <a:srgbClr val="FF9900"/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4162CE6F-420E-4652-B59B-C5A0CC786F85}"/>
                </a:ext>
              </a:extLst>
            </p:cNvPr>
            <p:cNvSpPr/>
            <p:nvPr/>
          </p:nvSpPr>
          <p:spPr>
            <a:xfrm rot="1800000">
              <a:off x="312435" y="4760992"/>
              <a:ext cx="1901735" cy="975768"/>
            </a:xfrm>
            <a:custGeom>
              <a:avLst/>
              <a:gdLst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54960 w 3677776"/>
                <a:gd name="connsiteY51" fmla="*/ 1162453 h 1424611"/>
                <a:gd name="connsiteX52" fmla="*/ 3385962 w 3677776"/>
                <a:gd name="connsiteY52" fmla="*/ 1208878 h 1424611"/>
                <a:gd name="connsiteX53" fmla="*/ 3486205 w 3677776"/>
                <a:gd name="connsiteY53" fmla="*/ 1245673 h 1424611"/>
                <a:gd name="connsiteX54" fmla="*/ 3403681 w 3677776"/>
                <a:gd name="connsiteY54" fmla="*/ 1291071 h 1424611"/>
                <a:gd name="connsiteX55" fmla="*/ 3528507 w 3677776"/>
                <a:gd name="connsiteY55" fmla="*/ 1347513 h 1424611"/>
                <a:gd name="connsiteX56" fmla="*/ 3398768 w 3677776"/>
                <a:gd name="connsiteY56" fmla="*/ 1406176 h 1424611"/>
                <a:gd name="connsiteX57" fmla="*/ 3431962 w 3677776"/>
                <a:gd name="connsiteY57" fmla="*/ 1424611 h 1424611"/>
                <a:gd name="connsiteX58" fmla="*/ 87277 w 3677776"/>
                <a:gd name="connsiteY58" fmla="*/ 1424611 h 1424611"/>
                <a:gd name="connsiteX59" fmla="*/ 124826 w 3677776"/>
                <a:gd name="connsiteY59" fmla="*/ 1403955 h 1424611"/>
                <a:gd name="connsiteX60" fmla="*/ 0 w 3677776"/>
                <a:gd name="connsiteY60" fmla="*/ 1347513 h 1424611"/>
                <a:gd name="connsiteX61" fmla="*/ 129739 w 3677776"/>
                <a:gd name="connsiteY61" fmla="*/ 1288849 h 1424611"/>
                <a:gd name="connsiteX62" fmla="*/ 43100 w 3677776"/>
                <a:gd name="connsiteY62" fmla="*/ 1240733 h 1424611"/>
                <a:gd name="connsiteX63" fmla="*/ 138430 w 3677776"/>
                <a:gd name="connsiteY63" fmla="*/ 1206109 h 1424611"/>
                <a:gd name="connsiteX64" fmla="*/ 33892 w 3677776"/>
                <a:gd name="connsiteY64" fmla="*/ 1135771 h 1424611"/>
                <a:gd name="connsiteX65" fmla="*/ 172547 w 3677776"/>
                <a:gd name="connsiteY65" fmla="*/ 1095880 h 1424611"/>
                <a:gd name="connsiteX66" fmla="*/ 149269 w 3677776"/>
                <a:gd name="connsiteY66" fmla="*/ 1085355 h 1424611"/>
                <a:gd name="connsiteX67" fmla="*/ 162355 w 3677776"/>
                <a:gd name="connsiteY67" fmla="*/ 1079438 h 1424611"/>
                <a:gd name="connsiteX68" fmla="*/ 110026 w 3677776"/>
                <a:gd name="connsiteY68" fmla="*/ 1036215 h 1424611"/>
                <a:gd name="connsiteX69" fmla="*/ 214508 w 3677776"/>
                <a:gd name="connsiteY69" fmla="*/ 1013699 h 1424611"/>
                <a:gd name="connsiteX70" fmla="*/ 134296 w 3677776"/>
                <a:gd name="connsiteY70" fmla="*/ 932169 h 1424611"/>
                <a:gd name="connsiteX71" fmla="*/ 245240 w 3677776"/>
                <a:gd name="connsiteY71" fmla="*/ 915382 h 1424611"/>
                <a:gd name="connsiteX72" fmla="*/ 183161 w 3677776"/>
                <a:gd name="connsiteY72" fmla="*/ 873613 h 1424611"/>
                <a:gd name="connsiteX73" fmla="*/ 249034 w 3677776"/>
                <a:gd name="connsiteY73" fmla="*/ 854661 h 1424611"/>
                <a:gd name="connsiteX74" fmla="*/ 240537 w 3677776"/>
                <a:gd name="connsiteY74" fmla="*/ 843665 h 1424611"/>
                <a:gd name="connsiteX75" fmla="*/ 307545 w 3677776"/>
                <a:gd name="connsiteY75" fmla="*/ 837828 h 1424611"/>
                <a:gd name="connsiteX76" fmla="*/ 329021 w 3677776"/>
                <a:gd name="connsiteY76" fmla="*/ 831649 h 1424611"/>
                <a:gd name="connsiteX77" fmla="*/ 259295 w 3677776"/>
                <a:gd name="connsiteY77" fmla="*/ 774057 h 1424611"/>
                <a:gd name="connsiteX78" fmla="*/ 308491 w 3677776"/>
                <a:gd name="connsiteY78" fmla="*/ 763455 h 1424611"/>
                <a:gd name="connsiteX79" fmla="*/ 297330 w 3677776"/>
                <a:gd name="connsiteY79" fmla="*/ 744522 h 1424611"/>
                <a:gd name="connsiteX80" fmla="*/ 355300 w 3677776"/>
                <a:gd name="connsiteY80" fmla="*/ 742925 h 1424611"/>
                <a:gd name="connsiteX81" fmla="*/ 283565 w 3677776"/>
                <a:gd name="connsiteY81" fmla="*/ 670011 h 1424611"/>
                <a:gd name="connsiteX82" fmla="*/ 439916 w 3677776"/>
                <a:gd name="connsiteY82" fmla="*/ 646354 h 1424611"/>
                <a:gd name="connsiteX83" fmla="*/ 389806 w 3677776"/>
                <a:gd name="connsiteY83" fmla="*/ 581507 h 1424611"/>
                <a:gd name="connsiteX84" fmla="*/ 499419 w 3677776"/>
                <a:gd name="connsiteY84" fmla="*/ 571958 h 1424611"/>
                <a:gd name="connsiteX85" fmla="*/ 446599 w 3677776"/>
                <a:gd name="connsiteY85" fmla="*/ 482364 h 1424611"/>
                <a:gd name="connsiteX86" fmla="*/ 607453 w 3677776"/>
                <a:gd name="connsiteY86" fmla="*/ 477931 h 1424611"/>
                <a:gd name="connsiteX87" fmla="*/ 578867 w 3677776"/>
                <a:gd name="connsiteY87" fmla="*/ 408311 h 1424611"/>
                <a:gd name="connsiteX88" fmla="*/ 689398 w 3677776"/>
                <a:gd name="connsiteY88" fmla="*/ 412105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385962 w 3677776"/>
                <a:gd name="connsiteY51" fmla="*/ 1208878 h 1424611"/>
                <a:gd name="connsiteX52" fmla="*/ 3486205 w 3677776"/>
                <a:gd name="connsiteY52" fmla="*/ 1245673 h 1424611"/>
                <a:gd name="connsiteX53" fmla="*/ 3403681 w 3677776"/>
                <a:gd name="connsiteY53" fmla="*/ 1291071 h 1424611"/>
                <a:gd name="connsiteX54" fmla="*/ 3528507 w 3677776"/>
                <a:gd name="connsiteY54" fmla="*/ 1347513 h 1424611"/>
                <a:gd name="connsiteX55" fmla="*/ 3398768 w 3677776"/>
                <a:gd name="connsiteY55" fmla="*/ 1406176 h 1424611"/>
                <a:gd name="connsiteX56" fmla="*/ 3431962 w 3677776"/>
                <a:gd name="connsiteY56" fmla="*/ 1424611 h 1424611"/>
                <a:gd name="connsiteX57" fmla="*/ 87277 w 3677776"/>
                <a:gd name="connsiteY57" fmla="*/ 1424611 h 1424611"/>
                <a:gd name="connsiteX58" fmla="*/ 124826 w 3677776"/>
                <a:gd name="connsiteY58" fmla="*/ 1403955 h 1424611"/>
                <a:gd name="connsiteX59" fmla="*/ 0 w 3677776"/>
                <a:gd name="connsiteY59" fmla="*/ 1347513 h 1424611"/>
                <a:gd name="connsiteX60" fmla="*/ 129739 w 3677776"/>
                <a:gd name="connsiteY60" fmla="*/ 1288849 h 1424611"/>
                <a:gd name="connsiteX61" fmla="*/ 43100 w 3677776"/>
                <a:gd name="connsiteY61" fmla="*/ 1240733 h 1424611"/>
                <a:gd name="connsiteX62" fmla="*/ 138430 w 3677776"/>
                <a:gd name="connsiteY62" fmla="*/ 1206109 h 1424611"/>
                <a:gd name="connsiteX63" fmla="*/ 33892 w 3677776"/>
                <a:gd name="connsiteY63" fmla="*/ 1135771 h 1424611"/>
                <a:gd name="connsiteX64" fmla="*/ 172547 w 3677776"/>
                <a:gd name="connsiteY64" fmla="*/ 1095880 h 1424611"/>
                <a:gd name="connsiteX65" fmla="*/ 149269 w 3677776"/>
                <a:gd name="connsiteY65" fmla="*/ 1085355 h 1424611"/>
                <a:gd name="connsiteX66" fmla="*/ 162355 w 3677776"/>
                <a:gd name="connsiteY66" fmla="*/ 1079438 h 1424611"/>
                <a:gd name="connsiteX67" fmla="*/ 110026 w 3677776"/>
                <a:gd name="connsiteY67" fmla="*/ 1036215 h 1424611"/>
                <a:gd name="connsiteX68" fmla="*/ 214508 w 3677776"/>
                <a:gd name="connsiteY68" fmla="*/ 1013699 h 1424611"/>
                <a:gd name="connsiteX69" fmla="*/ 134296 w 3677776"/>
                <a:gd name="connsiteY69" fmla="*/ 932169 h 1424611"/>
                <a:gd name="connsiteX70" fmla="*/ 245240 w 3677776"/>
                <a:gd name="connsiteY70" fmla="*/ 915382 h 1424611"/>
                <a:gd name="connsiteX71" fmla="*/ 183161 w 3677776"/>
                <a:gd name="connsiteY71" fmla="*/ 873613 h 1424611"/>
                <a:gd name="connsiteX72" fmla="*/ 249034 w 3677776"/>
                <a:gd name="connsiteY72" fmla="*/ 854661 h 1424611"/>
                <a:gd name="connsiteX73" fmla="*/ 240537 w 3677776"/>
                <a:gd name="connsiteY73" fmla="*/ 843665 h 1424611"/>
                <a:gd name="connsiteX74" fmla="*/ 307545 w 3677776"/>
                <a:gd name="connsiteY74" fmla="*/ 837828 h 1424611"/>
                <a:gd name="connsiteX75" fmla="*/ 329021 w 3677776"/>
                <a:gd name="connsiteY75" fmla="*/ 831649 h 1424611"/>
                <a:gd name="connsiteX76" fmla="*/ 259295 w 3677776"/>
                <a:gd name="connsiteY76" fmla="*/ 774057 h 1424611"/>
                <a:gd name="connsiteX77" fmla="*/ 308491 w 3677776"/>
                <a:gd name="connsiteY77" fmla="*/ 763455 h 1424611"/>
                <a:gd name="connsiteX78" fmla="*/ 297330 w 3677776"/>
                <a:gd name="connsiteY78" fmla="*/ 744522 h 1424611"/>
                <a:gd name="connsiteX79" fmla="*/ 355300 w 3677776"/>
                <a:gd name="connsiteY79" fmla="*/ 742925 h 1424611"/>
                <a:gd name="connsiteX80" fmla="*/ 283565 w 3677776"/>
                <a:gd name="connsiteY80" fmla="*/ 670011 h 1424611"/>
                <a:gd name="connsiteX81" fmla="*/ 439916 w 3677776"/>
                <a:gd name="connsiteY81" fmla="*/ 646354 h 1424611"/>
                <a:gd name="connsiteX82" fmla="*/ 389806 w 3677776"/>
                <a:gd name="connsiteY82" fmla="*/ 581507 h 1424611"/>
                <a:gd name="connsiteX83" fmla="*/ 499419 w 3677776"/>
                <a:gd name="connsiteY83" fmla="*/ 571958 h 1424611"/>
                <a:gd name="connsiteX84" fmla="*/ 446599 w 3677776"/>
                <a:gd name="connsiteY84" fmla="*/ 482364 h 1424611"/>
                <a:gd name="connsiteX85" fmla="*/ 607453 w 3677776"/>
                <a:gd name="connsiteY85" fmla="*/ 477931 h 1424611"/>
                <a:gd name="connsiteX86" fmla="*/ 578867 w 3677776"/>
                <a:gd name="connsiteY86" fmla="*/ 408311 h 1424611"/>
                <a:gd name="connsiteX87" fmla="*/ 689398 w 3677776"/>
                <a:gd name="connsiteY87" fmla="*/ 412105 h 1424611"/>
                <a:gd name="connsiteX88" fmla="*/ 666007 w 3677776"/>
                <a:gd name="connsiteY88" fmla="*/ 317893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86205 w 3677776"/>
                <a:gd name="connsiteY51" fmla="*/ 1245673 h 1424611"/>
                <a:gd name="connsiteX52" fmla="*/ 3403681 w 3677776"/>
                <a:gd name="connsiteY52" fmla="*/ 1291071 h 1424611"/>
                <a:gd name="connsiteX53" fmla="*/ 3528507 w 3677776"/>
                <a:gd name="connsiteY53" fmla="*/ 1347513 h 1424611"/>
                <a:gd name="connsiteX54" fmla="*/ 3398768 w 3677776"/>
                <a:gd name="connsiteY54" fmla="*/ 1406176 h 1424611"/>
                <a:gd name="connsiteX55" fmla="*/ 3431962 w 3677776"/>
                <a:gd name="connsiteY55" fmla="*/ 1424611 h 1424611"/>
                <a:gd name="connsiteX56" fmla="*/ 87277 w 3677776"/>
                <a:gd name="connsiteY56" fmla="*/ 1424611 h 1424611"/>
                <a:gd name="connsiteX57" fmla="*/ 124826 w 3677776"/>
                <a:gd name="connsiteY57" fmla="*/ 1403955 h 1424611"/>
                <a:gd name="connsiteX58" fmla="*/ 0 w 3677776"/>
                <a:gd name="connsiteY58" fmla="*/ 1347513 h 1424611"/>
                <a:gd name="connsiteX59" fmla="*/ 129739 w 3677776"/>
                <a:gd name="connsiteY59" fmla="*/ 1288849 h 1424611"/>
                <a:gd name="connsiteX60" fmla="*/ 43100 w 3677776"/>
                <a:gd name="connsiteY60" fmla="*/ 1240733 h 1424611"/>
                <a:gd name="connsiteX61" fmla="*/ 138430 w 3677776"/>
                <a:gd name="connsiteY61" fmla="*/ 1206109 h 1424611"/>
                <a:gd name="connsiteX62" fmla="*/ 33892 w 3677776"/>
                <a:gd name="connsiteY62" fmla="*/ 1135771 h 1424611"/>
                <a:gd name="connsiteX63" fmla="*/ 172547 w 3677776"/>
                <a:gd name="connsiteY63" fmla="*/ 1095880 h 1424611"/>
                <a:gd name="connsiteX64" fmla="*/ 149269 w 3677776"/>
                <a:gd name="connsiteY64" fmla="*/ 1085355 h 1424611"/>
                <a:gd name="connsiteX65" fmla="*/ 162355 w 3677776"/>
                <a:gd name="connsiteY65" fmla="*/ 1079438 h 1424611"/>
                <a:gd name="connsiteX66" fmla="*/ 110026 w 3677776"/>
                <a:gd name="connsiteY66" fmla="*/ 1036215 h 1424611"/>
                <a:gd name="connsiteX67" fmla="*/ 214508 w 3677776"/>
                <a:gd name="connsiteY67" fmla="*/ 1013699 h 1424611"/>
                <a:gd name="connsiteX68" fmla="*/ 134296 w 3677776"/>
                <a:gd name="connsiteY68" fmla="*/ 932169 h 1424611"/>
                <a:gd name="connsiteX69" fmla="*/ 245240 w 3677776"/>
                <a:gd name="connsiteY69" fmla="*/ 915382 h 1424611"/>
                <a:gd name="connsiteX70" fmla="*/ 183161 w 3677776"/>
                <a:gd name="connsiteY70" fmla="*/ 873613 h 1424611"/>
                <a:gd name="connsiteX71" fmla="*/ 249034 w 3677776"/>
                <a:gd name="connsiteY71" fmla="*/ 854661 h 1424611"/>
                <a:gd name="connsiteX72" fmla="*/ 240537 w 3677776"/>
                <a:gd name="connsiteY72" fmla="*/ 843665 h 1424611"/>
                <a:gd name="connsiteX73" fmla="*/ 307545 w 3677776"/>
                <a:gd name="connsiteY73" fmla="*/ 837828 h 1424611"/>
                <a:gd name="connsiteX74" fmla="*/ 329021 w 3677776"/>
                <a:gd name="connsiteY74" fmla="*/ 831649 h 1424611"/>
                <a:gd name="connsiteX75" fmla="*/ 259295 w 3677776"/>
                <a:gd name="connsiteY75" fmla="*/ 774057 h 1424611"/>
                <a:gd name="connsiteX76" fmla="*/ 308491 w 3677776"/>
                <a:gd name="connsiteY76" fmla="*/ 763455 h 1424611"/>
                <a:gd name="connsiteX77" fmla="*/ 297330 w 3677776"/>
                <a:gd name="connsiteY77" fmla="*/ 744522 h 1424611"/>
                <a:gd name="connsiteX78" fmla="*/ 355300 w 3677776"/>
                <a:gd name="connsiteY78" fmla="*/ 742925 h 1424611"/>
                <a:gd name="connsiteX79" fmla="*/ 283565 w 3677776"/>
                <a:gd name="connsiteY79" fmla="*/ 670011 h 1424611"/>
                <a:gd name="connsiteX80" fmla="*/ 439916 w 3677776"/>
                <a:gd name="connsiteY80" fmla="*/ 646354 h 1424611"/>
                <a:gd name="connsiteX81" fmla="*/ 389806 w 3677776"/>
                <a:gd name="connsiteY81" fmla="*/ 581507 h 1424611"/>
                <a:gd name="connsiteX82" fmla="*/ 499419 w 3677776"/>
                <a:gd name="connsiteY82" fmla="*/ 571958 h 1424611"/>
                <a:gd name="connsiteX83" fmla="*/ 446599 w 3677776"/>
                <a:gd name="connsiteY83" fmla="*/ 482364 h 1424611"/>
                <a:gd name="connsiteX84" fmla="*/ 607453 w 3677776"/>
                <a:gd name="connsiteY84" fmla="*/ 477931 h 1424611"/>
                <a:gd name="connsiteX85" fmla="*/ 578867 w 3677776"/>
                <a:gd name="connsiteY85" fmla="*/ 408311 h 1424611"/>
                <a:gd name="connsiteX86" fmla="*/ 689398 w 3677776"/>
                <a:gd name="connsiteY86" fmla="*/ 412105 h 1424611"/>
                <a:gd name="connsiteX87" fmla="*/ 666007 w 3677776"/>
                <a:gd name="connsiteY87" fmla="*/ 317893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86205 w 3677776"/>
                <a:gd name="connsiteY51" fmla="*/ 1245673 h 1424611"/>
                <a:gd name="connsiteX52" fmla="*/ 3528507 w 3677776"/>
                <a:gd name="connsiteY52" fmla="*/ 1347513 h 1424611"/>
                <a:gd name="connsiteX53" fmla="*/ 3398768 w 3677776"/>
                <a:gd name="connsiteY53" fmla="*/ 1406176 h 1424611"/>
                <a:gd name="connsiteX54" fmla="*/ 3431962 w 3677776"/>
                <a:gd name="connsiteY54" fmla="*/ 1424611 h 1424611"/>
                <a:gd name="connsiteX55" fmla="*/ 87277 w 3677776"/>
                <a:gd name="connsiteY55" fmla="*/ 1424611 h 1424611"/>
                <a:gd name="connsiteX56" fmla="*/ 124826 w 3677776"/>
                <a:gd name="connsiteY56" fmla="*/ 1403955 h 1424611"/>
                <a:gd name="connsiteX57" fmla="*/ 0 w 3677776"/>
                <a:gd name="connsiteY57" fmla="*/ 1347513 h 1424611"/>
                <a:gd name="connsiteX58" fmla="*/ 129739 w 3677776"/>
                <a:gd name="connsiteY58" fmla="*/ 1288849 h 1424611"/>
                <a:gd name="connsiteX59" fmla="*/ 43100 w 3677776"/>
                <a:gd name="connsiteY59" fmla="*/ 1240733 h 1424611"/>
                <a:gd name="connsiteX60" fmla="*/ 138430 w 3677776"/>
                <a:gd name="connsiteY60" fmla="*/ 1206109 h 1424611"/>
                <a:gd name="connsiteX61" fmla="*/ 33892 w 3677776"/>
                <a:gd name="connsiteY61" fmla="*/ 1135771 h 1424611"/>
                <a:gd name="connsiteX62" fmla="*/ 172547 w 3677776"/>
                <a:gd name="connsiteY62" fmla="*/ 1095880 h 1424611"/>
                <a:gd name="connsiteX63" fmla="*/ 149269 w 3677776"/>
                <a:gd name="connsiteY63" fmla="*/ 1085355 h 1424611"/>
                <a:gd name="connsiteX64" fmla="*/ 162355 w 3677776"/>
                <a:gd name="connsiteY64" fmla="*/ 1079438 h 1424611"/>
                <a:gd name="connsiteX65" fmla="*/ 110026 w 3677776"/>
                <a:gd name="connsiteY65" fmla="*/ 1036215 h 1424611"/>
                <a:gd name="connsiteX66" fmla="*/ 214508 w 3677776"/>
                <a:gd name="connsiteY66" fmla="*/ 1013699 h 1424611"/>
                <a:gd name="connsiteX67" fmla="*/ 134296 w 3677776"/>
                <a:gd name="connsiteY67" fmla="*/ 932169 h 1424611"/>
                <a:gd name="connsiteX68" fmla="*/ 245240 w 3677776"/>
                <a:gd name="connsiteY68" fmla="*/ 915382 h 1424611"/>
                <a:gd name="connsiteX69" fmla="*/ 183161 w 3677776"/>
                <a:gd name="connsiteY69" fmla="*/ 873613 h 1424611"/>
                <a:gd name="connsiteX70" fmla="*/ 249034 w 3677776"/>
                <a:gd name="connsiteY70" fmla="*/ 854661 h 1424611"/>
                <a:gd name="connsiteX71" fmla="*/ 240537 w 3677776"/>
                <a:gd name="connsiteY71" fmla="*/ 843665 h 1424611"/>
                <a:gd name="connsiteX72" fmla="*/ 307545 w 3677776"/>
                <a:gd name="connsiteY72" fmla="*/ 837828 h 1424611"/>
                <a:gd name="connsiteX73" fmla="*/ 329021 w 3677776"/>
                <a:gd name="connsiteY73" fmla="*/ 831649 h 1424611"/>
                <a:gd name="connsiteX74" fmla="*/ 259295 w 3677776"/>
                <a:gd name="connsiteY74" fmla="*/ 774057 h 1424611"/>
                <a:gd name="connsiteX75" fmla="*/ 308491 w 3677776"/>
                <a:gd name="connsiteY75" fmla="*/ 763455 h 1424611"/>
                <a:gd name="connsiteX76" fmla="*/ 297330 w 3677776"/>
                <a:gd name="connsiteY76" fmla="*/ 744522 h 1424611"/>
                <a:gd name="connsiteX77" fmla="*/ 355300 w 3677776"/>
                <a:gd name="connsiteY77" fmla="*/ 742925 h 1424611"/>
                <a:gd name="connsiteX78" fmla="*/ 283565 w 3677776"/>
                <a:gd name="connsiteY78" fmla="*/ 670011 h 1424611"/>
                <a:gd name="connsiteX79" fmla="*/ 439916 w 3677776"/>
                <a:gd name="connsiteY79" fmla="*/ 646354 h 1424611"/>
                <a:gd name="connsiteX80" fmla="*/ 389806 w 3677776"/>
                <a:gd name="connsiteY80" fmla="*/ 581507 h 1424611"/>
                <a:gd name="connsiteX81" fmla="*/ 499419 w 3677776"/>
                <a:gd name="connsiteY81" fmla="*/ 571958 h 1424611"/>
                <a:gd name="connsiteX82" fmla="*/ 446599 w 3677776"/>
                <a:gd name="connsiteY82" fmla="*/ 482364 h 1424611"/>
                <a:gd name="connsiteX83" fmla="*/ 607453 w 3677776"/>
                <a:gd name="connsiteY83" fmla="*/ 477931 h 1424611"/>
                <a:gd name="connsiteX84" fmla="*/ 578867 w 3677776"/>
                <a:gd name="connsiteY84" fmla="*/ 408311 h 1424611"/>
                <a:gd name="connsiteX85" fmla="*/ 689398 w 3677776"/>
                <a:gd name="connsiteY85" fmla="*/ 412105 h 1424611"/>
                <a:gd name="connsiteX86" fmla="*/ 666007 w 3677776"/>
                <a:gd name="connsiteY86" fmla="*/ 317893 h 1424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677776" h="1424611">
                  <a:moveTo>
                    <a:pt x="666007" y="317893"/>
                  </a:moveTo>
                  <a:lnTo>
                    <a:pt x="825175" y="332849"/>
                  </a:lnTo>
                  <a:lnTo>
                    <a:pt x="819218" y="261138"/>
                  </a:lnTo>
                  <a:lnTo>
                    <a:pt x="926424" y="278124"/>
                  </a:lnTo>
                  <a:lnTo>
                    <a:pt x="933356" y="182915"/>
                  </a:lnTo>
                  <a:lnTo>
                    <a:pt x="1084724" y="216689"/>
                  </a:lnTo>
                  <a:lnTo>
                    <a:pt x="1101622" y="145638"/>
                  </a:lnTo>
                  <a:lnTo>
                    <a:pt x="1201378" y="175164"/>
                  </a:lnTo>
                  <a:lnTo>
                    <a:pt x="1238378" y="82618"/>
                  </a:lnTo>
                  <a:lnTo>
                    <a:pt x="1376123" y="133906"/>
                  </a:lnTo>
                  <a:lnTo>
                    <a:pt x="1415233" y="66252"/>
                  </a:lnTo>
                  <a:lnTo>
                    <a:pt x="1503706" y="107181"/>
                  </a:lnTo>
                  <a:lnTo>
                    <a:pt x="1569335" y="20850"/>
                  </a:lnTo>
                  <a:lnTo>
                    <a:pt x="1688171" y="87693"/>
                  </a:lnTo>
                  <a:lnTo>
                    <a:pt x="1747982" y="26024"/>
                  </a:lnTo>
                  <a:lnTo>
                    <a:pt x="1821776" y="76792"/>
                  </a:lnTo>
                  <a:lnTo>
                    <a:pt x="1913523" y="0"/>
                  </a:lnTo>
                  <a:lnTo>
                    <a:pt x="2008881" y="79814"/>
                  </a:lnTo>
                  <a:lnTo>
                    <a:pt x="2087095" y="26515"/>
                  </a:lnTo>
                  <a:lnTo>
                    <a:pt x="2143377" y="85161"/>
                  </a:lnTo>
                  <a:lnTo>
                    <a:pt x="2257710" y="20850"/>
                  </a:lnTo>
                  <a:lnTo>
                    <a:pt x="2325924" y="110582"/>
                  </a:lnTo>
                  <a:lnTo>
                    <a:pt x="2419540" y="67688"/>
                  </a:lnTo>
                  <a:lnTo>
                    <a:pt x="2456139" y="131963"/>
                  </a:lnTo>
                  <a:lnTo>
                    <a:pt x="2588668" y="82618"/>
                  </a:lnTo>
                  <a:lnTo>
                    <a:pt x="2627124" y="178804"/>
                  </a:lnTo>
                  <a:lnTo>
                    <a:pt x="2732533" y="147977"/>
                  </a:lnTo>
                  <a:lnTo>
                    <a:pt x="2748054" y="215410"/>
                  </a:lnTo>
                  <a:lnTo>
                    <a:pt x="2893689" y="182915"/>
                  </a:lnTo>
                  <a:lnTo>
                    <a:pt x="2900895" y="281872"/>
                  </a:lnTo>
                  <a:lnTo>
                    <a:pt x="3014063" y="264285"/>
                  </a:lnTo>
                  <a:lnTo>
                    <a:pt x="3007897" y="332283"/>
                  </a:lnTo>
                  <a:lnTo>
                    <a:pt x="3161038" y="317893"/>
                  </a:lnTo>
                  <a:lnTo>
                    <a:pt x="3136728" y="415812"/>
                  </a:lnTo>
                  <a:lnTo>
                    <a:pt x="3253296" y="412147"/>
                  </a:lnTo>
                  <a:lnTo>
                    <a:pt x="3225685" y="478099"/>
                  </a:lnTo>
                  <a:lnTo>
                    <a:pt x="3380447" y="482364"/>
                  </a:lnTo>
                  <a:lnTo>
                    <a:pt x="3325548" y="575484"/>
                  </a:lnTo>
                  <a:lnTo>
                    <a:pt x="3441042" y="585880"/>
                  </a:lnTo>
                  <a:lnTo>
                    <a:pt x="3393047" y="647249"/>
                  </a:lnTo>
                  <a:lnTo>
                    <a:pt x="3543481" y="670011"/>
                  </a:lnTo>
                  <a:lnTo>
                    <a:pt x="3460113" y="754751"/>
                  </a:lnTo>
                  <a:lnTo>
                    <a:pt x="3570084" y="778811"/>
                  </a:lnTo>
                  <a:lnTo>
                    <a:pt x="3503552" y="833239"/>
                  </a:lnTo>
                  <a:lnTo>
                    <a:pt x="3643884" y="873613"/>
                  </a:lnTo>
                  <a:lnTo>
                    <a:pt x="3535231" y="946720"/>
                  </a:lnTo>
                  <a:lnTo>
                    <a:pt x="3635474" y="983515"/>
                  </a:lnTo>
                  <a:lnTo>
                    <a:pt x="3552950" y="1028913"/>
                  </a:lnTo>
                  <a:lnTo>
                    <a:pt x="3677776" y="1085355"/>
                  </a:lnTo>
                  <a:lnTo>
                    <a:pt x="3548037" y="1144018"/>
                  </a:lnTo>
                  <a:lnTo>
                    <a:pt x="3581231" y="1162453"/>
                  </a:lnTo>
                  <a:lnTo>
                    <a:pt x="3486205" y="1245673"/>
                  </a:lnTo>
                  <a:lnTo>
                    <a:pt x="3528507" y="1347513"/>
                  </a:lnTo>
                  <a:lnTo>
                    <a:pt x="3398768" y="1406176"/>
                  </a:lnTo>
                  <a:lnTo>
                    <a:pt x="3431962" y="1424611"/>
                  </a:lnTo>
                  <a:lnTo>
                    <a:pt x="87277" y="1424611"/>
                  </a:lnTo>
                  <a:lnTo>
                    <a:pt x="124826" y="1403955"/>
                  </a:lnTo>
                  <a:lnTo>
                    <a:pt x="0" y="1347513"/>
                  </a:lnTo>
                  <a:lnTo>
                    <a:pt x="129739" y="1288849"/>
                  </a:lnTo>
                  <a:lnTo>
                    <a:pt x="43100" y="1240733"/>
                  </a:lnTo>
                  <a:lnTo>
                    <a:pt x="138430" y="1206109"/>
                  </a:lnTo>
                  <a:lnTo>
                    <a:pt x="33892" y="1135771"/>
                  </a:lnTo>
                  <a:lnTo>
                    <a:pt x="172547" y="1095880"/>
                  </a:lnTo>
                  <a:lnTo>
                    <a:pt x="149269" y="1085355"/>
                  </a:lnTo>
                  <a:lnTo>
                    <a:pt x="162355" y="1079438"/>
                  </a:lnTo>
                  <a:lnTo>
                    <a:pt x="110026" y="1036215"/>
                  </a:lnTo>
                  <a:lnTo>
                    <a:pt x="214508" y="1013699"/>
                  </a:lnTo>
                  <a:lnTo>
                    <a:pt x="134296" y="932169"/>
                  </a:lnTo>
                  <a:lnTo>
                    <a:pt x="245240" y="915382"/>
                  </a:lnTo>
                  <a:lnTo>
                    <a:pt x="183161" y="873613"/>
                  </a:lnTo>
                  <a:lnTo>
                    <a:pt x="249034" y="854661"/>
                  </a:lnTo>
                  <a:lnTo>
                    <a:pt x="240537" y="843665"/>
                  </a:lnTo>
                  <a:lnTo>
                    <a:pt x="307545" y="837828"/>
                  </a:lnTo>
                  <a:lnTo>
                    <a:pt x="329021" y="831649"/>
                  </a:lnTo>
                  <a:lnTo>
                    <a:pt x="259295" y="774057"/>
                  </a:lnTo>
                  <a:lnTo>
                    <a:pt x="308491" y="763455"/>
                  </a:lnTo>
                  <a:lnTo>
                    <a:pt x="297330" y="744522"/>
                  </a:lnTo>
                  <a:lnTo>
                    <a:pt x="355300" y="742925"/>
                  </a:lnTo>
                  <a:lnTo>
                    <a:pt x="283565" y="670011"/>
                  </a:lnTo>
                  <a:lnTo>
                    <a:pt x="439916" y="646354"/>
                  </a:lnTo>
                  <a:lnTo>
                    <a:pt x="389806" y="581507"/>
                  </a:lnTo>
                  <a:lnTo>
                    <a:pt x="499419" y="571958"/>
                  </a:lnTo>
                  <a:lnTo>
                    <a:pt x="446599" y="482364"/>
                  </a:lnTo>
                  <a:lnTo>
                    <a:pt x="607453" y="477931"/>
                  </a:lnTo>
                  <a:lnTo>
                    <a:pt x="578867" y="408311"/>
                  </a:lnTo>
                  <a:lnTo>
                    <a:pt x="689398" y="412105"/>
                  </a:lnTo>
                  <a:lnTo>
                    <a:pt x="666007" y="317893"/>
                  </a:lnTo>
                  <a:close/>
                </a:path>
              </a:pathLst>
            </a:custGeom>
            <a:pattFill prst="lgConfetti">
              <a:fgClr>
                <a:schemeClr val="accent2">
                  <a:lumMod val="75000"/>
                </a:schemeClr>
              </a:fgClr>
              <a:bgClr>
                <a:srgbClr val="FF9900"/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11FCC41E-F95D-4447-9F63-9BCF5DC8EB7F}"/>
                </a:ext>
              </a:extLst>
            </p:cNvPr>
            <p:cNvSpPr/>
            <p:nvPr/>
          </p:nvSpPr>
          <p:spPr>
            <a:xfrm rot="1800000">
              <a:off x="1630676" y="5715175"/>
              <a:ext cx="1820480" cy="1023648"/>
            </a:xfrm>
            <a:custGeom>
              <a:avLst/>
              <a:gdLst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54960 w 3677776"/>
                <a:gd name="connsiteY51" fmla="*/ 1162453 h 1424611"/>
                <a:gd name="connsiteX52" fmla="*/ 3385962 w 3677776"/>
                <a:gd name="connsiteY52" fmla="*/ 1208878 h 1424611"/>
                <a:gd name="connsiteX53" fmla="*/ 3486205 w 3677776"/>
                <a:gd name="connsiteY53" fmla="*/ 1245673 h 1424611"/>
                <a:gd name="connsiteX54" fmla="*/ 3403681 w 3677776"/>
                <a:gd name="connsiteY54" fmla="*/ 1291071 h 1424611"/>
                <a:gd name="connsiteX55" fmla="*/ 3528507 w 3677776"/>
                <a:gd name="connsiteY55" fmla="*/ 1347513 h 1424611"/>
                <a:gd name="connsiteX56" fmla="*/ 3398768 w 3677776"/>
                <a:gd name="connsiteY56" fmla="*/ 1406176 h 1424611"/>
                <a:gd name="connsiteX57" fmla="*/ 3431962 w 3677776"/>
                <a:gd name="connsiteY57" fmla="*/ 1424611 h 1424611"/>
                <a:gd name="connsiteX58" fmla="*/ 87277 w 3677776"/>
                <a:gd name="connsiteY58" fmla="*/ 1424611 h 1424611"/>
                <a:gd name="connsiteX59" fmla="*/ 124826 w 3677776"/>
                <a:gd name="connsiteY59" fmla="*/ 1403955 h 1424611"/>
                <a:gd name="connsiteX60" fmla="*/ 0 w 3677776"/>
                <a:gd name="connsiteY60" fmla="*/ 1347513 h 1424611"/>
                <a:gd name="connsiteX61" fmla="*/ 129739 w 3677776"/>
                <a:gd name="connsiteY61" fmla="*/ 1288849 h 1424611"/>
                <a:gd name="connsiteX62" fmla="*/ 43100 w 3677776"/>
                <a:gd name="connsiteY62" fmla="*/ 1240733 h 1424611"/>
                <a:gd name="connsiteX63" fmla="*/ 138430 w 3677776"/>
                <a:gd name="connsiteY63" fmla="*/ 1206109 h 1424611"/>
                <a:gd name="connsiteX64" fmla="*/ 33892 w 3677776"/>
                <a:gd name="connsiteY64" fmla="*/ 1135771 h 1424611"/>
                <a:gd name="connsiteX65" fmla="*/ 172547 w 3677776"/>
                <a:gd name="connsiteY65" fmla="*/ 1095880 h 1424611"/>
                <a:gd name="connsiteX66" fmla="*/ 149269 w 3677776"/>
                <a:gd name="connsiteY66" fmla="*/ 1085355 h 1424611"/>
                <a:gd name="connsiteX67" fmla="*/ 162355 w 3677776"/>
                <a:gd name="connsiteY67" fmla="*/ 1079438 h 1424611"/>
                <a:gd name="connsiteX68" fmla="*/ 110026 w 3677776"/>
                <a:gd name="connsiteY68" fmla="*/ 1036215 h 1424611"/>
                <a:gd name="connsiteX69" fmla="*/ 214508 w 3677776"/>
                <a:gd name="connsiteY69" fmla="*/ 1013699 h 1424611"/>
                <a:gd name="connsiteX70" fmla="*/ 134296 w 3677776"/>
                <a:gd name="connsiteY70" fmla="*/ 932169 h 1424611"/>
                <a:gd name="connsiteX71" fmla="*/ 245240 w 3677776"/>
                <a:gd name="connsiteY71" fmla="*/ 915382 h 1424611"/>
                <a:gd name="connsiteX72" fmla="*/ 183161 w 3677776"/>
                <a:gd name="connsiteY72" fmla="*/ 873613 h 1424611"/>
                <a:gd name="connsiteX73" fmla="*/ 249034 w 3677776"/>
                <a:gd name="connsiteY73" fmla="*/ 854661 h 1424611"/>
                <a:gd name="connsiteX74" fmla="*/ 240537 w 3677776"/>
                <a:gd name="connsiteY74" fmla="*/ 843665 h 1424611"/>
                <a:gd name="connsiteX75" fmla="*/ 307545 w 3677776"/>
                <a:gd name="connsiteY75" fmla="*/ 837828 h 1424611"/>
                <a:gd name="connsiteX76" fmla="*/ 329021 w 3677776"/>
                <a:gd name="connsiteY76" fmla="*/ 831649 h 1424611"/>
                <a:gd name="connsiteX77" fmla="*/ 259295 w 3677776"/>
                <a:gd name="connsiteY77" fmla="*/ 774057 h 1424611"/>
                <a:gd name="connsiteX78" fmla="*/ 308491 w 3677776"/>
                <a:gd name="connsiteY78" fmla="*/ 763455 h 1424611"/>
                <a:gd name="connsiteX79" fmla="*/ 297330 w 3677776"/>
                <a:gd name="connsiteY79" fmla="*/ 744522 h 1424611"/>
                <a:gd name="connsiteX80" fmla="*/ 355300 w 3677776"/>
                <a:gd name="connsiteY80" fmla="*/ 742925 h 1424611"/>
                <a:gd name="connsiteX81" fmla="*/ 283565 w 3677776"/>
                <a:gd name="connsiteY81" fmla="*/ 670011 h 1424611"/>
                <a:gd name="connsiteX82" fmla="*/ 439916 w 3677776"/>
                <a:gd name="connsiteY82" fmla="*/ 646354 h 1424611"/>
                <a:gd name="connsiteX83" fmla="*/ 389806 w 3677776"/>
                <a:gd name="connsiteY83" fmla="*/ 581507 h 1424611"/>
                <a:gd name="connsiteX84" fmla="*/ 499419 w 3677776"/>
                <a:gd name="connsiteY84" fmla="*/ 571958 h 1424611"/>
                <a:gd name="connsiteX85" fmla="*/ 446599 w 3677776"/>
                <a:gd name="connsiteY85" fmla="*/ 482364 h 1424611"/>
                <a:gd name="connsiteX86" fmla="*/ 607453 w 3677776"/>
                <a:gd name="connsiteY86" fmla="*/ 477931 h 1424611"/>
                <a:gd name="connsiteX87" fmla="*/ 578867 w 3677776"/>
                <a:gd name="connsiteY87" fmla="*/ 408311 h 1424611"/>
                <a:gd name="connsiteX88" fmla="*/ 689398 w 3677776"/>
                <a:gd name="connsiteY88" fmla="*/ 412105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385962 w 3677776"/>
                <a:gd name="connsiteY51" fmla="*/ 1208878 h 1424611"/>
                <a:gd name="connsiteX52" fmla="*/ 3486205 w 3677776"/>
                <a:gd name="connsiteY52" fmla="*/ 1245673 h 1424611"/>
                <a:gd name="connsiteX53" fmla="*/ 3403681 w 3677776"/>
                <a:gd name="connsiteY53" fmla="*/ 1291071 h 1424611"/>
                <a:gd name="connsiteX54" fmla="*/ 3528507 w 3677776"/>
                <a:gd name="connsiteY54" fmla="*/ 1347513 h 1424611"/>
                <a:gd name="connsiteX55" fmla="*/ 3398768 w 3677776"/>
                <a:gd name="connsiteY55" fmla="*/ 1406176 h 1424611"/>
                <a:gd name="connsiteX56" fmla="*/ 3431962 w 3677776"/>
                <a:gd name="connsiteY56" fmla="*/ 1424611 h 1424611"/>
                <a:gd name="connsiteX57" fmla="*/ 87277 w 3677776"/>
                <a:gd name="connsiteY57" fmla="*/ 1424611 h 1424611"/>
                <a:gd name="connsiteX58" fmla="*/ 124826 w 3677776"/>
                <a:gd name="connsiteY58" fmla="*/ 1403955 h 1424611"/>
                <a:gd name="connsiteX59" fmla="*/ 0 w 3677776"/>
                <a:gd name="connsiteY59" fmla="*/ 1347513 h 1424611"/>
                <a:gd name="connsiteX60" fmla="*/ 129739 w 3677776"/>
                <a:gd name="connsiteY60" fmla="*/ 1288849 h 1424611"/>
                <a:gd name="connsiteX61" fmla="*/ 43100 w 3677776"/>
                <a:gd name="connsiteY61" fmla="*/ 1240733 h 1424611"/>
                <a:gd name="connsiteX62" fmla="*/ 138430 w 3677776"/>
                <a:gd name="connsiteY62" fmla="*/ 1206109 h 1424611"/>
                <a:gd name="connsiteX63" fmla="*/ 33892 w 3677776"/>
                <a:gd name="connsiteY63" fmla="*/ 1135771 h 1424611"/>
                <a:gd name="connsiteX64" fmla="*/ 172547 w 3677776"/>
                <a:gd name="connsiteY64" fmla="*/ 1095880 h 1424611"/>
                <a:gd name="connsiteX65" fmla="*/ 149269 w 3677776"/>
                <a:gd name="connsiteY65" fmla="*/ 1085355 h 1424611"/>
                <a:gd name="connsiteX66" fmla="*/ 162355 w 3677776"/>
                <a:gd name="connsiteY66" fmla="*/ 1079438 h 1424611"/>
                <a:gd name="connsiteX67" fmla="*/ 110026 w 3677776"/>
                <a:gd name="connsiteY67" fmla="*/ 1036215 h 1424611"/>
                <a:gd name="connsiteX68" fmla="*/ 214508 w 3677776"/>
                <a:gd name="connsiteY68" fmla="*/ 1013699 h 1424611"/>
                <a:gd name="connsiteX69" fmla="*/ 134296 w 3677776"/>
                <a:gd name="connsiteY69" fmla="*/ 932169 h 1424611"/>
                <a:gd name="connsiteX70" fmla="*/ 245240 w 3677776"/>
                <a:gd name="connsiteY70" fmla="*/ 915382 h 1424611"/>
                <a:gd name="connsiteX71" fmla="*/ 183161 w 3677776"/>
                <a:gd name="connsiteY71" fmla="*/ 873613 h 1424611"/>
                <a:gd name="connsiteX72" fmla="*/ 249034 w 3677776"/>
                <a:gd name="connsiteY72" fmla="*/ 854661 h 1424611"/>
                <a:gd name="connsiteX73" fmla="*/ 240537 w 3677776"/>
                <a:gd name="connsiteY73" fmla="*/ 843665 h 1424611"/>
                <a:gd name="connsiteX74" fmla="*/ 307545 w 3677776"/>
                <a:gd name="connsiteY74" fmla="*/ 837828 h 1424611"/>
                <a:gd name="connsiteX75" fmla="*/ 329021 w 3677776"/>
                <a:gd name="connsiteY75" fmla="*/ 831649 h 1424611"/>
                <a:gd name="connsiteX76" fmla="*/ 259295 w 3677776"/>
                <a:gd name="connsiteY76" fmla="*/ 774057 h 1424611"/>
                <a:gd name="connsiteX77" fmla="*/ 308491 w 3677776"/>
                <a:gd name="connsiteY77" fmla="*/ 763455 h 1424611"/>
                <a:gd name="connsiteX78" fmla="*/ 297330 w 3677776"/>
                <a:gd name="connsiteY78" fmla="*/ 744522 h 1424611"/>
                <a:gd name="connsiteX79" fmla="*/ 355300 w 3677776"/>
                <a:gd name="connsiteY79" fmla="*/ 742925 h 1424611"/>
                <a:gd name="connsiteX80" fmla="*/ 283565 w 3677776"/>
                <a:gd name="connsiteY80" fmla="*/ 670011 h 1424611"/>
                <a:gd name="connsiteX81" fmla="*/ 439916 w 3677776"/>
                <a:gd name="connsiteY81" fmla="*/ 646354 h 1424611"/>
                <a:gd name="connsiteX82" fmla="*/ 389806 w 3677776"/>
                <a:gd name="connsiteY82" fmla="*/ 581507 h 1424611"/>
                <a:gd name="connsiteX83" fmla="*/ 499419 w 3677776"/>
                <a:gd name="connsiteY83" fmla="*/ 571958 h 1424611"/>
                <a:gd name="connsiteX84" fmla="*/ 446599 w 3677776"/>
                <a:gd name="connsiteY84" fmla="*/ 482364 h 1424611"/>
                <a:gd name="connsiteX85" fmla="*/ 607453 w 3677776"/>
                <a:gd name="connsiteY85" fmla="*/ 477931 h 1424611"/>
                <a:gd name="connsiteX86" fmla="*/ 578867 w 3677776"/>
                <a:gd name="connsiteY86" fmla="*/ 408311 h 1424611"/>
                <a:gd name="connsiteX87" fmla="*/ 689398 w 3677776"/>
                <a:gd name="connsiteY87" fmla="*/ 412105 h 1424611"/>
                <a:gd name="connsiteX88" fmla="*/ 666007 w 3677776"/>
                <a:gd name="connsiteY88" fmla="*/ 317893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86205 w 3677776"/>
                <a:gd name="connsiteY51" fmla="*/ 1245673 h 1424611"/>
                <a:gd name="connsiteX52" fmla="*/ 3403681 w 3677776"/>
                <a:gd name="connsiteY52" fmla="*/ 1291071 h 1424611"/>
                <a:gd name="connsiteX53" fmla="*/ 3528507 w 3677776"/>
                <a:gd name="connsiteY53" fmla="*/ 1347513 h 1424611"/>
                <a:gd name="connsiteX54" fmla="*/ 3398768 w 3677776"/>
                <a:gd name="connsiteY54" fmla="*/ 1406176 h 1424611"/>
                <a:gd name="connsiteX55" fmla="*/ 3431962 w 3677776"/>
                <a:gd name="connsiteY55" fmla="*/ 1424611 h 1424611"/>
                <a:gd name="connsiteX56" fmla="*/ 87277 w 3677776"/>
                <a:gd name="connsiteY56" fmla="*/ 1424611 h 1424611"/>
                <a:gd name="connsiteX57" fmla="*/ 124826 w 3677776"/>
                <a:gd name="connsiteY57" fmla="*/ 1403955 h 1424611"/>
                <a:gd name="connsiteX58" fmla="*/ 0 w 3677776"/>
                <a:gd name="connsiteY58" fmla="*/ 1347513 h 1424611"/>
                <a:gd name="connsiteX59" fmla="*/ 129739 w 3677776"/>
                <a:gd name="connsiteY59" fmla="*/ 1288849 h 1424611"/>
                <a:gd name="connsiteX60" fmla="*/ 43100 w 3677776"/>
                <a:gd name="connsiteY60" fmla="*/ 1240733 h 1424611"/>
                <a:gd name="connsiteX61" fmla="*/ 138430 w 3677776"/>
                <a:gd name="connsiteY61" fmla="*/ 1206109 h 1424611"/>
                <a:gd name="connsiteX62" fmla="*/ 33892 w 3677776"/>
                <a:gd name="connsiteY62" fmla="*/ 1135771 h 1424611"/>
                <a:gd name="connsiteX63" fmla="*/ 172547 w 3677776"/>
                <a:gd name="connsiteY63" fmla="*/ 1095880 h 1424611"/>
                <a:gd name="connsiteX64" fmla="*/ 149269 w 3677776"/>
                <a:gd name="connsiteY64" fmla="*/ 1085355 h 1424611"/>
                <a:gd name="connsiteX65" fmla="*/ 162355 w 3677776"/>
                <a:gd name="connsiteY65" fmla="*/ 1079438 h 1424611"/>
                <a:gd name="connsiteX66" fmla="*/ 110026 w 3677776"/>
                <a:gd name="connsiteY66" fmla="*/ 1036215 h 1424611"/>
                <a:gd name="connsiteX67" fmla="*/ 214508 w 3677776"/>
                <a:gd name="connsiteY67" fmla="*/ 1013699 h 1424611"/>
                <a:gd name="connsiteX68" fmla="*/ 134296 w 3677776"/>
                <a:gd name="connsiteY68" fmla="*/ 932169 h 1424611"/>
                <a:gd name="connsiteX69" fmla="*/ 245240 w 3677776"/>
                <a:gd name="connsiteY69" fmla="*/ 915382 h 1424611"/>
                <a:gd name="connsiteX70" fmla="*/ 183161 w 3677776"/>
                <a:gd name="connsiteY70" fmla="*/ 873613 h 1424611"/>
                <a:gd name="connsiteX71" fmla="*/ 249034 w 3677776"/>
                <a:gd name="connsiteY71" fmla="*/ 854661 h 1424611"/>
                <a:gd name="connsiteX72" fmla="*/ 240537 w 3677776"/>
                <a:gd name="connsiteY72" fmla="*/ 843665 h 1424611"/>
                <a:gd name="connsiteX73" fmla="*/ 307545 w 3677776"/>
                <a:gd name="connsiteY73" fmla="*/ 837828 h 1424611"/>
                <a:gd name="connsiteX74" fmla="*/ 329021 w 3677776"/>
                <a:gd name="connsiteY74" fmla="*/ 831649 h 1424611"/>
                <a:gd name="connsiteX75" fmla="*/ 259295 w 3677776"/>
                <a:gd name="connsiteY75" fmla="*/ 774057 h 1424611"/>
                <a:gd name="connsiteX76" fmla="*/ 308491 w 3677776"/>
                <a:gd name="connsiteY76" fmla="*/ 763455 h 1424611"/>
                <a:gd name="connsiteX77" fmla="*/ 297330 w 3677776"/>
                <a:gd name="connsiteY77" fmla="*/ 744522 h 1424611"/>
                <a:gd name="connsiteX78" fmla="*/ 355300 w 3677776"/>
                <a:gd name="connsiteY78" fmla="*/ 742925 h 1424611"/>
                <a:gd name="connsiteX79" fmla="*/ 283565 w 3677776"/>
                <a:gd name="connsiteY79" fmla="*/ 670011 h 1424611"/>
                <a:gd name="connsiteX80" fmla="*/ 439916 w 3677776"/>
                <a:gd name="connsiteY80" fmla="*/ 646354 h 1424611"/>
                <a:gd name="connsiteX81" fmla="*/ 389806 w 3677776"/>
                <a:gd name="connsiteY81" fmla="*/ 581507 h 1424611"/>
                <a:gd name="connsiteX82" fmla="*/ 499419 w 3677776"/>
                <a:gd name="connsiteY82" fmla="*/ 571958 h 1424611"/>
                <a:gd name="connsiteX83" fmla="*/ 446599 w 3677776"/>
                <a:gd name="connsiteY83" fmla="*/ 482364 h 1424611"/>
                <a:gd name="connsiteX84" fmla="*/ 607453 w 3677776"/>
                <a:gd name="connsiteY84" fmla="*/ 477931 h 1424611"/>
                <a:gd name="connsiteX85" fmla="*/ 578867 w 3677776"/>
                <a:gd name="connsiteY85" fmla="*/ 408311 h 1424611"/>
                <a:gd name="connsiteX86" fmla="*/ 689398 w 3677776"/>
                <a:gd name="connsiteY86" fmla="*/ 412105 h 1424611"/>
                <a:gd name="connsiteX87" fmla="*/ 666007 w 3677776"/>
                <a:gd name="connsiteY87" fmla="*/ 317893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86205 w 3677776"/>
                <a:gd name="connsiteY51" fmla="*/ 1245673 h 1424611"/>
                <a:gd name="connsiteX52" fmla="*/ 3528507 w 3677776"/>
                <a:gd name="connsiteY52" fmla="*/ 1347513 h 1424611"/>
                <a:gd name="connsiteX53" fmla="*/ 3398768 w 3677776"/>
                <a:gd name="connsiteY53" fmla="*/ 1406176 h 1424611"/>
                <a:gd name="connsiteX54" fmla="*/ 3431962 w 3677776"/>
                <a:gd name="connsiteY54" fmla="*/ 1424611 h 1424611"/>
                <a:gd name="connsiteX55" fmla="*/ 87277 w 3677776"/>
                <a:gd name="connsiteY55" fmla="*/ 1424611 h 1424611"/>
                <a:gd name="connsiteX56" fmla="*/ 124826 w 3677776"/>
                <a:gd name="connsiteY56" fmla="*/ 1403955 h 1424611"/>
                <a:gd name="connsiteX57" fmla="*/ 0 w 3677776"/>
                <a:gd name="connsiteY57" fmla="*/ 1347513 h 1424611"/>
                <a:gd name="connsiteX58" fmla="*/ 129739 w 3677776"/>
                <a:gd name="connsiteY58" fmla="*/ 1288849 h 1424611"/>
                <a:gd name="connsiteX59" fmla="*/ 43100 w 3677776"/>
                <a:gd name="connsiteY59" fmla="*/ 1240733 h 1424611"/>
                <a:gd name="connsiteX60" fmla="*/ 138430 w 3677776"/>
                <a:gd name="connsiteY60" fmla="*/ 1206109 h 1424611"/>
                <a:gd name="connsiteX61" fmla="*/ 33892 w 3677776"/>
                <a:gd name="connsiteY61" fmla="*/ 1135771 h 1424611"/>
                <a:gd name="connsiteX62" fmla="*/ 172547 w 3677776"/>
                <a:gd name="connsiteY62" fmla="*/ 1095880 h 1424611"/>
                <a:gd name="connsiteX63" fmla="*/ 149269 w 3677776"/>
                <a:gd name="connsiteY63" fmla="*/ 1085355 h 1424611"/>
                <a:gd name="connsiteX64" fmla="*/ 162355 w 3677776"/>
                <a:gd name="connsiteY64" fmla="*/ 1079438 h 1424611"/>
                <a:gd name="connsiteX65" fmla="*/ 110026 w 3677776"/>
                <a:gd name="connsiteY65" fmla="*/ 1036215 h 1424611"/>
                <a:gd name="connsiteX66" fmla="*/ 214508 w 3677776"/>
                <a:gd name="connsiteY66" fmla="*/ 1013699 h 1424611"/>
                <a:gd name="connsiteX67" fmla="*/ 134296 w 3677776"/>
                <a:gd name="connsiteY67" fmla="*/ 932169 h 1424611"/>
                <a:gd name="connsiteX68" fmla="*/ 245240 w 3677776"/>
                <a:gd name="connsiteY68" fmla="*/ 915382 h 1424611"/>
                <a:gd name="connsiteX69" fmla="*/ 183161 w 3677776"/>
                <a:gd name="connsiteY69" fmla="*/ 873613 h 1424611"/>
                <a:gd name="connsiteX70" fmla="*/ 249034 w 3677776"/>
                <a:gd name="connsiteY70" fmla="*/ 854661 h 1424611"/>
                <a:gd name="connsiteX71" fmla="*/ 240537 w 3677776"/>
                <a:gd name="connsiteY71" fmla="*/ 843665 h 1424611"/>
                <a:gd name="connsiteX72" fmla="*/ 307545 w 3677776"/>
                <a:gd name="connsiteY72" fmla="*/ 837828 h 1424611"/>
                <a:gd name="connsiteX73" fmla="*/ 329021 w 3677776"/>
                <a:gd name="connsiteY73" fmla="*/ 831649 h 1424611"/>
                <a:gd name="connsiteX74" fmla="*/ 259295 w 3677776"/>
                <a:gd name="connsiteY74" fmla="*/ 774057 h 1424611"/>
                <a:gd name="connsiteX75" fmla="*/ 308491 w 3677776"/>
                <a:gd name="connsiteY75" fmla="*/ 763455 h 1424611"/>
                <a:gd name="connsiteX76" fmla="*/ 297330 w 3677776"/>
                <a:gd name="connsiteY76" fmla="*/ 744522 h 1424611"/>
                <a:gd name="connsiteX77" fmla="*/ 355300 w 3677776"/>
                <a:gd name="connsiteY77" fmla="*/ 742925 h 1424611"/>
                <a:gd name="connsiteX78" fmla="*/ 283565 w 3677776"/>
                <a:gd name="connsiteY78" fmla="*/ 670011 h 1424611"/>
                <a:gd name="connsiteX79" fmla="*/ 439916 w 3677776"/>
                <a:gd name="connsiteY79" fmla="*/ 646354 h 1424611"/>
                <a:gd name="connsiteX80" fmla="*/ 389806 w 3677776"/>
                <a:gd name="connsiteY80" fmla="*/ 581507 h 1424611"/>
                <a:gd name="connsiteX81" fmla="*/ 499419 w 3677776"/>
                <a:gd name="connsiteY81" fmla="*/ 571958 h 1424611"/>
                <a:gd name="connsiteX82" fmla="*/ 446599 w 3677776"/>
                <a:gd name="connsiteY82" fmla="*/ 482364 h 1424611"/>
                <a:gd name="connsiteX83" fmla="*/ 607453 w 3677776"/>
                <a:gd name="connsiteY83" fmla="*/ 477931 h 1424611"/>
                <a:gd name="connsiteX84" fmla="*/ 578867 w 3677776"/>
                <a:gd name="connsiteY84" fmla="*/ 408311 h 1424611"/>
                <a:gd name="connsiteX85" fmla="*/ 689398 w 3677776"/>
                <a:gd name="connsiteY85" fmla="*/ 412105 h 1424611"/>
                <a:gd name="connsiteX86" fmla="*/ 666007 w 3677776"/>
                <a:gd name="connsiteY86" fmla="*/ 317893 h 1424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677776" h="1424611">
                  <a:moveTo>
                    <a:pt x="666007" y="317893"/>
                  </a:moveTo>
                  <a:lnTo>
                    <a:pt x="825175" y="332849"/>
                  </a:lnTo>
                  <a:lnTo>
                    <a:pt x="819218" y="261138"/>
                  </a:lnTo>
                  <a:lnTo>
                    <a:pt x="926424" y="278124"/>
                  </a:lnTo>
                  <a:lnTo>
                    <a:pt x="933356" y="182915"/>
                  </a:lnTo>
                  <a:lnTo>
                    <a:pt x="1084724" y="216689"/>
                  </a:lnTo>
                  <a:lnTo>
                    <a:pt x="1101622" y="145638"/>
                  </a:lnTo>
                  <a:lnTo>
                    <a:pt x="1201378" y="175164"/>
                  </a:lnTo>
                  <a:lnTo>
                    <a:pt x="1238378" y="82618"/>
                  </a:lnTo>
                  <a:lnTo>
                    <a:pt x="1376123" y="133906"/>
                  </a:lnTo>
                  <a:lnTo>
                    <a:pt x="1415233" y="66252"/>
                  </a:lnTo>
                  <a:lnTo>
                    <a:pt x="1503706" y="107181"/>
                  </a:lnTo>
                  <a:lnTo>
                    <a:pt x="1569335" y="20850"/>
                  </a:lnTo>
                  <a:lnTo>
                    <a:pt x="1688171" y="87693"/>
                  </a:lnTo>
                  <a:lnTo>
                    <a:pt x="1747982" y="26024"/>
                  </a:lnTo>
                  <a:lnTo>
                    <a:pt x="1821776" y="76792"/>
                  </a:lnTo>
                  <a:lnTo>
                    <a:pt x="1913523" y="0"/>
                  </a:lnTo>
                  <a:lnTo>
                    <a:pt x="2008881" y="79814"/>
                  </a:lnTo>
                  <a:lnTo>
                    <a:pt x="2087095" y="26515"/>
                  </a:lnTo>
                  <a:lnTo>
                    <a:pt x="2143377" y="85161"/>
                  </a:lnTo>
                  <a:lnTo>
                    <a:pt x="2257710" y="20850"/>
                  </a:lnTo>
                  <a:lnTo>
                    <a:pt x="2325924" y="110582"/>
                  </a:lnTo>
                  <a:lnTo>
                    <a:pt x="2419540" y="67688"/>
                  </a:lnTo>
                  <a:lnTo>
                    <a:pt x="2456139" y="131963"/>
                  </a:lnTo>
                  <a:lnTo>
                    <a:pt x="2588668" y="82618"/>
                  </a:lnTo>
                  <a:lnTo>
                    <a:pt x="2627124" y="178804"/>
                  </a:lnTo>
                  <a:lnTo>
                    <a:pt x="2732533" y="147977"/>
                  </a:lnTo>
                  <a:lnTo>
                    <a:pt x="2748054" y="215410"/>
                  </a:lnTo>
                  <a:lnTo>
                    <a:pt x="2893689" y="182915"/>
                  </a:lnTo>
                  <a:lnTo>
                    <a:pt x="2900895" y="281872"/>
                  </a:lnTo>
                  <a:lnTo>
                    <a:pt x="3014063" y="264285"/>
                  </a:lnTo>
                  <a:lnTo>
                    <a:pt x="3007897" y="332283"/>
                  </a:lnTo>
                  <a:lnTo>
                    <a:pt x="3161038" y="317893"/>
                  </a:lnTo>
                  <a:lnTo>
                    <a:pt x="3136728" y="415812"/>
                  </a:lnTo>
                  <a:lnTo>
                    <a:pt x="3253296" y="412147"/>
                  </a:lnTo>
                  <a:lnTo>
                    <a:pt x="3225685" y="478099"/>
                  </a:lnTo>
                  <a:lnTo>
                    <a:pt x="3380447" y="482364"/>
                  </a:lnTo>
                  <a:lnTo>
                    <a:pt x="3325548" y="575484"/>
                  </a:lnTo>
                  <a:lnTo>
                    <a:pt x="3441042" y="585880"/>
                  </a:lnTo>
                  <a:lnTo>
                    <a:pt x="3393047" y="647249"/>
                  </a:lnTo>
                  <a:lnTo>
                    <a:pt x="3543481" y="670011"/>
                  </a:lnTo>
                  <a:lnTo>
                    <a:pt x="3460113" y="754751"/>
                  </a:lnTo>
                  <a:lnTo>
                    <a:pt x="3570084" y="778811"/>
                  </a:lnTo>
                  <a:lnTo>
                    <a:pt x="3503552" y="833239"/>
                  </a:lnTo>
                  <a:lnTo>
                    <a:pt x="3643884" y="873613"/>
                  </a:lnTo>
                  <a:lnTo>
                    <a:pt x="3535231" y="946720"/>
                  </a:lnTo>
                  <a:lnTo>
                    <a:pt x="3635474" y="983515"/>
                  </a:lnTo>
                  <a:lnTo>
                    <a:pt x="3552950" y="1028913"/>
                  </a:lnTo>
                  <a:lnTo>
                    <a:pt x="3677776" y="1085355"/>
                  </a:lnTo>
                  <a:lnTo>
                    <a:pt x="3548037" y="1144018"/>
                  </a:lnTo>
                  <a:lnTo>
                    <a:pt x="3581231" y="1162453"/>
                  </a:lnTo>
                  <a:lnTo>
                    <a:pt x="3486205" y="1245673"/>
                  </a:lnTo>
                  <a:lnTo>
                    <a:pt x="3528507" y="1347513"/>
                  </a:lnTo>
                  <a:lnTo>
                    <a:pt x="3398768" y="1406176"/>
                  </a:lnTo>
                  <a:lnTo>
                    <a:pt x="3431962" y="1424611"/>
                  </a:lnTo>
                  <a:lnTo>
                    <a:pt x="87277" y="1424611"/>
                  </a:lnTo>
                  <a:lnTo>
                    <a:pt x="124826" y="1403955"/>
                  </a:lnTo>
                  <a:lnTo>
                    <a:pt x="0" y="1347513"/>
                  </a:lnTo>
                  <a:lnTo>
                    <a:pt x="129739" y="1288849"/>
                  </a:lnTo>
                  <a:lnTo>
                    <a:pt x="43100" y="1240733"/>
                  </a:lnTo>
                  <a:lnTo>
                    <a:pt x="138430" y="1206109"/>
                  </a:lnTo>
                  <a:lnTo>
                    <a:pt x="33892" y="1135771"/>
                  </a:lnTo>
                  <a:lnTo>
                    <a:pt x="172547" y="1095880"/>
                  </a:lnTo>
                  <a:lnTo>
                    <a:pt x="149269" y="1085355"/>
                  </a:lnTo>
                  <a:lnTo>
                    <a:pt x="162355" y="1079438"/>
                  </a:lnTo>
                  <a:lnTo>
                    <a:pt x="110026" y="1036215"/>
                  </a:lnTo>
                  <a:lnTo>
                    <a:pt x="214508" y="1013699"/>
                  </a:lnTo>
                  <a:lnTo>
                    <a:pt x="134296" y="932169"/>
                  </a:lnTo>
                  <a:lnTo>
                    <a:pt x="245240" y="915382"/>
                  </a:lnTo>
                  <a:lnTo>
                    <a:pt x="183161" y="873613"/>
                  </a:lnTo>
                  <a:lnTo>
                    <a:pt x="249034" y="854661"/>
                  </a:lnTo>
                  <a:lnTo>
                    <a:pt x="240537" y="843665"/>
                  </a:lnTo>
                  <a:lnTo>
                    <a:pt x="307545" y="837828"/>
                  </a:lnTo>
                  <a:lnTo>
                    <a:pt x="329021" y="831649"/>
                  </a:lnTo>
                  <a:lnTo>
                    <a:pt x="259295" y="774057"/>
                  </a:lnTo>
                  <a:lnTo>
                    <a:pt x="308491" y="763455"/>
                  </a:lnTo>
                  <a:lnTo>
                    <a:pt x="297330" y="744522"/>
                  </a:lnTo>
                  <a:lnTo>
                    <a:pt x="355300" y="742925"/>
                  </a:lnTo>
                  <a:lnTo>
                    <a:pt x="283565" y="670011"/>
                  </a:lnTo>
                  <a:lnTo>
                    <a:pt x="439916" y="646354"/>
                  </a:lnTo>
                  <a:lnTo>
                    <a:pt x="389806" y="581507"/>
                  </a:lnTo>
                  <a:lnTo>
                    <a:pt x="499419" y="571958"/>
                  </a:lnTo>
                  <a:lnTo>
                    <a:pt x="446599" y="482364"/>
                  </a:lnTo>
                  <a:lnTo>
                    <a:pt x="607453" y="477931"/>
                  </a:lnTo>
                  <a:lnTo>
                    <a:pt x="578867" y="408311"/>
                  </a:lnTo>
                  <a:lnTo>
                    <a:pt x="689398" y="412105"/>
                  </a:lnTo>
                  <a:lnTo>
                    <a:pt x="666007" y="317893"/>
                  </a:lnTo>
                  <a:close/>
                </a:path>
              </a:pathLst>
            </a:custGeom>
            <a:pattFill prst="lgConfetti">
              <a:fgClr>
                <a:srgbClr val="FF9900"/>
              </a:fgClr>
              <a:bgClr>
                <a:schemeClr val="accent2">
                  <a:lumMod val="75000"/>
                </a:schemeClr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8E44D46E-48C2-4C58-8FE9-20E48C536573}"/>
                </a:ext>
              </a:extLst>
            </p:cNvPr>
            <p:cNvSpPr/>
            <p:nvPr/>
          </p:nvSpPr>
          <p:spPr>
            <a:xfrm rot="1800000">
              <a:off x="211433" y="4903844"/>
              <a:ext cx="1769499" cy="904627"/>
            </a:xfrm>
            <a:custGeom>
              <a:avLst/>
              <a:gdLst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54960 w 3677776"/>
                <a:gd name="connsiteY51" fmla="*/ 1162453 h 1424611"/>
                <a:gd name="connsiteX52" fmla="*/ 3385962 w 3677776"/>
                <a:gd name="connsiteY52" fmla="*/ 1208878 h 1424611"/>
                <a:gd name="connsiteX53" fmla="*/ 3486205 w 3677776"/>
                <a:gd name="connsiteY53" fmla="*/ 1245673 h 1424611"/>
                <a:gd name="connsiteX54" fmla="*/ 3403681 w 3677776"/>
                <a:gd name="connsiteY54" fmla="*/ 1291071 h 1424611"/>
                <a:gd name="connsiteX55" fmla="*/ 3528507 w 3677776"/>
                <a:gd name="connsiteY55" fmla="*/ 1347513 h 1424611"/>
                <a:gd name="connsiteX56" fmla="*/ 3398768 w 3677776"/>
                <a:gd name="connsiteY56" fmla="*/ 1406176 h 1424611"/>
                <a:gd name="connsiteX57" fmla="*/ 3431962 w 3677776"/>
                <a:gd name="connsiteY57" fmla="*/ 1424611 h 1424611"/>
                <a:gd name="connsiteX58" fmla="*/ 87277 w 3677776"/>
                <a:gd name="connsiteY58" fmla="*/ 1424611 h 1424611"/>
                <a:gd name="connsiteX59" fmla="*/ 124826 w 3677776"/>
                <a:gd name="connsiteY59" fmla="*/ 1403955 h 1424611"/>
                <a:gd name="connsiteX60" fmla="*/ 0 w 3677776"/>
                <a:gd name="connsiteY60" fmla="*/ 1347513 h 1424611"/>
                <a:gd name="connsiteX61" fmla="*/ 129739 w 3677776"/>
                <a:gd name="connsiteY61" fmla="*/ 1288849 h 1424611"/>
                <a:gd name="connsiteX62" fmla="*/ 43100 w 3677776"/>
                <a:gd name="connsiteY62" fmla="*/ 1240733 h 1424611"/>
                <a:gd name="connsiteX63" fmla="*/ 138430 w 3677776"/>
                <a:gd name="connsiteY63" fmla="*/ 1206109 h 1424611"/>
                <a:gd name="connsiteX64" fmla="*/ 33892 w 3677776"/>
                <a:gd name="connsiteY64" fmla="*/ 1135771 h 1424611"/>
                <a:gd name="connsiteX65" fmla="*/ 172547 w 3677776"/>
                <a:gd name="connsiteY65" fmla="*/ 1095880 h 1424611"/>
                <a:gd name="connsiteX66" fmla="*/ 149269 w 3677776"/>
                <a:gd name="connsiteY66" fmla="*/ 1085355 h 1424611"/>
                <a:gd name="connsiteX67" fmla="*/ 162355 w 3677776"/>
                <a:gd name="connsiteY67" fmla="*/ 1079438 h 1424611"/>
                <a:gd name="connsiteX68" fmla="*/ 110026 w 3677776"/>
                <a:gd name="connsiteY68" fmla="*/ 1036215 h 1424611"/>
                <a:gd name="connsiteX69" fmla="*/ 214508 w 3677776"/>
                <a:gd name="connsiteY69" fmla="*/ 1013699 h 1424611"/>
                <a:gd name="connsiteX70" fmla="*/ 134296 w 3677776"/>
                <a:gd name="connsiteY70" fmla="*/ 932169 h 1424611"/>
                <a:gd name="connsiteX71" fmla="*/ 245240 w 3677776"/>
                <a:gd name="connsiteY71" fmla="*/ 915382 h 1424611"/>
                <a:gd name="connsiteX72" fmla="*/ 183161 w 3677776"/>
                <a:gd name="connsiteY72" fmla="*/ 873613 h 1424611"/>
                <a:gd name="connsiteX73" fmla="*/ 249034 w 3677776"/>
                <a:gd name="connsiteY73" fmla="*/ 854661 h 1424611"/>
                <a:gd name="connsiteX74" fmla="*/ 240537 w 3677776"/>
                <a:gd name="connsiteY74" fmla="*/ 843665 h 1424611"/>
                <a:gd name="connsiteX75" fmla="*/ 307545 w 3677776"/>
                <a:gd name="connsiteY75" fmla="*/ 837828 h 1424611"/>
                <a:gd name="connsiteX76" fmla="*/ 329021 w 3677776"/>
                <a:gd name="connsiteY76" fmla="*/ 831649 h 1424611"/>
                <a:gd name="connsiteX77" fmla="*/ 259295 w 3677776"/>
                <a:gd name="connsiteY77" fmla="*/ 774057 h 1424611"/>
                <a:gd name="connsiteX78" fmla="*/ 308491 w 3677776"/>
                <a:gd name="connsiteY78" fmla="*/ 763455 h 1424611"/>
                <a:gd name="connsiteX79" fmla="*/ 297330 w 3677776"/>
                <a:gd name="connsiteY79" fmla="*/ 744522 h 1424611"/>
                <a:gd name="connsiteX80" fmla="*/ 355300 w 3677776"/>
                <a:gd name="connsiteY80" fmla="*/ 742925 h 1424611"/>
                <a:gd name="connsiteX81" fmla="*/ 283565 w 3677776"/>
                <a:gd name="connsiteY81" fmla="*/ 670011 h 1424611"/>
                <a:gd name="connsiteX82" fmla="*/ 439916 w 3677776"/>
                <a:gd name="connsiteY82" fmla="*/ 646354 h 1424611"/>
                <a:gd name="connsiteX83" fmla="*/ 389806 w 3677776"/>
                <a:gd name="connsiteY83" fmla="*/ 581507 h 1424611"/>
                <a:gd name="connsiteX84" fmla="*/ 499419 w 3677776"/>
                <a:gd name="connsiteY84" fmla="*/ 571958 h 1424611"/>
                <a:gd name="connsiteX85" fmla="*/ 446599 w 3677776"/>
                <a:gd name="connsiteY85" fmla="*/ 482364 h 1424611"/>
                <a:gd name="connsiteX86" fmla="*/ 607453 w 3677776"/>
                <a:gd name="connsiteY86" fmla="*/ 477931 h 1424611"/>
                <a:gd name="connsiteX87" fmla="*/ 578867 w 3677776"/>
                <a:gd name="connsiteY87" fmla="*/ 408311 h 1424611"/>
                <a:gd name="connsiteX88" fmla="*/ 689398 w 3677776"/>
                <a:gd name="connsiteY88" fmla="*/ 412105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385962 w 3677776"/>
                <a:gd name="connsiteY51" fmla="*/ 1208878 h 1424611"/>
                <a:gd name="connsiteX52" fmla="*/ 3486205 w 3677776"/>
                <a:gd name="connsiteY52" fmla="*/ 1245673 h 1424611"/>
                <a:gd name="connsiteX53" fmla="*/ 3403681 w 3677776"/>
                <a:gd name="connsiteY53" fmla="*/ 1291071 h 1424611"/>
                <a:gd name="connsiteX54" fmla="*/ 3528507 w 3677776"/>
                <a:gd name="connsiteY54" fmla="*/ 1347513 h 1424611"/>
                <a:gd name="connsiteX55" fmla="*/ 3398768 w 3677776"/>
                <a:gd name="connsiteY55" fmla="*/ 1406176 h 1424611"/>
                <a:gd name="connsiteX56" fmla="*/ 3431962 w 3677776"/>
                <a:gd name="connsiteY56" fmla="*/ 1424611 h 1424611"/>
                <a:gd name="connsiteX57" fmla="*/ 87277 w 3677776"/>
                <a:gd name="connsiteY57" fmla="*/ 1424611 h 1424611"/>
                <a:gd name="connsiteX58" fmla="*/ 124826 w 3677776"/>
                <a:gd name="connsiteY58" fmla="*/ 1403955 h 1424611"/>
                <a:gd name="connsiteX59" fmla="*/ 0 w 3677776"/>
                <a:gd name="connsiteY59" fmla="*/ 1347513 h 1424611"/>
                <a:gd name="connsiteX60" fmla="*/ 129739 w 3677776"/>
                <a:gd name="connsiteY60" fmla="*/ 1288849 h 1424611"/>
                <a:gd name="connsiteX61" fmla="*/ 43100 w 3677776"/>
                <a:gd name="connsiteY61" fmla="*/ 1240733 h 1424611"/>
                <a:gd name="connsiteX62" fmla="*/ 138430 w 3677776"/>
                <a:gd name="connsiteY62" fmla="*/ 1206109 h 1424611"/>
                <a:gd name="connsiteX63" fmla="*/ 33892 w 3677776"/>
                <a:gd name="connsiteY63" fmla="*/ 1135771 h 1424611"/>
                <a:gd name="connsiteX64" fmla="*/ 172547 w 3677776"/>
                <a:gd name="connsiteY64" fmla="*/ 1095880 h 1424611"/>
                <a:gd name="connsiteX65" fmla="*/ 149269 w 3677776"/>
                <a:gd name="connsiteY65" fmla="*/ 1085355 h 1424611"/>
                <a:gd name="connsiteX66" fmla="*/ 162355 w 3677776"/>
                <a:gd name="connsiteY66" fmla="*/ 1079438 h 1424611"/>
                <a:gd name="connsiteX67" fmla="*/ 110026 w 3677776"/>
                <a:gd name="connsiteY67" fmla="*/ 1036215 h 1424611"/>
                <a:gd name="connsiteX68" fmla="*/ 214508 w 3677776"/>
                <a:gd name="connsiteY68" fmla="*/ 1013699 h 1424611"/>
                <a:gd name="connsiteX69" fmla="*/ 134296 w 3677776"/>
                <a:gd name="connsiteY69" fmla="*/ 932169 h 1424611"/>
                <a:gd name="connsiteX70" fmla="*/ 245240 w 3677776"/>
                <a:gd name="connsiteY70" fmla="*/ 915382 h 1424611"/>
                <a:gd name="connsiteX71" fmla="*/ 183161 w 3677776"/>
                <a:gd name="connsiteY71" fmla="*/ 873613 h 1424611"/>
                <a:gd name="connsiteX72" fmla="*/ 249034 w 3677776"/>
                <a:gd name="connsiteY72" fmla="*/ 854661 h 1424611"/>
                <a:gd name="connsiteX73" fmla="*/ 240537 w 3677776"/>
                <a:gd name="connsiteY73" fmla="*/ 843665 h 1424611"/>
                <a:gd name="connsiteX74" fmla="*/ 307545 w 3677776"/>
                <a:gd name="connsiteY74" fmla="*/ 837828 h 1424611"/>
                <a:gd name="connsiteX75" fmla="*/ 329021 w 3677776"/>
                <a:gd name="connsiteY75" fmla="*/ 831649 h 1424611"/>
                <a:gd name="connsiteX76" fmla="*/ 259295 w 3677776"/>
                <a:gd name="connsiteY76" fmla="*/ 774057 h 1424611"/>
                <a:gd name="connsiteX77" fmla="*/ 308491 w 3677776"/>
                <a:gd name="connsiteY77" fmla="*/ 763455 h 1424611"/>
                <a:gd name="connsiteX78" fmla="*/ 297330 w 3677776"/>
                <a:gd name="connsiteY78" fmla="*/ 744522 h 1424611"/>
                <a:gd name="connsiteX79" fmla="*/ 355300 w 3677776"/>
                <a:gd name="connsiteY79" fmla="*/ 742925 h 1424611"/>
                <a:gd name="connsiteX80" fmla="*/ 283565 w 3677776"/>
                <a:gd name="connsiteY80" fmla="*/ 670011 h 1424611"/>
                <a:gd name="connsiteX81" fmla="*/ 439916 w 3677776"/>
                <a:gd name="connsiteY81" fmla="*/ 646354 h 1424611"/>
                <a:gd name="connsiteX82" fmla="*/ 389806 w 3677776"/>
                <a:gd name="connsiteY82" fmla="*/ 581507 h 1424611"/>
                <a:gd name="connsiteX83" fmla="*/ 499419 w 3677776"/>
                <a:gd name="connsiteY83" fmla="*/ 571958 h 1424611"/>
                <a:gd name="connsiteX84" fmla="*/ 446599 w 3677776"/>
                <a:gd name="connsiteY84" fmla="*/ 482364 h 1424611"/>
                <a:gd name="connsiteX85" fmla="*/ 607453 w 3677776"/>
                <a:gd name="connsiteY85" fmla="*/ 477931 h 1424611"/>
                <a:gd name="connsiteX86" fmla="*/ 578867 w 3677776"/>
                <a:gd name="connsiteY86" fmla="*/ 408311 h 1424611"/>
                <a:gd name="connsiteX87" fmla="*/ 689398 w 3677776"/>
                <a:gd name="connsiteY87" fmla="*/ 412105 h 1424611"/>
                <a:gd name="connsiteX88" fmla="*/ 666007 w 3677776"/>
                <a:gd name="connsiteY88" fmla="*/ 317893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86205 w 3677776"/>
                <a:gd name="connsiteY51" fmla="*/ 1245673 h 1424611"/>
                <a:gd name="connsiteX52" fmla="*/ 3403681 w 3677776"/>
                <a:gd name="connsiteY52" fmla="*/ 1291071 h 1424611"/>
                <a:gd name="connsiteX53" fmla="*/ 3528507 w 3677776"/>
                <a:gd name="connsiteY53" fmla="*/ 1347513 h 1424611"/>
                <a:gd name="connsiteX54" fmla="*/ 3398768 w 3677776"/>
                <a:gd name="connsiteY54" fmla="*/ 1406176 h 1424611"/>
                <a:gd name="connsiteX55" fmla="*/ 3431962 w 3677776"/>
                <a:gd name="connsiteY55" fmla="*/ 1424611 h 1424611"/>
                <a:gd name="connsiteX56" fmla="*/ 87277 w 3677776"/>
                <a:gd name="connsiteY56" fmla="*/ 1424611 h 1424611"/>
                <a:gd name="connsiteX57" fmla="*/ 124826 w 3677776"/>
                <a:gd name="connsiteY57" fmla="*/ 1403955 h 1424611"/>
                <a:gd name="connsiteX58" fmla="*/ 0 w 3677776"/>
                <a:gd name="connsiteY58" fmla="*/ 1347513 h 1424611"/>
                <a:gd name="connsiteX59" fmla="*/ 129739 w 3677776"/>
                <a:gd name="connsiteY59" fmla="*/ 1288849 h 1424611"/>
                <a:gd name="connsiteX60" fmla="*/ 43100 w 3677776"/>
                <a:gd name="connsiteY60" fmla="*/ 1240733 h 1424611"/>
                <a:gd name="connsiteX61" fmla="*/ 138430 w 3677776"/>
                <a:gd name="connsiteY61" fmla="*/ 1206109 h 1424611"/>
                <a:gd name="connsiteX62" fmla="*/ 33892 w 3677776"/>
                <a:gd name="connsiteY62" fmla="*/ 1135771 h 1424611"/>
                <a:gd name="connsiteX63" fmla="*/ 172547 w 3677776"/>
                <a:gd name="connsiteY63" fmla="*/ 1095880 h 1424611"/>
                <a:gd name="connsiteX64" fmla="*/ 149269 w 3677776"/>
                <a:gd name="connsiteY64" fmla="*/ 1085355 h 1424611"/>
                <a:gd name="connsiteX65" fmla="*/ 162355 w 3677776"/>
                <a:gd name="connsiteY65" fmla="*/ 1079438 h 1424611"/>
                <a:gd name="connsiteX66" fmla="*/ 110026 w 3677776"/>
                <a:gd name="connsiteY66" fmla="*/ 1036215 h 1424611"/>
                <a:gd name="connsiteX67" fmla="*/ 214508 w 3677776"/>
                <a:gd name="connsiteY67" fmla="*/ 1013699 h 1424611"/>
                <a:gd name="connsiteX68" fmla="*/ 134296 w 3677776"/>
                <a:gd name="connsiteY68" fmla="*/ 932169 h 1424611"/>
                <a:gd name="connsiteX69" fmla="*/ 245240 w 3677776"/>
                <a:gd name="connsiteY69" fmla="*/ 915382 h 1424611"/>
                <a:gd name="connsiteX70" fmla="*/ 183161 w 3677776"/>
                <a:gd name="connsiteY70" fmla="*/ 873613 h 1424611"/>
                <a:gd name="connsiteX71" fmla="*/ 249034 w 3677776"/>
                <a:gd name="connsiteY71" fmla="*/ 854661 h 1424611"/>
                <a:gd name="connsiteX72" fmla="*/ 240537 w 3677776"/>
                <a:gd name="connsiteY72" fmla="*/ 843665 h 1424611"/>
                <a:gd name="connsiteX73" fmla="*/ 307545 w 3677776"/>
                <a:gd name="connsiteY73" fmla="*/ 837828 h 1424611"/>
                <a:gd name="connsiteX74" fmla="*/ 329021 w 3677776"/>
                <a:gd name="connsiteY74" fmla="*/ 831649 h 1424611"/>
                <a:gd name="connsiteX75" fmla="*/ 259295 w 3677776"/>
                <a:gd name="connsiteY75" fmla="*/ 774057 h 1424611"/>
                <a:gd name="connsiteX76" fmla="*/ 308491 w 3677776"/>
                <a:gd name="connsiteY76" fmla="*/ 763455 h 1424611"/>
                <a:gd name="connsiteX77" fmla="*/ 297330 w 3677776"/>
                <a:gd name="connsiteY77" fmla="*/ 744522 h 1424611"/>
                <a:gd name="connsiteX78" fmla="*/ 355300 w 3677776"/>
                <a:gd name="connsiteY78" fmla="*/ 742925 h 1424611"/>
                <a:gd name="connsiteX79" fmla="*/ 283565 w 3677776"/>
                <a:gd name="connsiteY79" fmla="*/ 670011 h 1424611"/>
                <a:gd name="connsiteX80" fmla="*/ 439916 w 3677776"/>
                <a:gd name="connsiteY80" fmla="*/ 646354 h 1424611"/>
                <a:gd name="connsiteX81" fmla="*/ 389806 w 3677776"/>
                <a:gd name="connsiteY81" fmla="*/ 581507 h 1424611"/>
                <a:gd name="connsiteX82" fmla="*/ 499419 w 3677776"/>
                <a:gd name="connsiteY82" fmla="*/ 571958 h 1424611"/>
                <a:gd name="connsiteX83" fmla="*/ 446599 w 3677776"/>
                <a:gd name="connsiteY83" fmla="*/ 482364 h 1424611"/>
                <a:gd name="connsiteX84" fmla="*/ 607453 w 3677776"/>
                <a:gd name="connsiteY84" fmla="*/ 477931 h 1424611"/>
                <a:gd name="connsiteX85" fmla="*/ 578867 w 3677776"/>
                <a:gd name="connsiteY85" fmla="*/ 408311 h 1424611"/>
                <a:gd name="connsiteX86" fmla="*/ 689398 w 3677776"/>
                <a:gd name="connsiteY86" fmla="*/ 412105 h 1424611"/>
                <a:gd name="connsiteX87" fmla="*/ 666007 w 3677776"/>
                <a:gd name="connsiteY87" fmla="*/ 317893 h 1424611"/>
                <a:gd name="connsiteX0" fmla="*/ 666007 w 3677776"/>
                <a:gd name="connsiteY0" fmla="*/ 317893 h 1424611"/>
                <a:gd name="connsiteX1" fmla="*/ 825175 w 3677776"/>
                <a:gd name="connsiteY1" fmla="*/ 332849 h 1424611"/>
                <a:gd name="connsiteX2" fmla="*/ 819218 w 3677776"/>
                <a:gd name="connsiteY2" fmla="*/ 261138 h 1424611"/>
                <a:gd name="connsiteX3" fmla="*/ 926424 w 3677776"/>
                <a:gd name="connsiteY3" fmla="*/ 278124 h 1424611"/>
                <a:gd name="connsiteX4" fmla="*/ 933356 w 3677776"/>
                <a:gd name="connsiteY4" fmla="*/ 182915 h 1424611"/>
                <a:gd name="connsiteX5" fmla="*/ 1084724 w 3677776"/>
                <a:gd name="connsiteY5" fmla="*/ 216689 h 1424611"/>
                <a:gd name="connsiteX6" fmla="*/ 1101622 w 3677776"/>
                <a:gd name="connsiteY6" fmla="*/ 145638 h 1424611"/>
                <a:gd name="connsiteX7" fmla="*/ 1201378 w 3677776"/>
                <a:gd name="connsiteY7" fmla="*/ 175164 h 1424611"/>
                <a:gd name="connsiteX8" fmla="*/ 1238378 w 3677776"/>
                <a:gd name="connsiteY8" fmla="*/ 82618 h 1424611"/>
                <a:gd name="connsiteX9" fmla="*/ 1376123 w 3677776"/>
                <a:gd name="connsiteY9" fmla="*/ 133906 h 1424611"/>
                <a:gd name="connsiteX10" fmla="*/ 1415233 w 3677776"/>
                <a:gd name="connsiteY10" fmla="*/ 66252 h 1424611"/>
                <a:gd name="connsiteX11" fmla="*/ 1503706 w 3677776"/>
                <a:gd name="connsiteY11" fmla="*/ 107181 h 1424611"/>
                <a:gd name="connsiteX12" fmla="*/ 1569335 w 3677776"/>
                <a:gd name="connsiteY12" fmla="*/ 20850 h 1424611"/>
                <a:gd name="connsiteX13" fmla="*/ 1688171 w 3677776"/>
                <a:gd name="connsiteY13" fmla="*/ 87693 h 1424611"/>
                <a:gd name="connsiteX14" fmla="*/ 1747982 w 3677776"/>
                <a:gd name="connsiteY14" fmla="*/ 26024 h 1424611"/>
                <a:gd name="connsiteX15" fmla="*/ 1821776 w 3677776"/>
                <a:gd name="connsiteY15" fmla="*/ 76792 h 1424611"/>
                <a:gd name="connsiteX16" fmla="*/ 1913523 w 3677776"/>
                <a:gd name="connsiteY16" fmla="*/ 0 h 1424611"/>
                <a:gd name="connsiteX17" fmla="*/ 2008881 w 3677776"/>
                <a:gd name="connsiteY17" fmla="*/ 79814 h 1424611"/>
                <a:gd name="connsiteX18" fmla="*/ 2087095 w 3677776"/>
                <a:gd name="connsiteY18" fmla="*/ 26515 h 1424611"/>
                <a:gd name="connsiteX19" fmla="*/ 2143377 w 3677776"/>
                <a:gd name="connsiteY19" fmla="*/ 85161 h 1424611"/>
                <a:gd name="connsiteX20" fmla="*/ 2257710 w 3677776"/>
                <a:gd name="connsiteY20" fmla="*/ 20850 h 1424611"/>
                <a:gd name="connsiteX21" fmla="*/ 2325924 w 3677776"/>
                <a:gd name="connsiteY21" fmla="*/ 110582 h 1424611"/>
                <a:gd name="connsiteX22" fmla="*/ 2419540 w 3677776"/>
                <a:gd name="connsiteY22" fmla="*/ 67688 h 1424611"/>
                <a:gd name="connsiteX23" fmla="*/ 2456139 w 3677776"/>
                <a:gd name="connsiteY23" fmla="*/ 131963 h 1424611"/>
                <a:gd name="connsiteX24" fmla="*/ 2588668 w 3677776"/>
                <a:gd name="connsiteY24" fmla="*/ 82618 h 1424611"/>
                <a:gd name="connsiteX25" fmla="*/ 2627124 w 3677776"/>
                <a:gd name="connsiteY25" fmla="*/ 178804 h 1424611"/>
                <a:gd name="connsiteX26" fmla="*/ 2732533 w 3677776"/>
                <a:gd name="connsiteY26" fmla="*/ 147977 h 1424611"/>
                <a:gd name="connsiteX27" fmla="*/ 2748054 w 3677776"/>
                <a:gd name="connsiteY27" fmla="*/ 215410 h 1424611"/>
                <a:gd name="connsiteX28" fmla="*/ 2893689 w 3677776"/>
                <a:gd name="connsiteY28" fmla="*/ 182915 h 1424611"/>
                <a:gd name="connsiteX29" fmla="*/ 2900895 w 3677776"/>
                <a:gd name="connsiteY29" fmla="*/ 281872 h 1424611"/>
                <a:gd name="connsiteX30" fmla="*/ 3014063 w 3677776"/>
                <a:gd name="connsiteY30" fmla="*/ 264285 h 1424611"/>
                <a:gd name="connsiteX31" fmla="*/ 3007897 w 3677776"/>
                <a:gd name="connsiteY31" fmla="*/ 332283 h 1424611"/>
                <a:gd name="connsiteX32" fmla="*/ 3161038 w 3677776"/>
                <a:gd name="connsiteY32" fmla="*/ 317893 h 1424611"/>
                <a:gd name="connsiteX33" fmla="*/ 3136728 w 3677776"/>
                <a:gd name="connsiteY33" fmla="*/ 415812 h 1424611"/>
                <a:gd name="connsiteX34" fmla="*/ 3253296 w 3677776"/>
                <a:gd name="connsiteY34" fmla="*/ 412147 h 1424611"/>
                <a:gd name="connsiteX35" fmla="*/ 3225685 w 3677776"/>
                <a:gd name="connsiteY35" fmla="*/ 478099 h 1424611"/>
                <a:gd name="connsiteX36" fmla="*/ 3380447 w 3677776"/>
                <a:gd name="connsiteY36" fmla="*/ 482364 h 1424611"/>
                <a:gd name="connsiteX37" fmla="*/ 3325548 w 3677776"/>
                <a:gd name="connsiteY37" fmla="*/ 575484 h 1424611"/>
                <a:gd name="connsiteX38" fmla="*/ 3441042 w 3677776"/>
                <a:gd name="connsiteY38" fmla="*/ 585880 h 1424611"/>
                <a:gd name="connsiteX39" fmla="*/ 3393047 w 3677776"/>
                <a:gd name="connsiteY39" fmla="*/ 647249 h 1424611"/>
                <a:gd name="connsiteX40" fmla="*/ 3543481 w 3677776"/>
                <a:gd name="connsiteY40" fmla="*/ 670011 h 1424611"/>
                <a:gd name="connsiteX41" fmla="*/ 3460113 w 3677776"/>
                <a:gd name="connsiteY41" fmla="*/ 754751 h 1424611"/>
                <a:gd name="connsiteX42" fmla="*/ 3570084 w 3677776"/>
                <a:gd name="connsiteY42" fmla="*/ 778811 h 1424611"/>
                <a:gd name="connsiteX43" fmla="*/ 3503552 w 3677776"/>
                <a:gd name="connsiteY43" fmla="*/ 833239 h 1424611"/>
                <a:gd name="connsiteX44" fmla="*/ 3643884 w 3677776"/>
                <a:gd name="connsiteY44" fmla="*/ 873613 h 1424611"/>
                <a:gd name="connsiteX45" fmla="*/ 3535231 w 3677776"/>
                <a:gd name="connsiteY45" fmla="*/ 946720 h 1424611"/>
                <a:gd name="connsiteX46" fmla="*/ 3635474 w 3677776"/>
                <a:gd name="connsiteY46" fmla="*/ 983515 h 1424611"/>
                <a:gd name="connsiteX47" fmla="*/ 3552950 w 3677776"/>
                <a:gd name="connsiteY47" fmla="*/ 1028913 h 1424611"/>
                <a:gd name="connsiteX48" fmla="*/ 3677776 w 3677776"/>
                <a:gd name="connsiteY48" fmla="*/ 1085355 h 1424611"/>
                <a:gd name="connsiteX49" fmla="*/ 3548037 w 3677776"/>
                <a:gd name="connsiteY49" fmla="*/ 1144018 h 1424611"/>
                <a:gd name="connsiteX50" fmla="*/ 3581231 w 3677776"/>
                <a:gd name="connsiteY50" fmla="*/ 1162453 h 1424611"/>
                <a:gd name="connsiteX51" fmla="*/ 3486205 w 3677776"/>
                <a:gd name="connsiteY51" fmla="*/ 1245673 h 1424611"/>
                <a:gd name="connsiteX52" fmla="*/ 3528507 w 3677776"/>
                <a:gd name="connsiteY52" fmla="*/ 1347513 h 1424611"/>
                <a:gd name="connsiteX53" fmla="*/ 3398768 w 3677776"/>
                <a:gd name="connsiteY53" fmla="*/ 1406176 h 1424611"/>
                <a:gd name="connsiteX54" fmla="*/ 3431962 w 3677776"/>
                <a:gd name="connsiteY54" fmla="*/ 1424611 h 1424611"/>
                <a:gd name="connsiteX55" fmla="*/ 87277 w 3677776"/>
                <a:gd name="connsiteY55" fmla="*/ 1424611 h 1424611"/>
                <a:gd name="connsiteX56" fmla="*/ 124826 w 3677776"/>
                <a:gd name="connsiteY56" fmla="*/ 1403955 h 1424611"/>
                <a:gd name="connsiteX57" fmla="*/ 0 w 3677776"/>
                <a:gd name="connsiteY57" fmla="*/ 1347513 h 1424611"/>
                <a:gd name="connsiteX58" fmla="*/ 129739 w 3677776"/>
                <a:gd name="connsiteY58" fmla="*/ 1288849 h 1424611"/>
                <a:gd name="connsiteX59" fmla="*/ 43100 w 3677776"/>
                <a:gd name="connsiteY59" fmla="*/ 1240733 h 1424611"/>
                <a:gd name="connsiteX60" fmla="*/ 138430 w 3677776"/>
                <a:gd name="connsiteY60" fmla="*/ 1206109 h 1424611"/>
                <a:gd name="connsiteX61" fmla="*/ 33892 w 3677776"/>
                <a:gd name="connsiteY61" fmla="*/ 1135771 h 1424611"/>
                <a:gd name="connsiteX62" fmla="*/ 172547 w 3677776"/>
                <a:gd name="connsiteY62" fmla="*/ 1095880 h 1424611"/>
                <a:gd name="connsiteX63" fmla="*/ 149269 w 3677776"/>
                <a:gd name="connsiteY63" fmla="*/ 1085355 h 1424611"/>
                <a:gd name="connsiteX64" fmla="*/ 162355 w 3677776"/>
                <a:gd name="connsiteY64" fmla="*/ 1079438 h 1424611"/>
                <a:gd name="connsiteX65" fmla="*/ 110026 w 3677776"/>
                <a:gd name="connsiteY65" fmla="*/ 1036215 h 1424611"/>
                <a:gd name="connsiteX66" fmla="*/ 214508 w 3677776"/>
                <a:gd name="connsiteY66" fmla="*/ 1013699 h 1424611"/>
                <a:gd name="connsiteX67" fmla="*/ 134296 w 3677776"/>
                <a:gd name="connsiteY67" fmla="*/ 932169 h 1424611"/>
                <a:gd name="connsiteX68" fmla="*/ 245240 w 3677776"/>
                <a:gd name="connsiteY68" fmla="*/ 915382 h 1424611"/>
                <a:gd name="connsiteX69" fmla="*/ 183161 w 3677776"/>
                <a:gd name="connsiteY69" fmla="*/ 873613 h 1424611"/>
                <a:gd name="connsiteX70" fmla="*/ 249034 w 3677776"/>
                <a:gd name="connsiteY70" fmla="*/ 854661 h 1424611"/>
                <a:gd name="connsiteX71" fmla="*/ 240537 w 3677776"/>
                <a:gd name="connsiteY71" fmla="*/ 843665 h 1424611"/>
                <a:gd name="connsiteX72" fmla="*/ 307545 w 3677776"/>
                <a:gd name="connsiteY72" fmla="*/ 837828 h 1424611"/>
                <a:gd name="connsiteX73" fmla="*/ 329021 w 3677776"/>
                <a:gd name="connsiteY73" fmla="*/ 831649 h 1424611"/>
                <a:gd name="connsiteX74" fmla="*/ 259295 w 3677776"/>
                <a:gd name="connsiteY74" fmla="*/ 774057 h 1424611"/>
                <a:gd name="connsiteX75" fmla="*/ 308491 w 3677776"/>
                <a:gd name="connsiteY75" fmla="*/ 763455 h 1424611"/>
                <a:gd name="connsiteX76" fmla="*/ 297330 w 3677776"/>
                <a:gd name="connsiteY76" fmla="*/ 744522 h 1424611"/>
                <a:gd name="connsiteX77" fmla="*/ 355300 w 3677776"/>
                <a:gd name="connsiteY77" fmla="*/ 742925 h 1424611"/>
                <a:gd name="connsiteX78" fmla="*/ 283565 w 3677776"/>
                <a:gd name="connsiteY78" fmla="*/ 670011 h 1424611"/>
                <a:gd name="connsiteX79" fmla="*/ 439916 w 3677776"/>
                <a:gd name="connsiteY79" fmla="*/ 646354 h 1424611"/>
                <a:gd name="connsiteX80" fmla="*/ 389806 w 3677776"/>
                <a:gd name="connsiteY80" fmla="*/ 581507 h 1424611"/>
                <a:gd name="connsiteX81" fmla="*/ 499419 w 3677776"/>
                <a:gd name="connsiteY81" fmla="*/ 571958 h 1424611"/>
                <a:gd name="connsiteX82" fmla="*/ 446599 w 3677776"/>
                <a:gd name="connsiteY82" fmla="*/ 482364 h 1424611"/>
                <a:gd name="connsiteX83" fmla="*/ 607453 w 3677776"/>
                <a:gd name="connsiteY83" fmla="*/ 477931 h 1424611"/>
                <a:gd name="connsiteX84" fmla="*/ 578867 w 3677776"/>
                <a:gd name="connsiteY84" fmla="*/ 408311 h 1424611"/>
                <a:gd name="connsiteX85" fmla="*/ 689398 w 3677776"/>
                <a:gd name="connsiteY85" fmla="*/ 412105 h 1424611"/>
                <a:gd name="connsiteX86" fmla="*/ 666007 w 3677776"/>
                <a:gd name="connsiteY86" fmla="*/ 317893 h 1424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677776" h="1424611">
                  <a:moveTo>
                    <a:pt x="666007" y="317893"/>
                  </a:moveTo>
                  <a:lnTo>
                    <a:pt x="825175" y="332849"/>
                  </a:lnTo>
                  <a:lnTo>
                    <a:pt x="819218" y="261138"/>
                  </a:lnTo>
                  <a:lnTo>
                    <a:pt x="926424" y="278124"/>
                  </a:lnTo>
                  <a:lnTo>
                    <a:pt x="933356" y="182915"/>
                  </a:lnTo>
                  <a:lnTo>
                    <a:pt x="1084724" y="216689"/>
                  </a:lnTo>
                  <a:lnTo>
                    <a:pt x="1101622" y="145638"/>
                  </a:lnTo>
                  <a:lnTo>
                    <a:pt x="1201378" y="175164"/>
                  </a:lnTo>
                  <a:lnTo>
                    <a:pt x="1238378" y="82618"/>
                  </a:lnTo>
                  <a:lnTo>
                    <a:pt x="1376123" y="133906"/>
                  </a:lnTo>
                  <a:lnTo>
                    <a:pt x="1415233" y="66252"/>
                  </a:lnTo>
                  <a:lnTo>
                    <a:pt x="1503706" y="107181"/>
                  </a:lnTo>
                  <a:lnTo>
                    <a:pt x="1569335" y="20850"/>
                  </a:lnTo>
                  <a:lnTo>
                    <a:pt x="1688171" y="87693"/>
                  </a:lnTo>
                  <a:lnTo>
                    <a:pt x="1747982" y="26024"/>
                  </a:lnTo>
                  <a:lnTo>
                    <a:pt x="1821776" y="76792"/>
                  </a:lnTo>
                  <a:lnTo>
                    <a:pt x="1913523" y="0"/>
                  </a:lnTo>
                  <a:lnTo>
                    <a:pt x="2008881" y="79814"/>
                  </a:lnTo>
                  <a:lnTo>
                    <a:pt x="2087095" y="26515"/>
                  </a:lnTo>
                  <a:lnTo>
                    <a:pt x="2143377" y="85161"/>
                  </a:lnTo>
                  <a:lnTo>
                    <a:pt x="2257710" y="20850"/>
                  </a:lnTo>
                  <a:lnTo>
                    <a:pt x="2325924" y="110582"/>
                  </a:lnTo>
                  <a:lnTo>
                    <a:pt x="2419540" y="67688"/>
                  </a:lnTo>
                  <a:lnTo>
                    <a:pt x="2456139" y="131963"/>
                  </a:lnTo>
                  <a:lnTo>
                    <a:pt x="2588668" y="82618"/>
                  </a:lnTo>
                  <a:lnTo>
                    <a:pt x="2627124" y="178804"/>
                  </a:lnTo>
                  <a:lnTo>
                    <a:pt x="2732533" y="147977"/>
                  </a:lnTo>
                  <a:lnTo>
                    <a:pt x="2748054" y="215410"/>
                  </a:lnTo>
                  <a:lnTo>
                    <a:pt x="2893689" y="182915"/>
                  </a:lnTo>
                  <a:lnTo>
                    <a:pt x="2900895" y="281872"/>
                  </a:lnTo>
                  <a:lnTo>
                    <a:pt x="3014063" y="264285"/>
                  </a:lnTo>
                  <a:lnTo>
                    <a:pt x="3007897" y="332283"/>
                  </a:lnTo>
                  <a:lnTo>
                    <a:pt x="3161038" y="317893"/>
                  </a:lnTo>
                  <a:lnTo>
                    <a:pt x="3136728" y="415812"/>
                  </a:lnTo>
                  <a:lnTo>
                    <a:pt x="3253296" y="412147"/>
                  </a:lnTo>
                  <a:lnTo>
                    <a:pt x="3225685" y="478099"/>
                  </a:lnTo>
                  <a:lnTo>
                    <a:pt x="3380447" y="482364"/>
                  </a:lnTo>
                  <a:lnTo>
                    <a:pt x="3325548" y="575484"/>
                  </a:lnTo>
                  <a:lnTo>
                    <a:pt x="3441042" y="585880"/>
                  </a:lnTo>
                  <a:lnTo>
                    <a:pt x="3393047" y="647249"/>
                  </a:lnTo>
                  <a:lnTo>
                    <a:pt x="3543481" y="670011"/>
                  </a:lnTo>
                  <a:lnTo>
                    <a:pt x="3460113" y="754751"/>
                  </a:lnTo>
                  <a:lnTo>
                    <a:pt x="3570084" y="778811"/>
                  </a:lnTo>
                  <a:lnTo>
                    <a:pt x="3503552" y="833239"/>
                  </a:lnTo>
                  <a:lnTo>
                    <a:pt x="3643884" y="873613"/>
                  </a:lnTo>
                  <a:lnTo>
                    <a:pt x="3535231" y="946720"/>
                  </a:lnTo>
                  <a:lnTo>
                    <a:pt x="3635474" y="983515"/>
                  </a:lnTo>
                  <a:lnTo>
                    <a:pt x="3552950" y="1028913"/>
                  </a:lnTo>
                  <a:lnTo>
                    <a:pt x="3677776" y="1085355"/>
                  </a:lnTo>
                  <a:lnTo>
                    <a:pt x="3548037" y="1144018"/>
                  </a:lnTo>
                  <a:lnTo>
                    <a:pt x="3581231" y="1162453"/>
                  </a:lnTo>
                  <a:lnTo>
                    <a:pt x="3486205" y="1245673"/>
                  </a:lnTo>
                  <a:lnTo>
                    <a:pt x="3528507" y="1347513"/>
                  </a:lnTo>
                  <a:lnTo>
                    <a:pt x="3398768" y="1406176"/>
                  </a:lnTo>
                  <a:lnTo>
                    <a:pt x="3431962" y="1424611"/>
                  </a:lnTo>
                  <a:lnTo>
                    <a:pt x="87277" y="1424611"/>
                  </a:lnTo>
                  <a:lnTo>
                    <a:pt x="124826" y="1403955"/>
                  </a:lnTo>
                  <a:lnTo>
                    <a:pt x="0" y="1347513"/>
                  </a:lnTo>
                  <a:lnTo>
                    <a:pt x="129739" y="1288849"/>
                  </a:lnTo>
                  <a:lnTo>
                    <a:pt x="43100" y="1240733"/>
                  </a:lnTo>
                  <a:lnTo>
                    <a:pt x="138430" y="1206109"/>
                  </a:lnTo>
                  <a:lnTo>
                    <a:pt x="33892" y="1135771"/>
                  </a:lnTo>
                  <a:lnTo>
                    <a:pt x="172547" y="1095880"/>
                  </a:lnTo>
                  <a:lnTo>
                    <a:pt x="149269" y="1085355"/>
                  </a:lnTo>
                  <a:lnTo>
                    <a:pt x="162355" y="1079438"/>
                  </a:lnTo>
                  <a:lnTo>
                    <a:pt x="110026" y="1036215"/>
                  </a:lnTo>
                  <a:lnTo>
                    <a:pt x="214508" y="1013699"/>
                  </a:lnTo>
                  <a:lnTo>
                    <a:pt x="134296" y="932169"/>
                  </a:lnTo>
                  <a:lnTo>
                    <a:pt x="245240" y="915382"/>
                  </a:lnTo>
                  <a:lnTo>
                    <a:pt x="183161" y="873613"/>
                  </a:lnTo>
                  <a:lnTo>
                    <a:pt x="249034" y="854661"/>
                  </a:lnTo>
                  <a:lnTo>
                    <a:pt x="240537" y="843665"/>
                  </a:lnTo>
                  <a:lnTo>
                    <a:pt x="307545" y="837828"/>
                  </a:lnTo>
                  <a:lnTo>
                    <a:pt x="329021" y="831649"/>
                  </a:lnTo>
                  <a:lnTo>
                    <a:pt x="259295" y="774057"/>
                  </a:lnTo>
                  <a:lnTo>
                    <a:pt x="308491" y="763455"/>
                  </a:lnTo>
                  <a:lnTo>
                    <a:pt x="297330" y="744522"/>
                  </a:lnTo>
                  <a:lnTo>
                    <a:pt x="355300" y="742925"/>
                  </a:lnTo>
                  <a:lnTo>
                    <a:pt x="283565" y="670011"/>
                  </a:lnTo>
                  <a:lnTo>
                    <a:pt x="439916" y="646354"/>
                  </a:lnTo>
                  <a:lnTo>
                    <a:pt x="389806" y="581507"/>
                  </a:lnTo>
                  <a:lnTo>
                    <a:pt x="499419" y="571958"/>
                  </a:lnTo>
                  <a:lnTo>
                    <a:pt x="446599" y="482364"/>
                  </a:lnTo>
                  <a:lnTo>
                    <a:pt x="607453" y="477931"/>
                  </a:lnTo>
                  <a:lnTo>
                    <a:pt x="578867" y="408311"/>
                  </a:lnTo>
                  <a:lnTo>
                    <a:pt x="689398" y="412105"/>
                  </a:lnTo>
                  <a:lnTo>
                    <a:pt x="666007" y="317893"/>
                  </a:lnTo>
                  <a:close/>
                </a:path>
              </a:pathLst>
            </a:custGeom>
            <a:pattFill prst="lgConfetti">
              <a:fgClr>
                <a:srgbClr val="FF9900"/>
              </a:fgClr>
              <a:bgClr>
                <a:schemeClr val="accent2">
                  <a:lumMod val="75000"/>
                </a:schemeClr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F2A82F9A-EAD0-432C-98C3-02FE382F869A}"/>
                </a:ext>
              </a:extLst>
            </p:cNvPr>
            <p:cNvGrpSpPr/>
            <p:nvPr/>
          </p:nvGrpSpPr>
          <p:grpSpPr>
            <a:xfrm>
              <a:off x="79826" y="4976295"/>
              <a:ext cx="3528508" cy="2322160"/>
              <a:chOff x="79826" y="4976295"/>
              <a:chExt cx="3528508" cy="2322160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D73ABC59-F404-4AF2-AFFA-FE86363DC4C0}"/>
                  </a:ext>
                </a:extLst>
              </p:cNvPr>
              <p:cNvSpPr/>
              <p:nvPr/>
            </p:nvSpPr>
            <p:spPr>
              <a:xfrm>
                <a:off x="79826" y="4976295"/>
                <a:ext cx="3528508" cy="2322160"/>
              </a:xfrm>
              <a:custGeom>
                <a:avLst/>
                <a:gdLst>
                  <a:gd name="connsiteX0" fmla="*/ 63470 w 3528508"/>
                  <a:gd name="connsiteY0" fmla="*/ 0 h 2322160"/>
                  <a:gd name="connsiteX1" fmla="*/ 97778 w 3528508"/>
                  <a:gd name="connsiteY1" fmla="*/ 9009 h 2322160"/>
                  <a:gd name="connsiteX2" fmla="*/ 1827316 w 3528508"/>
                  <a:gd name="connsiteY2" fmla="*/ 765678 h 2322160"/>
                  <a:gd name="connsiteX3" fmla="*/ 3347379 w 3528508"/>
                  <a:gd name="connsiteY3" fmla="*/ 1885166 h 2322160"/>
                  <a:gd name="connsiteX4" fmla="*/ 3528508 w 3528508"/>
                  <a:gd name="connsiteY4" fmla="*/ 2068121 h 2322160"/>
                  <a:gd name="connsiteX5" fmla="*/ 3510569 w 3528508"/>
                  <a:gd name="connsiteY5" fmla="*/ 2092881 h 2322160"/>
                  <a:gd name="connsiteX6" fmla="*/ 1327195 w 3528508"/>
                  <a:gd name="connsiteY6" fmla="*/ 1852109 h 2322160"/>
                  <a:gd name="connsiteX7" fmla="*/ 26993 w 3528508"/>
                  <a:gd name="connsiteY7" fmla="*/ 81638 h 232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8508" h="2322160">
                    <a:moveTo>
                      <a:pt x="63470" y="0"/>
                    </a:moveTo>
                    <a:lnTo>
                      <a:pt x="97778" y="9009"/>
                    </a:lnTo>
                    <a:cubicBezTo>
                      <a:pt x="627712" y="162256"/>
                      <a:pt x="1225452" y="418192"/>
                      <a:pt x="1827316" y="765678"/>
                    </a:cubicBezTo>
                    <a:cubicBezTo>
                      <a:pt x="2429178" y="1113163"/>
                      <a:pt x="2949695" y="1502854"/>
                      <a:pt x="3347379" y="1885166"/>
                    </a:cubicBezTo>
                    <a:lnTo>
                      <a:pt x="3528508" y="2068121"/>
                    </a:lnTo>
                    <a:lnTo>
                      <a:pt x="3510569" y="2092881"/>
                    </a:lnTo>
                    <a:cubicBezTo>
                      <a:pt x="3172876" y="2470721"/>
                      <a:pt x="2233716" y="2375489"/>
                      <a:pt x="1327195" y="1852109"/>
                    </a:cubicBezTo>
                    <a:cubicBezTo>
                      <a:pt x="420674" y="1328729"/>
                      <a:pt x="-131379" y="563007"/>
                      <a:pt x="26993" y="8163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70000">
                    <a:srgbClr val="FF9900"/>
                  </a:gs>
                </a:gsLst>
                <a:path path="rect">
                  <a:fillToRect l="100000" t="100000"/>
                </a:path>
                <a:tileRect r="-100000" b="-100000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DC3B735-0431-41B1-8E10-A01C1C4C5DBB}"/>
                  </a:ext>
                </a:extLst>
              </p:cNvPr>
              <p:cNvSpPr/>
              <p:nvPr/>
            </p:nvSpPr>
            <p:spPr>
              <a:xfrm rot="13078124">
                <a:off x="2583399" y="6716573"/>
                <a:ext cx="700114" cy="111901"/>
              </a:xfrm>
              <a:custGeom>
                <a:avLst/>
                <a:gdLst>
                  <a:gd name="connsiteX0" fmla="*/ 342899 w 1155211"/>
                  <a:gd name="connsiteY0" fmla="*/ 92319 h 184640"/>
                  <a:gd name="connsiteX1" fmla="*/ 342899 w 1155211"/>
                  <a:gd name="connsiteY1" fmla="*/ 92320 h 184640"/>
                  <a:gd name="connsiteX2" fmla="*/ 342899 w 1155211"/>
                  <a:gd name="connsiteY2" fmla="*/ 92320 h 184640"/>
                  <a:gd name="connsiteX3" fmla="*/ 0 w 1155211"/>
                  <a:gd name="connsiteY3" fmla="*/ 92319 h 184640"/>
                  <a:gd name="connsiteX4" fmla="*/ 0 w 1155211"/>
                  <a:gd name="connsiteY4" fmla="*/ 92320 h 184640"/>
                  <a:gd name="connsiteX5" fmla="*/ 0 w 1155211"/>
                  <a:gd name="connsiteY5" fmla="*/ 92320 h 184640"/>
                  <a:gd name="connsiteX6" fmla="*/ 435219 w 1155211"/>
                  <a:gd name="connsiteY6" fmla="*/ 0 h 184640"/>
                  <a:gd name="connsiteX7" fmla="*/ 1062891 w 1155211"/>
                  <a:gd name="connsiteY7" fmla="*/ 0 h 184640"/>
                  <a:gd name="connsiteX8" fmla="*/ 1155211 w 1155211"/>
                  <a:gd name="connsiteY8" fmla="*/ 92320 h 184640"/>
                  <a:gd name="connsiteX9" fmla="*/ 1155210 w 1155211"/>
                  <a:gd name="connsiteY9" fmla="*/ 92320 h 184640"/>
                  <a:gd name="connsiteX10" fmla="*/ 1062890 w 1155211"/>
                  <a:gd name="connsiteY10" fmla="*/ 184640 h 184640"/>
                  <a:gd name="connsiteX11" fmla="*/ 435219 w 1155211"/>
                  <a:gd name="connsiteY11" fmla="*/ 184639 h 184640"/>
                  <a:gd name="connsiteX12" fmla="*/ 350154 w 1155211"/>
                  <a:gd name="connsiteY12" fmla="*/ 128254 h 184640"/>
                  <a:gd name="connsiteX13" fmla="*/ 342899 w 1155211"/>
                  <a:gd name="connsiteY13" fmla="*/ 92320 h 184640"/>
                  <a:gd name="connsiteX14" fmla="*/ 350154 w 1155211"/>
                  <a:gd name="connsiteY14" fmla="*/ 56385 h 184640"/>
                  <a:gd name="connsiteX15" fmla="*/ 435219 w 1155211"/>
                  <a:gd name="connsiteY15" fmla="*/ 0 h 184640"/>
                  <a:gd name="connsiteX16" fmla="*/ 92320 w 1155211"/>
                  <a:gd name="connsiteY16" fmla="*/ 0 h 184640"/>
                  <a:gd name="connsiteX17" fmla="*/ 180243 w 1155211"/>
                  <a:gd name="connsiteY17" fmla="*/ 0 h 184640"/>
                  <a:gd name="connsiteX18" fmla="*/ 272563 w 1155211"/>
                  <a:gd name="connsiteY18" fmla="*/ 92320 h 184640"/>
                  <a:gd name="connsiteX19" fmla="*/ 272562 w 1155211"/>
                  <a:gd name="connsiteY19" fmla="*/ 92320 h 184640"/>
                  <a:gd name="connsiteX20" fmla="*/ 180242 w 1155211"/>
                  <a:gd name="connsiteY20" fmla="*/ 184640 h 184640"/>
                  <a:gd name="connsiteX21" fmla="*/ 92320 w 1155211"/>
                  <a:gd name="connsiteY21" fmla="*/ 184639 h 184640"/>
                  <a:gd name="connsiteX22" fmla="*/ 7255 w 1155211"/>
                  <a:gd name="connsiteY22" fmla="*/ 128254 h 184640"/>
                  <a:gd name="connsiteX23" fmla="*/ 0 w 1155211"/>
                  <a:gd name="connsiteY23" fmla="*/ 92320 h 184640"/>
                  <a:gd name="connsiteX24" fmla="*/ 7255 w 1155211"/>
                  <a:gd name="connsiteY24" fmla="*/ 56385 h 184640"/>
                  <a:gd name="connsiteX25" fmla="*/ 92320 w 1155211"/>
                  <a:gd name="connsiteY25" fmla="*/ 0 h 18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55211" h="184640">
                    <a:moveTo>
                      <a:pt x="342899" y="92319"/>
                    </a:moveTo>
                    <a:lnTo>
                      <a:pt x="342899" y="92320"/>
                    </a:lnTo>
                    <a:lnTo>
                      <a:pt x="342899" y="92320"/>
                    </a:lnTo>
                    <a:close/>
                    <a:moveTo>
                      <a:pt x="0" y="92319"/>
                    </a:moveTo>
                    <a:lnTo>
                      <a:pt x="0" y="92320"/>
                    </a:lnTo>
                    <a:lnTo>
                      <a:pt x="0" y="92320"/>
                    </a:lnTo>
                    <a:close/>
                    <a:moveTo>
                      <a:pt x="435219" y="0"/>
                    </a:moveTo>
                    <a:lnTo>
                      <a:pt x="1062891" y="0"/>
                    </a:lnTo>
                    <a:cubicBezTo>
                      <a:pt x="1113878" y="0"/>
                      <a:pt x="1155211" y="41333"/>
                      <a:pt x="1155211" y="92320"/>
                    </a:cubicBezTo>
                    <a:lnTo>
                      <a:pt x="1155210" y="92320"/>
                    </a:lnTo>
                    <a:cubicBezTo>
                      <a:pt x="1155210" y="143307"/>
                      <a:pt x="1113877" y="184640"/>
                      <a:pt x="1062890" y="184640"/>
                    </a:cubicBezTo>
                    <a:lnTo>
                      <a:pt x="435219" y="184639"/>
                    </a:lnTo>
                    <a:cubicBezTo>
                      <a:pt x="396979" y="184639"/>
                      <a:pt x="364169" y="161389"/>
                      <a:pt x="350154" y="128254"/>
                    </a:cubicBezTo>
                    <a:lnTo>
                      <a:pt x="342899" y="92320"/>
                    </a:lnTo>
                    <a:lnTo>
                      <a:pt x="350154" y="56385"/>
                    </a:lnTo>
                    <a:cubicBezTo>
                      <a:pt x="364169" y="23250"/>
                      <a:pt x="396979" y="0"/>
                      <a:pt x="435219" y="0"/>
                    </a:cubicBezTo>
                    <a:close/>
                    <a:moveTo>
                      <a:pt x="92320" y="0"/>
                    </a:moveTo>
                    <a:lnTo>
                      <a:pt x="180243" y="0"/>
                    </a:lnTo>
                    <a:cubicBezTo>
                      <a:pt x="231230" y="0"/>
                      <a:pt x="272563" y="41333"/>
                      <a:pt x="272563" y="92320"/>
                    </a:cubicBezTo>
                    <a:lnTo>
                      <a:pt x="272562" y="92320"/>
                    </a:lnTo>
                    <a:cubicBezTo>
                      <a:pt x="272562" y="143307"/>
                      <a:pt x="231229" y="184640"/>
                      <a:pt x="180242" y="184640"/>
                    </a:cubicBezTo>
                    <a:lnTo>
                      <a:pt x="92320" y="184639"/>
                    </a:lnTo>
                    <a:cubicBezTo>
                      <a:pt x="54080" y="184639"/>
                      <a:pt x="21270" y="161389"/>
                      <a:pt x="7255" y="128254"/>
                    </a:cubicBezTo>
                    <a:lnTo>
                      <a:pt x="0" y="92320"/>
                    </a:lnTo>
                    <a:lnTo>
                      <a:pt x="7255" y="56385"/>
                    </a:lnTo>
                    <a:cubicBezTo>
                      <a:pt x="21270" y="23250"/>
                      <a:pt x="54080" y="0"/>
                      <a:pt x="923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1DD79AE9-2808-4F94-A94D-9A31F4E16ACA}"/>
              </a:ext>
            </a:extLst>
          </p:cNvPr>
          <p:cNvGrpSpPr/>
          <p:nvPr/>
        </p:nvGrpSpPr>
        <p:grpSpPr>
          <a:xfrm>
            <a:off x="6545544" y="1249132"/>
            <a:ext cx="2828640" cy="1872628"/>
            <a:chOff x="8965806" y="514220"/>
            <a:chExt cx="4087045" cy="2705720"/>
          </a:xfrm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D8876D2D-0056-4F0E-B404-F35A322C0BBA}"/>
                </a:ext>
              </a:extLst>
            </p:cNvPr>
            <p:cNvSpPr/>
            <p:nvPr/>
          </p:nvSpPr>
          <p:spPr>
            <a:xfrm>
              <a:off x="9156838" y="575922"/>
              <a:ext cx="3600481" cy="2644017"/>
            </a:xfrm>
            <a:custGeom>
              <a:avLst/>
              <a:gdLst>
                <a:gd name="connsiteX0" fmla="*/ 780929 w 3600481"/>
                <a:gd name="connsiteY0" fmla="*/ 71 h 2644017"/>
                <a:gd name="connsiteX1" fmla="*/ 2310950 w 3600481"/>
                <a:gd name="connsiteY1" fmla="*/ 470052 h 2644017"/>
                <a:gd name="connsiteX2" fmla="*/ 3593042 w 3600481"/>
                <a:gd name="connsiteY2" fmla="*/ 1804753 h 2644017"/>
                <a:gd name="connsiteX3" fmla="*/ 3600481 w 3600481"/>
                <a:gd name="connsiteY3" fmla="*/ 1833088 h 2644017"/>
                <a:gd name="connsiteX4" fmla="*/ 3438528 w 3600481"/>
                <a:gd name="connsiteY4" fmla="*/ 2078402 h 2644017"/>
                <a:gd name="connsiteX5" fmla="*/ 3448460 w 3600481"/>
                <a:gd name="connsiteY5" fmla="*/ 2471822 h 2644017"/>
                <a:gd name="connsiteX6" fmla="*/ 3435199 w 3600481"/>
                <a:gd name="connsiteY6" fmla="*/ 2484012 h 2644017"/>
                <a:gd name="connsiteX7" fmla="*/ 1327195 w 3600481"/>
                <a:gd name="connsiteY7" fmla="*/ 2173966 h 2644017"/>
                <a:gd name="connsiteX8" fmla="*/ 26993 w 3600481"/>
                <a:gd name="connsiteY8" fmla="*/ 403495 h 2644017"/>
                <a:gd name="connsiteX9" fmla="*/ 50458 w 3600481"/>
                <a:gd name="connsiteY9" fmla="*/ 350977 h 2644017"/>
                <a:gd name="connsiteX10" fmla="*/ 130623 w 3600481"/>
                <a:gd name="connsiteY10" fmla="*/ 363060 h 2644017"/>
                <a:gd name="connsiteX11" fmla="*/ 457302 w 3600481"/>
                <a:gd name="connsiteY11" fmla="*/ 393613 h 2644017"/>
                <a:gd name="connsiteX12" fmla="*/ 525544 w 3600481"/>
                <a:gd name="connsiteY12" fmla="*/ 32506 h 2644017"/>
                <a:gd name="connsiteX13" fmla="*/ 526387 w 3600481"/>
                <a:gd name="connsiteY13" fmla="*/ 25372 h 2644017"/>
                <a:gd name="connsiteX14" fmla="*/ 545045 w 3600481"/>
                <a:gd name="connsiteY14" fmla="*/ 21026 h 2644017"/>
                <a:gd name="connsiteX15" fmla="*/ 780929 w 3600481"/>
                <a:gd name="connsiteY15" fmla="*/ 71 h 264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00481" h="2644017">
                  <a:moveTo>
                    <a:pt x="780929" y="71"/>
                  </a:moveTo>
                  <a:cubicBezTo>
                    <a:pt x="1211374" y="-3870"/>
                    <a:pt x="1767037" y="156024"/>
                    <a:pt x="2310950" y="470052"/>
                  </a:cubicBezTo>
                  <a:cubicBezTo>
                    <a:pt x="2975732" y="853864"/>
                    <a:pt x="3449889" y="1368002"/>
                    <a:pt x="3593042" y="1804753"/>
                  </a:cubicBezTo>
                  <a:lnTo>
                    <a:pt x="3600481" y="1833088"/>
                  </a:lnTo>
                  <a:cubicBezTo>
                    <a:pt x="3528717" y="1912320"/>
                    <a:pt x="3487432" y="1968691"/>
                    <a:pt x="3438528" y="2078402"/>
                  </a:cubicBezTo>
                  <a:cubicBezTo>
                    <a:pt x="3389623" y="2188113"/>
                    <a:pt x="3440126" y="2402950"/>
                    <a:pt x="3448460" y="2471822"/>
                  </a:cubicBezTo>
                  <a:lnTo>
                    <a:pt x="3435199" y="2484012"/>
                  </a:lnTo>
                  <a:cubicBezTo>
                    <a:pt x="3047800" y="2777976"/>
                    <a:pt x="2173281" y="2662454"/>
                    <a:pt x="1327195" y="2173966"/>
                  </a:cubicBezTo>
                  <a:cubicBezTo>
                    <a:pt x="420674" y="1650586"/>
                    <a:pt x="-131380" y="884864"/>
                    <a:pt x="26993" y="403495"/>
                  </a:cubicBezTo>
                  <a:lnTo>
                    <a:pt x="50458" y="350977"/>
                  </a:lnTo>
                  <a:lnTo>
                    <a:pt x="130623" y="363060"/>
                  </a:lnTo>
                  <a:cubicBezTo>
                    <a:pt x="207324" y="365408"/>
                    <a:pt x="394008" y="432238"/>
                    <a:pt x="457302" y="393613"/>
                  </a:cubicBezTo>
                  <a:cubicBezTo>
                    <a:pt x="552245" y="335676"/>
                    <a:pt x="498951" y="153471"/>
                    <a:pt x="525544" y="32506"/>
                  </a:cubicBezTo>
                  <a:lnTo>
                    <a:pt x="526387" y="25372"/>
                  </a:lnTo>
                  <a:lnTo>
                    <a:pt x="545045" y="21026"/>
                  </a:lnTo>
                  <a:cubicBezTo>
                    <a:pt x="618268" y="7799"/>
                    <a:pt x="697231" y="838"/>
                    <a:pt x="780929" y="71"/>
                  </a:cubicBezTo>
                  <a:close/>
                </a:path>
              </a:pathLst>
            </a:custGeom>
            <a:pattFill prst="lgConfetti">
              <a:fgClr>
                <a:schemeClr val="accent4">
                  <a:lumMod val="40000"/>
                  <a:lumOff val="60000"/>
                </a:schemeClr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B04E8425-8F13-4D57-B799-B1341A1153F2}"/>
                </a:ext>
              </a:extLst>
            </p:cNvPr>
            <p:cNvSpPr/>
            <p:nvPr/>
          </p:nvSpPr>
          <p:spPr>
            <a:xfrm>
              <a:off x="9688189" y="575935"/>
              <a:ext cx="3081884" cy="1822167"/>
            </a:xfrm>
            <a:custGeom>
              <a:avLst/>
              <a:gdLst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841 w 3070167"/>
                <a:gd name="connsiteY0" fmla="*/ 71 h 1828416"/>
                <a:gd name="connsiteX1" fmla="*/ 1781862 w 3070167"/>
                <a:gd name="connsiteY1" fmla="*/ 470052 h 1828416"/>
                <a:gd name="connsiteX2" fmla="*/ 3063954 w 3070167"/>
                <a:gd name="connsiteY2" fmla="*/ 1804753 h 1828416"/>
                <a:gd name="connsiteX3" fmla="*/ 3070167 w 3070167"/>
                <a:gd name="connsiteY3" fmla="*/ 1828416 h 1828416"/>
                <a:gd name="connsiteX4" fmla="*/ 2961361 w 3070167"/>
                <a:gd name="connsiteY4" fmla="*/ 1716745 h 1828416"/>
                <a:gd name="connsiteX5" fmla="*/ 1604384 w 3070167"/>
                <a:gd name="connsiteY5" fmla="*/ 710095 h 1828416"/>
                <a:gd name="connsiteX6" fmla="*/ 54111 w 3070167"/>
                <a:gd name="connsiteY6" fmla="*/ 38243 h 1828416"/>
                <a:gd name="connsiteX7" fmla="*/ 683 w 3070167"/>
                <a:gd name="connsiteY7" fmla="*/ 24669 h 1828416"/>
                <a:gd name="connsiteX8" fmla="*/ 113184 w 3070167"/>
                <a:gd name="connsiteY8" fmla="*/ 7466 h 1828416"/>
                <a:gd name="connsiteX9" fmla="*/ 251841 w 3070167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0 w 3069484"/>
                <a:gd name="connsiteY6" fmla="*/ 24669 h 1828416"/>
                <a:gd name="connsiteX7" fmla="*/ 112501 w 3069484"/>
                <a:gd name="connsiteY7" fmla="*/ 7466 h 1828416"/>
                <a:gd name="connsiteX8" fmla="*/ 251158 w 3069484"/>
                <a:gd name="connsiteY8" fmla="*/ 71 h 1828416"/>
                <a:gd name="connsiteX0" fmla="*/ 352588 w 3170914"/>
                <a:gd name="connsiteY0" fmla="*/ 59926 h 1888271"/>
                <a:gd name="connsiteX1" fmla="*/ 1882609 w 3170914"/>
                <a:gd name="connsiteY1" fmla="*/ 529907 h 1888271"/>
                <a:gd name="connsiteX2" fmla="*/ 3164701 w 3170914"/>
                <a:gd name="connsiteY2" fmla="*/ 1864608 h 1888271"/>
                <a:gd name="connsiteX3" fmla="*/ 3170914 w 3170914"/>
                <a:gd name="connsiteY3" fmla="*/ 1888271 h 1888271"/>
                <a:gd name="connsiteX4" fmla="*/ 3062108 w 3170914"/>
                <a:gd name="connsiteY4" fmla="*/ 1776600 h 1888271"/>
                <a:gd name="connsiteX5" fmla="*/ 1705131 w 3170914"/>
                <a:gd name="connsiteY5" fmla="*/ 769950 h 1888271"/>
                <a:gd name="connsiteX6" fmla="*/ 101430 w 3170914"/>
                <a:gd name="connsiteY6" fmla="*/ 84524 h 1888271"/>
                <a:gd name="connsiteX7" fmla="*/ 352588 w 3170914"/>
                <a:gd name="connsiteY7" fmla="*/ 59926 h 1888271"/>
                <a:gd name="connsiteX0" fmla="*/ 262123 w 3080449"/>
                <a:gd name="connsiteY0" fmla="*/ 31590 h 1859935"/>
                <a:gd name="connsiteX1" fmla="*/ 1792144 w 3080449"/>
                <a:gd name="connsiteY1" fmla="*/ 501571 h 1859935"/>
                <a:gd name="connsiteX2" fmla="*/ 3074236 w 3080449"/>
                <a:gd name="connsiteY2" fmla="*/ 1836272 h 1859935"/>
                <a:gd name="connsiteX3" fmla="*/ 3080449 w 3080449"/>
                <a:gd name="connsiteY3" fmla="*/ 1859935 h 1859935"/>
                <a:gd name="connsiteX4" fmla="*/ 2971643 w 3080449"/>
                <a:gd name="connsiteY4" fmla="*/ 1748264 h 1859935"/>
                <a:gd name="connsiteX5" fmla="*/ 1614666 w 3080449"/>
                <a:gd name="connsiteY5" fmla="*/ 741614 h 1859935"/>
                <a:gd name="connsiteX6" fmla="*/ 10965 w 3080449"/>
                <a:gd name="connsiteY6" fmla="*/ 56188 h 1859935"/>
                <a:gd name="connsiteX7" fmla="*/ 262123 w 3080449"/>
                <a:gd name="connsiteY7" fmla="*/ 31590 h 1859935"/>
                <a:gd name="connsiteX0" fmla="*/ 251158 w 3069484"/>
                <a:gd name="connsiteY0" fmla="*/ 36540 h 1864885"/>
                <a:gd name="connsiteX1" fmla="*/ 1781179 w 3069484"/>
                <a:gd name="connsiteY1" fmla="*/ 506521 h 1864885"/>
                <a:gd name="connsiteX2" fmla="*/ 3063271 w 3069484"/>
                <a:gd name="connsiteY2" fmla="*/ 1841222 h 1864885"/>
                <a:gd name="connsiteX3" fmla="*/ 3069484 w 3069484"/>
                <a:gd name="connsiteY3" fmla="*/ 1864885 h 1864885"/>
                <a:gd name="connsiteX4" fmla="*/ 2960678 w 3069484"/>
                <a:gd name="connsiteY4" fmla="*/ 1753214 h 1864885"/>
                <a:gd name="connsiteX5" fmla="*/ 1603701 w 3069484"/>
                <a:gd name="connsiteY5" fmla="*/ 746564 h 1864885"/>
                <a:gd name="connsiteX6" fmla="*/ 0 w 3069484"/>
                <a:gd name="connsiteY6" fmla="*/ 61138 h 1864885"/>
                <a:gd name="connsiteX7" fmla="*/ 251158 w 3069484"/>
                <a:gd name="connsiteY7" fmla="*/ 36540 h 1864885"/>
                <a:gd name="connsiteX0" fmla="*/ 251158 w 3069484"/>
                <a:gd name="connsiteY0" fmla="*/ 4770 h 1833115"/>
                <a:gd name="connsiteX1" fmla="*/ 1781179 w 3069484"/>
                <a:gd name="connsiteY1" fmla="*/ 474751 h 1833115"/>
                <a:gd name="connsiteX2" fmla="*/ 3063271 w 3069484"/>
                <a:gd name="connsiteY2" fmla="*/ 1809452 h 1833115"/>
                <a:gd name="connsiteX3" fmla="*/ 3069484 w 3069484"/>
                <a:gd name="connsiteY3" fmla="*/ 1833115 h 1833115"/>
                <a:gd name="connsiteX4" fmla="*/ 2960678 w 3069484"/>
                <a:gd name="connsiteY4" fmla="*/ 1721444 h 1833115"/>
                <a:gd name="connsiteX5" fmla="*/ 1603701 w 3069484"/>
                <a:gd name="connsiteY5" fmla="*/ 714794 h 1833115"/>
                <a:gd name="connsiteX6" fmla="*/ 0 w 3069484"/>
                <a:gd name="connsiteY6" fmla="*/ 29368 h 1833115"/>
                <a:gd name="connsiteX7" fmla="*/ 251158 w 3069484"/>
                <a:gd name="connsiteY7" fmla="*/ 4770 h 1833115"/>
                <a:gd name="connsiteX0" fmla="*/ 251158 w 3069484"/>
                <a:gd name="connsiteY0" fmla="*/ 3516 h 1831861"/>
                <a:gd name="connsiteX1" fmla="*/ 1781179 w 3069484"/>
                <a:gd name="connsiteY1" fmla="*/ 473497 h 1831861"/>
                <a:gd name="connsiteX2" fmla="*/ 3063271 w 3069484"/>
                <a:gd name="connsiteY2" fmla="*/ 1808198 h 1831861"/>
                <a:gd name="connsiteX3" fmla="*/ 3069484 w 3069484"/>
                <a:gd name="connsiteY3" fmla="*/ 1831861 h 1831861"/>
                <a:gd name="connsiteX4" fmla="*/ 2960678 w 3069484"/>
                <a:gd name="connsiteY4" fmla="*/ 1720190 h 1831861"/>
                <a:gd name="connsiteX5" fmla="*/ 1603701 w 3069484"/>
                <a:gd name="connsiteY5" fmla="*/ 713540 h 1831861"/>
                <a:gd name="connsiteX6" fmla="*/ 0 w 3069484"/>
                <a:gd name="connsiteY6" fmla="*/ 28114 h 1831861"/>
                <a:gd name="connsiteX7" fmla="*/ 251158 w 3069484"/>
                <a:gd name="connsiteY7" fmla="*/ 3516 h 1831861"/>
                <a:gd name="connsiteX0" fmla="*/ 251178 w 3069504"/>
                <a:gd name="connsiteY0" fmla="*/ 72 h 1828417"/>
                <a:gd name="connsiteX1" fmla="*/ 1781199 w 3069504"/>
                <a:gd name="connsiteY1" fmla="*/ 470053 h 1828417"/>
                <a:gd name="connsiteX2" fmla="*/ 3063291 w 3069504"/>
                <a:gd name="connsiteY2" fmla="*/ 1804754 h 1828417"/>
                <a:gd name="connsiteX3" fmla="*/ 3069504 w 3069504"/>
                <a:gd name="connsiteY3" fmla="*/ 1828417 h 1828417"/>
                <a:gd name="connsiteX4" fmla="*/ 2960698 w 3069504"/>
                <a:gd name="connsiteY4" fmla="*/ 1716746 h 1828417"/>
                <a:gd name="connsiteX5" fmla="*/ 1603721 w 3069504"/>
                <a:gd name="connsiteY5" fmla="*/ 710096 h 1828417"/>
                <a:gd name="connsiteX6" fmla="*/ 20 w 3069504"/>
                <a:gd name="connsiteY6" fmla="*/ 24670 h 1828417"/>
                <a:gd name="connsiteX7" fmla="*/ 251178 w 3069504"/>
                <a:gd name="connsiteY7" fmla="*/ 72 h 1828417"/>
                <a:gd name="connsiteX0" fmla="*/ 251178 w 3072679"/>
                <a:gd name="connsiteY0" fmla="*/ 72 h 1841117"/>
                <a:gd name="connsiteX1" fmla="*/ 1781199 w 3072679"/>
                <a:gd name="connsiteY1" fmla="*/ 470053 h 1841117"/>
                <a:gd name="connsiteX2" fmla="*/ 3063291 w 3072679"/>
                <a:gd name="connsiteY2" fmla="*/ 1804754 h 1841117"/>
                <a:gd name="connsiteX3" fmla="*/ 3072679 w 3072679"/>
                <a:gd name="connsiteY3" fmla="*/ 1841117 h 1841117"/>
                <a:gd name="connsiteX4" fmla="*/ 2960698 w 3072679"/>
                <a:gd name="connsiteY4" fmla="*/ 1716746 h 1841117"/>
                <a:gd name="connsiteX5" fmla="*/ 1603721 w 3072679"/>
                <a:gd name="connsiteY5" fmla="*/ 710096 h 1841117"/>
                <a:gd name="connsiteX6" fmla="*/ 20 w 3072679"/>
                <a:gd name="connsiteY6" fmla="*/ 24670 h 1841117"/>
                <a:gd name="connsiteX7" fmla="*/ 251178 w 3072679"/>
                <a:gd name="connsiteY7" fmla="*/ 72 h 1841117"/>
                <a:gd name="connsiteX0" fmla="*/ 251178 w 3082204"/>
                <a:gd name="connsiteY0" fmla="*/ 72 h 1844292"/>
                <a:gd name="connsiteX1" fmla="*/ 1781199 w 3082204"/>
                <a:gd name="connsiteY1" fmla="*/ 470053 h 1844292"/>
                <a:gd name="connsiteX2" fmla="*/ 3063291 w 3082204"/>
                <a:gd name="connsiteY2" fmla="*/ 1804754 h 1844292"/>
                <a:gd name="connsiteX3" fmla="*/ 3082204 w 3082204"/>
                <a:gd name="connsiteY3" fmla="*/ 1844292 h 1844292"/>
                <a:gd name="connsiteX4" fmla="*/ 2960698 w 3082204"/>
                <a:gd name="connsiteY4" fmla="*/ 1716746 h 1844292"/>
                <a:gd name="connsiteX5" fmla="*/ 1603721 w 3082204"/>
                <a:gd name="connsiteY5" fmla="*/ 710096 h 1844292"/>
                <a:gd name="connsiteX6" fmla="*/ 20 w 3082204"/>
                <a:gd name="connsiteY6" fmla="*/ 24670 h 1844292"/>
                <a:gd name="connsiteX7" fmla="*/ 251178 w 3082204"/>
                <a:gd name="connsiteY7" fmla="*/ 72 h 1844292"/>
                <a:gd name="connsiteX0" fmla="*/ 251178 w 3091729"/>
                <a:gd name="connsiteY0" fmla="*/ 72 h 1856992"/>
                <a:gd name="connsiteX1" fmla="*/ 1781199 w 3091729"/>
                <a:gd name="connsiteY1" fmla="*/ 470053 h 1856992"/>
                <a:gd name="connsiteX2" fmla="*/ 3063291 w 3091729"/>
                <a:gd name="connsiteY2" fmla="*/ 1804754 h 1856992"/>
                <a:gd name="connsiteX3" fmla="*/ 3091729 w 3091729"/>
                <a:gd name="connsiteY3" fmla="*/ 1856992 h 1856992"/>
                <a:gd name="connsiteX4" fmla="*/ 2960698 w 3091729"/>
                <a:gd name="connsiteY4" fmla="*/ 1716746 h 1856992"/>
                <a:gd name="connsiteX5" fmla="*/ 1603721 w 3091729"/>
                <a:gd name="connsiteY5" fmla="*/ 710096 h 1856992"/>
                <a:gd name="connsiteX6" fmla="*/ 20 w 3091729"/>
                <a:gd name="connsiteY6" fmla="*/ 24670 h 1856992"/>
                <a:gd name="connsiteX7" fmla="*/ 251178 w 3091729"/>
                <a:gd name="connsiteY7" fmla="*/ 72 h 1856992"/>
                <a:gd name="connsiteX0" fmla="*/ 251178 w 3063291"/>
                <a:gd name="connsiteY0" fmla="*/ 72 h 1942717"/>
                <a:gd name="connsiteX1" fmla="*/ 1781199 w 3063291"/>
                <a:gd name="connsiteY1" fmla="*/ 470053 h 1942717"/>
                <a:gd name="connsiteX2" fmla="*/ 3063291 w 3063291"/>
                <a:gd name="connsiteY2" fmla="*/ 1804754 h 1942717"/>
                <a:gd name="connsiteX3" fmla="*/ 3034579 w 3063291"/>
                <a:gd name="connsiteY3" fmla="*/ 1942717 h 1942717"/>
                <a:gd name="connsiteX4" fmla="*/ 2960698 w 3063291"/>
                <a:gd name="connsiteY4" fmla="*/ 1716746 h 1942717"/>
                <a:gd name="connsiteX5" fmla="*/ 1603721 w 3063291"/>
                <a:gd name="connsiteY5" fmla="*/ 710096 h 1942717"/>
                <a:gd name="connsiteX6" fmla="*/ 20 w 3063291"/>
                <a:gd name="connsiteY6" fmla="*/ 24670 h 1942717"/>
                <a:gd name="connsiteX7" fmla="*/ 251178 w 3063291"/>
                <a:gd name="connsiteY7" fmla="*/ 72 h 1942717"/>
                <a:gd name="connsiteX0" fmla="*/ 251178 w 3063291"/>
                <a:gd name="connsiteY0" fmla="*/ 72 h 1804754"/>
                <a:gd name="connsiteX1" fmla="*/ 1781199 w 3063291"/>
                <a:gd name="connsiteY1" fmla="*/ 470053 h 1804754"/>
                <a:gd name="connsiteX2" fmla="*/ 3063291 w 3063291"/>
                <a:gd name="connsiteY2" fmla="*/ 1804754 h 1804754"/>
                <a:gd name="connsiteX3" fmla="*/ 2960698 w 3063291"/>
                <a:gd name="connsiteY3" fmla="*/ 1716746 h 1804754"/>
                <a:gd name="connsiteX4" fmla="*/ 1603721 w 3063291"/>
                <a:gd name="connsiteY4" fmla="*/ 710096 h 1804754"/>
                <a:gd name="connsiteX5" fmla="*/ 20 w 3063291"/>
                <a:gd name="connsiteY5" fmla="*/ 24670 h 1804754"/>
                <a:gd name="connsiteX6" fmla="*/ 251178 w 3063291"/>
                <a:gd name="connsiteY6" fmla="*/ 72 h 1804754"/>
                <a:gd name="connsiteX0" fmla="*/ 251178 w 3063291"/>
                <a:gd name="connsiteY0" fmla="*/ 72 h 1813255"/>
                <a:gd name="connsiteX1" fmla="*/ 1781199 w 3063291"/>
                <a:gd name="connsiteY1" fmla="*/ 470053 h 1813255"/>
                <a:gd name="connsiteX2" fmla="*/ 3063291 w 3063291"/>
                <a:gd name="connsiteY2" fmla="*/ 1804754 h 1813255"/>
                <a:gd name="connsiteX3" fmla="*/ 2960698 w 3063291"/>
                <a:gd name="connsiteY3" fmla="*/ 1716746 h 1813255"/>
                <a:gd name="connsiteX4" fmla="*/ 1603721 w 3063291"/>
                <a:gd name="connsiteY4" fmla="*/ 710096 h 1813255"/>
                <a:gd name="connsiteX5" fmla="*/ 20 w 3063291"/>
                <a:gd name="connsiteY5" fmla="*/ 24670 h 1813255"/>
                <a:gd name="connsiteX6" fmla="*/ 251178 w 3063291"/>
                <a:gd name="connsiteY6" fmla="*/ 72 h 1813255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81719"/>
                <a:gd name="connsiteY0" fmla="*/ 64 h 1822171"/>
                <a:gd name="connsiteX1" fmla="*/ 1847874 w 3081719"/>
                <a:gd name="connsiteY1" fmla="*/ 479570 h 1822171"/>
                <a:gd name="connsiteX2" fmla="*/ 3079166 w 3081719"/>
                <a:gd name="connsiteY2" fmla="*/ 1814271 h 1822171"/>
                <a:gd name="connsiteX3" fmla="*/ 2960698 w 3081719"/>
                <a:gd name="connsiteY3" fmla="*/ 1716738 h 1822171"/>
                <a:gd name="connsiteX4" fmla="*/ 1603721 w 3081719"/>
                <a:gd name="connsiteY4" fmla="*/ 710088 h 1822171"/>
                <a:gd name="connsiteX5" fmla="*/ 20 w 3081719"/>
                <a:gd name="connsiteY5" fmla="*/ 24662 h 1822171"/>
                <a:gd name="connsiteX6" fmla="*/ 251178 w 3081719"/>
                <a:gd name="connsiteY6" fmla="*/ 64 h 1822171"/>
                <a:gd name="connsiteX0" fmla="*/ 251178 w 3081828"/>
                <a:gd name="connsiteY0" fmla="*/ 63 h 1822170"/>
                <a:gd name="connsiteX1" fmla="*/ 1882799 w 3081828"/>
                <a:gd name="connsiteY1" fmla="*/ 482744 h 1822170"/>
                <a:gd name="connsiteX2" fmla="*/ 3079166 w 3081828"/>
                <a:gd name="connsiteY2" fmla="*/ 1814270 h 1822170"/>
                <a:gd name="connsiteX3" fmla="*/ 2960698 w 3081828"/>
                <a:gd name="connsiteY3" fmla="*/ 1716737 h 1822170"/>
                <a:gd name="connsiteX4" fmla="*/ 1603721 w 3081828"/>
                <a:gd name="connsiteY4" fmla="*/ 710087 h 1822170"/>
                <a:gd name="connsiteX5" fmla="*/ 20 w 3081828"/>
                <a:gd name="connsiteY5" fmla="*/ 24661 h 1822170"/>
                <a:gd name="connsiteX6" fmla="*/ 251178 w 3081828"/>
                <a:gd name="connsiteY6" fmla="*/ 63 h 1822170"/>
                <a:gd name="connsiteX0" fmla="*/ 251178 w 3081884"/>
                <a:gd name="connsiteY0" fmla="*/ 60 h 1822167"/>
                <a:gd name="connsiteX1" fmla="*/ 1882799 w 3081884"/>
                <a:gd name="connsiteY1" fmla="*/ 482741 h 1822167"/>
                <a:gd name="connsiteX2" fmla="*/ 3079166 w 3081884"/>
                <a:gd name="connsiteY2" fmla="*/ 1814267 h 1822167"/>
                <a:gd name="connsiteX3" fmla="*/ 2960698 w 3081884"/>
                <a:gd name="connsiteY3" fmla="*/ 1716734 h 1822167"/>
                <a:gd name="connsiteX4" fmla="*/ 1603721 w 3081884"/>
                <a:gd name="connsiteY4" fmla="*/ 710084 h 1822167"/>
                <a:gd name="connsiteX5" fmla="*/ 20 w 3081884"/>
                <a:gd name="connsiteY5" fmla="*/ 24658 h 1822167"/>
                <a:gd name="connsiteX6" fmla="*/ 251178 w 3081884"/>
                <a:gd name="connsiteY6" fmla="*/ 60 h 182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1884" h="1822167">
                  <a:moveTo>
                    <a:pt x="251178" y="60"/>
                  </a:moveTo>
                  <a:cubicBezTo>
                    <a:pt x="681622" y="-3882"/>
                    <a:pt x="1322568" y="189898"/>
                    <a:pt x="1882799" y="482741"/>
                  </a:cubicBezTo>
                  <a:cubicBezTo>
                    <a:pt x="2379071" y="742151"/>
                    <a:pt x="3132862" y="1612466"/>
                    <a:pt x="3079166" y="1814267"/>
                  </a:cubicBezTo>
                  <a:cubicBezTo>
                    <a:pt x="3064018" y="1851606"/>
                    <a:pt x="2994896" y="1746070"/>
                    <a:pt x="2960698" y="1716734"/>
                  </a:cubicBezTo>
                  <a:cubicBezTo>
                    <a:pt x="2606771" y="1371478"/>
                    <a:pt x="2097167" y="992097"/>
                    <a:pt x="1603721" y="710084"/>
                  </a:cubicBezTo>
                  <a:cubicBezTo>
                    <a:pt x="1110275" y="428071"/>
                    <a:pt x="-5447" y="49688"/>
                    <a:pt x="20" y="24658"/>
                  </a:cubicBezTo>
                  <a:cubicBezTo>
                    <a:pt x="5487" y="-372"/>
                    <a:pt x="144815" y="2029"/>
                    <a:pt x="251178" y="6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9BFEE2E7-80B1-4CD4-A294-FD620F644C25}"/>
                </a:ext>
              </a:extLst>
            </p:cNvPr>
            <p:cNvSpPr/>
            <p:nvPr/>
          </p:nvSpPr>
          <p:spPr>
            <a:xfrm rot="1800000">
              <a:off x="9324898" y="608459"/>
              <a:ext cx="2710051" cy="1030843"/>
            </a:xfrm>
            <a:custGeom>
              <a:avLst/>
              <a:gdLst>
                <a:gd name="connsiteX0" fmla="*/ 363078 w 2710051"/>
                <a:gd name="connsiteY0" fmla="*/ 301727 h 942159"/>
                <a:gd name="connsiteX1" fmla="*/ 629139 w 2710051"/>
                <a:gd name="connsiteY1" fmla="*/ 335474 h 942159"/>
                <a:gd name="connsiteX2" fmla="*/ 653613 w 2710051"/>
                <a:gd name="connsiteY2" fmla="*/ 138015 h 942159"/>
                <a:gd name="connsiteX3" fmla="*/ 898717 w 2710051"/>
                <a:gd name="connsiteY3" fmla="*/ 221177 h 942159"/>
                <a:gd name="connsiteX4" fmla="*/ 991948 w 2710051"/>
                <a:gd name="connsiteY4" fmla="*/ 35102 h 942159"/>
                <a:gd name="connsiteX5" fmla="*/ 1199381 w 2710051"/>
                <a:gd name="connsiteY5" fmla="*/ 162019 h 942159"/>
                <a:gd name="connsiteX6" fmla="*/ 1355026 w 2710051"/>
                <a:gd name="connsiteY6" fmla="*/ 0 h 942159"/>
                <a:gd name="connsiteX7" fmla="*/ 1510670 w 2710051"/>
                <a:gd name="connsiteY7" fmla="*/ 162019 h 942159"/>
                <a:gd name="connsiteX8" fmla="*/ 1718103 w 2710051"/>
                <a:gd name="connsiteY8" fmla="*/ 35102 h 942159"/>
                <a:gd name="connsiteX9" fmla="*/ 1811334 w 2710051"/>
                <a:gd name="connsiteY9" fmla="*/ 221177 h 942159"/>
                <a:gd name="connsiteX10" fmla="*/ 2056438 w 2710051"/>
                <a:gd name="connsiteY10" fmla="*/ 138015 h 942159"/>
                <a:gd name="connsiteX11" fmla="*/ 2080912 w 2710051"/>
                <a:gd name="connsiteY11" fmla="*/ 335474 h 942159"/>
                <a:gd name="connsiteX12" fmla="*/ 2346973 w 2710051"/>
                <a:gd name="connsiteY12" fmla="*/ 301727 h 942159"/>
                <a:gd name="connsiteX13" fmla="*/ 2301017 w 2710051"/>
                <a:gd name="connsiteY13" fmla="*/ 497107 h 942159"/>
                <a:gd name="connsiteX14" fmla="*/ 2569908 w 2710051"/>
                <a:gd name="connsiteY14" fmla="*/ 515080 h 942159"/>
                <a:gd name="connsiteX15" fmla="*/ 2456662 w 2710051"/>
                <a:gd name="connsiteY15" fmla="*/ 695071 h 942159"/>
                <a:gd name="connsiteX16" fmla="*/ 2710051 w 2710051"/>
                <a:gd name="connsiteY16" fmla="*/ 763534 h 942159"/>
                <a:gd name="connsiteX17" fmla="*/ 2537220 w 2710051"/>
                <a:gd name="connsiteY17" fmla="*/ 915862 h 942159"/>
                <a:gd name="connsiteX18" fmla="*/ 2587982 w 2710051"/>
                <a:gd name="connsiteY18" fmla="*/ 942159 h 942159"/>
                <a:gd name="connsiteX19" fmla="*/ 2347666 w 2710051"/>
                <a:gd name="connsiteY19" fmla="*/ 918396 h 942159"/>
                <a:gd name="connsiteX20" fmla="*/ 1326886 w 2710051"/>
                <a:gd name="connsiteY20" fmla="*/ 876090 h 942159"/>
                <a:gd name="connsiteX21" fmla="*/ 306105 w 2710051"/>
                <a:gd name="connsiteY21" fmla="*/ 918396 h 942159"/>
                <a:gd name="connsiteX22" fmla="*/ 135345 w 2710051"/>
                <a:gd name="connsiteY22" fmla="*/ 935282 h 942159"/>
                <a:gd name="connsiteX23" fmla="*/ 172831 w 2710051"/>
                <a:gd name="connsiteY23" fmla="*/ 915862 h 942159"/>
                <a:gd name="connsiteX24" fmla="*/ 0 w 2710051"/>
                <a:gd name="connsiteY24" fmla="*/ 763534 h 942159"/>
                <a:gd name="connsiteX25" fmla="*/ 253389 w 2710051"/>
                <a:gd name="connsiteY25" fmla="*/ 695071 h 942159"/>
                <a:gd name="connsiteX26" fmla="*/ 140143 w 2710051"/>
                <a:gd name="connsiteY26" fmla="*/ 515080 h 942159"/>
                <a:gd name="connsiteX27" fmla="*/ 409034 w 2710051"/>
                <a:gd name="connsiteY27" fmla="*/ 497107 h 942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10051" h="942159">
                  <a:moveTo>
                    <a:pt x="363078" y="301727"/>
                  </a:moveTo>
                  <a:lnTo>
                    <a:pt x="629139" y="335474"/>
                  </a:lnTo>
                  <a:lnTo>
                    <a:pt x="653613" y="138015"/>
                  </a:lnTo>
                  <a:lnTo>
                    <a:pt x="898717" y="221177"/>
                  </a:lnTo>
                  <a:lnTo>
                    <a:pt x="991948" y="35102"/>
                  </a:lnTo>
                  <a:lnTo>
                    <a:pt x="1199381" y="162019"/>
                  </a:lnTo>
                  <a:lnTo>
                    <a:pt x="1355026" y="0"/>
                  </a:lnTo>
                  <a:lnTo>
                    <a:pt x="1510670" y="162019"/>
                  </a:lnTo>
                  <a:lnTo>
                    <a:pt x="1718103" y="35102"/>
                  </a:lnTo>
                  <a:lnTo>
                    <a:pt x="1811334" y="221177"/>
                  </a:lnTo>
                  <a:lnTo>
                    <a:pt x="2056438" y="138015"/>
                  </a:lnTo>
                  <a:lnTo>
                    <a:pt x="2080912" y="335474"/>
                  </a:lnTo>
                  <a:lnTo>
                    <a:pt x="2346973" y="301727"/>
                  </a:lnTo>
                  <a:lnTo>
                    <a:pt x="2301017" y="497107"/>
                  </a:lnTo>
                  <a:lnTo>
                    <a:pt x="2569908" y="515080"/>
                  </a:lnTo>
                  <a:lnTo>
                    <a:pt x="2456662" y="695071"/>
                  </a:lnTo>
                  <a:lnTo>
                    <a:pt x="2710051" y="763534"/>
                  </a:lnTo>
                  <a:lnTo>
                    <a:pt x="2537220" y="915862"/>
                  </a:lnTo>
                  <a:lnTo>
                    <a:pt x="2587982" y="942159"/>
                  </a:lnTo>
                  <a:lnTo>
                    <a:pt x="2347666" y="918396"/>
                  </a:lnTo>
                  <a:cubicBezTo>
                    <a:pt x="2019628" y="890717"/>
                    <a:pt x="1677930" y="876090"/>
                    <a:pt x="1326886" y="876090"/>
                  </a:cubicBezTo>
                  <a:cubicBezTo>
                    <a:pt x="975841" y="876090"/>
                    <a:pt x="634143" y="890718"/>
                    <a:pt x="306105" y="918396"/>
                  </a:cubicBezTo>
                  <a:lnTo>
                    <a:pt x="135345" y="935282"/>
                  </a:lnTo>
                  <a:lnTo>
                    <a:pt x="172831" y="915862"/>
                  </a:lnTo>
                  <a:lnTo>
                    <a:pt x="0" y="763534"/>
                  </a:lnTo>
                  <a:lnTo>
                    <a:pt x="253389" y="695071"/>
                  </a:lnTo>
                  <a:lnTo>
                    <a:pt x="140143" y="515080"/>
                  </a:lnTo>
                  <a:lnTo>
                    <a:pt x="409034" y="497107"/>
                  </a:lnTo>
                  <a:close/>
                </a:path>
              </a:pathLst>
            </a:custGeom>
            <a:solidFill>
              <a:srgbClr val="33CC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94B2EC56-5639-40A9-97EB-EAC0E4768A95}"/>
                </a:ext>
              </a:extLst>
            </p:cNvPr>
            <p:cNvSpPr/>
            <p:nvPr/>
          </p:nvSpPr>
          <p:spPr>
            <a:xfrm rot="2053807">
              <a:off x="10342800" y="1187763"/>
              <a:ext cx="2710051" cy="1118058"/>
            </a:xfrm>
            <a:custGeom>
              <a:avLst/>
              <a:gdLst>
                <a:gd name="connsiteX0" fmla="*/ 363078 w 2710051"/>
                <a:gd name="connsiteY0" fmla="*/ 301727 h 942159"/>
                <a:gd name="connsiteX1" fmla="*/ 629139 w 2710051"/>
                <a:gd name="connsiteY1" fmla="*/ 335474 h 942159"/>
                <a:gd name="connsiteX2" fmla="*/ 653613 w 2710051"/>
                <a:gd name="connsiteY2" fmla="*/ 138015 h 942159"/>
                <a:gd name="connsiteX3" fmla="*/ 898717 w 2710051"/>
                <a:gd name="connsiteY3" fmla="*/ 221177 h 942159"/>
                <a:gd name="connsiteX4" fmla="*/ 991948 w 2710051"/>
                <a:gd name="connsiteY4" fmla="*/ 35102 h 942159"/>
                <a:gd name="connsiteX5" fmla="*/ 1199381 w 2710051"/>
                <a:gd name="connsiteY5" fmla="*/ 162019 h 942159"/>
                <a:gd name="connsiteX6" fmla="*/ 1355026 w 2710051"/>
                <a:gd name="connsiteY6" fmla="*/ 0 h 942159"/>
                <a:gd name="connsiteX7" fmla="*/ 1510670 w 2710051"/>
                <a:gd name="connsiteY7" fmla="*/ 162019 h 942159"/>
                <a:gd name="connsiteX8" fmla="*/ 1718103 w 2710051"/>
                <a:gd name="connsiteY8" fmla="*/ 35102 h 942159"/>
                <a:gd name="connsiteX9" fmla="*/ 1811334 w 2710051"/>
                <a:gd name="connsiteY9" fmla="*/ 221177 h 942159"/>
                <a:gd name="connsiteX10" fmla="*/ 2056438 w 2710051"/>
                <a:gd name="connsiteY10" fmla="*/ 138015 h 942159"/>
                <a:gd name="connsiteX11" fmla="*/ 2080912 w 2710051"/>
                <a:gd name="connsiteY11" fmla="*/ 335474 h 942159"/>
                <a:gd name="connsiteX12" fmla="*/ 2346973 w 2710051"/>
                <a:gd name="connsiteY12" fmla="*/ 301727 h 942159"/>
                <a:gd name="connsiteX13" fmla="*/ 2301017 w 2710051"/>
                <a:gd name="connsiteY13" fmla="*/ 497107 h 942159"/>
                <a:gd name="connsiteX14" fmla="*/ 2569908 w 2710051"/>
                <a:gd name="connsiteY14" fmla="*/ 515080 h 942159"/>
                <a:gd name="connsiteX15" fmla="*/ 2456662 w 2710051"/>
                <a:gd name="connsiteY15" fmla="*/ 695071 h 942159"/>
                <a:gd name="connsiteX16" fmla="*/ 2710051 w 2710051"/>
                <a:gd name="connsiteY16" fmla="*/ 763534 h 942159"/>
                <a:gd name="connsiteX17" fmla="*/ 2537220 w 2710051"/>
                <a:gd name="connsiteY17" fmla="*/ 915862 h 942159"/>
                <a:gd name="connsiteX18" fmla="*/ 2587982 w 2710051"/>
                <a:gd name="connsiteY18" fmla="*/ 942159 h 942159"/>
                <a:gd name="connsiteX19" fmla="*/ 2347666 w 2710051"/>
                <a:gd name="connsiteY19" fmla="*/ 918396 h 942159"/>
                <a:gd name="connsiteX20" fmla="*/ 1326886 w 2710051"/>
                <a:gd name="connsiteY20" fmla="*/ 876090 h 942159"/>
                <a:gd name="connsiteX21" fmla="*/ 306105 w 2710051"/>
                <a:gd name="connsiteY21" fmla="*/ 918396 h 942159"/>
                <a:gd name="connsiteX22" fmla="*/ 135345 w 2710051"/>
                <a:gd name="connsiteY22" fmla="*/ 935282 h 942159"/>
                <a:gd name="connsiteX23" fmla="*/ 172831 w 2710051"/>
                <a:gd name="connsiteY23" fmla="*/ 915862 h 942159"/>
                <a:gd name="connsiteX24" fmla="*/ 0 w 2710051"/>
                <a:gd name="connsiteY24" fmla="*/ 763534 h 942159"/>
                <a:gd name="connsiteX25" fmla="*/ 253389 w 2710051"/>
                <a:gd name="connsiteY25" fmla="*/ 695071 h 942159"/>
                <a:gd name="connsiteX26" fmla="*/ 140143 w 2710051"/>
                <a:gd name="connsiteY26" fmla="*/ 515080 h 942159"/>
                <a:gd name="connsiteX27" fmla="*/ 409034 w 2710051"/>
                <a:gd name="connsiteY27" fmla="*/ 497107 h 942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10051" h="942159">
                  <a:moveTo>
                    <a:pt x="363078" y="301727"/>
                  </a:moveTo>
                  <a:lnTo>
                    <a:pt x="629139" y="335474"/>
                  </a:lnTo>
                  <a:lnTo>
                    <a:pt x="653613" y="138015"/>
                  </a:lnTo>
                  <a:lnTo>
                    <a:pt x="898717" y="221177"/>
                  </a:lnTo>
                  <a:lnTo>
                    <a:pt x="991948" y="35102"/>
                  </a:lnTo>
                  <a:lnTo>
                    <a:pt x="1199381" y="162019"/>
                  </a:lnTo>
                  <a:lnTo>
                    <a:pt x="1355026" y="0"/>
                  </a:lnTo>
                  <a:lnTo>
                    <a:pt x="1510670" y="162019"/>
                  </a:lnTo>
                  <a:lnTo>
                    <a:pt x="1718103" y="35102"/>
                  </a:lnTo>
                  <a:lnTo>
                    <a:pt x="1811334" y="221177"/>
                  </a:lnTo>
                  <a:lnTo>
                    <a:pt x="2056438" y="138015"/>
                  </a:lnTo>
                  <a:lnTo>
                    <a:pt x="2080912" y="335474"/>
                  </a:lnTo>
                  <a:lnTo>
                    <a:pt x="2346973" y="301727"/>
                  </a:lnTo>
                  <a:lnTo>
                    <a:pt x="2301017" y="497107"/>
                  </a:lnTo>
                  <a:lnTo>
                    <a:pt x="2569908" y="515080"/>
                  </a:lnTo>
                  <a:lnTo>
                    <a:pt x="2456662" y="695071"/>
                  </a:lnTo>
                  <a:lnTo>
                    <a:pt x="2710051" y="763534"/>
                  </a:lnTo>
                  <a:lnTo>
                    <a:pt x="2537220" y="915862"/>
                  </a:lnTo>
                  <a:lnTo>
                    <a:pt x="2587982" y="942159"/>
                  </a:lnTo>
                  <a:lnTo>
                    <a:pt x="2347666" y="918396"/>
                  </a:lnTo>
                  <a:cubicBezTo>
                    <a:pt x="2019628" y="890717"/>
                    <a:pt x="1677930" y="876090"/>
                    <a:pt x="1326886" y="876090"/>
                  </a:cubicBezTo>
                  <a:cubicBezTo>
                    <a:pt x="975841" y="876090"/>
                    <a:pt x="634143" y="890718"/>
                    <a:pt x="306105" y="918396"/>
                  </a:cubicBezTo>
                  <a:lnTo>
                    <a:pt x="135345" y="935282"/>
                  </a:lnTo>
                  <a:lnTo>
                    <a:pt x="172831" y="915862"/>
                  </a:lnTo>
                  <a:lnTo>
                    <a:pt x="0" y="763534"/>
                  </a:lnTo>
                  <a:lnTo>
                    <a:pt x="253389" y="695071"/>
                  </a:lnTo>
                  <a:lnTo>
                    <a:pt x="140143" y="515080"/>
                  </a:lnTo>
                  <a:lnTo>
                    <a:pt x="409034" y="497107"/>
                  </a:lnTo>
                  <a:close/>
                </a:path>
              </a:pathLst>
            </a:custGeom>
            <a:solidFill>
              <a:srgbClr val="33CC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A973FA60-AFF8-49FB-B3D5-3E7634B7A570}"/>
                </a:ext>
              </a:extLst>
            </p:cNvPr>
            <p:cNvGrpSpPr/>
            <p:nvPr/>
          </p:nvGrpSpPr>
          <p:grpSpPr>
            <a:xfrm rot="1800000">
              <a:off x="9353805" y="514220"/>
              <a:ext cx="1958499" cy="979170"/>
              <a:chOff x="-1921934" y="2101252"/>
              <a:chExt cx="2795132" cy="1397452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C684C38A-7C00-45F6-A043-E3CA4DFFFEDF}"/>
                  </a:ext>
                </a:extLst>
              </p:cNvPr>
              <p:cNvGrpSpPr/>
              <p:nvPr/>
            </p:nvGrpSpPr>
            <p:grpSpPr>
              <a:xfrm>
                <a:off x="-1921934" y="2101252"/>
                <a:ext cx="2795132" cy="1397452"/>
                <a:chOff x="-1921934" y="2101252"/>
                <a:chExt cx="2795132" cy="1397452"/>
              </a:xfrm>
            </p:grpSpPr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671F68B2-B0C5-4BD8-8DAF-52DBF375A0FA}"/>
                    </a:ext>
                  </a:extLst>
                </p:cNvPr>
                <p:cNvSpPr/>
                <p:nvPr/>
              </p:nvSpPr>
              <p:spPr>
                <a:xfrm>
                  <a:off x="-1921934" y="2101252"/>
                  <a:ext cx="2795132" cy="1397452"/>
                </a:xfrm>
                <a:custGeom>
                  <a:avLst/>
                  <a:gdLst>
                    <a:gd name="connsiteX0" fmla="*/ 1397566 w 2795132"/>
                    <a:gd name="connsiteY0" fmla="*/ 0 h 1397452"/>
                    <a:gd name="connsiteX1" fmla="*/ 2795132 w 2795132"/>
                    <a:gd name="connsiteY1" fmla="*/ 1369507 h 1397452"/>
                    <a:gd name="connsiteX2" fmla="*/ 2792257 w 2795132"/>
                    <a:gd name="connsiteY2" fmla="*/ 1397452 h 1397452"/>
                    <a:gd name="connsiteX3" fmla="*/ 2875 w 2795132"/>
                    <a:gd name="connsiteY3" fmla="*/ 1397452 h 1397452"/>
                    <a:gd name="connsiteX4" fmla="*/ 0 w 2795132"/>
                    <a:gd name="connsiteY4" fmla="*/ 1369507 h 1397452"/>
                    <a:gd name="connsiteX5" fmla="*/ 1397566 w 2795132"/>
                    <a:gd name="connsiteY5" fmla="*/ 0 h 1397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95132" h="1397452">
                      <a:moveTo>
                        <a:pt x="1397566" y="0"/>
                      </a:moveTo>
                      <a:cubicBezTo>
                        <a:pt x="2169420" y="0"/>
                        <a:pt x="2795132" y="613149"/>
                        <a:pt x="2795132" y="1369507"/>
                      </a:cubicBezTo>
                      <a:lnTo>
                        <a:pt x="2792257" y="1397452"/>
                      </a:lnTo>
                      <a:lnTo>
                        <a:pt x="2875" y="1397452"/>
                      </a:lnTo>
                      <a:lnTo>
                        <a:pt x="0" y="1369507"/>
                      </a:lnTo>
                      <a:cubicBezTo>
                        <a:pt x="0" y="613149"/>
                        <a:pt x="625712" y="0"/>
                        <a:pt x="13975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3F0E663B-A11F-40CA-8BFC-0039A08C3A9B}"/>
                    </a:ext>
                  </a:extLst>
                </p:cNvPr>
                <p:cNvSpPr/>
                <p:nvPr/>
              </p:nvSpPr>
              <p:spPr>
                <a:xfrm>
                  <a:off x="-1849218" y="2255713"/>
                  <a:ext cx="2427417" cy="1205352"/>
                </a:xfrm>
                <a:custGeom>
                  <a:avLst/>
                  <a:gdLst>
                    <a:gd name="connsiteX0" fmla="*/ 1937705 w 2503821"/>
                    <a:gd name="connsiteY0" fmla="*/ 204333 h 1205352"/>
                    <a:gd name="connsiteX1" fmla="*/ 1954757 w 2503821"/>
                    <a:gd name="connsiteY1" fmla="*/ 214693 h 1205352"/>
                    <a:gd name="connsiteX2" fmla="*/ 2502510 w 2503821"/>
                    <a:gd name="connsiteY2" fmla="*/ 1128567 h 1205352"/>
                    <a:gd name="connsiteX3" fmla="*/ 2503821 w 2503821"/>
                    <a:gd name="connsiteY3" fmla="*/ 1154539 h 1205352"/>
                    <a:gd name="connsiteX4" fmla="*/ 1301927 w 2503821"/>
                    <a:gd name="connsiteY4" fmla="*/ 1205352 h 1205352"/>
                    <a:gd name="connsiteX5" fmla="*/ 571966 w 2503821"/>
                    <a:gd name="connsiteY5" fmla="*/ 200769 h 1205352"/>
                    <a:gd name="connsiteX6" fmla="*/ 1210008 w 2503821"/>
                    <a:gd name="connsiteY6" fmla="*/ 1205352 h 1205352"/>
                    <a:gd name="connsiteX7" fmla="*/ 0 w 2503821"/>
                    <a:gd name="connsiteY7" fmla="*/ 1154196 h 1205352"/>
                    <a:gd name="connsiteX8" fmla="*/ 1294 w 2503821"/>
                    <a:gd name="connsiteY8" fmla="*/ 1128567 h 1205352"/>
                    <a:gd name="connsiteX9" fmla="*/ 549047 w 2503821"/>
                    <a:gd name="connsiteY9" fmla="*/ 214693 h 1205352"/>
                    <a:gd name="connsiteX10" fmla="*/ 1251902 w 2503821"/>
                    <a:gd name="connsiteY10" fmla="*/ 0 h 1205352"/>
                    <a:gd name="connsiteX11" fmla="*/ 1741221 w 2503821"/>
                    <a:gd name="connsiteY11" fmla="*/ 98789 h 1205352"/>
                    <a:gd name="connsiteX12" fmla="*/ 1806369 w 2503821"/>
                    <a:gd name="connsiteY12" fmla="*/ 130172 h 1205352"/>
                    <a:gd name="connsiteX13" fmla="*/ 1260242 w 2503821"/>
                    <a:gd name="connsiteY13" fmla="*/ 1175745 h 1205352"/>
                    <a:gd name="connsiteX14" fmla="*/ 710762 w 2503821"/>
                    <a:gd name="connsiteY14" fmla="*/ 123753 h 1205352"/>
                    <a:gd name="connsiteX15" fmla="*/ 762583 w 2503821"/>
                    <a:gd name="connsiteY15" fmla="*/ 98789 h 1205352"/>
                    <a:gd name="connsiteX16" fmla="*/ 1251902 w 2503821"/>
                    <a:gd name="connsiteY16" fmla="*/ 0 h 1205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03821" h="1205352">
                      <a:moveTo>
                        <a:pt x="1937705" y="204333"/>
                      </a:moveTo>
                      <a:lnTo>
                        <a:pt x="1954757" y="214693"/>
                      </a:lnTo>
                      <a:cubicBezTo>
                        <a:pt x="2255709" y="418011"/>
                        <a:pt x="2463884" y="748228"/>
                        <a:pt x="2502510" y="1128567"/>
                      </a:cubicBezTo>
                      <a:lnTo>
                        <a:pt x="2503821" y="1154539"/>
                      </a:lnTo>
                      <a:lnTo>
                        <a:pt x="1301927" y="1205352"/>
                      </a:lnTo>
                      <a:close/>
                      <a:moveTo>
                        <a:pt x="571966" y="200769"/>
                      </a:moveTo>
                      <a:lnTo>
                        <a:pt x="1210008" y="1205352"/>
                      </a:lnTo>
                      <a:lnTo>
                        <a:pt x="0" y="1154196"/>
                      </a:lnTo>
                      <a:lnTo>
                        <a:pt x="1294" y="1128567"/>
                      </a:lnTo>
                      <a:cubicBezTo>
                        <a:pt x="39920" y="748228"/>
                        <a:pt x="248096" y="418011"/>
                        <a:pt x="549047" y="214693"/>
                      </a:cubicBezTo>
                      <a:close/>
                      <a:moveTo>
                        <a:pt x="1251902" y="0"/>
                      </a:moveTo>
                      <a:cubicBezTo>
                        <a:pt x="1425471" y="0"/>
                        <a:pt x="1590824" y="35177"/>
                        <a:pt x="1741221" y="98789"/>
                      </a:cubicBezTo>
                      <a:lnTo>
                        <a:pt x="1806369" y="130172"/>
                      </a:lnTo>
                      <a:lnTo>
                        <a:pt x="1260242" y="1175745"/>
                      </a:lnTo>
                      <a:lnTo>
                        <a:pt x="710762" y="123753"/>
                      </a:lnTo>
                      <a:lnTo>
                        <a:pt x="762583" y="98789"/>
                      </a:lnTo>
                      <a:cubicBezTo>
                        <a:pt x="912980" y="35177"/>
                        <a:pt x="1078333" y="0"/>
                        <a:pt x="125190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CC33"/>
                    </a:gs>
                    <a:gs pos="66000">
                      <a:srgbClr val="FF0000"/>
                    </a:gs>
                    <a:gs pos="20000">
                      <a:srgbClr val="C000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FA00AB1F-65DE-4723-8064-702EE004D015}"/>
                  </a:ext>
                </a:extLst>
              </p:cNvPr>
              <p:cNvSpPr/>
              <p:nvPr/>
            </p:nvSpPr>
            <p:spPr>
              <a:xfrm rot="20328086">
                <a:off x="4970" y="3021566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7A33AEFE-34D3-4DD7-89CC-A3FA8934B715}"/>
                  </a:ext>
                </a:extLst>
              </p:cNvPr>
              <p:cNvSpPr/>
              <p:nvPr/>
            </p:nvSpPr>
            <p:spPr>
              <a:xfrm rot="20328086">
                <a:off x="-247443" y="3231117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202555AC-F128-43EA-89D3-414BC577403A}"/>
                  </a:ext>
                </a:extLst>
              </p:cNvPr>
              <p:cNvSpPr/>
              <p:nvPr/>
            </p:nvSpPr>
            <p:spPr>
              <a:xfrm rot="20328086">
                <a:off x="-171243" y="2835829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CE3AC1A5-F22A-4FB9-A640-4AFF3F0A7D87}"/>
                  </a:ext>
                </a:extLst>
              </p:cNvPr>
              <p:cNvSpPr/>
              <p:nvPr/>
            </p:nvSpPr>
            <p:spPr>
              <a:xfrm rot="17432242">
                <a:off x="-509382" y="2654854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BD98D4F5-A8D2-4C19-8308-9C6301F1D087}"/>
                  </a:ext>
                </a:extLst>
              </p:cNvPr>
              <p:cNvSpPr/>
              <p:nvPr/>
            </p:nvSpPr>
            <p:spPr>
              <a:xfrm rot="17432242">
                <a:off x="-666545" y="2954892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C1F5F9DC-9598-4BD7-A2F5-62057DABB304}"/>
                  </a:ext>
                </a:extLst>
              </p:cNvPr>
              <p:cNvSpPr/>
              <p:nvPr/>
            </p:nvSpPr>
            <p:spPr>
              <a:xfrm rot="2441047">
                <a:off x="-1366560" y="2829514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6BF5619B-6D2A-4F13-B93A-D790AA817C07}"/>
                  </a:ext>
                </a:extLst>
              </p:cNvPr>
              <p:cNvSpPr/>
              <p:nvPr/>
            </p:nvSpPr>
            <p:spPr>
              <a:xfrm rot="17432242">
                <a:off x="-833232" y="2650092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5D5BE637-E02B-4449-8D85-C9958DA962C3}"/>
                  </a:ext>
                </a:extLst>
              </p:cNvPr>
              <p:cNvSpPr/>
              <p:nvPr/>
            </p:nvSpPr>
            <p:spPr>
              <a:xfrm rot="2441047">
                <a:off x="-1137960" y="3110501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2930D4F0-AED5-4C33-8BB1-B71C56492ECB}"/>
                  </a:ext>
                </a:extLst>
              </p:cNvPr>
              <p:cNvSpPr/>
              <p:nvPr/>
            </p:nvSpPr>
            <p:spPr>
              <a:xfrm rot="682364">
                <a:off x="-1514196" y="3243852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2AAEF8AC-C611-4FFE-B2BC-16C6EDBDF264}"/>
                  </a:ext>
                </a:extLst>
              </p:cNvPr>
              <p:cNvSpPr/>
              <p:nvPr/>
            </p:nvSpPr>
            <p:spPr>
              <a:xfrm rot="682364">
                <a:off x="-1633260" y="2996202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0915D031-2191-488F-8111-21EDC2A81305}"/>
                </a:ext>
              </a:extLst>
            </p:cNvPr>
            <p:cNvGrpSpPr/>
            <p:nvPr/>
          </p:nvGrpSpPr>
          <p:grpSpPr>
            <a:xfrm rot="1800000">
              <a:off x="10818247" y="1459035"/>
              <a:ext cx="1958499" cy="979170"/>
              <a:chOff x="-1921934" y="2101252"/>
              <a:chExt cx="2795132" cy="1397452"/>
            </a:xfrm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C9FCE6FA-2B9A-4D05-9433-EE1F85048DC1}"/>
                  </a:ext>
                </a:extLst>
              </p:cNvPr>
              <p:cNvGrpSpPr/>
              <p:nvPr/>
            </p:nvGrpSpPr>
            <p:grpSpPr>
              <a:xfrm>
                <a:off x="-1921934" y="2101252"/>
                <a:ext cx="2795132" cy="1397452"/>
                <a:chOff x="-1921934" y="2101252"/>
                <a:chExt cx="2795132" cy="1397452"/>
              </a:xfrm>
            </p:grpSpPr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8304AB7A-8E0C-4DF3-8B75-71915B549AA0}"/>
                    </a:ext>
                  </a:extLst>
                </p:cNvPr>
                <p:cNvSpPr/>
                <p:nvPr/>
              </p:nvSpPr>
              <p:spPr>
                <a:xfrm>
                  <a:off x="-1921934" y="2101252"/>
                  <a:ext cx="2795132" cy="1397452"/>
                </a:xfrm>
                <a:custGeom>
                  <a:avLst/>
                  <a:gdLst>
                    <a:gd name="connsiteX0" fmla="*/ 1397566 w 2795132"/>
                    <a:gd name="connsiteY0" fmla="*/ 0 h 1397452"/>
                    <a:gd name="connsiteX1" fmla="*/ 2795132 w 2795132"/>
                    <a:gd name="connsiteY1" fmla="*/ 1369507 h 1397452"/>
                    <a:gd name="connsiteX2" fmla="*/ 2792257 w 2795132"/>
                    <a:gd name="connsiteY2" fmla="*/ 1397452 h 1397452"/>
                    <a:gd name="connsiteX3" fmla="*/ 2875 w 2795132"/>
                    <a:gd name="connsiteY3" fmla="*/ 1397452 h 1397452"/>
                    <a:gd name="connsiteX4" fmla="*/ 0 w 2795132"/>
                    <a:gd name="connsiteY4" fmla="*/ 1369507 h 1397452"/>
                    <a:gd name="connsiteX5" fmla="*/ 1397566 w 2795132"/>
                    <a:gd name="connsiteY5" fmla="*/ 0 h 1397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95132" h="1397452">
                      <a:moveTo>
                        <a:pt x="1397566" y="0"/>
                      </a:moveTo>
                      <a:cubicBezTo>
                        <a:pt x="2169420" y="0"/>
                        <a:pt x="2795132" y="613149"/>
                        <a:pt x="2795132" y="1369507"/>
                      </a:cubicBezTo>
                      <a:lnTo>
                        <a:pt x="2792257" y="1397452"/>
                      </a:lnTo>
                      <a:lnTo>
                        <a:pt x="2875" y="1397452"/>
                      </a:lnTo>
                      <a:lnTo>
                        <a:pt x="0" y="1369507"/>
                      </a:lnTo>
                      <a:cubicBezTo>
                        <a:pt x="0" y="613149"/>
                        <a:pt x="625712" y="0"/>
                        <a:pt x="13975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81EAE659-AF09-40D5-BDF0-FDF478F4F458}"/>
                    </a:ext>
                  </a:extLst>
                </p:cNvPr>
                <p:cNvSpPr/>
                <p:nvPr/>
              </p:nvSpPr>
              <p:spPr>
                <a:xfrm>
                  <a:off x="-1849218" y="2255713"/>
                  <a:ext cx="2427417" cy="1205352"/>
                </a:xfrm>
                <a:custGeom>
                  <a:avLst/>
                  <a:gdLst>
                    <a:gd name="connsiteX0" fmla="*/ 1937705 w 2503821"/>
                    <a:gd name="connsiteY0" fmla="*/ 204333 h 1205352"/>
                    <a:gd name="connsiteX1" fmla="*/ 1954757 w 2503821"/>
                    <a:gd name="connsiteY1" fmla="*/ 214693 h 1205352"/>
                    <a:gd name="connsiteX2" fmla="*/ 2502510 w 2503821"/>
                    <a:gd name="connsiteY2" fmla="*/ 1128567 h 1205352"/>
                    <a:gd name="connsiteX3" fmla="*/ 2503821 w 2503821"/>
                    <a:gd name="connsiteY3" fmla="*/ 1154539 h 1205352"/>
                    <a:gd name="connsiteX4" fmla="*/ 1301927 w 2503821"/>
                    <a:gd name="connsiteY4" fmla="*/ 1205352 h 1205352"/>
                    <a:gd name="connsiteX5" fmla="*/ 571966 w 2503821"/>
                    <a:gd name="connsiteY5" fmla="*/ 200769 h 1205352"/>
                    <a:gd name="connsiteX6" fmla="*/ 1210008 w 2503821"/>
                    <a:gd name="connsiteY6" fmla="*/ 1205352 h 1205352"/>
                    <a:gd name="connsiteX7" fmla="*/ 0 w 2503821"/>
                    <a:gd name="connsiteY7" fmla="*/ 1154196 h 1205352"/>
                    <a:gd name="connsiteX8" fmla="*/ 1294 w 2503821"/>
                    <a:gd name="connsiteY8" fmla="*/ 1128567 h 1205352"/>
                    <a:gd name="connsiteX9" fmla="*/ 549047 w 2503821"/>
                    <a:gd name="connsiteY9" fmla="*/ 214693 h 1205352"/>
                    <a:gd name="connsiteX10" fmla="*/ 1251902 w 2503821"/>
                    <a:gd name="connsiteY10" fmla="*/ 0 h 1205352"/>
                    <a:gd name="connsiteX11" fmla="*/ 1741221 w 2503821"/>
                    <a:gd name="connsiteY11" fmla="*/ 98789 h 1205352"/>
                    <a:gd name="connsiteX12" fmla="*/ 1806369 w 2503821"/>
                    <a:gd name="connsiteY12" fmla="*/ 130172 h 1205352"/>
                    <a:gd name="connsiteX13" fmla="*/ 1260242 w 2503821"/>
                    <a:gd name="connsiteY13" fmla="*/ 1175745 h 1205352"/>
                    <a:gd name="connsiteX14" fmla="*/ 710762 w 2503821"/>
                    <a:gd name="connsiteY14" fmla="*/ 123753 h 1205352"/>
                    <a:gd name="connsiteX15" fmla="*/ 762583 w 2503821"/>
                    <a:gd name="connsiteY15" fmla="*/ 98789 h 1205352"/>
                    <a:gd name="connsiteX16" fmla="*/ 1251902 w 2503821"/>
                    <a:gd name="connsiteY16" fmla="*/ 0 h 1205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03821" h="1205352">
                      <a:moveTo>
                        <a:pt x="1937705" y="204333"/>
                      </a:moveTo>
                      <a:lnTo>
                        <a:pt x="1954757" y="214693"/>
                      </a:lnTo>
                      <a:cubicBezTo>
                        <a:pt x="2255709" y="418011"/>
                        <a:pt x="2463884" y="748228"/>
                        <a:pt x="2502510" y="1128567"/>
                      </a:cubicBezTo>
                      <a:lnTo>
                        <a:pt x="2503821" y="1154539"/>
                      </a:lnTo>
                      <a:lnTo>
                        <a:pt x="1301927" y="1205352"/>
                      </a:lnTo>
                      <a:close/>
                      <a:moveTo>
                        <a:pt x="571966" y="200769"/>
                      </a:moveTo>
                      <a:lnTo>
                        <a:pt x="1210008" y="1205352"/>
                      </a:lnTo>
                      <a:lnTo>
                        <a:pt x="0" y="1154196"/>
                      </a:lnTo>
                      <a:lnTo>
                        <a:pt x="1294" y="1128567"/>
                      </a:lnTo>
                      <a:cubicBezTo>
                        <a:pt x="39920" y="748228"/>
                        <a:pt x="248096" y="418011"/>
                        <a:pt x="549047" y="214693"/>
                      </a:cubicBezTo>
                      <a:close/>
                      <a:moveTo>
                        <a:pt x="1251902" y="0"/>
                      </a:moveTo>
                      <a:cubicBezTo>
                        <a:pt x="1425471" y="0"/>
                        <a:pt x="1590824" y="35177"/>
                        <a:pt x="1741221" y="98789"/>
                      </a:cubicBezTo>
                      <a:lnTo>
                        <a:pt x="1806369" y="130172"/>
                      </a:lnTo>
                      <a:lnTo>
                        <a:pt x="1260242" y="1175745"/>
                      </a:lnTo>
                      <a:lnTo>
                        <a:pt x="710762" y="123753"/>
                      </a:lnTo>
                      <a:lnTo>
                        <a:pt x="762583" y="98789"/>
                      </a:lnTo>
                      <a:cubicBezTo>
                        <a:pt x="912980" y="35177"/>
                        <a:pt x="1078333" y="0"/>
                        <a:pt x="125190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CC33"/>
                    </a:gs>
                    <a:gs pos="66000">
                      <a:srgbClr val="FF0000"/>
                    </a:gs>
                    <a:gs pos="20000">
                      <a:srgbClr val="C000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4CE3AADC-D4E2-4337-832C-2A5DEF35E9A1}"/>
                  </a:ext>
                </a:extLst>
              </p:cNvPr>
              <p:cNvSpPr/>
              <p:nvPr/>
            </p:nvSpPr>
            <p:spPr>
              <a:xfrm rot="20328086">
                <a:off x="4970" y="3021566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12CC6A09-AE5A-4E4C-99B0-2F86E29226C1}"/>
                  </a:ext>
                </a:extLst>
              </p:cNvPr>
              <p:cNvSpPr/>
              <p:nvPr/>
            </p:nvSpPr>
            <p:spPr>
              <a:xfrm rot="20328086">
                <a:off x="-247443" y="3231117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4FDA192F-AF9B-463A-AC00-E1C620334A62}"/>
                  </a:ext>
                </a:extLst>
              </p:cNvPr>
              <p:cNvSpPr/>
              <p:nvPr/>
            </p:nvSpPr>
            <p:spPr>
              <a:xfrm rot="20328086">
                <a:off x="-171243" y="2835829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5A80FACD-B4EE-4AF4-BE88-B740DF34BE54}"/>
                  </a:ext>
                </a:extLst>
              </p:cNvPr>
              <p:cNvSpPr/>
              <p:nvPr/>
            </p:nvSpPr>
            <p:spPr>
              <a:xfrm rot="17432242">
                <a:off x="-509382" y="2654854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7BBB4F46-2C40-43DF-857C-CE270F3F8705}"/>
                  </a:ext>
                </a:extLst>
              </p:cNvPr>
              <p:cNvSpPr/>
              <p:nvPr/>
            </p:nvSpPr>
            <p:spPr>
              <a:xfrm rot="17432242">
                <a:off x="-666545" y="2954892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983B3165-85D0-4F3D-B527-12BC2D186D9E}"/>
                  </a:ext>
                </a:extLst>
              </p:cNvPr>
              <p:cNvSpPr/>
              <p:nvPr/>
            </p:nvSpPr>
            <p:spPr>
              <a:xfrm rot="2441047">
                <a:off x="-1366560" y="2829514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B0907BB6-13B4-499F-82BE-02DD1F1821AD}"/>
                  </a:ext>
                </a:extLst>
              </p:cNvPr>
              <p:cNvSpPr/>
              <p:nvPr/>
            </p:nvSpPr>
            <p:spPr>
              <a:xfrm rot="17432242">
                <a:off x="-833232" y="2650092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2CB3FFF8-7C48-458A-AB61-E3127CA34B67}"/>
                  </a:ext>
                </a:extLst>
              </p:cNvPr>
              <p:cNvSpPr/>
              <p:nvPr/>
            </p:nvSpPr>
            <p:spPr>
              <a:xfrm rot="2441047">
                <a:off x="-1137960" y="3110501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F7DE8602-17F4-406F-875E-105194626789}"/>
                  </a:ext>
                </a:extLst>
              </p:cNvPr>
              <p:cNvSpPr/>
              <p:nvPr/>
            </p:nvSpPr>
            <p:spPr>
              <a:xfrm rot="682364">
                <a:off x="-1514196" y="3243852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1192A37F-0516-41A4-873B-760CEF2234E4}"/>
                  </a:ext>
                </a:extLst>
              </p:cNvPr>
              <p:cNvSpPr/>
              <p:nvPr/>
            </p:nvSpPr>
            <p:spPr>
              <a:xfrm rot="682364">
                <a:off x="-1633260" y="2996202"/>
                <a:ext cx="176005" cy="12168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3AEDF847-6B12-4B32-8A97-4B712AE00980}"/>
                </a:ext>
              </a:extLst>
            </p:cNvPr>
            <p:cNvSpPr/>
            <p:nvPr/>
          </p:nvSpPr>
          <p:spPr>
            <a:xfrm rot="1800000" flipV="1">
              <a:off x="9261876" y="1621334"/>
              <a:ext cx="3705837" cy="225066"/>
            </a:xfrm>
            <a:custGeom>
              <a:avLst/>
              <a:gdLst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196836 w 2601499"/>
                <a:gd name="connsiteY13" fmla="*/ 172652 h 641731"/>
                <a:gd name="connsiteX14" fmla="*/ 196836 w 2601499"/>
                <a:gd name="connsiteY14" fmla="*/ 78181 h 641731"/>
                <a:gd name="connsiteX15" fmla="*/ 244586 w 2601499"/>
                <a:gd name="connsiteY15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196836 w 2601499"/>
                <a:gd name="connsiteY13" fmla="*/ 78181 h 641731"/>
                <a:gd name="connsiteX14" fmla="*/ 244586 w 2601499"/>
                <a:gd name="connsiteY14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244586 w 2601499"/>
                <a:gd name="connsiteY13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563550 h 641731"/>
                <a:gd name="connsiteX7" fmla="*/ 2326482 w 2601499"/>
                <a:gd name="connsiteY7" fmla="*/ 641731 h 641731"/>
                <a:gd name="connsiteX8" fmla="*/ 78181 w 2601499"/>
                <a:gd name="connsiteY8" fmla="*/ 641731 h 641731"/>
                <a:gd name="connsiteX9" fmla="*/ 0 w 2601499"/>
                <a:gd name="connsiteY9" fmla="*/ 563550 h 641731"/>
                <a:gd name="connsiteX10" fmla="*/ 0 w 2601499"/>
                <a:gd name="connsiteY10" fmla="*/ 250833 h 641731"/>
                <a:gd name="connsiteX11" fmla="*/ 78181 w 2601499"/>
                <a:gd name="connsiteY11" fmla="*/ 172652 h 641731"/>
                <a:gd name="connsiteX12" fmla="*/ 244586 w 2601499"/>
                <a:gd name="connsiteY12" fmla="*/ 6143 h 641731"/>
                <a:gd name="connsiteX0" fmla="*/ 244586 w 2601499"/>
                <a:gd name="connsiteY0" fmla="*/ 29178 h 664766"/>
                <a:gd name="connsiteX1" fmla="*/ 275017 w 2601499"/>
                <a:gd name="connsiteY1" fmla="*/ 23035 h 664766"/>
                <a:gd name="connsiteX2" fmla="*/ 1318072 w 2601499"/>
                <a:gd name="connsiteY2" fmla="*/ 0 h 664766"/>
                <a:gd name="connsiteX3" fmla="*/ 2523318 w 2601499"/>
                <a:gd name="connsiteY3" fmla="*/ 23035 h 664766"/>
                <a:gd name="connsiteX4" fmla="*/ 2601499 w 2601499"/>
                <a:gd name="connsiteY4" fmla="*/ 101216 h 664766"/>
                <a:gd name="connsiteX5" fmla="*/ 2601499 w 2601499"/>
                <a:gd name="connsiteY5" fmla="*/ 413933 h 664766"/>
                <a:gd name="connsiteX6" fmla="*/ 2523318 w 2601499"/>
                <a:gd name="connsiteY6" fmla="*/ 492114 h 664766"/>
                <a:gd name="connsiteX7" fmla="*/ 2404663 w 2601499"/>
                <a:gd name="connsiteY7" fmla="*/ 586585 h 664766"/>
                <a:gd name="connsiteX8" fmla="*/ 2326482 w 2601499"/>
                <a:gd name="connsiteY8" fmla="*/ 664766 h 664766"/>
                <a:gd name="connsiteX9" fmla="*/ 78181 w 2601499"/>
                <a:gd name="connsiteY9" fmla="*/ 664766 h 664766"/>
                <a:gd name="connsiteX10" fmla="*/ 0 w 2601499"/>
                <a:gd name="connsiteY10" fmla="*/ 586585 h 664766"/>
                <a:gd name="connsiteX11" fmla="*/ 0 w 2601499"/>
                <a:gd name="connsiteY11" fmla="*/ 273868 h 664766"/>
                <a:gd name="connsiteX12" fmla="*/ 78181 w 2601499"/>
                <a:gd name="connsiteY12" fmla="*/ 195687 h 664766"/>
                <a:gd name="connsiteX13" fmla="*/ 244586 w 2601499"/>
                <a:gd name="connsiteY13" fmla="*/ 29178 h 664766"/>
                <a:gd name="connsiteX0" fmla="*/ 244586 w 2601499"/>
                <a:gd name="connsiteY0" fmla="*/ 265536 h 901124"/>
                <a:gd name="connsiteX1" fmla="*/ 275017 w 2601499"/>
                <a:gd name="connsiteY1" fmla="*/ 259393 h 901124"/>
                <a:gd name="connsiteX2" fmla="*/ 1327766 w 2601499"/>
                <a:gd name="connsiteY2" fmla="*/ 0 h 901124"/>
                <a:gd name="connsiteX3" fmla="*/ 2523318 w 2601499"/>
                <a:gd name="connsiteY3" fmla="*/ 259393 h 901124"/>
                <a:gd name="connsiteX4" fmla="*/ 2601499 w 2601499"/>
                <a:gd name="connsiteY4" fmla="*/ 337574 h 901124"/>
                <a:gd name="connsiteX5" fmla="*/ 2601499 w 2601499"/>
                <a:gd name="connsiteY5" fmla="*/ 650291 h 901124"/>
                <a:gd name="connsiteX6" fmla="*/ 2523318 w 2601499"/>
                <a:gd name="connsiteY6" fmla="*/ 728472 h 901124"/>
                <a:gd name="connsiteX7" fmla="*/ 2404663 w 2601499"/>
                <a:gd name="connsiteY7" fmla="*/ 822943 h 901124"/>
                <a:gd name="connsiteX8" fmla="*/ 2326482 w 2601499"/>
                <a:gd name="connsiteY8" fmla="*/ 901124 h 901124"/>
                <a:gd name="connsiteX9" fmla="*/ 78181 w 2601499"/>
                <a:gd name="connsiteY9" fmla="*/ 901124 h 901124"/>
                <a:gd name="connsiteX10" fmla="*/ 0 w 2601499"/>
                <a:gd name="connsiteY10" fmla="*/ 822943 h 901124"/>
                <a:gd name="connsiteX11" fmla="*/ 0 w 2601499"/>
                <a:gd name="connsiteY11" fmla="*/ 510226 h 901124"/>
                <a:gd name="connsiteX12" fmla="*/ 78181 w 2601499"/>
                <a:gd name="connsiteY12" fmla="*/ 432045 h 901124"/>
                <a:gd name="connsiteX13" fmla="*/ 244586 w 2601499"/>
                <a:gd name="connsiteY13" fmla="*/ 265536 h 901124"/>
                <a:gd name="connsiteX0" fmla="*/ 244586 w 2601499"/>
                <a:gd name="connsiteY0" fmla="*/ 266911 h 902499"/>
                <a:gd name="connsiteX1" fmla="*/ 275017 w 2601499"/>
                <a:gd name="connsiteY1" fmla="*/ 260768 h 902499"/>
                <a:gd name="connsiteX2" fmla="*/ 1327766 w 2601499"/>
                <a:gd name="connsiteY2" fmla="*/ 1375 h 902499"/>
                <a:gd name="connsiteX3" fmla="*/ 2523318 w 2601499"/>
                <a:gd name="connsiteY3" fmla="*/ 260768 h 902499"/>
                <a:gd name="connsiteX4" fmla="*/ 2601499 w 2601499"/>
                <a:gd name="connsiteY4" fmla="*/ 338949 h 902499"/>
                <a:gd name="connsiteX5" fmla="*/ 2601499 w 2601499"/>
                <a:gd name="connsiteY5" fmla="*/ 651666 h 902499"/>
                <a:gd name="connsiteX6" fmla="*/ 2523318 w 2601499"/>
                <a:gd name="connsiteY6" fmla="*/ 729847 h 902499"/>
                <a:gd name="connsiteX7" fmla="*/ 2404663 w 2601499"/>
                <a:gd name="connsiteY7" fmla="*/ 824318 h 902499"/>
                <a:gd name="connsiteX8" fmla="*/ 2326482 w 2601499"/>
                <a:gd name="connsiteY8" fmla="*/ 902499 h 902499"/>
                <a:gd name="connsiteX9" fmla="*/ 78181 w 2601499"/>
                <a:gd name="connsiteY9" fmla="*/ 902499 h 902499"/>
                <a:gd name="connsiteX10" fmla="*/ 0 w 2601499"/>
                <a:gd name="connsiteY10" fmla="*/ 824318 h 902499"/>
                <a:gd name="connsiteX11" fmla="*/ 0 w 2601499"/>
                <a:gd name="connsiteY11" fmla="*/ 511601 h 902499"/>
                <a:gd name="connsiteX12" fmla="*/ 78181 w 2601499"/>
                <a:gd name="connsiteY12" fmla="*/ 433420 h 902499"/>
                <a:gd name="connsiteX13" fmla="*/ 244586 w 2601499"/>
                <a:gd name="connsiteY13" fmla="*/ 266911 h 902499"/>
                <a:gd name="connsiteX0" fmla="*/ 244586 w 2601499"/>
                <a:gd name="connsiteY0" fmla="*/ 266912 h 906055"/>
                <a:gd name="connsiteX1" fmla="*/ 275017 w 2601499"/>
                <a:gd name="connsiteY1" fmla="*/ 260769 h 906055"/>
                <a:gd name="connsiteX2" fmla="*/ 1327766 w 2601499"/>
                <a:gd name="connsiteY2" fmla="*/ 1376 h 906055"/>
                <a:gd name="connsiteX3" fmla="*/ 2523318 w 2601499"/>
                <a:gd name="connsiteY3" fmla="*/ 260769 h 906055"/>
                <a:gd name="connsiteX4" fmla="*/ 2601499 w 2601499"/>
                <a:gd name="connsiteY4" fmla="*/ 338950 h 906055"/>
                <a:gd name="connsiteX5" fmla="*/ 2601499 w 2601499"/>
                <a:gd name="connsiteY5" fmla="*/ 651667 h 906055"/>
                <a:gd name="connsiteX6" fmla="*/ 2523318 w 2601499"/>
                <a:gd name="connsiteY6" fmla="*/ 729848 h 906055"/>
                <a:gd name="connsiteX7" fmla="*/ 2404663 w 2601499"/>
                <a:gd name="connsiteY7" fmla="*/ 824319 h 906055"/>
                <a:gd name="connsiteX8" fmla="*/ 2326482 w 2601499"/>
                <a:gd name="connsiteY8" fmla="*/ 902500 h 906055"/>
                <a:gd name="connsiteX9" fmla="*/ 1371390 w 2601499"/>
                <a:gd name="connsiteY9" fmla="*/ 906055 h 906055"/>
                <a:gd name="connsiteX10" fmla="*/ 78181 w 2601499"/>
                <a:gd name="connsiteY10" fmla="*/ 902500 h 906055"/>
                <a:gd name="connsiteX11" fmla="*/ 0 w 2601499"/>
                <a:gd name="connsiteY11" fmla="*/ 824319 h 906055"/>
                <a:gd name="connsiteX12" fmla="*/ 0 w 2601499"/>
                <a:gd name="connsiteY12" fmla="*/ 511602 h 906055"/>
                <a:gd name="connsiteX13" fmla="*/ 78181 w 2601499"/>
                <a:gd name="connsiteY13" fmla="*/ 433421 h 906055"/>
                <a:gd name="connsiteX14" fmla="*/ 244586 w 2601499"/>
                <a:gd name="connsiteY14" fmla="*/ 266912 h 906055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2326482 w 2601499"/>
                <a:gd name="connsiteY8" fmla="*/ 902500 h 902500"/>
                <a:gd name="connsiteX9" fmla="*/ 1318072 w 2601499"/>
                <a:gd name="connsiteY9" fmla="*/ 571894 h 902500"/>
                <a:gd name="connsiteX10" fmla="*/ 78181 w 2601499"/>
                <a:gd name="connsiteY10" fmla="*/ 902500 h 902500"/>
                <a:gd name="connsiteX11" fmla="*/ 0 w 2601499"/>
                <a:gd name="connsiteY11" fmla="*/ 824319 h 902500"/>
                <a:gd name="connsiteX12" fmla="*/ 0 w 2601499"/>
                <a:gd name="connsiteY12" fmla="*/ 511602 h 902500"/>
                <a:gd name="connsiteX13" fmla="*/ 78181 w 2601499"/>
                <a:gd name="connsiteY13" fmla="*/ 433421 h 902500"/>
                <a:gd name="connsiteX14" fmla="*/ 244586 w 2601499"/>
                <a:gd name="connsiteY14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2326482 w 2601499"/>
                <a:gd name="connsiteY8" fmla="*/ 902500 h 902500"/>
                <a:gd name="connsiteX9" fmla="*/ 1318072 w 2601499"/>
                <a:gd name="connsiteY9" fmla="*/ 571894 h 902500"/>
                <a:gd name="connsiteX10" fmla="*/ 78181 w 2601499"/>
                <a:gd name="connsiteY10" fmla="*/ 902500 h 902500"/>
                <a:gd name="connsiteX11" fmla="*/ 0 w 2601499"/>
                <a:gd name="connsiteY11" fmla="*/ 824319 h 902500"/>
                <a:gd name="connsiteX12" fmla="*/ 0 w 2601499"/>
                <a:gd name="connsiteY12" fmla="*/ 511602 h 902500"/>
                <a:gd name="connsiteX13" fmla="*/ 78181 w 2601499"/>
                <a:gd name="connsiteY13" fmla="*/ 433421 h 902500"/>
                <a:gd name="connsiteX14" fmla="*/ 244586 w 2601499"/>
                <a:gd name="connsiteY14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433421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18471 w 2601499"/>
                <a:gd name="connsiteY6" fmla="*/ 762449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01499" h="902500">
                  <a:moveTo>
                    <a:pt x="244586" y="266912"/>
                  </a:moveTo>
                  <a:cubicBezTo>
                    <a:pt x="253939" y="262956"/>
                    <a:pt x="264223" y="260768"/>
                    <a:pt x="275017" y="260769"/>
                  </a:cubicBezTo>
                  <a:cubicBezTo>
                    <a:pt x="625933" y="174305"/>
                    <a:pt x="836285" y="-18113"/>
                    <a:pt x="1327766" y="1376"/>
                  </a:cubicBezTo>
                  <a:cubicBezTo>
                    <a:pt x="1819247" y="20865"/>
                    <a:pt x="2124801" y="174305"/>
                    <a:pt x="2523318" y="260769"/>
                  </a:cubicBezTo>
                  <a:cubicBezTo>
                    <a:pt x="2566496" y="260769"/>
                    <a:pt x="2601499" y="295772"/>
                    <a:pt x="2601499" y="338950"/>
                  </a:cubicBezTo>
                  <a:lnTo>
                    <a:pt x="2601499" y="651667"/>
                  </a:lnTo>
                  <a:cubicBezTo>
                    <a:pt x="2601499" y="694845"/>
                    <a:pt x="2576191" y="713548"/>
                    <a:pt x="2518471" y="762449"/>
                  </a:cubicBezTo>
                  <a:cubicBezTo>
                    <a:pt x="2460751" y="811350"/>
                    <a:pt x="2444215" y="792829"/>
                    <a:pt x="2404663" y="824319"/>
                  </a:cubicBezTo>
                  <a:cubicBezTo>
                    <a:pt x="2203789" y="797993"/>
                    <a:pt x="1705819" y="558864"/>
                    <a:pt x="1318072" y="571894"/>
                  </a:cubicBezTo>
                  <a:cubicBezTo>
                    <a:pt x="734734" y="551344"/>
                    <a:pt x="491478" y="792298"/>
                    <a:pt x="78181" y="902500"/>
                  </a:cubicBezTo>
                  <a:cubicBezTo>
                    <a:pt x="35003" y="902500"/>
                    <a:pt x="0" y="867497"/>
                    <a:pt x="0" y="824319"/>
                  </a:cubicBezTo>
                  <a:lnTo>
                    <a:pt x="0" y="511602"/>
                  </a:lnTo>
                  <a:cubicBezTo>
                    <a:pt x="0" y="468424"/>
                    <a:pt x="17866" y="475339"/>
                    <a:pt x="78181" y="392669"/>
                  </a:cubicBezTo>
                  <a:cubicBezTo>
                    <a:pt x="138496" y="309999"/>
                    <a:pt x="189118" y="308831"/>
                    <a:pt x="244586" y="266912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ADFC6A15-7DD3-4393-BD89-3B6B15C9C9DC}"/>
                </a:ext>
              </a:extLst>
            </p:cNvPr>
            <p:cNvSpPr/>
            <p:nvPr/>
          </p:nvSpPr>
          <p:spPr>
            <a:xfrm rot="1800000">
              <a:off x="9032000" y="1651416"/>
              <a:ext cx="3888276" cy="257251"/>
            </a:xfrm>
            <a:custGeom>
              <a:avLst/>
              <a:gdLst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196836 w 2601499"/>
                <a:gd name="connsiteY13" fmla="*/ 172652 h 641731"/>
                <a:gd name="connsiteX14" fmla="*/ 196836 w 2601499"/>
                <a:gd name="connsiteY14" fmla="*/ 78181 h 641731"/>
                <a:gd name="connsiteX15" fmla="*/ 244586 w 2601499"/>
                <a:gd name="connsiteY15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196836 w 2601499"/>
                <a:gd name="connsiteY13" fmla="*/ 78181 h 641731"/>
                <a:gd name="connsiteX14" fmla="*/ 244586 w 2601499"/>
                <a:gd name="connsiteY14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244586 w 2601499"/>
                <a:gd name="connsiteY13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563550 h 641731"/>
                <a:gd name="connsiteX7" fmla="*/ 2326482 w 2601499"/>
                <a:gd name="connsiteY7" fmla="*/ 641731 h 641731"/>
                <a:gd name="connsiteX8" fmla="*/ 78181 w 2601499"/>
                <a:gd name="connsiteY8" fmla="*/ 641731 h 641731"/>
                <a:gd name="connsiteX9" fmla="*/ 0 w 2601499"/>
                <a:gd name="connsiteY9" fmla="*/ 563550 h 641731"/>
                <a:gd name="connsiteX10" fmla="*/ 0 w 2601499"/>
                <a:gd name="connsiteY10" fmla="*/ 250833 h 641731"/>
                <a:gd name="connsiteX11" fmla="*/ 78181 w 2601499"/>
                <a:gd name="connsiteY11" fmla="*/ 172652 h 641731"/>
                <a:gd name="connsiteX12" fmla="*/ 244586 w 2601499"/>
                <a:gd name="connsiteY12" fmla="*/ 6143 h 641731"/>
                <a:gd name="connsiteX0" fmla="*/ 244586 w 2601499"/>
                <a:gd name="connsiteY0" fmla="*/ 29178 h 664766"/>
                <a:gd name="connsiteX1" fmla="*/ 275017 w 2601499"/>
                <a:gd name="connsiteY1" fmla="*/ 23035 h 664766"/>
                <a:gd name="connsiteX2" fmla="*/ 1318072 w 2601499"/>
                <a:gd name="connsiteY2" fmla="*/ 0 h 664766"/>
                <a:gd name="connsiteX3" fmla="*/ 2523318 w 2601499"/>
                <a:gd name="connsiteY3" fmla="*/ 23035 h 664766"/>
                <a:gd name="connsiteX4" fmla="*/ 2601499 w 2601499"/>
                <a:gd name="connsiteY4" fmla="*/ 101216 h 664766"/>
                <a:gd name="connsiteX5" fmla="*/ 2601499 w 2601499"/>
                <a:gd name="connsiteY5" fmla="*/ 413933 h 664766"/>
                <a:gd name="connsiteX6" fmla="*/ 2523318 w 2601499"/>
                <a:gd name="connsiteY6" fmla="*/ 492114 h 664766"/>
                <a:gd name="connsiteX7" fmla="*/ 2404663 w 2601499"/>
                <a:gd name="connsiteY7" fmla="*/ 586585 h 664766"/>
                <a:gd name="connsiteX8" fmla="*/ 2326482 w 2601499"/>
                <a:gd name="connsiteY8" fmla="*/ 664766 h 664766"/>
                <a:gd name="connsiteX9" fmla="*/ 78181 w 2601499"/>
                <a:gd name="connsiteY9" fmla="*/ 664766 h 664766"/>
                <a:gd name="connsiteX10" fmla="*/ 0 w 2601499"/>
                <a:gd name="connsiteY10" fmla="*/ 586585 h 664766"/>
                <a:gd name="connsiteX11" fmla="*/ 0 w 2601499"/>
                <a:gd name="connsiteY11" fmla="*/ 273868 h 664766"/>
                <a:gd name="connsiteX12" fmla="*/ 78181 w 2601499"/>
                <a:gd name="connsiteY12" fmla="*/ 195687 h 664766"/>
                <a:gd name="connsiteX13" fmla="*/ 244586 w 2601499"/>
                <a:gd name="connsiteY13" fmla="*/ 29178 h 664766"/>
                <a:gd name="connsiteX0" fmla="*/ 244586 w 2601499"/>
                <a:gd name="connsiteY0" fmla="*/ 265536 h 901124"/>
                <a:gd name="connsiteX1" fmla="*/ 275017 w 2601499"/>
                <a:gd name="connsiteY1" fmla="*/ 259393 h 901124"/>
                <a:gd name="connsiteX2" fmla="*/ 1327766 w 2601499"/>
                <a:gd name="connsiteY2" fmla="*/ 0 h 901124"/>
                <a:gd name="connsiteX3" fmla="*/ 2523318 w 2601499"/>
                <a:gd name="connsiteY3" fmla="*/ 259393 h 901124"/>
                <a:gd name="connsiteX4" fmla="*/ 2601499 w 2601499"/>
                <a:gd name="connsiteY4" fmla="*/ 337574 h 901124"/>
                <a:gd name="connsiteX5" fmla="*/ 2601499 w 2601499"/>
                <a:gd name="connsiteY5" fmla="*/ 650291 h 901124"/>
                <a:gd name="connsiteX6" fmla="*/ 2523318 w 2601499"/>
                <a:gd name="connsiteY6" fmla="*/ 728472 h 901124"/>
                <a:gd name="connsiteX7" fmla="*/ 2404663 w 2601499"/>
                <a:gd name="connsiteY7" fmla="*/ 822943 h 901124"/>
                <a:gd name="connsiteX8" fmla="*/ 2326482 w 2601499"/>
                <a:gd name="connsiteY8" fmla="*/ 901124 h 901124"/>
                <a:gd name="connsiteX9" fmla="*/ 78181 w 2601499"/>
                <a:gd name="connsiteY9" fmla="*/ 901124 h 901124"/>
                <a:gd name="connsiteX10" fmla="*/ 0 w 2601499"/>
                <a:gd name="connsiteY10" fmla="*/ 822943 h 901124"/>
                <a:gd name="connsiteX11" fmla="*/ 0 w 2601499"/>
                <a:gd name="connsiteY11" fmla="*/ 510226 h 901124"/>
                <a:gd name="connsiteX12" fmla="*/ 78181 w 2601499"/>
                <a:gd name="connsiteY12" fmla="*/ 432045 h 901124"/>
                <a:gd name="connsiteX13" fmla="*/ 244586 w 2601499"/>
                <a:gd name="connsiteY13" fmla="*/ 265536 h 901124"/>
                <a:gd name="connsiteX0" fmla="*/ 244586 w 2601499"/>
                <a:gd name="connsiteY0" fmla="*/ 266911 h 902499"/>
                <a:gd name="connsiteX1" fmla="*/ 275017 w 2601499"/>
                <a:gd name="connsiteY1" fmla="*/ 260768 h 902499"/>
                <a:gd name="connsiteX2" fmla="*/ 1327766 w 2601499"/>
                <a:gd name="connsiteY2" fmla="*/ 1375 h 902499"/>
                <a:gd name="connsiteX3" fmla="*/ 2523318 w 2601499"/>
                <a:gd name="connsiteY3" fmla="*/ 260768 h 902499"/>
                <a:gd name="connsiteX4" fmla="*/ 2601499 w 2601499"/>
                <a:gd name="connsiteY4" fmla="*/ 338949 h 902499"/>
                <a:gd name="connsiteX5" fmla="*/ 2601499 w 2601499"/>
                <a:gd name="connsiteY5" fmla="*/ 651666 h 902499"/>
                <a:gd name="connsiteX6" fmla="*/ 2523318 w 2601499"/>
                <a:gd name="connsiteY6" fmla="*/ 729847 h 902499"/>
                <a:gd name="connsiteX7" fmla="*/ 2404663 w 2601499"/>
                <a:gd name="connsiteY7" fmla="*/ 824318 h 902499"/>
                <a:gd name="connsiteX8" fmla="*/ 2326482 w 2601499"/>
                <a:gd name="connsiteY8" fmla="*/ 902499 h 902499"/>
                <a:gd name="connsiteX9" fmla="*/ 78181 w 2601499"/>
                <a:gd name="connsiteY9" fmla="*/ 902499 h 902499"/>
                <a:gd name="connsiteX10" fmla="*/ 0 w 2601499"/>
                <a:gd name="connsiteY10" fmla="*/ 824318 h 902499"/>
                <a:gd name="connsiteX11" fmla="*/ 0 w 2601499"/>
                <a:gd name="connsiteY11" fmla="*/ 511601 h 902499"/>
                <a:gd name="connsiteX12" fmla="*/ 78181 w 2601499"/>
                <a:gd name="connsiteY12" fmla="*/ 433420 h 902499"/>
                <a:gd name="connsiteX13" fmla="*/ 244586 w 2601499"/>
                <a:gd name="connsiteY13" fmla="*/ 266911 h 902499"/>
                <a:gd name="connsiteX0" fmla="*/ 244586 w 2601499"/>
                <a:gd name="connsiteY0" fmla="*/ 266912 h 906055"/>
                <a:gd name="connsiteX1" fmla="*/ 275017 w 2601499"/>
                <a:gd name="connsiteY1" fmla="*/ 260769 h 906055"/>
                <a:gd name="connsiteX2" fmla="*/ 1327766 w 2601499"/>
                <a:gd name="connsiteY2" fmla="*/ 1376 h 906055"/>
                <a:gd name="connsiteX3" fmla="*/ 2523318 w 2601499"/>
                <a:gd name="connsiteY3" fmla="*/ 260769 h 906055"/>
                <a:gd name="connsiteX4" fmla="*/ 2601499 w 2601499"/>
                <a:gd name="connsiteY4" fmla="*/ 338950 h 906055"/>
                <a:gd name="connsiteX5" fmla="*/ 2601499 w 2601499"/>
                <a:gd name="connsiteY5" fmla="*/ 651667 h 906055"/>
                <a:gd name="connsiteX6" fmla="*/ 2523318 w 2601499"/>
                <a:gd name="connsiteY6" fmla="*/ 729848 h 906055"/>
                <a:gd name="connsiteX7" fmla="*/ 2404663 w 2601499"/>
                <a:gd name="connsiteY7" fmla="*/ 824319 h 906055"/>
                <a:gd name="connsiteX8" fmla="*/ 2326482 w 2601499"/>
                <a:gd name="connsiteY8" fmla="*/ 902500 h 906055"/>
                <a:gd name="connsiteX9" fmla="*/ 1371390 w 2601499"/>
                <a:gd name="connsiteY9" fmla="*/ 906055 h 906055"/>
                <a:gd name="connsiteX10" fmla="*/ 78181 w 2601499"/>
                <a:gd name="connsiteY10" fmla="*/ 902500 h 906055"/>
                <a:gd name="connsiteX11" fmla="*/ 0 w 2601499"/>
                <a:gd name="connsiteY11" fmla="*/ 824319 h 906055"/>
                <a:gd name="connsiteX12" fmla="*/ 0 w 2601499"/>
                <a:gd name="connsiteY12" fmla="*/ 511602 h 906055"/>
                <a:gd name="connsiteX13" fmla="*/ 78181 w 2601499"/>
                <a:gd name="connsiteY13" fmla="*/ 433421 h 906055"/>
                <a:gd name="connsiteX14" fmla="*/ 244586 w 2601499"/>
                <a:gd name="connsiteY14" fmla="*/ 266912 h 906055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2326482 w 2601499"/>
                <a:gd name="connsiteY8" fmla="*/ 902500 h 902500"/>
                <a:gd name="connsiteX9" fmla="*/ 1318072 w 2601499"/>
                <a:gd name="connsiteY9" fmla="*/ 571894 h 902500"/>
                <a:gd name="connsiteX10" fmla="*/ 78181 w 2601499"/>
                <a:gd name="connsiteY10" fmla="*/ 902500 h 902500"/>
                <a:gd name="connsiteX11" fmla="*/ 0 w 2601499"/>
                <a:gd name="connsiteY11" fmla="*/ 824319 h 902500"/>
                <a:gd name="connsiteX12" fmla="*/ 0 w 2601499"/>
                <a:gd name="connsiteY12" fmla="*/ 511602 h 902500"/>
                <a:gd name="connsiteX13" fmla="*/ 78181 w 2601499"/>
                <a:gd name="connsiteY13" fmla="*/ 433421 h 902500"/>
                <a:gd name="connsiteX14" fmla="*/ 244586 w 2601499"/>
                <a:gd name="connsiteY14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2326482 w 2601499"/>
                <a:gd name="connsiteY8" fmla="*/ 902500 h 902500"/>
                <a:gd name="connsiteX9" fmla="*/ 1318072 w 2601499"/>
                <a:gd name="connsiteY9" fmla="*/ 571894 h 902500"/>
                <a:gd name="connsiteX10" fmla="*/ 78181 w 2601499"/>
                <a:gd name="connsiteY10" fmla="*/ 902500 h 902500"/>
                <a:gd name="connsiteX11" fmla="*/ 0 w 2601499"/>
                <a:gd name="connsiteY11" fmla="*/ 824319 h 902500"/>
                <a:gd name="connsiteX12" fmla="*/ 0 w 2601499"/>
                <a:gd name="connsiteY12" fmla="*/ 511602 h 902500"/>
                <a:gd name="connsiteX13" fmla="*/ 78181 w 2601499"/>
                <a:gd name="connsiteY13" fmla="*/ 433421 h 902500"/>
                <a:gd name="connsiteX14" fmla="*/ 244586 w 2601499"/>
                <a:gd name="connsiteY14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433421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18471 w 2601499"/>
                <a:gd name="connsiteY6" fmla="*/ 762449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01499" h="902500">
                  <a:moveTo>
                    <a:pt x="244586" y="266912"/>
                  </a:moveTo>
                  <a:cubicBezTo>
                    <a:pt x="253939" y="262956"/>
                    <a:pt x="264223" y="260768"/>
                    <a:pt x="275017" y="260769"/>
                  </a:cubicBezTo>
                  <a:cubicBezTo>
                    <a:pt x="625933" y="174305"/>
                    <a:pt x="836285" y="-18113"/>
                    <a:pt x="1327766" y="1376"/>
                  </a:cubicBezTo>
                  <a:cubicBezTo>
                    <a:pt x="1819247" y="20865"/>
                    <a:pt x="2124801" y="174305"/>
                    <a:pt x="2523318" y="260769"/>
                  </a:cubicBezTo>
                  <a:cubicBezTo>
                    <a:pt x="2566496" y="260769"/>
                    <a:pt x="2601499" y="295772"/>
                    <a:pt x="2601499" y="338950"/>
                  </a:cubicBezTo>
                  <a:lnTo>
                    <a:pt x="2601499" y="651667"/>
                  </a:lnTo>
                  <a:cubicBezTo>
                    <a:pt x="2601499" y="694845"/>
                    <a:pt x="2576191" y="713548"/>
                    <a:pt x="2518471" y="762449"/>
                  </a:cubicBezTo>
                  <a:cubicBezTo>
                    <a:pt x="2460751" y="811350"/>
                    <a:pt x="2444215" y="792829"/>
                    <a:pt x="2404663" y="824319"/>
                  </a:cubicBezTo>
                  <a:cubicBezTo>
                    <a:pt x="2203789" y="797993"/>
                    <a:pt x="1705819" y="558864"/>
                    <a:pt x="1318072" y="571894"/>
                  </a:cubicBezTo>
                  <a:cubicBezTo>
                    <a:pt x="734734" y="551344"/>
                    <a:pt x="491478" y="792298"/>
                    <a:pt x="78181" y="902500"/>
                  </a:cubicBezTo>
                  <a:cubicBezTo>
                    <a:pt x="35003" y="902500"/>
                    <a:pt x="0" y="867497"/>
                    <a:pt x="0" y="824319"/>
                  </a:cubicBezTo>
                  <a:lnTo>
                    <a:pt x="0" y="511602"/>
                  </a:lnTo>
                  <a:cubicBezTo>
                    <a:pt x="0" y="468424"/>
                    <a:pt x="17866" y="475339"/>
                    <a:pt x="78181" y="392669"/>
                  </a:cubicBezTo>
                  <a:cubicBezTo>
                    <a:pt x="138496" y="309999"/>
                    <a:pt x="189118" y="308831"/>
                    <a:pt x="244586" y="266912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489AE92D-D581-4171-8CFB-D861503E9BC8}"/>
                </a:ext>
              </a:extLst>
            </p:cNvPr>
            <p:cNvSpPr/>
            <p:nvPr/>
          </p:nvSpPr>
          <p:spPr>
            <a:xfrm rot="1800000">
              <a:off x="8965806" y="1777781"/>
              <a:ext cx="4021450" cy="257251"/>
            </a:xfrm>
            <a:custGeom>
              <a:avLst/>
              <a:gdLst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196836 w 2601499"/>
                <a:gd name="connsiteY13" fmla="*/ 172652 h 641731"/>
                <a:gd name="connsiteX14" fmla="*/ 196836 w 2601499"/>
                <a:gd name="connsiteY14" fmla="*/ 78181 h 641731"/>
                <a:gd name="connsiteX15" fmla="*/ 244586 w 2601499"/>
                <a:gd name="connsiteY15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196836 w 2601499"/>
                <a:gd name="connsiteY13" fmla="*/ 78181 h 641731"/>
                <a:gd name="connsiteX14" fmla="*/ 244586 w 2601499"/>
                <a:gd name="connsiteY14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244586 w 2601499"/>
                <a:gd name="connsiteY13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563550 h 641731"/>
                <a:gd name="connsiteX7" fmla="*/ 2326482 w 2601499"/>
                <a:gd name="connsiteY7" fmla="*/ 641731 h 641731"/>
                <a:gd name="connsiteX8" fmla="*/ 78181 w 2601499"/>
                <a:gd name="connsiteY8" fmla="*/ 641731 h 641731"/>
                <a:gd name="connsiteX9" fmla="*/ 0 w 2601499"/>
                <a:gd name="connsiteY9" fmla="*/ 563550 h 641731"/>
                <a:gd name="connsiteX10" fmla="*/ 0 w 2601499"/>
                <a:gd name="connsiteY10" fmla="*/ 250833 h 641731"/>
                <a:gd name="connsiteX11" fmla="*/ 78181 w 2601499"/>
                <a:gd name="connsiteY11" fmla="*/ 172652 h 641731"/>
                <a:gd name="connsiteX12" fmla="*/ 244586 w 2601499"/>
                <a:gd name="connsiteY12" fmla="*/ 6143 h 641731"/>
                <a:gd name="connsiteX0" fmla="*/ 244586 w 2601499"/>
                <a:gd name="connsiteY0" fmla="*/ 29178 h 664766"/>
                <a:gd name="connsiteX1" fmla="*/ 275017 w 2601499"/>
                <a:gd name="connsiteY1" fmla="*/ 23035 h 664766"/>
                <a:gd name="connsiteX2" fmla="*/ 1318072 w 2601499"/>
                <a:gd name="connsiteY2" fmla="*/ 0 h 664766"/>
                <a:gd name="connsiteX3" fmla="*/ 2523318 w 2601499"/>
                <a:gd name="connsiteY3" fmla="*/ 23035 h 664766"/>
                <a:gd name="connsiteX4" fmla="*/ 2601499 w 2601499"/>
                <a:gd name="connsiteY4" fmla="*/ 101216 h 664766"/>
                <a:gd name="connsiteX5" fmla="*/ 2601499 w 2601499"/>
                <a:gd name="connsiteY5" fmla="*/ 413933 h 664766"/>
                <a:gd name="connsiteX6" fmla="*/ 2523318 w 2601499"/>
                <a:gd name="connsiteY6" fmla="*/ 492114 h 664766"/>
                <a:gd name="connsiteX7" fmla="*/ 2404663 w 2601499"/>
                <a:gd name="connsiteY7" fmla="*/ 586585 h 664766"/>
                <a:gd name="connsiteX8" fmla="*/ 2326482 w 2601499"/>
                <a:gd name="connsiteY8" fmla="*/ 664766 h 664766"/>
                <a:gd name="connsiteX9" fmla="*/ 78181 w 2601499"/>
                <a:gd name="connsiteY9" fmla="*/ 664766 h 664766"/>
                <a:gd name="connsiteX10" fmla="*/ 0 w 2601499"/>
                <a:gd name="connsiteY10" fmla="*/ 586585 h 664766"/>
                <a:gd name="connsiteX11" fmla="*/ 0 w 2601499"/>
                <a:gd name="connsiteY11" fmla="*/ 273868 h 664766"/>
                <a:gd name="connsiteX12" fmla="*/ 78181 w 2601499"/>
                <a:gd name="connsiteY12" fmla="*/ 195687 h 664766"/>
                <a:gd name="connsiteX13" fmla="*/ 244586 w 2601499"/>
                <a:gd name="connsiteY13" fmla="*/ 29178 h 664766"/>
                <a:gd name="connsiteX0" fmla="*/ 244586 w 2601499"/>
                <a:gd name="connsiteY0" fmla="*/ 265536 h 901124"/>
                <a:gd name="connsiteX1" fmla="*/ 275017 w 2601499"/>
                <a:gd name="connsiteY1" fmla="*/ 259393 h 901124"/>
                <a:gd name="connsiteX2" fmla="*/ 1327766 w 2601499"/>
                <a:gd name="connsiteY2" fmla="*/ 0 h 901124"/>
                <a:gd name="connsiteX3" fmla="*/ 2523318 w 2601499"/>
                <a:gd name="connsiteY3" fmla="*/ 259393 h 901124"/>
                <a:gd name="connsiteX4" fmla="*/ 2601499 w 2601499"/>
                <a:gd name="connsiteY4" fmla="*/ 337574 h 901124"/>
                <a:gd name="connsiteX5" fmla="*/ 2601499 w 2601499"/>
                <a:gd name="connsiteY5" fmla="*/ 650291 h 901124"/>
                <a:gd name="connsiteX6" fmla="*/ 2523318 w 2601499"/>
                <a:gd name="connsiteY6" fmla="*/ 728472 h 901124"/>
                <a:gd name="connsiteX7" fmla="*/ 2404663 w 2601499"/>
                <a:gd name="connsiteY7" fmla="*/ 822943 h 901124"/>
                <a:gd name="connsiteX8" fmla="*/ 2326482 w 2601499"/>
                <a:gd name="connsiteY8" fmla="*/ 901124 h 901124"/>
                <a:gd name="connsiteX9" fmla="*/ 78181 w 2601499"/>
                <a:gd name="connsiteY9" fmla="*/ 901124 h 901124"/>
                <a:gd name="connsiteX10" fmla="*/ 0 w 2601499"/>
                <a:gd name="connsiteY10" fmla="*/ 822943 h 901124"/>
                <a:gd name="connsiteX11" fmla="*/ 0 w 2601499"/>
                <a:gd name="connsiteY11" fmla="*/ 510226 h 901124"/>
                <a:gd name="connsiteX12" fmla="*/ 78181 w 2601499"/>
                <a:gd name="connsiteY12" fmla="*/ 432045 h 901124"/>
                <a:gd name="connsiteX13" fmla="*/ 244586 w 2601499"/>
                <a:gd name="connsiteY13" fmla="*/ 265536 h 901124"/>
                <a:gd name="connsiteX0" fmla="*/ 244586 w 2601499"/>
                <a:gd name="connsiteY0" fmla="*/ 266911 h 902499"/>
                <a:gd name="connsiteX1" fmla="*/ 275017 w 2601499"/>
                <a:gd name="connsiteY1" fmla="*/ 260768 h 902499"/>
                <a:gd name="connsiteX2" fmla="*/ 1327766 w 2601499"/>
                <a:gd name="connsiteY2" fmla="*/ 1375 h 902499"/>
                <a:gd name="connsiteX3" fmla="*/ 2523318 w 2601499"/>
                <a:gd name="connsiteY3" fmla="*/ 260768 h 902499"/>
                <a:gd name="connsiteX4" fmla="*/ 2601499 w 2601499"/>
                <a:gd name="connsiteY4" fmla="*/ 338949 h 902499"/>
                <a:gd name="connsiteX5" fmla="*/ 2601499 w 2601499"/>
                <a:gd name="connsiteY5" fmla="*/ 651666 h 902499"/>
                <a:gd name="connsiteX6" fmla="*/ 2523318 w 2601499"/>
                <a:gd name="connsiteY6" fmla="*/ 729847 h 902499"/>
                <a:gd name="connsiteX7" fmla="*/ 2404663 w 2601499"/>
                <a:gd name="connsiteY7" fmla="*/ 824318 h 902499"/>
                <a:gd name="connsiteX8" fmla="*/ 2326482 w 2601499"/>
                <a:gd name="connsiteY8" fmla="*/ 902499 h 902499"/>
                <a:gd name="connsiteX9" fmla="*/ 78181 w 2601499"/>
                <a:gd name="connsiteY9" fmla="*/ 902499 h 902499"/>
                <a:gd name="connsiteX10" fmla="*/ 0 w 2601499"/>
                <a:gd name="connsiteY10" fmla="*/ 824318 h 902499"/>
                <a:gd name="connsiteX11" fmla="*/ 0 w 2601499"/>
                <a:gd name="connsiteY11" fmla="*/ 511601 h 902499"/>
                <a:gd name="connsiteX12" fmla="*/ 78181 w 2601499"/>
                <a:gd name="connsiteY12" fmla="*/ 433420 h 902499"/>
                <a:gd name="connsiteX13" fmla="*/ 244586 w 2601499"/>
                <a:gd name="connsiteY13" fmla="*/ 266911 h 902499"/>
                <a:gd name="connsiteX0" fmla="*/ 244586 w 2601499"/>
                <a:gd name="connsiteY0" fmla="*/ 266912 h 906055"/>
                <a:gd name="connsiteX1" fmla="*/ 275017 w 2601499"/>
                <a:gd name="connsiteY1" fmla="*/ 260769 h 906055"/>
                <a:gd name="connsiteX2" fmla="*/ 1327766 w 2601499"/>
                <a:gd name="connsiteY2" fmla="*/ 1376 h 906055"/>
                <a:gd name="connsiteX3" fmla="*/ 2523318 w 2601499"/>
                <a:gd name="connsiteY3" fmla="*/ 260769 h 906055"/>
                <a:gd name="connsiteX4" fmla="*/ 2601499 w 2601499"/>
                <a:gd name="connsiteY4" fmla="*/ 338950 h 906055"/>
                <a:gd name="connsiteX5" fmla="*/ 2601499 w 2601499"/>
                <a:gd name="connsiteY5" fmla="*/ 651667 h 906055"/>
                <a:gd name="connsiteX6" fmla="*/ 2523318 w 2601499"/>
                <a:gd name="connsiteY6" fmla="*/ 729848 h 906055"/>
                <a:gd name="connsiteX7" fmla="*/ 2404663 w 2601499"/>
                <a:gd name="connsiteY7" fmla="*/ 824319 h 906055"/>
                <a:gd name="connsiteX8" fmla="*/ 2326482 w 2601499"/>
                <a:gd name="connsiteY8" fmla="*/ 902500 h 906055"/>
                <a:gd name="connsiteX9" fmla="*/ 1371390 w 2601499"/>
                <a:gd name="connsiteY9" fmla="*/ 906055 h 906055"/>
                <a:gd name="connsiteX10" fmla="*/ 78181 w 2601499"/>
                <a:gd name="connsiteY10" fmla="*/ 902500 h 906055"/>
                <a:gd name="connsiteX11" fmla="*/ 0 w 2601499"/>
                <a:gd name="connsiteY11" fmla="*/ 824319 h 906055"/>
                <a:gd name="connsiteX12" fmla="*/ 0 w 2601499"/>
                <a:gd name="connsiteY12" fmla="*/ 511602 h 906055"/>
                <a:gd name="connsiteX13" fmla="*/ 78181 w 2601499"/>
                <a:gd name="connsiteY13" fmla="*/ 433421 h 906055"/>
                <a:gd name="connsiteX14" fmla="*/ 244586 w 2601499"/>
                <a:gd name="connsiteY14" fmla="*/ 266912 h 906055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2326482 w 2601499"/>
                <a:gd name="connsiteY8" fmla="*/ 902500 h 902500"/>
                <a:gd name="connsiteX9" fmla="*/ 1318072 w 2601499"/>
                <a:gd name="connsiteY9" fmla="*/ 571894 h 902500"/>
                <a:gd name="connsiteX10" fmla="*/ 78181 w 2601499"/>
                <a:gd name="connsiteY10" fmla="*/ 902500 h 902500"/>
                <a:gd name="connsiteX11" fmla="*/ 0 w 2601499"/>
                <a:gd name="connsiteY11" fmla="*/ 824319 h 902500"/>
                <a:gd name="connsiteX12" fmla="*/ 0 w 2601499"/>
                <a:gd name="connsiteY12" fmla="*/ 511602 h 902500"/>
                <a:gd name="connsiteX13" fmla="*/ 78181 w 2601499"/>
                <a:gd name="connsiteY13" fmla="*/ 433421 h 902500"/>
                <a:gd name="connsiteX14" fmla="*/ 244586 w 2601499"/>
                <a:gd name="connsiteY14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2326482 w 2601499"/>
                <a:gd name="connsiteY8" fmla="*/ 902500 h 902500"/>
                <a:gd name="connsiteX9" fmla="*/ 1318072 w 2601499"/>
                <a:gd name="connsiteY9" fmla="*/ 571894 h 902500"/>
                <a:gd name="connsiteX10" fmla="*/ 78181 w 2601499"/>
                <a:gd name="connsiteY10" fmla="*/ 902500 h 902500"/>
                <a:gd name="connsiteX11" fmla="*/ 0 w 2601499"/>
                <a:gd name="connsiteY11" fmla="*/ 824319 h 902500"/>
                <a:gd name="connsiteX12" fmla="*/ 0 w 2601499"/>
                <a:gd name="connsiteY12" fmla="*/ 511602 h 902500"/>
                <a:gd name="connsiteX13" fmla="*/ 78181 w 2601499"/>
                <a:gd name="connsiteY13" fmla="*/ 433421 h 902500"/>
                <a:gd name="connsiteX14" fmla="*/ 244586 w 2601499"/>
                <a:gd name="connsiteY14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433421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18471 w 2601499"/>
                <a:gd name="connsiteY6" fmla="*/ 762449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01499" h="902500">
                  <a:moveTo>
                    <a:pt x="244586" y="266912"/>
                  </a:moveTo>
                  <a:cubicBezTo>
                    <a:pt x="253939" y="262956"/>
                    <a:pt x="264223" y="260768"/>
                    <a:pt x="275017" y="260769"/>
                  </a:cubicBezTo>
                  <a:cubicBezTo>
                    <a:pt x="625933" y="174305"/>
                    <a:pt x="836285" y="-18113"/>
                    <a:pt x="1327766" y="1376"/>
                  </a:cubicBezTo>
                  <a:cubicBezTo>
                    <a:pt x="1819247" y="20865"/>
                    <a:pt x="2124801" y="174305"/>
                    <a:pt x="2523318" y="260769"/>
                  </a:cubicBezTo>
                  <a:cubicBezTo>
                    <a:pt x="2566496" y="260769"/>
                    <a:pt x="2601499" y="295772"/>
                    <a:pt x="2601499" y="338950"/>
                  </a:cubicBezTo>
                  <a:lnTo>
                    <a:pt x="2601499" y="651667"/>
                  </a:lnTo>
                  <a:cubicBezTo>
                    <a:pt x="2601499" y="694845"/>
                    <a:pt x="2576191" y="713548"/>
                    <a:pt x="2518471" y="762449"/>
                  </a:cubicBezTo>
                  <a:cubicBezTo>
                    <a:pt x="2460751" y="811350"/>
                    <a:pt x="2444215" y="792829"/>
                    <a:pt x="2404663" y="824319"/>
                  </a:cubicBezTo>
                  <a:cubicBezTo>
                    <a:pt x="2203789" y="797993"/>
                    <a:pt x="1705819" y="558864"/>
                    <a:pt x="1318072" y="571894"/>
                  </a:cubicBezTo>
                  <a:cubicBezTo>
                    <a:pt x="734734" y="551344"/>
                    <a:pt x="491478" y="792298"/>
                    <a:pt x="78181" y="902500"/>
                  </a:cubicBezTo>
                  <a:cubicBezTo>
                    <a:pt x="35003" y="902500"/>
                    <a:pt x="0" y="867497"/>
                    <a:pt x="0" y="824319"/>
                  </a:cubicBezTo>
                  <a:lnTo>
                    <a:pt x="0" y="511602"/>
                  </a:lnTo>
                  <a:cubicBezTo>
                    <a:pt x="0" y="468424"/>
                    <a:pt x="17866" y="475339"/>
                    <a:pt x="78181" y="392669"/>
                  </a:cubicBezTo>
                  <a:cubicBezTo>
                    <a:pt x="138496" y="309999"/>
                    <a:pt x="189118" y="308831"/>
                    <a:pt x="244586" y="266912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1E3D35F3-008D-4297-879A-70B1F0376095}"/>
                </a:ext>
              </a:extLst>
            </p:cNvPr>
            <p:cNvGrpSpPr/>
            <p:nvPr/>
          </p:nvGrpSpPr>
          <p:grpSpPr>
            <a:xfrm rot="1800000">
              <a:off x="9420128" y="941947"/>
              <a:ext cx="1387103" cy="588451"/>
              <a:chOff x="8641178" y="2630520"/>
              <a:chExt cx="1337238" cy="668303"/>
            </a:xfrm>
          </p:grpSpPr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283B6470-64F8-43B7-B621-B49CC6E39DAE}"/>
                  </a:ext>
                </a:extLst>
              </p:cNvPr>
              <p:cNvSpPr/>
              <p:nvPr/>
            </p:nvSpPr>
            <p:spPr>
              <a:xfrm rot="5400000">
                <a:off x="9083596" y="2188102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DAE9339A-2C8A-4E40-82C4-C00FABFC3D29}"/>
                  </a:ext>
                </a:extLst>
              </p:cNvPr>
              <p:cNvSpPr/>
              <p:nvPr/>
            </p:nvSpPr>
            <p:spPr>
              <a:xfrm rot="5400000">
                <a:off x="9083596" y="2302403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6A71D7D8-7E2D-4F67-9F28-325FC54A22BE}"/>
                  </a:ext>
                </a:extLst>
              </p:cNvPr>
              <p:cNvSpPr/>
              <p:nvPr/>
            </p:nvSpPr>
            <p:spPr>
              <a:xfrm rot="5400000">
                <a:off x="9083596" y="2404004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2E50F570-6368-4B7D-B0BB-EC4889034820}"/>
                </a:ext>
              </a:extLst>
            </p:cNvPr>
            <p:cNvGrpSpPr/>
            <p:nvPr/>
          </p:nvGrpSpPr>
          <p:grpSpPr>
            <a:xfrm rot="1800000">
              <a:off x="10378070" y="1551546"/>
              <a:ext cx="1387103" cy="588451"/>
              <a:chOff x="8641178" y="2630520"/>
              <a:chExt cx="1337238" cy="668303"/>
            </a:xfrm>
          </p:grpSpPr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6023CD59-291B-4BD0-9E7D-319561F87F62}"/>
                  </a:ext>
                </a:extLst>
              </p:cNvPr>
              <p:cNvSpPr/>
              <p:nvPr/>
            </p:nvSpPr>
            <p:spPr>
              <a:xfrm rot="5400000">
                <a:off x="9083596" y="2188102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月 46">
                <a:extLst>
                  <a:ext uri="{FF2B5EF4-FFF2-40B4-BE49-F238E27FC236}">
                    <a16:creationId xmlns:a16="http://schemas.microsoft.com/office/drawing/2014/main" id="{409B8159-1EF5-4BB7-B73A-4735045D0A93}"/>
                  </a:ext>
                </a:extLst>
              </p:cNvPr>
              <p:cNvSpPr/>
              <p:nvPr/>
            </p:nvSpPr>
            <p:spPr>
              <a:xfrm rot="5400000">
                <a:off x="9083596" y="2302403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月 47">
                <a:extLst>
                  <a:ext uri="{FF2B5EF4-FFF2-40B4-BE49-F238E27FC236}">
                    <a16:creationId xmlns:a16="http://schemas.microsoft.com/office/drawing/2014/main" id="{D3471BB1-2F1E-4D8F-B836-8D940B8DDC36}"/>
                  </a:ext>
                </a:extLst>
              </p:cNvPr>
              <p:cNvSpPr/>
              <p:nvPr/>
            </p:nvSpPr>
            <p:spPr>
              <a:xfrm rot="5400000">
                <a:off x="9083596" y="2404004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14B9FC4C-AF0D-4FCC-B601-758C0241211B}"/>
                </a:ext>
              </a:extLst>
            </p:cNvPr>
            <p:cNvGrpSpPr/>
            <p:nvPr/>
          </p:nvGrpSpPr>
          <p:grpSpPr>
            <a:xfrm rot="1800000">
              <a:off x="10944126" y="1943432"/>
              <a:ext cx="1387103" cy="588451"/>
              <a:chOff x="8641178" y="2630520"/>
              <a:chExt cx="1337238" cy="668303"/>
            </a:xfrm>
          </p:grpSpPr>
          <p:sp>
            <p:nvSpPr>
              <p:cNvPr id="43" name="月 42">
                <a:extLst>
                  <a:ext uri="{FF2B5EF4-FFF2-40B4-BE49-F238E27FC236}">
                    <a16:creationId xmlns:a16="http://schemas.microsoft.com/office/drawing/2014/main" id="{21EEB908-F6D3-4663-A3F4-5091490615C3}"/>
                  </a:ext>
                </a:extLst>
              </p:cNvPr>
              <p:cNvSpPr/>
              <p:nvPr/>
            </p:nvSpPr>
            <p:spPr>
              <a:xfrm rot="5400000">
                <a:off x="9083596" y="2188102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月 43">
                <a:extLst>
                  <a:ext uri="{FF2B5EF4-FFF2-40B4-BE49-F238E27FC236}">
                    <a16:creationId xmlns:a16="http://schemas.microsoft.com/office/drawing/2014/main" id="{8E806F7D-0352-46EC-9B45-F5B271BB4A7E}"/>
                  </a:ext>
                </a:extLst>
              </p:cNvPr>
              <p:cNvSpPr/>
              <p:nvPr/>
            </p:nvSpPr>
            <p:spPr>
              <a:xfrm rot="5400000">
                <a:off x="9083596" y="2302403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月 44">
                <a:extLst>
                  <a:ext uri="{FF2B5EF4-FFF2-40B4-BE49-F238E27FC236}">
                    <a16:creationId xmlns:a16="http://schemas.microsoft.com/office/drawing/2014/main" id="{DE3D041D-075B-4A8F-840A-36D49FCBB3E0}"/>
                  </a:ext>
                </a:extLst>
              </p:cNvPr>
              <p:cNvSpPr/>
              <p:nvPr/>
            </p:nvSpPr>
            <p:spPr>
              <a:xfrm rot="5400000">
                <a:off x="9083596" y="2404004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B404E932-D6FA-4537-8683-27CB35F0314A}"/>
                </a:ext>
              </a:extLst>
            </p:cNvPr>
            <p:cNvGrpSpPr/>
            <p:nvPr/>
          </p:nvGrpSpPr>
          <p:grpSpPr>
            <a:xfrm>
              <a:off x="9144084" y="897780"/>
              <a:ext cx="3528508" cy="2322160"/>
              <a:chOff x="79825" y="897780"/>
              <a:chExt cx="3528508" cy="2322160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9A26369A-4CC9-43A3-8790-D2D61E7CEE29}"/>
                  </a:ext>
                </a:extLst>
              </p:cNvPr>
              <p:cNvSpPr/>
              <p:nvPr/>
            </p:nvSpPr>
            <p:spPr>
              <a:xfrm>
                <a:off x="79825" y="897780"/>
                <a:ext cx="3528508" cy="2322160"/>
              </a:xfrm>
              <a:custGeom>
                <a:avLst/>
                <a:gdLst>
                  <a:gd name="connsiteX0" fmla="*/ 63470 w 3528508"/>
                  <a:gd name="connsiteY0" fmla="*/ 0 h 2322160"/>
                  <a:gd name="connsiteX1" fmla="*/ 97778 w 3528508"/>
                  <a:gd name="connsiteY1" fmla="*/ 9009 h 2322160"/>
                  <a:gd name="connsiteX2" fmla="*/ 1827316 w 3528508"/>
                  <a:gd name="connsiteY2" fmla="*/ 765678 h 2322160"/>
                  <a:gd name="connsiteX3" fmla="*/ 3347379 w 3528508"/>
                  <a:gd name="connsiteY3" fmla="*/ 1885166 h 2322160"/>
                  <a:gd name="connsiteX4" fmla="*/ 3528508 w 3528508"/>
                  <a:gd name="connsiteY4" fmla="*/ 2068121 h 2322160"/>
                  <a:gd name="connsiteX5" fmla="*/ 3510569 w 3528508"/>
                  <a:gd name="connsiteY5" fmla="*/ 2092881 h 2322160"/>
                  <a:gd name="connsiteX6" fmla="*/ 1327195 w 3528508"/>
                  <a:gd name="connsiteY6" fmla="*/ 1852109 h 2322160"/>
                  <a:gd name="connsiteX7" fmla="*/ 26993 w 3528508"/>
                  <a:gd name="connsiteY7" fmla="*/ 81638 h 232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8508" h="2322160">
                    <a:moveTo>
                      <a:pt x="63470" y="0"/>
                    </a:moveTo>
                    <a:lnTo>
                      <a:pt x="97778" y="9009"/>
                    </a:lnTo>
                    <a:cubicBezTo>
                      <a:pt x="627712" y="162256"/>
                      <a:pt x="1225452" y="418192"/>
                      <a:pt x="1827316" y="765678"/>
                    </a:cubicBezTo>
                    <a:cubicBezTo>
                      <a:pt x="2429178" y="1113163"/>
                      <a:pt x="2949695" y="1502854"/>
                      <a:pt x="3347379" y="1885166"/>
                    </a:cubicBezTo>
                    <a:lnTo>
                      <a:pt x="3528508" y="2068121"/>
                    </a:lnTo>
                    <a:lnTo>
                      <a:pt x="3510569" y="2092881"/>
                    </a:lnTo>
                    <a:cubicBezTo>
                      <a:pt x="3172876" y="2470721"/>
                      <a:pt x="2233716" y="2375489"/>
                      <a:pt x="1327195" y="1852109"/>
                    </a:cubicBezTo>
                    <a:cubicBezTo>
                      <a:pt x="420674" y="1328729"/>
                      <a:pt x="-131379" y="563007"/>
                      <a:pt x="26993" y="8163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70000">
                    <a:srgbClr val="FF9900"/>
                  </a:gs>
                </a:gsLst>
                <a:path path="rect">
                  <a:fillToRect l="100000" t="100000"/>
                </a:path>
                <a:tileRect r="-100000" b="-100000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5253100A-D2C0-463F-8BDF-B8234222B757}"/>
                  </a:ext>
                </a:extLst>
              </p:cNvPr>
              <p:cNvSpPr/>
              <p:nvPr/>
            </p:nvSpPr>
            <p:spPr>
              <a:xfrm rot="13078124">
                <a:off x="2583398" y="2638058"/>
                <a:ext cx="700114" cy="111901"/>
              </a:xfrm>
              <a:custGeom>
                <a:avLst/>
                <a:gdLst>
                  <a:gd name="connsiteX0" fmla="*/ 342899 w 1155211"/>
                  <a:gd name="connsiteY0" fmla="*/ 92319 h 184640"/>
                  <a:gd name="connsiteX1" fmla="*/ 342899 w 1155211"/>
                  <a:gd name="connsiteY1" fmla="*/ 92320 h 184640"/>
                  <a:gd name="connsiteX2" fmla="*/ 342899 w 1155211"/>
                  <a:gd name="connsiteY2" fmla="*/ 92320 h 184640"/>
                  <a:gd name="connsiteX3" fmla="*/ 0 w 1155211"/>
                  <a:gd name="connsiteY3" fmla="*/ 92319 h 184640"/>
                  <a:gd name="connsiteX4" fmla="*/ 0 w 1155211"/>
                  <a:gd name="connsiteY4" fmla="*/ 92320 h 184640"/>
                  <a:gd name="connsiteX5" fmla="*/ 0 w 1155211"/>
                  <a:gd name="connsiteY5" fmla="*/ 92320 h 184640"/>
                  <a:gd name="connsiteX6" fmla="*/ 435219 w 1155211"/>
                  <a:gd name="connsiteY6" fmla="*/ 0 h 184640"/>
                  <a:gd name="connsiteX7" fmla="*/ 1062891 w 1155211"/>
                  <a:gd name="connsiteY7" fmla="*/ 0 h 184640"/>
                  <a:gd name="connsiteX8" fmla="*/ 1155211 w 1155211"/>
                  <a:gd name="connsiteY8" fmla="*/ 92320 h 184640"/>
                  <a:gd name="connsiteX9" fmla="*/ 1155210 w 1155211"/>
                  <a:gd name="connsiteY9" fmla="*/ 92320 h 184640"/>
                  <a:gd name="connsiteX10" fmla="*/ 1062890 w 1155211"/>
                  <a:gd name="connsiteY10" fmla="*/ 184640 h 184640"/>
                  <a:gd name="connsiteX11" fmla="*/ 435219 w 1155211"/>
                  <a:gd name="connsiteY11" fmla="*/ 184639 h 184640"/>
                  <a:gd name="connsiteX12" fmla="*/ 350154 w 1155211"/>
                  <a:gd name="connsiteY12" fmla="*/ 128254 h 184640"/>
                  <a:gd name="connsiteX13" fmla="*/ 342899 w 1155211"/>
                  <a:gd name="connsiteY13" fmla="*/ 92320 h 184640"/>
                  <a:gd name="connsiteX14" fmla="*/ 350154 w 1155211"/>
                  <a:gd name="connsiteY14" fmla="*/ 56385 h 184640"/>
                  <a:gd name="connsiteX15" fmla="*/ 435219 w 1155211"/>
                  <a:gd name="connsiteY15" fmla="*/ 0 h 184640"/>
                  <a:gd name="connsiteX16" fmla="*/ 92320 w 1155211"/>
                  <a:gd name="connsiteY16" fmla="*/ 0 h 184640"/>
                  <a:gd name="connsiteX17" fmla="*/ 180243 w 1155211"/>
                  <a:gd name="connsiteY17" fmla="*/ 0 h 184640"/>
                  <a:gd name="connsiteX18" fmla="*/ 272563 w 1155211"/>
                  <a:gd name="connsiteY18" fmla="*/ 92320 h 184640"/>
                  <a:gd name="connsiteX19" fmla="*/ 272562 w 1155211"/>
                  <a:gd name="connsiteY19" fmla="*/ 92320 h 184640"/>
                  <a:gd name="connsiteX20" fmla="*/ 180242 w 1155211"/>
                  <a:gd name="connsiteY20" fmla="*/ 184640 h 184640"/>
                  <a:gd name="connsiteX21" fmla="*/ 92320 w 1155211"/>
                  <a:gd name="connsiteY21" fmla="*/ 184639 h 184640"/>
                  <a:gd name="connsiteX22" fmla="*/ 7255 w 1155211"/>
                  <a:gd name="connsiteY22" fmla="*/ 128254 h 184640"/>
                  <a:gd name="connsiteX23" fmla="*/ 0 w 1155211"/>
                  <a:gd name="connsiteY23" fmla="*/ 92320 h 184640"/>
                  <a:gd name="connsiteX24" fmla="*/ 7255 w 1155211"/>
                  <a:gd name="connsiteY24" fmla="*/ 56385 h 184640"/>
                  <a:gd name="connsiteX25" fmla="*/ 92320 w 1155211"/>
                  <a:gd name="connsiteY25" fmla="*/ 0 h 18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55211" h="184640">
                    <a:moveTo>
                      <a:pt x="342899" y="92319"/>
                    </a:moveTo>
                    <a:lnTo>
                      <a:pt x="342899" y="92320"/>
                    </a:lnTo>
                    <a:lnTo>
                      <a:pt x="342899" y="92320"/>
                    </a:lnTo>
                    <a:close/>
                    <a:moveTo>
                      <a:pt x="0" y="92319"/>
                    </a:moveTo>
                    <a:lnTo>
                      <a:pt x="0" y="92320"/>
                    </a:lnTo>
                    <a:lnTo>
                      <a:pt x="0" y="92320"/>
                    </a:lnTo>
                    <a:close/>
                    <a:moveTo>
                      <a:pt x="435219" y="0"/>
                    </a:moveTo>
                    <a:lnTo>
                      <a:pt x="1062891" y="0"/>
                    </a:lnTo>
                    <a:cubicBezTo>
                      <a:pt x="1113878" y="0"/>
                      <a:pt x="1155211" y="41333"/>
                      <a:pt x="1155211" y="92320"/>
                    </a:cubicBezTo>
                    <a:lnTo>
                      <a:pt x="1155210" y="92320"/>
                    </a:lnTo>
                    <a:cubicBezTo>
                      <a:pt x="1155210" y="143307"/>
                      <a:pt x="1113877" y="184640"/>
                      <a:pt x="1062890" y="184640"/>
                    </a:cubicBezTo>
                    <a:lnTo>
                      <a:pt x="435219" y="184639"/>
                    </a:lnTo>
                    <a:cubicBezTo>
                      <a:pt x="396979" y="184639"/>
                      <a:pt x="364169" y="161389"/>
                      <a:pt x="350154" y="128254"/>
                    </a:cubicBezTo>
                    <a:lnTo>
                      <a:pt x="342899" y="92320"/>
                    </a:lnTo>
                    <a:lnTo>
                      <a:pt x="350154" y="56385"/>
                    </a:lnTo>
                    <a:cubicBezTo>
                      <a:pt x="364169" y="23250"/>
                      <a:pt x="396979" y="0"/>
                      <a:pt x="435219" y="0"/>
                    </a:cubicBezTo>
                    <a:close/>
                    <a:moveTo>
                      <a:pt x="92320" y="0"/>
                    </a:moveTo>
                    <a:lnTo>
                      <a:pt x="180243" y="0"/>
                    </a:lnTo>
                    <a:cubicBezTo>
                      <a:pt x="231230" y="0"/>
                      <a:pt x="272563" y="41333"/>
                      <a:pt x="272563" y="92320"/>
                    </a:cubicBezTo>
                    <a:lnTo>
                      <a:pt x="272562" y="92320"/>
                    </a:lnTo>
                    <a:cubicBezTo>
                      <a:pt x="272562" y="143307"/>
                      <a:pt x="231229" y="184640"/>
                      <a:pt x="180242" y="184640"/>
                    </a:cubicBezTo>
                    <a:lnTo>
                      <a:pt x="92320" y="184639"/>
                    </a:lnTo>
                    <a:cubicBezTo>
                      <a:pt x="54080" y="184639"/>
                      <a:pt x="21270" y="161389"/>
                      <a:pt x="7255" y="128254"/>
                    </a:cubicBezTo>
                    <a:lnTo>
                      <a:pt x="0" y="92320"/>
                    </a:lnTo>
                    <a:lnTo>
                      <a:pt x="7255" y="56385"/>
                    </a:lnTo>
                    <a:cubicBezTo>
                      <a:pt x="21270" y="23250"/>
                      <a:pt x="54080" y="0"/>
                      <a:pt x="923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20436DEB-78A4-4A0F-92DA-A01C35D65630}"/>
              </a:ext>
            </a:extLst>
          </p:cNvPr>
          <p:cNvGrpSpPr/>
          <p:nvPr/>
        </p:nvGrpSpPr>
        <p:grpSpPr>
          <a:xfrm>
            <a:off x="3683494" y="4255532"/>
            <a:ext cx="2783832" cy="1829924"/>
            <a:chOff x="4117694" y="4654437"/>
            <a:chExt cx="4022301" cy="2644018"/>
          </a:xfrm>
        </p:grpSpPr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70ADAC4E-FB97-41DC-820F-7C24B2769581}"/>
                </a:ext>
              </a:extLst>
            </p:cNvPr>
            <p:cNvSpPr/>
            <p:nvPr/>
          </p:nvSpPr>
          <p:spPr>
            <a:xfrm>
              <a:off x="4202932" y="4654437"/>
              <a:ext cx="3600481" cy="2644017"/>
            </a:xfrm>
            <a:custGeom>
              <a:avLst/>
              <a:gdLst>
                <a:gd name="connsiteX0" fmla="*/ 780929 w 3600481"/>
                <a:gd name="connsiteY0" fmla="*/ 71 h 2644017"/>
                <a:gd name="connsiteX1" fmla="*/ 2310950 w 3600481"/>
                <a:gd name="connsiteY1" fmla="*/ 470052 h 2644017"/>
                <a:gd name="connsiteX2" fmla="*/ 3593042 w 3600481"/>
                <a:gd name="connsiteY2" fmla="*/ 1804753 h 2644017"/>
                <a:gd name="connsiteX3" fmla="*/ 3600481 w 3600481"/>
                <a:gd name="connsiteY3" fmla="*/ 1833088 h 2644017"/>
                <a:gd name="connsiteX4" fmla="*/ 3438528 w 3600481"/>
                <a:gd name="connsiteY4" fmla="*/ 2078402 h 2644017"/>
                <a:gd name="connsiteX5" fmla="*/ 3448460 w 3600481"/>
                <a:gd name="connsiteY5" fmla="*/ 2471822 h 2644017"/>
                <a:gd name="connsiteX6" fmla="*/ 3435199 w 3600481"/>
                <a:gd name="connsiteY6" fmla="*/ 2484012 h 2644017"/>
                <a:gd name="connsiteX7" fmla="*/ 1327195 w 3600481"/>
                <a:gd name="connsiteY7" fmla="*/ 2173966 h 2644017"/>
                <a:gd name="connsiteX8" fmla="*/ 26993 w 3600481"/>
                <a:gd name="connsiteY8" fmla="*/ 403495 h 2644017"/>
                <a:gd name="connsiteX9" fmla="*/ 50458 w 3600481"/>
                <a:gd name="connsiteY9" fmla="*/ 350977 h 2644017"/>
                <a:gd name="connsiteX10" fmla="*/ 130623 w 3600481"/>
                <a:gd name="connsiteY10" fmla="*/ 363060 h 2644017"/>
                <a:gd name="connsiteX11" fmla="*/ 457302 w 3600481"/>
                <a:gd name="connsiteY11" fmla="*/ 393613 h 2644017"/>
                <a:gd name="connsiteX12" fmla="*/ 525544 w 3600481"/>
                <a:gd name="connsiteY12" fmla="*/ 32506 h 2644017"/>
                <a:gd name="connsiteX13" fmla="*/ 526387 w 3600481"/>
                <a:gd name="connsiteY13" fmla="*/ 25372 h 2644017"/>
                <a:gd name="connsiteX14" fmla="*/ 545045 w 3600481"/>
                <a:gd name="connsiteY14" fmla="*/ 21026 h 2644017"/>
                <a:gd name="connsiteX15" fmla="*/ 780929 w 3600481"/>
                <a:gd name="connsiteY15" fmla="*/ 71 h 264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00481" h="2644017">
                  <a:moveTo>
                    <a:pt x="780929" y="71"/>
                  </a:moveTo>
                  <a:cubicBezTo>
                    <a:pt x="1211374" y="-3870"/>
                    <a:pt x="1767037" y="156024"/>
                    <a:pt x="2310950" y="470052"/>
                  </a:cubicBezTo>
                  <a:cubicBezTo>
                    <a:pt x="2975732" y="853864"/>
                    <a:pt x="3449889" y="1368002"/>
                    <a:pt x="3593042" y="1804753"/>
                  </a:cubicBezTo>
                  <a:lnTo>
                    <a:pt x="3600481" y="1833088"/>
                  </a:lnTo>
                  <a:cubicBezTo>
                    <a:pt x="3528717" y="1912320"/>
                    <a:pt x="3487432" y="1968691"/>
                    <a:pt x="3438528" y="2078402"/>
                  </a:cubicBezTo>
                  <a:cubicBezTo>
                    <a:pt x="3389623" y="2188113"/>
                    <a:pt x="3440126" y="2402950"/>
                    <a:pt x="3448460" y="2471822"/>
                  </a:cubicBezTo>
                  <a:lnTo>
                    <a:pt x="3435199" y="2484012"/>
                  </a:lnTo>
                  <a:cubicBezTo>
                    <a:pt x="3047800" y="2777976"/>
                    <a:pt x="2173281" y="2662454"/>
                    <a:pt x="1327195" y="2173966"/>
                  </a:cubicBezTo>
                  <a:cubicBezTo>
                    <a:pt x="420674" y="1650586"/>
                    <a:pt x="-131380" y="884864"/>
                    <a:pt x="26993" y="403495"/>
                  </a:cubicBezTo>
                  <a:lnTo>
                    <a:pt x="50458" y="350977"/>
                  </a:lnTo>
                  <a:lnTo>
                    <a:pt x="130623" y="363060"/>
                  </a:lnTo>
                  <a:cubicBezTo>
                    <a:pt x="207324" y="365408"/>
                    <a:pt x="394008" y="432238"/>
                    <a:pt x="457302" y="393613"/>
                  </a:cubicBezTo>
                  <a:cubicBezTo>
                    <a:pt x="552245" y="335676"/>
                    <a:pt x="498951" y="153471"/>
                    <a:pt x="525544" y="32506"/>
                  </a:cubicBezTo>
                  <a:lnTo>
                    <a:pt x="526387" y="25372"/>
                  </a:lnTo>
                  <a:lnTo>
                    <a:pt x="545045" y="21026"/>
                  </a:lnTo>
                  <a:cubicBezTo>
                    <a:pt x="618268" y="7799"/>
                    <a:pt x="697231" y="838"/>
                    <a:pt x="780929" y="71"/>
                  </a:cubicBezTo>
                  <a:close/>
                </a:path>
              </a:pathLst>
            </a:custGeom>
            <a:pattFill prst="lgConfetti">
              <a:fgClr>
                <a:schemeClr val="accent4">
                  <a:lumMod val="40000"/>
                  <a:lumOff val="60000"/>
                </a:schemeClr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86400B5B-2EFB-4A04-BA96-FB2BA89BAA03}"/>
                </a:ext>
              </a:extLst>
            </p:cNvPr>
            <p:cNvSpPr/>
            <p:nvPr/>
          </p:nvSpPr>
          <p:spPr>
            <a:xfrm>
              <a:off x="4734283" y="4654450"/>
              <a:ext cx="3081884" cy="1822167"/>
            </a:xfrm>
            <a:custGeom>
              <a:avLst/>
              <a:gdLst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841 w 3070167"/>
                <a:gd name="connsiteY0" fmla="*/ 71 h 1828416"/>
                <a:gd name="connsiteX1" fmla="*/ 1781862 w 3070167"/>
                <a:gd name="connsiteY1" fmla="*/ 470052 h 1828416"/>
                <a:gd name="connsiteX2" fmla="*/ 3063954 w 3070167"/>
                <a:gd name="connsiteY2" fmla="*/ 1804753 h 1828416"/>
                <a:gd name="connsiteX3" fmla="*/ 3070167 w 3070167"/>
                <a:gd name="connsiteY3" fmla="*/ 1828416 h 1828416"/>
                <a:gd name="connsiteX4" fmla="*/ 2961361 w 3070167"/>
                <a:gd name="connsiteY4" fmla="*/ 1716745 h 1828416"/>
                <a:gd name="connsiteX5" fmla="*/ 1604384 w 3070167"/>
                <a:gd name="connsiteY5" fmla="*/ 710095 h 1828416"/>
                <a:gd name="connsiteX6" fmla="*/ 54111 w 3070167"/>
                <a:gd name="connsiteY6" fmla="*/ 38243 h 1828416"/>
                <a:gd name="connsiteX7" fmla="*/ 683 w 3070167"/>
                <a:gd name="connsiteY7" fmla="*/ 24669 h 1828416"/>
                <a:gd name="connsiteX8" fmla="*/ 113184 w 3070167"/>
                <a:gd name="connsiteY8" fmla="*/ 7466 h 1828416"/>
                <a:gd name="connsiteX9" fmla="*/ 251841 w 3070167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0 w 3069484"/>
                <a:gd name="connsiteY6" fmla="*/ 24669 h 1828416"/>
                <a:gd name="connsiteX7" fmla="*/ 112501 w 3069484"/>
                <a:gd name="connsiteY7" fmla="*/ 7466 h 1828416"/>
                <a:gd name="connsiteX8" fmla="*/ 251158 w 3069484"/>
                <a:gd name="connsiteY8" fmla="*/ 71 h 1828416"/>
                <a:gd name="connsiteX0" fmla="*/ 352588 w 3170914"/>
                <a:gd name="connsiteY0" fmla="*/ 59926 h 1888271"/>
                <a:gd name="connsiteX1" fmla="*/ 1882609 w 3170914"/>
                <a:gd name="connsiteY1" fmla="*/ 529907 h 1888271"/>
                <a:gd name="connsiteX2" fmla="*/ 3164701 w 3170914"/>
                <a:gd name="connsiteY2" fmla="*/ 1864608 h 1888271"/>
                <a:gd name="connsiteX3" fmla="*/ 3170914 w 3170914"/>
                <a:gd name="connsiteY3" fmla="*/ 1888271 h 1888271"/>
                <a:gd name="connsiteX4" fmla="*/ 3062108 w 3170914"/>
                <a:gd name="connsiteY4" fmla="*/ 1776600 h 1888271"/>
                <a:gd name="connsiteX5" fmla="*/ 1705131 w 3170914"/>
                <a:gd name="connsiteY5" fmla="*/ 769950 h 1888271"/>
                <a:gd name="connsiteX6" fmla="*/ 101430 w 3170914"/>
                <a:gd name="connsiteY6" fmla="*/ 84524 h 1888271"/>
                <a:gd name="connsiteX7" fmla="*/ 352588 w 3170914"/>
                <a:gd name="connsiteY7" fmla="*/ 59926 h 1888271"/>
                <a:gd name="connsiteX0" fmla="*/ 262123 w 3080449"/>
                <a:gd name="connsiteY0" fmla="*/ 31590 h 1859935"/>
                <a:gd name="connsiteX1" fmla="*/ 1792144 w 3080449"/>
                <a:gd name="connsiteY1" fmla="*/ 501571 h 1859935"/>
                <a:gd name="connsiteX2" fmla="*/ 3074236 w 3080449"/>
                <a:gd name="connsiteY2" fmla="*/ 1836272 h 1859935"/>
                <a:gd name="connsiteX3" fmla="*/ 3080449 w 3080449"/>
                <a:gd name="connsiteY3" fmla="*/ 1859935 h 1859935"/>
                <a:gd name="connsiteX4" fmla="*/ 2971643 w 3080449"/>
                <a:gd name="connsiteY4" fmla="*/ 1748264 h 1859935"/>
                <a:gd name="connsiteX5" fmla="*/ 1614666 w 3080449"/>
                <a:gd name="connsiteY5" fmla="*/ 741614 h 1859935"/>
                <a:gd name="connsiteX6" fmla="*/ 10965 w 3080449"/>
                <a:gd name="connsiteY6" fmla="*/ 56188 h 1859935"/>
                <a:gd name="connsiteX7" fmla="*/ 262123 w 3080449"/>
                <a:gd name="connsiteY7" fmla="*/ 31590 h 1859935"/>
                <a:gd name="connsiteX0" fmla="*/ 251158 w 3069484"/>
                <a:gd name="connsiteY0" fmla="*/ 36540 h 1864885"/>
                <a:gd name="connsiteX1" fmla="*/ 1781179 w 3069484"/>
                <a:gd name="connsiteY1" fmla="*/ 506521 h 1864885"/>
                <a:gd name="connsiteX2" fmla="*/ 3063271 w 3069484"/>
                <a:gd name="connsiteY2" fmla="*/ 1841222 h 1864885"/>
                <a:gd name="connsiteX3" fmla="*/ 3069484 w 3069484"/>
                <a:gd name="connsiteY3" fmla="*/ 1864885 h 1864885"/>
                <a:gd name="connsiteX4" fmla="*/ 2960678 w 3069484"/>
                <a:gd name="connsiteY4" fmla="*/ 1753214 h 1864885"/>
                <a:gd name="connsiteX5" fmla="*/ 1603701 w 3069484"/>
                <a:gd name="connsiteY5" fmla="*/ 746564 h 1864885"/>
                <a:gd name="connsiteX6" fmla="*/ 0 w 3069484"/>
                <a:gd name="connsiteY6" fmla="*/ 61138 h 1864885"/>
                <a:gd name="connsiteX7" fmla="*/ 251158 w 3069484"/>
                <a:gd name="connsiteY7" fmla="*/ 36540 h 1864885"/>
                <a:gd name="connsiteX0" fmla="*/ 251158 w 3069484"/>
                <a:gd name="connsiteY0" fmla="*/ 4770 h 1833115"/>
                <a:gd name="connsiteX1" fmla="*/ 1781179 w 3069484"/>
                <a:gd name="connsiteY1" fmla="*/ 474751 h 1833115"/>
                <a:gd name="connsiteX2" fmla="*/ 3063271 w 3069484"/>
                <a:gd name="connsiteY2" fmla="*/ 1809452 h 1833115"/>
                <a:gd name="connsiteX3" fmla="*/ 3069484 w 3069484"/>
                <a:gd name="connsiteY3" fmla="*/ 1833115 h 1833115"/>
                <a:gd name="connsiteX4" fmla="*/ 2960678 w 3069484"/>
                <a:gd name="connsiteY4" fmla="*/ 1721444 h 1833115"/>
                <a:gd name="connsiteX5" fmla="*/ 1603701 w 3069484"/>
                <a:gd name="connsiteY5" fmla="*/ 714794 h 1833115"/>
                <a:gd name="connsiteX6" fmla="*/ 0 w 3069484"/>
                <a:gd name="connsiteY6" fmla="*/ 29368 h 1833115"/>
                <a:gd name="connsiteX7" fmla="*/ 251158 w 3069484"/>
                <a:gd name="connsiteY7" fmla="*/ 4770 h 1833115"/>
                <a:gd name="connsiteX0" fmla="*/ 251158 w 3069484"/>
                <a:gd name="connsiteY0" fmla="*/ 3516 h 1831861"/>
                <a:gd name="connsiteX1" fmla="*/ 1781179 w 3069484"/>
                <a:gd name="connsiteY1" fmla="*/ 473497 h 1831861"/>
                <a:gd name="connsiteX2" fmla="*/ 3063271 w 3069484"/>
                <a:gd name="connsiteY2" fmla="*/ 1808198 h 1831861"/>
                <a:gd name="connsiteX3" fmla="*/ 3069484 w 3069484"/>
                <a:gd name="connsiteY3" fmla="*/ 1831861 h 1831861"/>
                <a:gd name="connsiteX4" fmla="*/ 2960678 w 3069484"/>
                <a:gd name="connsiteY4" fmla="*/ 1720190 h 1831861"/>
                <a:gd name="connsiteX5" fmla="*/ 1603701 w 3069484"/>
                <a:gd name="connsiteY5" fmla="*/ 713540 h 1831861"/>
                <a:gd name="connsiteX6" fmla="*/ 0 w 3069484"/>
                <a:gd name="connsiteY6" fmla="*/ 28114 h 1831861"/>
                <a:gd name="connsiteX7" fmla="*/ 251158 w 3069484"/>
                <a:gd name="connsiteY7" fmla="*/ 3516 h 1831861"/>
                <a:gd name="connsiteX0" fmla="*/ 251178 w 3069504"/>
                <a:gd name="connsiteY0" fmla="*/ 72 h 1828417"/>
                <a:gd name="connsiteX1" fmla="*/ 1781199 w 3069504"/>
                <a:gd name="connsiteY1" fmla="*/ 470053 h 1828417"/>
                <a:gd name="connsiteX2" fmla="*/ 3063291 w 3069504"/>
                <a:gd name="connsiteY2" fmla="*/ 1804754 h 1828417"/>
                <a:gd name="connsiteX3" fmla="*/ 3069504 w 3069504"/>
                <a:gd name="connsiteY3" fmla="*/ 1828417 h 1828417"/>
                <a:gd name="connsiteX4" fmla="*/ 2960698 w 3069504"/>
                <a:gd name="connsiteY4" fmla="*/ 1716746 h 1828417"/>
                <a:gd name="connsiteX5" fmla="*/ 1603721 w 3069504"/>
                <a:gd name="connsiteY5" fmla="*/ 710096 h 1828417"/>
                <a:gd name="connsiteX6" fmla="*/ 20 w 3069504"/>
                <a:gd name="connsiteY6" fmla="*/ 24670 h 1828417"/>
                <a:gd name="connsiteX7" fmla="*/ 251178 w 3069504"/>
                <a:gd name="connsiteY7" fmla="*/ 72 h 1828417"/>
                <a:gd name="connsiteX0" fmla="*/ 251178 w 3072679"/>
                <a:gd name="connsiteY0" fmla="*/ 72 h 1841117"/>
                <a:gd name="connsiteX1" fmla="*/ 1781199 w 3072679"/>
                <a:gd name="connsiteY1" fmla="*/ 470053 h 1841117"/>
                <a:gd name="connsiteX2" fmla="*/ 3063291 w 3072679"/>
                <a:gd name="connsiteY2" fmla="*/ 1804754 h 1841117"/>
                <a:gd name="connsiteX3" fmla="*/ 3072679 w 3072679"/>
                <a:gd name="connsiteY3" fmla="*/ 1841117 h 1841117"/>
                <a:gd name="connsiteX4" fmla="*/ 2960698 w 3072679"/>
                <a:gd name="connsiteY4" fmla="*/ 1716746 h 1841117"/>
                <a:gd name="connsiteX5" fmla="*/ 1603721 w 3072679"/>
                <a:gd name="connsiteY5" fmla="*/ 710096 h 1841117"/>
                <a:gd name="connsiteX6" fmla="*/ 20 w 3072679"/>
                <a:gd name="connsiteY6" fmla="*/ 24670 h 1841117"/>
                <a:gd name="connsiteX7" fmla="*/ 251178 w 3072679"/>
                <a:gd name="connsiteY7" fmla="*/ 72 h 1841117"/>
                <a:gd name="connsiteX0" fmla="*/ 251178 w 3082204"/>
                <a:gd name="connsiteY0" fmla="*/ 72 h 1844292"/>
                <a:gd name="connsiteX1" fmla="*/ 1781199 w 3082204"/>
                <a:gd name="connsiteY1" fmla="*/ 470053 h 1844292"/>
                <a:gd name="connsiteX2" fmla="*/ 3063291 w 3082204"/>
                <a:gd name="connsiteY2" fmla="*/ 1804754 h 1844292"/>
                <a:gd name="connsiteX3" fmla="*/ 3082204 w 3082204"/>
                <a:gd name="connsiteY3" fmla="*/ 1844292 h 1844292"/>
                <a:gd name="connsiteX4" fmla="*/ 2960698 w 3082204"/>
                <a:gd name="connsiteY4" fmla="*/ 1716746 h 1844292"/>
                <a:gd name="connsiteX5" fmla="*/ 1603721 w 3082204"/>
                <a:gd name="connsiteY5" fmla="*/ 710096 h 1844292"/>
                <a:gd name="connsiteX6" fmla="*/ 20 w 3082204"/>
                <a:gd name="connsiteY6" fmla="*/ 24670 h 1844292"/>
                <a:gd name="connsiteX7" fmla="*/ 251178 w 3082204"/>
                <a:gd name="connsiteY7" fmla="*/ 72 h 1844292"/>
                <a:gd name="connsiteX0" fmla="*/ 251178 w 3091729"/>
                <a:gd name="connsiteY0" fmla="*/ 72 h 1856992"/>
                <a:gd name="connsiteX1" fmla="*/ 1781199 w 3091729"/>
                <a:gd name="connsiteY1" fmla="*/ 470053 h 1856992"/>
                <a:gd name="connsiteX2" fmla="*/ 3063291 w 3091729"/>
                <a:gd name="connsiteY2" fmla="*/ 1804754 h 1856992"/>
                <a:gd name="connsiteX3" fmla="*/ 3091729 w 3091729"/>
                <a:gd name="connsiteY3" fmla="*/ 1856992 h 1856992"/>
                <a:gd name="connsiteX4" fmla="*/ 2960698 w 3091729"/>
                <a:gd name="connsiteY4" fmla="*/ 1716746 h 1856992"/>
                <a:gd name="connsiteX5" fmla="*/ 1603721 w 3091729"/>
                <a:gd name="connsiteY5" fmla="*/ 710096 h 1856992"/>
                <a:gd name="connsiteX6" fmla="*/ 20 w 3091729"/>
                <a:gd name="connsiteY6" fmla="*/ 24670 h 1856992"/>
                <a:gd name="connsiteX7" fmla="*/ 251178 w 3091729"/>
                <a:gd name="connsiteY7" fmla="*/ 72 h 1856992"/>
                <a:gd name="connsiteX0" fmla="*/ 251178 w 3063291"/>
                <a:gd name="connsiteY0" fmla="*/ 72 h 1942717"/>
                <a:gd name="connsiteX1" fmla="*/ 1781199 w 3063291"/>
                <a:gd name="connsiteY1" fmla="*/ 470053 h 1942717"/>
                <a:gd name="connsiteX2" fmla="*/ 3063291 w 3063291"/>
                <a:gd name="connsiteY2" fmla="*/ 1804754 h 1942717"/>
                <a:gd name="connsiteX3" fmla="*/ 3034579 w 3063291"/>
                <a:gd name="connsiteY3" fmla="*/ 1942717 h 1942717"/>
                <a:gd name="connsiteX4" fmla="*/ 2960698 w 3063291"/>
                <a:gd name="connsiteY4" fmla="*/ 1716746 h 1942717"/>
                <a:gd name="connsiteX5" fmla="*/ 1603721 w 3063291"/>
                <a:gd name="connsiteY5" fmla="*/ 710096 h 1942717"/>
                <a:gd name="connsiteX6" fmla="*/ 20 w 3063291"/>
                <a:gd name="connsiteY6" fmla="*/ 24670 h 1942717"/>
                <a:gd name="connsiteX7" fmla="*/ 251178 w 3063291"/>
                <a:gd name="connsiteY7" fmla="*/ 72 h 1942717"/>
                <a:gd name="connsiteX0" fmla="*/ 251178 w 3063291"/>
                <a:gd name="connsiteY0" fmla="*/ 72 h 1804754"/>
                <a:gd name="connsiteX1" fmla="*/ 1781199 w 3063291"/>
                <a:gd name="connsiteY1" fmla="*/ 470053 h 1804754"/>
                <a:gd name="connsiteX2" fmla="*/ 3063291 w 3063291"/>
                <a:gd name="connsiteY2" fmla="*/ 1804754 h 1804754"/>
                <a:gd name="connsiteX3" fmla="*/ 2960698 w 3063291"/>
                <a:gd name="connsiteY3" fmla="*/ 1716746 h 1804754"/>
                <a:gd name="connsiteX4" fmla="*/ 1603721 w 3063291"/>
                <a:gd name="connsiteY4" fmla="*/ 710096 h 1804754"/>
                <a:gd name="connsiteX5" fmla="*/ 20 w 3063291"/>
                <a:gd name="connsiteY5" fmla="*/ 24670 h 1804754"/>
                <a:gd name="connsiteX6" fmla="*/ 251178 w 3063291"/>
                <a:gd name="connsiteY6" fmla="*/ 72 h 1804754"/>
                <a:gd name="connsiteX0" fmla="*/ 251178 w 3063291"/>
                <a:gd name="connsiteY0" fmla="*/ 72 h 1813255"/>
                <a:gd name="connsiteX1" fmla="*/ 1781199 w 3063291"/>
                <a:gd name="connsiteY1" fmla="*/ 470053 h 1813255"/>
                <a:gd name="connsiteX2" fmla="*/ 3063291 w 3063291"/>
                <a:gd name="connsiteY2" fmla="*/ 1804754 h 1813255"/>
                <a:gd name="connsiteX3" fmla="*/ 2960698 w 3063291"/>
                <a:gd name="connsiteY3" fmla="*/ 1716746 h 1813255"/>
                <a:gd name="connsiteX4" fmla="*/ 1603721 w 3063291"/>
                <a:gd name="connsiteY4" fmla="*/ 710096 h 1813255"/>
                <a:gd name="connsiteX5" fmla="*/ 20 w 3063291"/>
                <a:gd name="connsiteY5" fmla="*/ 24670 h 1813255"/>
                <a:gd name="connsiteX6" fmla="*/ 251178 w 3063291"/>
                <a:gd name="connsiteY6" fmla="*/ 72 h 1813255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81719"/>
                <a:gd name="connsiteY0" fmla="*/ 64 h 1822171"/>
                <a:gd name="connsiteX1" fmla="*/ 1847874 w 3081719"/>
                <a:gd name="connsiteY1" fmla="*/ 479570 h 1822171"/>
                <a:gd name="connsiteX2" fmla="*/ 3079166 w 3081719"/>
                <a:gd name="connsiteY2" fmla="*/ 1814271 h 1822171"/>
                <a:gd name="connsiteX3" fmla="*/ 2960698 w 3081719"/>
                <a:gd name="connsiteY3" fmla="*/ 1716738 h 1822171"/>
                <a:gd name="connsiteX4" fmla="*/ 1603721 w 3081719"/>
                <a:gd name="connsiteY4" fmla="*/ 710088 h 1822171"/>
                <a:gd name="connsiteX5" fmla="*/ 20 w 3081719"/>
                <a:gd name="connsiteY5" fmla="*/ 24662 h 1822171"/>
                <a:gd name="connsiteX6" fmla="*/ 251178 w 3081719"/>
                <a:gd name="connsiteY6" fmla="*/ 64 h 1822171"/>
                <a:gd name="connsiteX0" fmla="*/ 251178 w 3081828"/>
                <a:gd name="connsiteY0" fmla="*/ 63 h 1822170"/>
                <a:gd name="connsiteX1" fmla="*/ 1882799 w 3081828"/>
                <a:gd name="connsiteY1" fmla="*/ 482744 h 1822170"/>
                <a:gd name="connsiteX2" fmla="*/ 3079166 w 3081828"/>
                <a:gd name="connsiteY2" fmla="*/ 1814270 h 1822170"/>
                <a:gd name="connsiteX3" fmla="*/ 2960698 w 3081828"/>
                <a:gd name="connsiteY3" fmla="*/ 1716737 h 1822170"/>
                <a:gd name="connsiteX4" fmla="*/ 1603721 w 3081828"/>
                <a:gd name="connsiteY4" fmla="*/ 710087 h 1822170"/>
                <a:gd name="connsiteX5" fmla="*/ 20 w 3081828"/>
                <a:gd name="connsiteY5" fmla="*/ 24661 h 1822170"/>
                <a:gd name="connsiteX6" fmla="*/ 251178 w 3081828"/>
                <a:gd name="connsiteY6" fmla="*/ 63 h 1822170"/>
                <a:gd name="connsiteX0" fmla="*/ 251178 w 3081884"/>
                <a:gd name="connsiteY0" fmla="*/ 60 h 1822167"/>
                <a:gd name="connsiteX1" fmla="*/ 1882799 w 3081884"/>
                <a:gd name="connsiteY1" fmla="*/ 482741 h 1822167"/>
                <a:gd name="connsiteX2" fmla="*/ 3079166 w 3081884"/>
                <a:gd name="connsiteY2" fmla="*/ 1814267 h 1822167"/>
                <a:gd name="connsiteX3" fmla="*/ 2960698 w 3081884"/>
                <a:gd name="connsiteY3" fmla="*/ 1716734 h 1822167"/>
                <a:gd name="connsiteX4" fmla="*/ 1603721 w 3081884"/>
                <a:gd name="connsiteY4" fmla="*/ 710084 h 1822167"/>
                <a:gd name="connsiteX5" fmla="*/ 20 w 3081884"/>
                <a:gd name="connsiteY5" fmla="*/ 24658 h 1822167"/>
                <a:gd name="connsiteX6" fmla="*/ 251178 w 3081884"/>
                <a:gd name="connsiteY6" fmla="*/ 60 h 182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1884" h="1822167">
                  <a:moveTo>
                    <a:pt x="251178" y="60"/>
                  </a:moveTo>
                  <a:cubicBezTo>
                    <a:pt x="681622" y="-3882"/>
                    <a:pt x="1322568" y="189898"/>
                    <a:pt x="1882799" y="482741"/>
                  </a:cubicBezTo>
                  <a:cubicBezTo>
                    <a:pt x="2379071" y="742151"/>
                    <a:pt x="3132862" y="1612466"/>
                    <a:pt x="3079166" y="1814267"/>
                  </a:cubicBezTo>
                  <a:cubicBezTo>
                    <a:pt x="3064018" y="1851606"/>
                    <a:pt x="2994896" y="1746070"/>
                    <a:pt x="2960698" y="1716734"/>
                  </a:cubicBezTo>
                  <a:cubicBezTo>
                    <a:pt x="2606771" y="1371478"/>
                    <a:pt x="2097167" y="992097"/>
                    <a:pt x="1603721" y="710084"/>
                  </a:cubicBezTo>
                  <a:cubicBezTo>
                    <a:pt x="1110275" y="428071"/>
                    <a:pt x="-5447" y="49688"/>
                    <a:pt x="20" y="24658"/>
                  </a:cubicBezTo>
                  <a:cubicBezTo>
                    <a:pt x="5487" y="-372"/>
                    <a:pt x="144815" y="2029"/>
                    <a:pt x="251178" y="60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485B65F1-FD10-4138-B475-01B54F0F57C3}"/>
                </a:ext>
              </a:extLst>
            </p:cNvPr>
            <p:cNvSpPr/>
            <p:nvPr/>
          </p:nvSpPr>
          <p:spPr>
            <a:xfrm rot="1800000">
              <a:off x="4370992" y="4686974"/>
              <a:ext cx="2710051" cy="1030843"/>
            </a:xfrm>
            <a:custGeom>
              <a:avLst/>
              <a:gdLst>
                <a:gd name="connsiteX0" fmla="*/ 363078 w 2710051"/>
                <a:gd name="connsiteY0" fmla="*/ 301727 h 942159"/>
                <a:gd name="connsiteX1" fmla="*/ 629139 w 2710051"/>
                <a:gd name="connsiteY1" fmla="*/ 335474 h 942159"/>
                <a:gd name="connsiteX2" fmla="*/ 653613 w 2710051"/>
                <a:gd name="connsiteY2" fmla="*/ 138015 h 942159"/>
                <a:gd name="connsiteX3" fmla="*/ 898717 w 2710051"/>
                <a:gd name="connsiteY3" fmla="*/ 221177 h 942159"/>
                <a:gd name="connsiteX4" fmla="*/ 991948 w 2710051"/>
                <a:gd name="connsiteY4" fmla="*/ 35102 h 942159"/>
                <a:gd name="connsiteX5" fmla="*/ 1199381 w 2710051"/>
                <a:gd name="connsiteY5" fmla="*/ 162019 h 942159"/>
                <a:gd name="connsiteX6" fmla="*/ 1355026 w 2710051"/>
                <a:gd name="connsiteY6" fmla="*/ 0 h 942159"/>
                <a:gd name="connsiteX7" fmla="*/ 1510670 w 2710051"/>
                <a:gd name="connsiteY7" fmla="*/ 162019 h 942159"/>
                <a:gd name="connsiteX8" fmla="*/ 1718103 w 2710051"/>
                <a:gd name="connsiteY8" fmla="*/ 35102 h 942159"/>
                <a:gd name="connsiteX9" fmla="*/ 1811334 w 2710051"/>
                <a:gd name="connsiteY9" fmla="*/ 221177 h 942159"/>
                <a:gd name="connsiteX10" fmla="*/ 2056438 w 2710051"/>
                <a:gd name="connsiteY10" fmla="*/ 138015 h 942159"/>
                <a:gd name="connsiteX11" fmla="*/ 2080912 w 2710051"/>
                <a:gd name="connsiteY11" fmla="*/ 335474 h 942159"/>
                <a:gd name="connsiteX12" fmla="*/ 2346973 w 2710051"/>
                <a:gd name="connsiteY12" fmla="*/ 301727 h 942159"/>
                <a:gd name="connsiteX13" fmla="*/ 2301017 w 2710051"/>
                <a:gd name="connsiteY13" fmla="*/ 497107 h 942159"/>
                <a:gd name="connsiteX14" fmla="*/ 2569908 w 2710051"/>
                <a:gd name="connsiteY14" fmla="*/ 515080 h 942159"/>
                <a:gd name="connsiteX15" fmla="*/ 2456662 w 2710051"/>
                <a:gd name="connsiteY15" fmla="*/ 695071 h 942159"/>
                <a:gd name="connsiteX16" fmla="*/ 2710051 w 2710051"/>
                <a:gd name="connsiteY16" fmla="*/ 763534 h 942159"/>
                <a:gd name="connsiteX17" fmla="*/ 2537220 w 2710051"/>
                <a:gd name="connsiteY17" fmla="*/ 915862 h 942159"/>
                <a:gd name="connsiteX18" fmla="*/ 2587982 w 2710051"/>
                <a:gd name="connsiteY18" fmla="*/ 942159 h 942159"/>
                <a:gd name="connsiteX19" fmla="*/ 2347666 w 2710051"/>
                <a:gd name="connsiteY19" fmla="*/ 918396 h 942159"/>
                <a:gd name="connsiteX20" fmla="*/ 1326886 w 2710051"/>
                <a:gd name="connsiteY20" fmla="*/ 876090 h 942159"/>
                <a:gd name="connsiteX21" fmla="*/ 306105 w 2710051"/>
                <a:gd name="connsiteY21" fmla="*/ 918396 h 942159"/>
                <a:gd name="connsiteX22" fmla="*/ 135345 w 2710051"/>
                <a:gd name="connsiteY22" fmla="*/ 935282 h 942159"/>
                <a:gd name="connsiteX23" fmla="*/ 172831 w 2710051"/>
                <a:gd name="connsiteY23" fmla="*/ 915862 h 942159"/>
                <a:gd name="connsiteX24" fmla="*/ 0 w 2710051"/>
                <a:gd name="connsiteY24" fmla="*/ 763534 h 942159"/>
                <a:gd name="connsiteX25" fmla="*/ 253389 w 2710051"/>
                <a:gd name="connsiteY25" fmla="*/ 695071 h 942159"/>
                <a:gd name="connsiteX26" fmla="*/ 140143 w 2710051"/>
                <a:gd name="connsiteY26" fmla="*/ 515080 h 942159"/>
                <a:gd name="connsiteX27" fmla="*/ 409034 w 2710051"/>
                <a:gd name="connsiteY27" fmla="*/ 497107 h 942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10051" h="942159">
                  <a:moveTo>
                    <a:pt x="363078" y="301727"/>
                  </a:moveTo>
                  <a:lnTo>
                    <a:pt x="629139" y="335474"/>
                  </a:lnTo>
                  <a:lnTo>
                    <a:pt x="653613" y="138015"/>
                  </a:lnTo>
                  <a:lnTo>
                    <a:pt x="898717" y="221177"/>
                  </a:lnTo>
                  <a:lnTo>
                    <a:pt x="991948" y="35102"/>
                  </a:lnTo>
                  <a:lnTo>
                    <a:pt x="1199381" y="162019"/>
                  </a:lnTo>
                  <a:lnTo>
                    <a:pt x="1355026" y="0"/>
                  </a:lnTo>
                  <a:lnTo>
                    <a:pt x="1510670" y="162019"/>
                  </a:lnTo>
                  <a:lnTo>
                    <a:pt x="1718103" y="35102"/>
                  </a:lnTo>
                  <a:lnTo>
                    <a:pt x="1811334" y="221177"/>
                  </a:lnTo>
                  <a:lnTo>
                    <a:pt x="2056438" y="138015"/>
                  </a:lnTo>
                  <a:lnTo>
                    <a:pt x="2080912" y="335474"/>
                  </a:lnTo>
                  <a:lnTo>
                    <a:pt x="2346973" y="301727"/>
                  </a:lnTo>
                  <a:lnTo>
                    <a:pt x="2301017" y="497107"/>
                  </a:lnTo>
                  <a:lnTo>
                    <a:pt x="2569908" y="515080"/>
                  </a:lnTo>
                  <a:lnTo>
                    <a:pt x="2456662" y="695071"/>
                  </a:lnTo>
                  <a:lnTo>
                    <a:pt x="2710051" y="763534"/>
                  </a:lnTo>
                  <a:lnTo>
                    <a:pt x="2537220" y="915862"/>
                  </a:lnTo>
                  <a:lnTo>
                    <a:pt x="2587982" y="942159"/>
                  </a:lnTo>
                  <a:lnTo>
                    <a:pt x="2347666" y="918396"/>
                  </a:lnTo>
                  <a:cubicBezTo>
                    <a:pt x="2019628" y="890717"/>
                    <a:pt x="1677930" y="876090"/>
                    <a:pt x="1326886" y="876090"/>
                  </a:cubicBezTo>
                  <a:cubicBezTo>
                    <a:pt x="975841" y="876090"/>
                    <a:pt x="634143" y="890718"/>
                    <a:pt x="306105" y="918396"/>
                  </a:cubicBezTo>
                  <a:lnTo>
                    <a:pt x="135345" y="935282"/>
                  </a:lnTo>
                  <a:lnTo>
                    <a:pt x="172831" y="915862"/>
                  </a:lnTo>
                  <a:lnTo>
                    <a:pt x="0" y="763534"/>
                  </a:lnTo>
                  <a:lnTo>
                    <a:pt x="253389" y="695071"/>
                  </a:lnTo>
                  <a:lnTo>
                    <a:pt x="140143" y="515080"/>
                  </a:lnTo>
                  <a:lnTo>
                    <a:pt x="409034" y="497107"/>
                  </a:lnTo>
                  <a:close/>
                </a:path>
              </a:pathLst>
            </a:custGeom>
            <a:solidFill>
              <a:srgbClr val="33CC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156B4461-BD81-4594-A1CD-73942C4FC6E4}"/>
                </a:ext>
              </a:extLst>
            </p:cNvPr>
            <p:cNvSpPr/>
            <p:nvPr/>
          </p:nvSpPr>
          <p:spPr>
            <a:xfrm rot="2053807">
              <a:off x="5429944" y="5132967"/>
              <a:ext cx="2710051" cy="1264009"/>
            </a:xfrm>
            <a:custGeom>
              <a:avLst/>
              <a:gdLst>
                <a:gd name="connsiteX0" fmla="*/ 363078 w 2710051"/>
                <a:gd name="connsiteY0" fmla="*/ 301727 h 942159"/>
                <a:gd name="connsiteX1" fmla="*/ 629139 w 2710051"/>
                <a:gd name="connsiteY1" fmla="*/ 335474 h 942159"/>
                <a:gd name="connsiteX2" fmla="*/ 653613 w 2710051"/>
                <a:gd name="connsiteY2" fmla="*/ 138015 h 942159"/>
                <a:gd name="connsiteX3" fmla="*/ 898717 w 2710051"/>
                <a:gd name="connsiteY3" fmla="*/ 221177 h 942159"/>
                <a:gd name="connsiteX4" fmla="*/ 991948 w 2710051"/>
                <a:gd name="connsiteY4" fmla="*/ 35102 h 942159"/>
                <a:gd name="connsiteX5" fmla="*/ 1199381 w 2710051"/>
                <a:gd name="connsiteY5" fmla="*/ 162019 h 942159"/>
                <a:gd name="connsiteX6" fmla="*/ 1355026 w 2710051"/>
                <a:gd name="connsiteY6" fmla="*/ 0 h 942159"/>
                <a:gd name="connsiteX7" fmla="*/ 1510670 w 2710051"/>
                <a:gd name="connsiteY7" fmla="*/ 162019 h 942159"/>
                <a:gd name="connsiteX8" fmla="*/ 1718103 w 2710051"/>
                <a:gd name="connsiteY8" fmla="*/ 35102 h 942159"/>
                <a:gd name="connsiteX9" fmla="*/ 1811334 w 2710051"/>
                <a:gd name="connsiteY9" fmla="*/ 221177 h 942159"/>
                <a:gd name="connsiteX10" fmla="*/ 2056438 w 2710051"/>
                <a:gd name="connsiteY10" fmla="*/ 138015 h 942159"/>
                <a:gd name="connsiteX11" fmla="*/ 2080912 w 2710051"/>
                <a:gd name="connsiteY11" fmla="*/ 335474 h 942159"/>
                <a:gd name="connsiteX12" fmla="*/ 2346973 w 2710051"/>
                <a:gd name="connsiteY12" fmla="*/ 301727 h 942159"/>
                <a:gd name="connsiteX13" fmla="*/ 2301017 w 2710051"/>
                <a:gd name="connsiteY13" fmla="*/ 497107 h 942159"/>
                <a:gd name="connsiteX14" fmla="*/ 2569908 w 2710051"/>
                <a:gd name="connsiteY14" fmla="*/ 515080 h 942159"/>
                <a:gd name="connsiteX15" fmla="*/ 2456662 w 2710051"/>
                <a:gd name="connsiteY15" fmla="*/ 695071 h 942159"/>
                <a:gd name="connsiteX16" fmla="*/ 2710051 w 2710051"/>
                <a:gd name="connsiteY16" fmla="*/ 763534 h 942159"/>
                <a:gd name="connsiteX17" fmla="*/ 2537220 w 2710051"/>
                <a:gd name="connsiteY17" fmla="*/ 915862 h 942159"/>
                <a:gd name="connsiteX18" fmla="*/ 2587982 w 2710051"/>
                <a:gd name="connsiteY18" fmla="*/ 942159 h 942159"/>
                <a:gd name="connsiteX19" fmla="*/ 2347666 w 2710051"/>
                <a:gd name="connsiteY19" fmla="*/ 918396 h 942159"/>
                <a:gd name="connsiteX20" fmla="*/ 1326886 w 2710051"/>
                <a:gd name="connsiteY20" fmla="*/ 876090 h 942159"/>
                <a:gd name="connsiteX21" fmla="*/ 306105 w 2710051"/>
                <a:gd name="connsiteY21" fmla="*/ 918396 h 942159"/>
                <a:gd name="connsiteX22" fmla="*/ 135345 w 2710051"/>
                <a:gd name="connsiteY22" fmla="*/ 935282 h 942159"/>
                <a:gd name="connsiteX23" fmla="*/ 172831 w 2710051"/>
                <a:gd name="connsiteY23" fmla="*/ 915862 h 942159"/>
                <a:gd name="connsiteX24" fmla="*/ 0 w 2710051"/>
                <a:gd name="connsiteY24" fmla="*/ 763534 h 942159"/>
                <a:gd name="connsiteX25" fmla="*/ 253389 w 2710051"/>
                <a:gd name="connsiteY25" fmla="*/ 695071 h 942159"/>
                <a:gd name="connsiteX26" fmla="*/ 140143 w 2710051"/>
                <a:gd name="connsiteY26" fmla="*/ 515080 h 942159"/>
                <a:gd name="connsiteX27" fmla="*/ 409034 w 2710051"/>
                <a:gd name="connsiteY27" fmla="*/ 497107 h 942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10051" h="942159">
                  <a:moveTo>
                    <a:pt x="363078" y="301727"/>
                  </a:moveTo>
                  <a:lnTo>
                    <a:pt x="629139" y="335474"/>
                  </a:lnTo>
                  <a:lnTo>
                    <a:pt x="653613" y="138015"/>
                  </a:lnTo>
                  <a:lnTo>
                    <a:pt x="898717" y="221177"/>
                  </a:lnTo>
                  <a:lnTo>
                    <a:pt x="991948" y="35102"/>
                  </a:lnTo>
                  <a:lnTo>
                    <a:pt x="1199381" y="162019"/>
                  </a:lnTo>
                  <a:lnTo>
                    <a:pt x="1355026" y="0"/>
                  </a:lnTo>
                  <a:lnTo>
                    <a:pt x="1510670" y="162019"/>
                  </a:lnTo>
                  <a:lnTo>
                    <a:pt x="1718103" y="35102"/>
                  </a:lnTo>
                  <a:lnTo>
                    <a:pt x="1811334" y="221177"/>
                  </a:lnTo>
                  <a:lnTo>
                    <a:pt x="2056438" y="138015"/>
                  </a:lnTo>
                  <a:lnTo>
                    <a:pt x="2080912" y="335474"/>
                  </a:lnTo>
                  <a:lnTo>
                    <a:pt x="2346973" y="301727"/>
                  </a:lnTo>
                  <a:lnTo>
                    <a:pt x="2301017" y="497107"/>
                  </a:lnTo>
                  <a:lnTo>
                    <a:pt x="2569908" y="515080"/>
                  </a:lnTo>
                  <a:lnTo>
                    <a:pt x="2456662" y="695071"/>
                  </a:lnTo>
                  <a:lnTo>
                    <a:pt x="2710051" y="763534"/>
                  </a:lnTo>
                  <a:lnTo>
                    <a:pt x="2537220" y="915862"/>
                  </a:lnTo>
                  <a:lnTo>
                    <a:pt x="2587982" y="942159"/>
                  </a:lnTo>
                  <a:lnTo>
                    <a:pt x="2347666" y="918396"/>
                  </a:lnTo>
                  <a:cubicBezTo>
                    <a:pt x="2019628" y="890717"/>
                    <a:pt x="1677930" y="876090"/>
                    <a:pt x="1326886" y="876090"/>
                  </a:cubicBezTo>
                  <a:cubicBezTo>
                    <a:pt x="975841" y="876090"/>
                    <a:pt x="634143" y="890718"/>
                    <a:pt x="306105" y="918396"/>
                  </a:cubicBezTo>
                  <a:lnTo>
                    <a:pt x="135345" y="935282"/>
                  </a:lnTo>
                  <a:lnTo>
                    <a:pt x="172831" y="915862"/>
                  </a:lnTo>
                  <a:lnTo>
                    <a:pt x="0" y="763534"/>
                  </a:lnTo>
                  <a:lnTo>
                    <a:pt x="253389" y="695071"/>
                  </a:lnTo>
                  <a:lnTo>
                    <a:pt x="140143" y="515080"/>
                  </a:lnTo>
                  <a:lnTo>
                    <a:pt x="409034" y="497107"/>
                  </a:lnTo>
                  <a:close/>
                </a:path>
              </a:pathLst>
            </a:custGeom>
            <a:solidFill>
              <a:srgbClr val="33CC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6003C1C6-E1CE-4EB3-8F5A-19372EE299E5}"/>
                </a:ext>
              </a:extLst>
            </p:cNvPr>
            <p:cNvGrpSpPr/>
            <p:nvPr/>
          </p:nvGrpSpPr>
          <p:grpSpPr>
            <a:xfrm rot="1800000">
              <a:off x="4436161" y="4725003"/>
              <a:ext cx="2058026" cy="1150134"/>
              <a:chOff x="8718917" y="4480213"/>
              <a:chExt cx="2467862" cy="1185772"/>
            </a:xfrm>
            <a:solidFill>
              <a:srgbClr val="FF66CC"/>
            </a:solidFill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0A855404-D666-4E98-A814-E03AB3CE73C2}"/>
                  </a:ext>
                </a:extLst>
              </p:cNvPr>
              <p:cNvSpPr/>
              <p:nvPr/>
            </p:nvSpPr>
            <p:spPr>
              <a:xfrm>
                <a:off x="8783200" y="4480213"/>
                <a:ext cx="2403579" cy="1182133"/>
              </a:xfrm>
              <a:custGeom>
                <a:avLst/>
                <a:gdLst>
                  <a:gd name="connsiteX0" fmla="*/ 1203763 w 2403579"/>
                  <a:gd name="connsiteY0" fmla="*/ 0 h 1182133"/>
                  <a:gd name="connsiteX1" fmla="*/ 2402455 w 2403579"/>
                  <a:gd name="connsiteY1" fmla="*/ 1081718 h 1182133"/>
                  <a:gd name="connsiteX2" fmla="*/ 2403579 w 2403579"/>
                  <a:gd name="connsiteY2" fmla="*/ 1103976 h 1182133"/>
                  <a:gd name="connsiteX3" fmla="*/ 2324413 w 2403579"/>
                  <a:gd name="connsiteY3" fmla="*/ 1085622 h 1182133"/>
                  <a:gd name="connsiteX4" fmla="*/ 1349906 w 2403579"/>
                  <a:gd name="connsiteY4" fmla="*/ 990934 h 1182133"/>
                  <a:gd name="connsiteX5" fmla="*/ 156550 w 2403579"/>
                  <a:gd name="connsiteY5" fmla="*/ 1136361 h 1182133"/>
                  <a:gd name="connsiteX6" fmla="*/ 0 w 2403579"/>
                  <a:gd name="connsiteY6" fmla="*/ 1182133 h 1182133"/>
                  <a:gd name="connsiteX7" fmla="*/ 5071 w 2403579"/>
                  <a:gd name="connsiteY7" fmla="*/ 1081718 h 1182133"/>
                  <a:gd name="connsiteX8" fmla="*/ 1203763 w 2403579"/>
                  <a:gd name="connsiteY8" fmla="*/ 0 h 1182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03579" h="1182133">
                    <a:moveTo>
                      <a:pt x="1203763" y="0"/>
                    </a:moveTo>
                    <a:cubicBezTo>
                      <a:pt x="1827627" y="0"/>
                      <a:pt x="2340752" y="474133"/>
                      <a:pt x="2402455" y="1081718"/>
                    </a:cubicBezTo>
                    <a:lnTo>
                      <a:pt x="2403579" y="1103976"/>
                    </a:lnTo>
                    <a:lnTo>
                      <a:pt x="2324413" y="1085622"/>
                    </a:lnTo>
                    <a:cubicBezTo>
                      <a:pt x="2024889" y="1024650"/>
                      <a:pt x="1695579" y="990934"/>
                      <a:pt x="1349906" y="990934"/>
                    </a:cubicBezTo>
                    <a:cubicBezTo>
                      <a:pt x="917815" y="990934"/>
                      <a:pt x="511291" y="1043616"/>
                      <a:pt x="156550" y="1136361"/>
                    </a:cubicBezTo>
                    <a:lnTo>
                      <a:pt x="0" y="1182133"/>
                    </a:lnTo>
                    <a:lnTo>
                      <a:pt x="5071" y="1081718"/>
                    </a:lnTo>
                    <a:cubicBezTo>
                      <a:pt x="66774" y="474133"/>
                      <a:pt x="579899" y="0"/>
                      <a:pt x="1203763" y="0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8B53E936-CEAA-4B23-8A53-0695E66D41A4}"/>
                  </a:ext>
                </a:extLst>
              </p:cNvPr>
              <p:cNvSpPr/>
              <p:nvPr/>
            </p:nvSpPr>
            <p:spPr>
              <a:xfrm>
                <a:off x="8718917" y="4483852"/>
                <a:ext cx="2403579" cy="1182133"/>
              </a:xfrm>
              <a:custGeom>
                <a:avLst/>
                <a:gdLst>
                  <a:gd name="connsiteX0" fmla="*/ 1203763 w 2403579"/>
                  <a:gd name="connsiteY0" fmla="*/ 0 h 1182133"/>
                  <a:gd name="connsiteX1" fmla="*/ 2402455 w 2403579"/>
                  <a:gd name="connsiteY1" fmla="*/ 1081718 h 1182133"/>
                  <a:gd name="connsiteX2" fmla="*/ 2403579 w 2403579"/>
                  <a:gd name="connsiteY2" fmla="*/ 1103976 h 1182133"/>
                  <a:gd name="connsiteX3" fmla="*/ 2324413 w 2403579"/>
                  <a:gd name="connsiteY3" fmla="*/ 1085622 h 1182133"/>
                  <a:gd name="connsiteX4" fmla="*/ 1349906 w 2403579"/>
                  <a:gd name="connsiteY4" fmla="*/ 990934 h 1182133"/>
                  <a:gd name="connsiteX5" fmla="*/ 156550 w 2403579"/>
                  <a:gd name="connsiteY5" fmla="*/ 1136361 h 1182133"/>
                  <a:gd name="connsiteX6" fmla="*/ 0 w 2403579"/>
                  <a:gd name="connsiteY6" fmla="*/ 1182133 h 1182133"/>
                  <a:gd name="connsiteX7" fmla="*/ 5071 w 2403579"/>
                  <a:gd name="connsiteY7" fmla="*/ 1081718 h 1182133"/>
                  <a:gd name="connsiteX8" fmla="*/ 1203763 w 2403579"/>
                  <a:gd name="connsiteY8" fmla="*/ 0 h 1182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03579" h="1182133">
                    <a:moveTo>
                      <a:pt x="1203763" y="0"/>
                    </a:moveTo>
                    <a:cubicBezTo>
                      <a:pt x="1827627" y="0"/>
                      <a:pt x="2340752" y="474133"/>
                      <a:pt x="2402455" y="1081718"/>
                    </a:cubicBezTo>
                    <a:lnTo>
                      <a:pt x="2403579" y="1103976"/>
                    </a:lnTo>
                    <a:lnTo>
                      <a:pt x="2324413" y="1085622"/>
                    </a:lnTo>
                    <a:cubicBezTo>
                      <a:pt x="2024889" y="1024650"/>
                      <a:pt x="1695579" y="990934"/>
                      <a:pt x="1349906" y="990934"/>
                    </a:cubicBezTo>
                    <a:cubicBezTo>
                      <a:pt x="917815" y="990934"/>
                      <a:pt x="511291" y="1043616"/>
                      <a:pt x="156550" y="1136361"/>
                    </a:cubicBezTo>
                    <a:lnTo>
                      <a:pt x="0" y="1182133"/>
                    </a:lnTo>
                    <a:lnTo>
                      <a:pt x="5071" y="1081718"/>
                    </a:lnTo>
                    <a:cubicBezTo>
                      <a:pt x="66774" y="474133"/>
                      <a:pt x="579899" y="0"/>
                      <a:pt x="120376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EDC9FAD3-7D8B-4757-B2A8-6AF0C87DA7FE}"/>
                </a:ext>
              </a:extLst>
            </p:cNvPr>
            <p:cNvGrpSpPr/>
            <p:nvPr/>
          </p:nvGrpSpPr>
          <p:grpSpPr>
            <a:xfrm rot="1800000">
              <a:off x="5723756" y="5339173"/>
              <a:ext cx="2058026" cy="1150134"/>
              <a:chOff x="8718917" y="4480213"/>
              <a:chExt cx="2467862" cy="1185772"/>
            </a:xfrm>
            <a:solidFill>
              <a:srgbClr val="FF66CC"/>
            </a:solidFill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2821B0CA-5BBA-4E3C-922D-7AC5229ED8B2}"/>
                  </a:ext>
                </a:extLst>
              </p:cNvPr>
              <p:cNvSpPr/>
              <p:nvPr/>
            </p:nvSpPr>
            <p:spPr>
              <a:xfrm>
                <a:off x="8783200" y="4480213"/>
                <a:ext cx="2403579" cy="1182133"/>
              </a:xfrm>
              <a:custGeom>
                <a:avLst/>
                <a:gdLst>
                  <a:gd name="connsiteX0" fmla="*/ 1203763 w 2403579"/>
                  <a:gd name="connsiteY0" fmla="*/ 0 h 1182133"/>
                  <a:gd name="connsiteX1" fmla="*/ 2402455 w 2403579"/>
                  <a:gd name="connsiteY1" fmla="*/ 1081718 h 1182133"/>
                  <a:gd name="connsiteX2" fmla="*/ 2403579 w 2403579"/>
                  <a:gd name="connsiteY2" fmla="*/ 1103976 h 1182133"/>
                  <a:gd name="connsiteX3" fmla="*/ 2324413 w 2403579"/>
                  <a:gd name="connsiteY3" fmla="*/ 1085622 h 1182133"/>
                  <a:gd name="connsiteX4" fmla="*/ 1349906 w 2403579"/>
                  <a:gd name="connsiteY4" fmla="*/ 990934 h 1182133"/>
                  <a:gd name="connsiteX5" fmla="*/ 156550 w 2403579"/>
                  <a:gd name="connsiteY5" fmla="*/ 1136361 h 1182133"/>
                  <a:gd name="connsiteX6" fmla="*/ 0 w 2403579"/>
                  <a:gd name="connsiteY6" fmla="*/ 1182133 h 1182133"/>
                  <a:gd name="connsiteX7" fmla="*/ 5071 w 2403579"/>
                  <a:gd name="connsiteY7" fmla="*/ 1081718 h 1182133"/>
                  <a:gd name="connsiteX8" fmla="*/ 1203763 w 2403579"/>
                  <a:gd name="connsiteY8" fmla="*/ 0 h 1182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03579" h="1182133">
                    <a:moveTo>
                      <a:pt x="1203763" y="0"/>
                    </a:moveTo>
                    <a:cubicBezTo>
                      <a:pt x="1827627" y="0"/>
                      <a:pt x="2340752" y="474133"/>
                      <a:pt x="2402455" y="1081718"/>
                    </a:cubicBezTo>
                    <a:lnTo>
                      <a:pt x="2403579" y="1103976"/>
                    </a:lnTo>
                    <a:lnTo>
                      <a:pt x="2324413" y="1085622"/>
                    </a:lnTo>
                    <a:cubicBezTo>
                      <a:pt x="2024889" y="1024650"/>
                      <a:pt x="1695579" y="990934"/>
                      <a:pt x="1349906" y="990934"/>
                    </a:cubicBezTo>
                    <a:cubicBezTo>
                      <a:pt x="917815" y="990934"/>
                      <a:pt x="511291" y="1043616"/>
                      <a:pt x="156550" y="1136361"/>
                    </a:cubicBezTo>
                    <a:lnTo>
                      <a:pt x="0" y="1182133"/>
                    </a:lnTo>
                    <a:lnTo>
                      <a:pt x="5071" y="1081718"/>
                    </a:lnTo>
                    <a:cubicBezTo>
                      <a:pt x="66774" y="474133"/>
                      <a:pt x="579899" y="0"/>
                      <a:pt x="1203763" y="0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66188E8A-E49B-4A11-850F-5A4D820B3F10}"/>
                  </a:ext>
                </a:extLst>
              </p:cNvPr>
              <p:cNvSpPr/>
              <p:nvPr/>
            </p:nvSpPr>
            <p:spPr>
              <a:xfrm>
                <a:off x="8718917" y="4483852"/>
                <a:ext cx="2403579" cy="1182133"/>
              </a:xfrm>
              <a:custGeom>
                <a:avLst/>
                <a:gdLst>
                  <a:gd name="connsiteX0" fmla="*/ 1203763 w 2403579"/>
                  <a:gd name="connsiteY0" fmla="*/ 0 h 1182133"/>
                  <a:gd name="connsiteX1" fmla="*/ 2402455 w 2403579"/>
                  <a:gd name="connsiteY1" fmla="*/ 1081718 h 1182133"/>
                  <a:gd name="connsiteX2" fmla="*/ 2403579 w 2403579"/>
                  <a:gd name="connsiteY2" fmla="*/ 1103976 h 1182133"/>
                  <a:gd name="connsiteX3" fmla="*/ 2324413 w 2403579"/>
                  <a:gd name="connsiteY3" fmla="*/ 1085622 h 1182133"/>
                  <a:gd name="connsiteX4" fmla="*/ 1349906 w 2403579"/>
                  <a:gd name="connsiteY4" fmla="*/ 990934 h 1182133"/>
                  <a:gd name="connsiteX5" fmla="*/ 156550 w 2403579"/>
                  <a:gd name="connsiteY5" fmla="*/ 1136361 h 1182133"/>
                  <a:gd name="connsiteX6" fmla="*/ 0 w 2403579"/>
                  <a:gd name="connsiteY6" fmla="*/ 1182133 h 1182133"/>
                  <a:gd name="connsiteX7" fmla="*/ 5071 w 2403579"/>
                  <a:gd name="connsiteY7" fmla="*/ 1081718 h 1182133"/>
                  <a:gd name="connsiteX8" fmla="*/ 1203763 w 2403579"/>
                  <a:gd name="connsiteY8" fmla="*/ 0 h 1182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03579" h="1182133">
                    <a:moveTo>
                      <a:pt x="1203763" y="0"/>
                    </a:moveTo>
                    <a:cubicBezTo>
                      <a:pt x="1827627" y="0"/>
                      <a:pt x="2340752" y="474133"/>
                      <a:pt x="2402455" y="1081718"/>
                    </a:cubicBezTo>
                    <a:lnTo>
                      <a:pt x="2403579" y="1103976"/>
                    </a:lnTo>
                    <a:lnTo>
                      <a:pt x="2324413" y="1085622"/>
                    </a:lnTo>
                    <a:cubicBezTo>
                      <a:pt x="2024889" y="1024650"/>
                      <a:pt x="1695579" y="990934"/>
                      <a:pt x="1349906" y="990934"/>
                    </a:cubicBezTo>
                    <a:cubicBezTo>
                      <a:pt x="917815" y="990934"/>
                      <a:pt x="511291" y="1043616"/>
                      <a:pt x="156550" y="1136361"/>
                    </a:cubicBezTo>
                    <a:lnTo>
                      <a:pt x="0" y="1182133"/>
                    </a:lnTo>
                    <a:lnTo>
                      <a:pt x="5071" y="1081718"/>
                    </a:lnTo>
                    <a:cubicBezTo>
                      <a:pt x="66774" y="474133"/>
                      <a:pt x="579899" y="0"/>
                      <a:pt x="120376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76ADC21D-D0E0-445B-86A6-ED0BD0954DED}"/>
                </a:ext>
              </a:extLst>
            </p:cNvPr>
            <p:cNvGrpSpPr/>
            <p:nvPr/>
          </p:nvGrpSpPr>
          <p:grpSpPr>
            <a:xfrm rot="2104960">
              <a:off x="4869322" y="4920522"/>
              <a:ext cx="1390835" cy="892172"/>
              <a:chOff x="5282750" y="-2349991"/>
              <a:chExt cx="1879871" cy="1188848"/>
            </a:xfrm>
          </p:grpSpPr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4BEAD6E5-C22F-4EB7-A938-EF2F436C3BD9}"/>
                  </a:ext>
                </a:extLst>
              </p:cNvPr>
              <p:cNvSpPr/>
              <p:nvPr/>
            </p:nvSpPr>
            <p:spPr>
              <a:xfrm>
                <a:off x="5341257" y="-2349991"/>
                <a:ext cx="1821364" cy="1188848"/>
              </a:xfrm>
              <a:prstGeom prst="ellipse">
                <a:avLst/>
              </a:prstGeom>
              <a:solidFill>
                <a:srgbClr val="0066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A6EF8215-7AC1-4293-86A2-BD84F3727B5C}"/>
                  </a:ext>
                </a:extLst>
              </p:cNvPr>
              <p:cNvSpPr/>
              <p:nvPr/>
            </p:nvSpPr>
            <p:spPr>
              <a:xfrm>
                <a:off x="5282750" y="-2245535"/>
                <a:ext cx="1810550" cy="1046352"/>
              </a:xfrm>
              <a:prstGeom prst="ellipse">
                <a:avLst/>
              </a:prstGeom>
              <a:solidFill>
                <a:srgbClr val="99FF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33522406-41A9-43BF-93C1-56FA2F8D466F}"/>
                </a:ext>
              </a:extLst>
            </p:cNvPr>
            <p:cNvGrpSpPr/>
            <p:nvPr/>
          </p:nvGrpSpPr>
          <p:grpSpPr>
            <a:xfrm rot="2104960">
              <a:off x="6012323" y="5632699"/>
              <a:ext cx="1390835" cy="892172"/>
              <a:chOff x="5282750" y="-2349991"/>
              <a:chExt cx="1879871" cy="1188848"/>
            </a:xfrm>
          </p:grpSpPr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9640F08C-C206-4DF9-BBFA-3AFEF3256E76}"/>
                  </a:ext>
                </a:extLst>
              </p:cNvPr>
              <p:cNvSpPr/>
              <p:nvPr/>
            </p:nvSpPr>
            <p:spPr>
              <a:xfrm>
                <a:off x="5341257" y="-2349991"/>
                <a:ext cx="1821364" cy="1188848"/>
              </a:xfrm>
              <a:prstGeom prst="ellipse">
                <a:avLst/>
              </a:prstGeom>
              <a:solidFill>
                <a:srgbClr val="0066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2AFB9212-D0C8-40B9-8CA2-ED6976B3C1AD}"/>
                  </a:ext>
                </a:extLst>
              </p:cNvPr>
              <p:cNvSpPr/>
              <p:nvPr/>
            </p:nvSpPr>
            <p:spPr>
              <a:xfrm>
                <a:off x="5282750" y="-2245535"/>
                <a:ext cx="1810550" cy="1046352"/>
              </a:xfrm>
              <a:prstGeom prst="ellipse">
                <a:avLst/>
              </a:prstGeom>
              <a:solidFill>
                <a:srgbClr val="99FF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5BF50785-6BE4-4920-9540-592CD092564F}"/>
                </a:ext>
              </a:extLst>
            </p:cNvPr>
            <p:cNvSpPr/>
            <p:nvPr/>
          </p:nvSpPr>
          <p:spPr>
            <a:xfrm rot="1800000">
              <a:off x="4117694" y="5491731"/>
              <a:ext cx="3891256" cy="814084"/>
            </a:xfrm>
            <a:custGeom>
              <a:avLst/>
              <a:gdLst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196836 w 2601499"/>
                <a:gd name="connsiteY13" fmla="*/ 172652 h 641731"/>
                <a:gd name="connsiteX14" fmla="*/ 196836 w 2601499"/>
                <a:gd name="connsiteY14" fmla="*/ 78181 h 641731"/>
                <a:gd name="connsiteX15" fmla="*/ 244586 w 2601499"/>
                <a:gd name="connsiteY15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196836 w 2601499"/>
                <a:gd name="connsiteY13" fmla="*/ 78181 h 641731"/>
                <a:gd name="connsiteX14" fmla="*/ 244586 w 2601499"/>
                <a:gd name="connsiteY14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469079 h 641731"/>
                <a:gd name="connsiteX7" fmla="*/ 2404663 w 2601499"/>
                <a:gd name="connsiteY7" fmla="*/ 563550 h 641731"/>
                <a:gd name="connsiteX8" fmla="*/ 2326482 w 2601499"/>
                <a:gd name="connsiteY8" fmla="*/ 641731 h 641731"/>
                <a:gd name="connsiteX9" fmla="*/ 78181 w 2601499"/>
                <a:gd name="connsiteY9" fmla="*/ 641731 h 641731"/>
                <a:gd name="connsiteX10" fmla="*/ 0 w 2601499"/>
                <a:gd name="connsiteY10" fmla="*/ 563550 h 641731"/>
                <a:gd name="connsiteX11" fmla="*/ 0 w 2601499"/>
                <a:gd name="connsiteY11" fmla="*/ 250833 h 641731"/>
                <a:gd name="connsiteX12" fmla="*/ 78181 w 2601499"/>
                <a:gd name="connsiteY12" fmla="*/ 172652 h 641731"/>
                <a:gd name="connsiteX13" fmla="*/ 244586 w 2601499"/>
                <a:gd name="connsiteY13" fmla="*/ 6143 h 641731"/>
                <a:gd name="connsiteX0" fmla="*/ 244586 w 2601499"/>
                <a:gd name="connsiteY0" fmla="*/ 6143 h 641731"/>
                <a:gd name="connsiteX1" fmla="*/ 275017 w 2601499"/>
                <a:gd name="connsiteY1" fmla="*/ 0 h 641731"/>
                <a:gd name="connsiteX2" fmla="*/ 2523318 w 2601499"/>
                <a:gd name="connsiteY2" fmla="*/ 0 h 641731"/>
                <a:gd name="connsiteX3" fmla="*/ 2601499 w 2601499"/>
                <a:gd name="connsiteY3" fmla="*/ 78181 h 641731"/>
                <a:gd name="connsiteX4" fmla="*/ 2601499 w 2601499"/>
                <a:gd name="connsiteY4" fmla="*/ 390898 h 641731"/>
                <a:gd name="connsiteX5" fmla="*/ 2523318 w 2601499"/>
                <a:gd name="connsiteY5" fmla="*/ 469079 h 641731"/>
                <a:gd name="connsiteX6" fmla="*/ 2404663 w 2601499"/>
                <a:gd name="connsiteY6" fmla="*/ 563550 h 641731"/>
                <a:gd name="connsiteX7" fmla="*/ 2326482 w 2601499"/>
                <a:gd name="connsiteY7" fmla="*/ 641731 h 641731"/>
                <a:gd name="connsiteX8" fmla="*/ 78181 w 2601499"/>
                <a:gd name="connsiteY8" fmla="*/ 641731 h 641731"/>
                <a:gd name="connsiteX9" fmla="*/ 0 w 2601499"/>
                <a:gd name="connsiteY9" fmla="*/ 563550 h 641731"/>
                <a:gd name="connsiteX10" fmla="*/ 0 w 2601499"/>
                <a:gd name="connsiteY10" fmla="*/ 250833 h 641731"/>
                <a:gd name="connsiteX11" fmla="*/ 78181 w 2601499"/>
                <a:gd name="connsiteY11" fmla="*/ 172652 h 641731"/>
                <a:gd name="connsiteX12" fmla="*/ 244586 w 2601499"/>
                <a:gd name="connsiteY12" fmla="*/ 6143 h 641731"/>
                <a:gd name="connsiteX0" fmla="*/ 244586 w 2601499"/>
                <a:gd name="connsiteY0" fmla="*/ 29178 h 664766"/>
                <a:gd name="connsiteX1" fmla="*/ 275017 w 2601499"/>
                <a:gd name="connsiteY1" fmla="*/ 23035 h 664766"/>
                <a:gd name="connsiteX2" fmla="*/ 1318072 w 2601499"/>
                <a:gd name="connsiteY2" fmla="*/ 0 h 664766"/>
                <a:gd name="connsiteX3" fmla="*/ 2523318 w 2601499"/>
                <a:gd name="connsiteY3" fmla="*/ 23035 h 664766"/>
                <a:gd name="connsiteX4" fmla="*/ 2601499 w 2601499"/>
                <a:gd name="connsiteY4" fmla="*/ 101216 h 664766"/>
                <a:gd name="connsiteX5" fmla="*/ 2601499 w 2601499"/>
                <a:gd name="connsiteY5" fmla="*/ 413933 h 664766"/>
                <a:gd name="connsiteX6" fmla="*/ 2523318 w 2601499"/>
                <a:gd name="connsiteY6" fmla="*/ 492114 h 664766"/>
                <a:gd name="connsiteX7" fmla="*/ 2404663 w 2601499"/>
                <a:gd name="connsiteY7" fmla="*/ 586585 h 664766"/>
                <a:gd name="connsiteX8" fmla="*/ 2326482 w 2601499"/>
                <a:gd name="connsiteY8" fmla="*/ 664766 h 664766"/>
                <a:gd name="connsiteX9" fmla="*/ 78181 w 2601499"/>
                <a:gd name="connsiteY9" fmla="*/ 664766 h 664766"/>
                <a:gd name="connsiteX10" fmla="*/ 0 w 2601499"/>
                <a:gd name="connsiteY10" fmla="*/ 586585 h 664766"/>
                <a:gd name="connsiteX11" fmla="*/ 0 w 2601499"/>
                <a:gd name="connsiteY11" fmla="*/ 273868 h 664766"/>
                <a:gd name="connsiteX12" fmla="*/ 78181 w 2601499"/>
                <a:gd name="connsiteY12" fmla="*/ 195687 h 664766"/>
                <a:gd name="connsiteX13" fmla="*/ 244586 w 2601499"/>
                <a:gd name="connsiteY13" fmla="*/ 29178 h 664766"/>
                <a:gd name="connsiteX0" fmla="*/ 244586 w 2601499"/>
                <a:gd name="connsiteY0" fmla="*/ 265536 h 901124"/>
                <a:gd name="connsiteX1" fmla="*/ 275017 w 2601499"/>
                <a:gd name="connsiteY1" fmla="*/ 259393 h 901124"/>
                <a:gd name="connsiteX2" fmla="*/ 1327766 w 2601499"/>
                <a:gd name="connsiteY2" fmla="*/ 0 h 901124"/>
                <a:gd name="connsiteX3" fmla="*/ 2523318 w 2601499"/>
                <a:gd name="connsiteY3" fmla="*/ 259393 h 901124"/>
                <a:gd name="connsiteX4" fmla="*/ 2601499 w 2601499"/>
                <a:gd name="connsiteY4" fmla="*/ 337574 h 901124"/>
                <a:gd name="connsiteX5" fmla="*/ 2601499 w 2601499"/>
                <a:gd name="connsiteY5" fmla="*/ 650291 h 901124"/>
                <a:gd name="connsiteX6" fmla="*/ 2523318 w 2601499"/>
                <a:gd name="connsiteY6" fmla="*/ 728472 h 901124"/>
                <a:gd name="connsiteX7" fmla="*/ 2404663 w 2601499"/>
                <a:gd name="connsiteY7" fmla="*/ 822943 h 901124"/>
                <a:gd name="connsiteX8" fmla="*/ 2326482 w 2601499"/>
                <a:gd name="connsiteY8" fmla="*/ 901124 h 901124"/>
                <a:gd name="connsiteX9" fmla="*/ 78181 w 2601499"/>
                <a:gd name="connsiteY9" fmla="*/ 901124 h 901124"/>
                <a:gd name="connsiteX10" fmla="*/ 0 w 2601499"/>
                <a:gd name="connsiteY10" fmla="*/ 822943 h 901124"/>
                <a:gd name="connsiteX11" fmla="*/ 0 w 2601499"/>
                <a:gd name="connsiteY11" fmla="*/ 510226 h 901124"/>
                <a:gd name="connsiteX12" fmla="*/ 78181 w 2601499"/>
                <a:gd name="connsiteY12" fmla="*/ 432045 h 901124"/>
                <a:gd name="connsiteX13" fmla="*/ 244586 w 2601499"/>
                <a:gd name="connsiteY13" fmla="*/ 265536 h 901124"/>
                <a:gd name="connsiteX0" fmla="*/ 244586 w 2601499"/>
                <a:gd name="connsiteY0" fmla="*/ 266911 h 902499"/>
                <a:gd name="connsiteX1" fmla="*/ 275017 w 2601499"/>
                <a:gd name="connsiteY1" fmla="*/ 260768 h 902499"/>
                <a:gd name="connsiteX2" fmla="*/ 1327766 w 2601499"/>
                <a:gd name="connsiteY2" fmla="*/ 1375 h 902499"/>
                <a:gd name="connsiteX3" fmla="*/ 2523318 w 2601499"/>
                <a:gd name="connsiteY3" fmla="*/ 260768 h 902499"/>
                <a:gd name="connsiteX4" fmla="*/ 2601499 w 2601499"/>
                <a:gd name="connsiteY4" fmla="*/ 338949 h 902499"/>
                <a:gd name="connsiteX5" fmla="*/ 2601499 w 2601499"/>
                <a:gd name="connsiteY5" fmla="*/ 651666 h 902499"/>
                <a:gd name="connsiteX6" fmla="*/ 2523318 w 2601499"/>
                <a:gd name="connsiteY6" fmla="*/ 729847 h 902499"/>
                <a:gd name="connsiteX7" fmla="*/ 2404663 w 2601499"/>
                <a:gd name="connsiteY7" fmla="*/ 824318 h 902499"/>
                <a:gd name="connsiteX8" fmla="*/ 2326482 w 2601499"/>
                <a:gd name="connsiteY8" fmla="*/ 902499 h 902499"/>
                <a:gd name="connsiteX9" fmla="*/ 78181 w 2601499"/>
                <a:gd name="connsiteY9" fmla="*/ 902499 h 902499"/>
                <a:gd name="connsiteX10" fmla="*/ 0 w 2601499"/>
                <a:gd name="connsiteY10" fmla="*/ 824318 h 902499"/>
                <a:gd name="connsiteX11" fmla="*/ 0 w 2601499"/>
                <a:gd name="connsiteY11" fmla="*/ 511601 h 902499"/>
                <a:gd name="connsiteX12" fmla="*/ 78181 w 2601499"/>
                <a:gd name="connsiteY12" fmla="*/ 433420 h 902499"/>
                <a:gd name="connsiteX13" fmla="*/ 244586 w 2601499"/>
                <a:gd name="connsiteY13" fmla="*/ 266911 h 902499"/>
                <a:gd name="connsiteX0" fmla="*/ 244586 w 2601499"/>
                <a:gd name="connsiteY0" fmla="*/ 266912 h 906055"/>
                <a:gd name="connsiteX1" fmla="*/ 275017 w 2601499"/>
                <a:gd name="connsiteY1" fmla="*/ 260769 h 906055"/>
                <a:gd name="connsiteX2" fmla="*/ 1327766 w 2601499"/>
                <a:gd name="connsiteY2" fmla="*/ 1376 h 906055"/>
                <a:gd name="connsiteX3" fmla="*/ 2523318 w 2601499"/>
                <a:gd name="connsiteY3" fmla="*/ 260769 h 906055"/>
                <a:gd name="connsiteX4" fmla="*/ 2601499 w 2601499"/>
                <a:gd name="connsiteY4" fmla="*/ 338950 h 906055"/>
                <a:gd name="connsiteX5" fmla="*/ 2601499 w 2601499"/>
                <a:gd name="connsiteY5" fmla="*/ 651667 h 906055"/>
                <a:gd name="connsiteX6" fmla="*/ 2523318 w 2601499"/>
                <a:gd name="connsiteY6" fmla="*/ 729848 h 906055"/>
                <a:gd name="connsiteX7" fmla="*/ 2404663 w 2601499"/>
                <a:gd name="connsiteY7" fmla="*/ 824319 h 906055"/>
                <a:gd name="connsiteX8" fmla="*/ 2326482 w 2601499"/>
                <a:gd name="connsiteY8" fmla="*/ 902500 h 906055"/>
                <a:gd name="connsiteX9" fmla="*/ 1371390 w 2601499"/>
                <a:gd name="connsiteY9" fmla="*/ 906055 h 906055"/>
                <a:gd name="connsiteX10" fmla="*/ 78181 w 2601499"/>
                <a:gd name="connsiteY10" fmla="*/ 902500 h 906055"/>
                <a:gd name="connsiteX11" fmla="*/ 0 w 2601499"/>
                <a:gd name="connsiteY11" fmla="*/ 824319 h 906055"/>
                <a:gd name="connsiteX12" fmla="*/ 0 w 2601499"/>
                <a:gd name="connsiteY12" fmla="*/ 511602 h 906055"/>
                <a:gd name="connsiteX13" fmla="*/ 78181 w 2601499"/>
                <a:gd name="connsiteY13" fmla="*/ 433421 h 906055"/>
                <a:gd name="connsiteX14" fmla="*/ 244586 w 2601499"/>
                <a:gd name="connsiteY14" fmla="*/ 266912 h 906055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2326482 w 2601499"/>
                <a:gd name="connsiteY8" fmla="*/ 902500 h 902500"/>
                <a:gd name="connsiteX9" fmla="*/ 1318072 w 2601499"/>
                <a:gd name="connsiteY9" fmla="*/ 571894 h 902500"/>
                <a:gd name="connsiteX10" fmla="*/ 78181 w 2601499"/>
                <a:gd name="connsiteY10" fmla="*/ 902500 h 902500"/>
                <a:gd name="connsiteX11" fmla="*/ 0 w 2601499"/>
                <a:gd name="connsiteY11" fmla="*/ 824319 h 902500"/>
                <a:gd name="connsiteX12" fmla="*/ 0 w 2601499"/>
                <a:gd name="connsiteY12" fmla="*/ 511602 h 902500"/>
                <a:gd name="connsiteX13" fmla="*/ 78181 w 2601499"/>
                <a:gd name="connsiteY13" fmla="*/ 433421 h 902500"/>
                <a:gd name="connsiteX14" fmla="*/ 244586 w 2601499"/>
                <a:gd name="connsiteY14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2326482 w 2601499"/>
                <a:gd name="connsiteY8" fmla="*/ 902500 h 902500"/>
                <a:gd name="connsiteX9" fmla="*/ 1318072 w 2601499"/>
                <a:gd name="connsiteY9" fmla="*/ 571894 h 902500"/>
                <a:gd name="connsiteX10" fmla="*/ 78181 w 2601499"/>
                <a:gd name="connsiteY10" fmla="*/ 902500 h 902500"/>
                <a:gd name="connsiteX11" fmla="*/ 0 w 2601499"/>
                <a:gd name="connsiteY11" fmla="*/ 824319 h 902500"/>
                <a:gd name="connsiteX12" fmla="*/ 0 w 2601499"/>
                <a:gd name="connsiteY12" fmla="*/ 511602 h 902500"/>
                <a:gd name="connsiteX13" fmla="*/ 78181 w 2601499"/>
                <a:gd name="connsiteY13" fmla="*/ 433421 h 902500"/>
                <a:gd name="connsiteX14" fmla="*/ 244586 w 2601499"/>
                <a:gd name="connsiteY14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433421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23318 w 2601499"/>
                <a:gd name="connsiteY6" fmla="*/ 729848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  <a:gd name="connsiteX0" fmla="*/ 244586 w 2601499"/>
                <a:gd name="connsiteY0" fmla="*/ 266912 h 902500"/>
                <a:gd name="connsiteX1" fmla="*/ 275017 w 2601499"/>
                <a:gd name="connsiteY1" fmla="*/ 260769 h 902500"/>
                <a:gd name="connsiteX2" fmla="*/ 1327766 w 2601499"/>
                <a:gd name="connsiteY2" fmla="*/ 1376 h 902500"/>
                <a:gd name="connsiteX3" fmla="*/ 2523318 w 2601499"/>
                <a:gd name="connsiteY3" fmla="*/ 260769 h 902500"/>
                <a:gd name="connsiteX4" fmla="*/ 2601499 w 2601499"/>
                <a:gd name="connsiteY4" fmla="*/ 338950 h 902500"/>
                <a:gd name="connsiteX5" fmla="*/ 2601499 w 2601499"/>
                <a:gd name="connsiteY5" fmla="*/ 651667 h 902500"/>
                <a:gd name="connsiteX6" fmla="*/ 2518471 w 2601499"/>
                <a:gd name="connsiteY6" fmla="*/ 762449 h 902500"/>
                <a:gd name="connsiteX7" fmla="*/ 2404663 w 2601499"/>
                <a:gd name="connsiteY7" fmla="*/ 824319 h 902500"/>
                <a:gd name="connsiteX8" fmla="*/ 1318072 w 2601499"/>
                <a:gd name="connsiteY8" fmla="*/ 571894 h 902500"/>
                <a:gd name="connsiteX9" fmla="*/ 78181 w 2601499"/>
                <a:gd name="connsiteY9" fmla="*/ 902500 h 902500"/>
                <a:gd name="connsiteX10" fmla="*/ 0 w 2601499"/>
                <a:gd name="connsiteY10" fmla="*/ 824319 h 902500"/>
                <a:gd name="connsiteX11" fmla="*/ 0 w 2601499"/>
                <a:gd name="connsiteY11" fmla="*/ 511602 h 902500"/>
                <a:gd name="connsiteX12" fmla="*/ 78181 w 2601499"/>
                <a:gd name="connsiteY12" fmla="*/ 392669 h 902500"/>
                <a:gd name="connsiteX13" fmla="*/ 244586 w 2601499"/>
                <a:gd name="connsiteY13" fmla="*/ 266912 h 90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01499" h="902500">
                  <a:moveTo>
                    <a:pt x="244586" y="266912"/>
                  </a:moveTo>
                  <a:cubicBezTo>
                    <a:pt x="253939" y="262956"/>
                    <a:pt x="264223" y="260768"/>
                    <a:pt x="275017" y="260769"/>
                  </a:cubicBezTo>
                  <a:cubicBezTo>
                    <a:pt x="625933" y="174305"/>
                    <a:pt x="836285" y="-18113"/>
                    <a:pt x="1327766" y="1376"/>
                  </a:cubicBezTo>
                  <a:cubicBezTo>
                    <a:pt x="1819247" y="20865"/>
                    <a:pt x="2124801" y="174305"/>
                    <a:pt x="2523318" y="260769"/>
                  </a:cubicBezTo>
                  <a:cubicBezTo>
                    <a:pt x="2566496" y="260769"/>
                    <a:pt x="2601499" y="295772"/>
                    <a:pt x="2601499" y="338950"/>
                  </a:cubicBezTo>
                  <a:lnTo>
                    <a:pt x="2601499" y="651667"/>
                  </a:lnTo>
                  <a:cubicBezTo>
                    <a:pt x="2601499" y="694845"/>
                    <a:pt x="2576191" y="713548"/>
                    <a:pt x="2518471" y="762449"/>
                  </a:cubicBezTo>
                  <a:cubicBezTo>
                    <a:pt x="2460751" y="811350"/>
                    <a:pt x="2444215" y="792829"/>
                    <a:pt x="2404663" y="824319"/>
                  </a:cubicBezTo>
                  <a:cubicBezTo>
                    <a:pt x="2203789" y="797993"/>
                    <a:pt x="1705819" y="558864"/>
                    <a:pt x="1318072" y="571894"/>
                  </a:cubicBezTo>
                  <a:cubicBezTo>
                    <a:pt x="734734" y="551344"/>
                    <a:pt x="491478" y="792298"/>
                    <a:pt x="78181" y="902500"/>
                  </a:cubicBezTo>
                  <a:cubicBezTo>
                    <a:pt x="35003" y="902500"/>
                    <a:pt x="0" y="867497"/>
                    <a:pt x="0" y="824319"/>
                  </a:cubicBezTo>
                  <a:lnTo>
                    <a:pt x="0" y="511602"/>
                  </a:lnTo>
                  <a:cubicBezTo>
                    <a:pt x="0" y="468424"/>
                    <a:pt x="17866" y="475339"/>
                    <a:pt x="78181" y="392669"/>
                  </a:cubicBezTo>
                  <a:cubicBezTo>
                    <a:pt x="138496" y="309999"/>
                    <a:pt x="189118" y="308831"/>
                    <a:pt x="244586" y="266912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33012105-36F7-4153-BACD-9798DB7C65E4}"/>
                </a:ext>
              </a:extLst>
            </p:cNvPr>
            <p:cNvGrpSpPr/>
            <p:nvPr/>
          </p:nvGrpSpPr>
          <p:grpSpPr>
            <a:xfrm>
              <a:off x="4201883" y="4976295"/>
              <a:ext cx="3528508" cy="2322160"/>
              <a:chOff x="79826" y="4976295"/>
              <a:chExt cx="3528508" cy="2322160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9AC4261E-13F3-4C4A-A78B-B525FD1FFDCC}"/>
                  </a:ext>
                </a:extLst>
              </p:cNvPr>
              <p:cNvSpPr/>
              <p:nvPr/>
            </p:nvSpPr>
            <p:spPr>
              <a:xfrm>
                <a:off x="79826" y="4976295"/>
                <a:ext cx="3528508" cy="2322160"/>
              </a:xfrm>
              <a:custGeom>
                <a:avLst/>
                <a:gdLst>
                  <a:gd name="connsiteX0" fmla="*/ 63470 w 3528508"/>
                  <a:gd name="connsiteY0" fmla="*/ 0 h 2322160"/>
                  <a:gd name="connsiteX1" fmla="*/ 97778 w 3528508"/>
                  <a:gd name="connsiteY1" fmla="*/ 9009 h 2322160"/>
                  <a:gd name="connsiteX2" fmla="*/ 1827316 w 3528508"/>
                  <a:gd name="connsiteY2" fmla="*/ 765678 h 2322160"/>
                  <a:gd name="connsiteX3" fmla="*/ 3347379 w 3528508"/>
                  <a:gd name="connsiteY3" fmla="*/ 1885166 h 2322160"/>
                  <a:gd name="connsiteX4" fmla="*/ 3528508 w 3528508"/>
                  <a:gd name="connsiteY4" fmla="*/ 2068121 h 2322160"/>
                  <a:gd name="connsiteX5" fmla="*/ 3510569 w 3528508"/>
                  <a:gd name="connsiteY5" fmla="*/ 2092881 h 2322160"/>
                  <a:gd name="connsiteX6" fmla="*/ 1327195 w 3528508"/>
                  <a:gd name="connsiteY6" fmla="*/ 1852109 h 2322160"/>
                  <a:gd name="connsiteX7" fmla="*/ 26993 w 3528508"/>
                  <a:gd name="connsiteY7" fmla="*/ 81638 h 232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8508" h="2322160">
                    <a:moveTo>
                      <a:pt x="63470" y="0"/>
                    </a:moveTo>
                    <a:lnTo>
                      <a:pt x="97778" y="9009"/>
                    </a:lnTo>
                    <a:cubicBezTo>
                      <a:pt x="627712" y="162256"/>
                      <a:pt x="1225452" y="418192"/>
                      <a:pt x="1827316" y="765678"/>
                    </a:cubicBezTo>
                    <a:cubicBezTo>
                      <a:pt x="2429178" y="1113163"/>
                      <a:pt x="2949695" y="1502854"/>
                      <a:pt x="3347379" y="1885166"/>
                    </a:cubicBezTo>
                    <a:lnTo>
                      <a:pt x="3528508" y="2068121"/>
                    </a:lnTo>
                    <a:lnTo>
                      <a:pt x="3510569" y="2092881"/>
                    </a:lnTo>
                    <a:cubicBezTo>
                      <a:pt x="3172876" y="2470721"/>
                      <a:pt x="2233716" y="2375489"/>
                      <a:pt x="1327195" y="1852109"/>
                    </a:cubicBezTo>
                    <a:cubicBezTo>
                      <a:pt x="420674" y="1328729"/>
                      <a:pt x="-131379" y="563007"/>
                      <a:pt x="26993" y="8163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70000">
                    <a:srgbClr val="FF9900"/>
                  </a:gs>
                </a:gsLst>
                <a:path path="rect">
                  <a:fillToRect l="100000" t="100000"/>
                </a:path>
                <a:tileRect r="-100000" b="-100000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B6DC8357-C32D-4DFE-AF45-617441B98BB0}"/>
                  </a:ext>
                </a:extLst>
              </p:cNvPr>
              <p:cNvSpPr/>
              <p:nvPr/>
            </p:nvSpPr>
            <p:spPr>
              <a:xfrm rot="13078124">
                <a:off x="2583399" y="6716573"/>
                <a:ext cx="700114" cy="111901"/>
              </a:xfrm>
              <a:custGeom>
                <a:avLst/>
                <a:gdLst>
                  <a:gd name="connsiteX0" fmla="*/ 342899 w 1155211"/>
                  <a:gd name="connsiteY0" fmla="*/ 92319 h 184640"/>
                  <a:gd name="connsiteX1" fmla="*/ 342899 w 1155211"/>
                  <a:gd name="connsiteY1" fmla="*/ 92320 h 184640"/>
                  <a:gd name="connsiteX2" fmla="*/ 342899 w 1155211"/>
                  <a:gd name="connsiteY2" fmla="*/ 92320 h 184640"/>
                  <a:gd name="connsiteX3" fmla="*/ 0 w 1155211"/>
                  <a:gd name="connsiteY3" fmla="*/ 92319 h 184640"/>
                  <a:gd name="connsiteX4" fmla="*/ 0 w 1155211"/>
                  <a:gd name="connsiteY4" fmla="*/ 92320 h 184640"/>
                  <a:gd name="connsiteX5" fmla="*/ 0 w 1155211"/>
                  <a:gd name="connsiteY5" fmla="*/ 92320 h 184640"/>
                  <a:gd name="connsiteX6" fmla="*/ 435219 w 1155211"/>
                  <a:gd name="connsiteY6" fmla="*/ 0 h 184640"/>
                  <a:gd name="connsiteX7" fmla="*/ 1062891 w 1155211"/>
                  <a:gd name="connsiteY7" fmla="*/ 0 h 184640"/>
                  <a:gd name="connsiteX8" fmla="*/ 1155211 w 1155211"/>
                  <a:gd name="connsiteY8" fmla="*/ 92320 h 184640"/>
                  <a:gd name="connsiteX9" fmla="*/ 1155210 w 1155211"/>
                  <a:gd name="connsiteY9" fmla="*/ 92320 h 184640"/>
                  <a:gd name="connsiteX10" fmla="*/ 1062890 w 1155211"/>
                  <a:gd name="connsiteY10" fmla="*/ 184640 h 184640"/>
                  <a:gd name="connsiteX11" fmla="*/ 435219 w 1155211"/>
                  <a:gd name="connsiteY11" fmla="*/ 184639 h 184640"/>
                  <a:gd name="connsiteX12" fmla="*/ 350154 w 1155211"/>
                  <a:gd name="connsiteY12" fmla="*/ 128254 h 184640"/>
                  <a:gd name="connsiteX13" fmla="*/ 342899 w 1155211"/>
                  <a:gd name="connsiteY13" fmla="*/ 92320 h 184640"/>
                  <a:gd name="connsiteX14" fmla="*/ 350154 w 1155211"/>
                  <a:gd name="connsiteY14" fmla="*/ 56385 h 184640"/>
                  <a:gd name="connsiteX15" fmla="*/ 435219 w 1155211"/>
                  <a:gd name="connsiteY15" fmla="*/ 0 h 184640"/>
                  <a:gd name="connsiteX16" fmla="*/ 92320 w 1155211"/>
                  <a:gd name="connsiteY16" fmla="*/ 0 h 184640"/>
                  <a:gd name="connsiteX17" fmla="*/ 180243 w 1155211"/>
                  <a:gd name="connsiteY17" fmla="*/ 0 h 184640"/>
                  <a:gd name="connsiteX18" fmla="*/ 272563 w 1155211"/>
                  <a:gd name="connsiteY18" fmla="*/ 92320 h 184640"/>
                  <a:gd name="connsiteX19" fmla="*/ 272562 w 1155211"/>
                  <a:gd name="connsiteY19" fmla="*/ 92320 h 184640"/>
                  <a:gd name="connsiteX20" fmla="*/ 180242 w 1155211"/>
                  <a:gd name="connsiteY20" fmla="*/ 184640 h 184640"/>
                  <a:gd name="connsiteX21" fmla="*/ 92320 w 1155211"/>
                  <a:gd name="connsiteY21" fmla="*/ 184639 h 184640"/>
                  <a:gd name="connsiteX22" fmla="*/ 7255 w 1155211"/>
                  <a:gd name="connsiteY22" fmla="*/ 128254 h 184640"/>
                  <a:gd name="connsiteX23" fmla="*/ 0 w 1155211"/>
                  <a:gd name="connsiteY23" fmla="*/ 92320 h 184640"/>
                  <a:gd name="connsiteX24" fmla="*/ 7255 w 1155211"/>
                  <a:gd name="connsiteY24" fmla="*/ 56385 h 184640"/>
                  <a:gd name="connsiteX25" fmla="*/ 92320 w 1155211"/>
                  <a:gd name="connsiteY25" fmla="*/ 0 h 18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55211" h="184640">
                    <a:moveTo>
                      <a:pt x="342899" y="92319"/>
                    </a:moveTo>
                    <a:lnTo>
                      <a:pt x="342899" y="92320"/>
                    </a:lnTo>
                    <a:lnTo>
                      <a:pt x="342899" y="92320"/>
                    </a:lnTo>
                    <a:close/>
                    <a:moveTo>
                      <a:pt x="0" y="92319"/>
                    </a:moveTo>
                    <a:lnTo>
                      <a:pt x="0" y="92320"/>
                    </a:lnTo>
                    <a:lnTo>
                      <a:pt x="0" y="92320"/>
                    </a:lnTo>
                    <a:close/>
                    <a:moveTo>
                      <a:pt x="435219" y="0"/>
                    </a:moveTo>
                    <a:lnTo>
                      <a:pt x="1062891" y="0"/>
                    </a:lnTo>
                    <a:cubicBezTo>
                      <a:pt x="1113878" y="0"/>
                      <a:pt x="1155211" y="41333"/>
                      <a:pt x="1155211" y="92320"/>
                    </a:cubicBezTo>
                    <a:lnTo>
                      <a:pt x="1155210" y="92320"/>
                    </a:lnTo>
                    <a:cubicBezTo>
                      <a:pt x="1155210" y="143307"/>
                      <a:pt x="1113877" y="184640"/>
                      <a:pt x="1062890" y="184640"/>
                    </a:cubicBezTo>
                    <a:lnTo>
                      <a:pt x="435219" y="184639"/>
                    </a:lnTo>
                    <a:cubicBezTo>
                      <a:pt x="396979" y="184639"/>
                      <a:pt x="364169" y="161389"/>
                      <a:pt x="350154" y="128254"/>
                    </a:cubicBezTo>
                    <a:lnTo>
                      <a:pt x="342899" y="92320"/>
                    </a:lnTo>
                    <a:lnTo>
                      <a:pt x="350154" y="56385"/>
                    </a:lnTo>
                    <a:cubicBezTo>
                      <a:pt x="364169" y="23250"/>
                      <a:pt x="396979" y="0"/>
                      <a:pt x="435219" y="0"/>
                    </a:cubicBezTo>
                    <a:close/>
                    <a:moveTo>
                      <a:pt x="92320" y="0"/>
                    </a:moveTo>
                    <a:lnTo>
                      <a:pt x="180243" y="0"/>
                    </a:lnTo>
                    <a:cubicBezTo>
                      <a:pt x="231230" y="0"/>
                      <a:pt x="272563" y="41333"/>
                      <a:pt x="272563" y="92320"/>
                    </a:cubicBezTo>
                    <a:lnTo>
                      <a:pt x="272562" y="92320"/>
                    </a:lnTo>
                    <a:cubicBezTo>
                      <a:pt x="272562" y="143307"/>
                      <a:pt x="231229" y="184640"/>
                      <a:pt x="180242" y="184640"/>
                    </a:cubicBezTo>
                    <a:lnTo>
                      <a:pt x="92320" y="184639"/>
                    </a:lnTo>
                    <a:cubicBezTo>
                      <a:pt x="54080" y="184639"/>
                      <a:pt x="21270" y="161389"/>
                      <a:pt x="7255" y="128254"/>
                    </a:cubicBezTo>
                    <a:lnTo>
                      <a:pt x="0" y="92320"/>
                    </a:lnTo>
                    <a:lnTo>
                      <a:pt x="7255" y="56385"/>
                    </a:lnTo>
                    <a:cubicBezTo>
                      <a:pt x="21270" y="23250"/>
                      <a:pt x="54080" y="0"/>
                      <a:pt x="923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34C24C16-52D8-47C0-B46A-7D50D06251C0}"/>
              </a:ext>
            </a:extLst>
          </p:cNvPr>
          <p:cNvGrpSpPr/>
          <p:nvPr/>
        </p:nvGrpSpPr>
        <p:grpSpPr>
          <a:xfrm>
            <a:off x="6535741" y="4255532"/>
            <a:ext cx="2868683" cy="1829924"/>
            <a:chOff x="8784809" y="4654437"/>
            <a:chExt cx="4144900" cy="2644018"/>
          </a:xfrm>
        </p:grpSpPr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CA31097F-6B6E-4945-9483-989D6A32E730}"/>
                </a:ext>
              </a:extLst>
            </p:cNvPr>
            <p:cNvSpPr/>
            <p:nvPr/>
          </p:nvSpPr>
          <p:spPr>
            <a:xfrm>
              <a:off x="8992646" y="4654437"/>
              <a:ext cx="3600481" cy="2644017"/>
            </a:xfrm>
            <a:custGeom>
              <a:avLst/>
              <a:gdLst>
                <a:gd name="connsiteX0" fmla="*/ 780929 w 3600481"/>
                <a:gd name="connsiteY0" fmla="*/ 71 h 2644017"/>
                <a:gd name="connsiteX1" fmla="*/ 2310950 w 3600481"/>
                <a:gd name="connsiteY1" fmla="*/ 470052 h 2644017"/>
                <a:gd name="connsiteX2" fmla="*/ 3593042 w 3600481"/>
                <a:gd name="connsiteY2" fmla="*/ 1804753 h 2644017"/>
                <a:gd name="connsiteX3" fmla="*/ 3600481 w 3600481"/>
                <a:gd name="connsiteY3" fmla="*/ 1833088 h 2644017"/>
                <a:gd name="connsiteX4" fmla="*/ 3438528 w 3600481"/>
                <a:gd name="connsiteY4" fmla="*/ 2078402 h 2644017"/>
                <a:gd name="connsiteX5" fmla="*/ 3448460 w 3600481"/>
                <a:gd name="connsiteY5" fmla="*/ 2471822 h 2644017"/>
                <a:gd name="connsiteX6" fmla="*/ 3435199 w 3600481"/>
                <a:gd name="connsiteY6" fmla="*/ 2484012 h 2644017"/>
                <a:gd name="connsiteX7" fmla="*/ 1327195 w 3600481"/>
                <a:gd name="connsiteY7" fmla="*/ 2173966 h 2644017"/>
                <a:gd name="connsiteX8" fmla="*/ 26993 w 3600481"/>
                <a:gd name="connsiteY8" fmla="*/ 403495 h 2644017"/>
                <a:gd name="connsiteX9" fmla="*/ 50458 w 3600481"/>
                <a:gd name="connsiteY9" fmla="*/ 350977 h 2644017"/>
                <a:gd name="connsiteX10" fmla="*/ 130623 w 3600481"/>
                <a:gd name="connsiteY10" fmla="*/ 363060 h 2644017"/>
                <a:gd name="connsiteX11" fmla="*/ 457302 w 3600481"/>
                <a:gd name="connsiteY11" fmla="*/ 393613 h 2644017"/>
                <a:gd name="connsiteX12" fmla="*/ 525544 w 3600481"/>
                <a:gd name="connsiteY12" fmla="*/ 32506 h 2644017"/>
                <a:gd name="connsiteX13" fmla="*/ 526387 w 3600481"/>
                <a:gd name="connsiteY13" fmla="*/ 25372 h 2644017"/>
                <a:gd name="connsiteX14" fmla="*/ 545045 w 3600481"/>
                <a:gd name="connsiteY14" fmla="*/ 21026 h 2644017"/>
                <a:gd name="connsiteX15" fmla="*/ 780929 w 3600481"/>
                <a:gd name="connsiteY15" fmla="*/ 71 h 264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00481" h="2644017">
                  <a:moveTo>
                    <a:pt x="780929" y="71"/>
                  </a:moveTo>
                  <a:cubicBezTo>
                    <a:pt x="1211374" y="-3870"/>
                    <a:pt x="1767037" y="156024"/>
                    <a:pt x="2310950" y="470052"/>
                  </a:cubicBezTo>
                  <a:cubicBezTo>
                    <a:pt x="2975732" y="853864"/>
                    <a:pt x="3449889" y="1368002"/>
                    <a:pt x="3593042" y="1804753"/>
                  </a:cubicBezTo>
                  <a:lnTo>
                    <a:pt x="3600481" y="1833088"/>
                  </a:lnTo>
                  <a:cubicBezTo>
                    <a:pt x="3528717" y="1912320"/>
                    <a:pt x="3487432" y="1968691"/>
                    <a:pt x="3438528" y="2078402"/>
                  </a:cubicBezTo>
                  <a:cubicBezTo>
                    <a:pt x="3389623" y="2188113"/>
                    <a:pt x="3440126" y="2402950"/>
                    <a:pt x="3448460" y="2471822"/>
                  </a:cubicBezTo>
                  <a:lnTo>
                    <a:pt x="3435199" y="2484012"/>
                  </a:lnTo>
                  <a:cubicBezTo>
                    <a:pt x="3047800" y="2777976"/>
                    <a:pt x="2173281" y="2662454"/>
                    <a:pt x="1327195" y="2173966"/>
                  </a:cubicBezTo>
                  <a:cubicBezTo>
                    <a:pt x="420674" y="1650586"/>
                    <a:pt x="-131380" y="884864"/>
                    <a:pt x="26993" y="403495"/>
                  </a:cubicBezTo>
                  <a:lnTo>
                    <a:pt x="50458" y="350977"/>
                  </a:lnTo>
                  <a:lnTo>
                    <a:pt x="130623" y="363060"/>
                  </a:lnTo>
                  <a:cubicBezTo>
                    <a:pt x="207324" y="365408"/>
                    <a:pt x="394008" y="432238"/>
                    <a:pt x="457302" y="393613"/>
                  </a:cubicBezTo>
                  <a:cubicBezTo>
                    <a:pt x="552245" y="335676"/>
                    <a:pt x="498951" y="153471"/>
                    <a:pt x="525544" y="32506"/>
                  </a:cubicBezTo>
                  <a:lnTo>
                    <a:pt x="526387" y="25372"/>
                  </a:lnTo>
                  <a:lnTo>
                    <a:pt x="545045" y="21026"/>
                  </a:lnTo>
                  <a:cubicBezTo>
                    <a:pt x="618268" y="7799"/>
                    <a:pt x="697231" y="838"/>
                    <a:pt x="780929" y="71"/>
                  </a:cubicBezTo>
                  <a:close/>
                </a:path>
              </a:pathLst>
            </a:custGeom>
            <a:pattFill prst="lgConfetti">
              <a:fgClr>
                <a:schemeClr val="accent4">
                  <a:lumMod val="40000"/>
                  <a:lumOff val="60000"/>
                </a:schemeClr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775CA6F-A5FA-467E-8BC1-5533D7AAB01E}"/>
                </a:ext>
              </a:extLst>
            </p:cNvPr>
            <p:cNvSpPr/>
            <p:nvPr/>
          </p:nvSpPr>
          <p:spPr>
            <a:xfrm>
              <a:off x="9523997" y="4654450"/>
              <a:ext cx="3081884" cy="1822167"/>
            </a:xfrm>
            <a:custGeom>
              <a:avLst/>
              <a:gdLst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841 w 3070167"/>
                <a:gd name="connsiteY0" fmla="*/ 71 h 1828416"/>
                <a:gd name="connsiteX1" fmla="*/ 1781862 w 3070167"/>
                <a:gd name="connsiteY1" fmla="*/ 470052 h 1828416"/>
                <a:gd name="connsiteX2" fmla="*/ 3063954 w 3070167"/>
                <a:gd name="connsiteY2" fmla="*/ 1804753 h 1828416"/>
                <a:gd name="connsiteX3" fmla="*/ 3070167 w 3070167"/>
                <a:gd name="connsiteY3" fmla="*/ 1828416 h 1828416"/>
                <a:gd name="connsiteX4" fmla="*/ 2961361 w 3070167"/>
                <a:gd name="connsiteY4" fmla="*/ 1716745 h 1828416"/>
                <a:gd name="connsiteX5" fmla="*/ 1604384 w 3070167"/>
                <a:gd name="connsiteY5" fmla="*/ 710095 h 1828416"/>
                <a:gd name="connsiteX6" fmla="*/ 54111 w 3070167"/>
                <a:gd name="connsiteY6" fmla="*/ 38243 h 1828416"/>
                <a:gd name="connsiteX7" fmla="*/ 683 w 3070167"/>
                <a:gd name="connsiteY7" fmla="*/ 24669 h 1828416"/>
                <a:gd name="connsiteX8" fmla="*/ 113184 w 3070167"/>
                <a:gd name="connsiteY8" fmla="*/ 7466 h 1828416"/>
                <a:gd name="connsiteX9" fmla="*/ 251841 w 3070167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0 w 3069484"/>
                <a:gd name="connsiteY6" fmla="*/ 24669 h 1828416"/>
                <a:gd name="connsiteX7" fmla="*/ 112501 w 3069484"/>
                <a:gd name="connsiteY7" fmla="*/ 7466 h 1828416"/>
                <a:gd name="connsiteX8" fmla="*/ 251158 w 3069484"/>
                <a:gd name="connsiteY8" fmla="*/ 71 h 1828416"/>
                <a:gd name="connsiteX0" fmla="*/ 352588 w 3170914"/>
                <a:gd name="connsiteY0" fmla="*/ 59926 h 1888271"/>
                <a:gd name="connsiteX1" fmla="*/ 1882609 w 3170914"/>
                <a:gd name="connsiteY1" fmla="*/ 529907 h 1888271"/>
                <a:gd name="connsiteX2" fmla="*/ 3164701 w 3170914"/>
                <a:gd name="connsiteY2" fmla="*/ 1864608 h 1888271"/>
                <a:gd name="connsiteX3" fmla="*/ 3170914 w 3170914"/>
                <a:gd name="connsiteY3" fmla="*/ 1888271 h 1888271"/>
                <a:gd name="connsiteX4" fmla="*/ 3062108 w 3170914"/>
                <a:gd name="connsiteY4" fmla="*/ 1776600 h 1888271"/>
                <a:gd name="connsiteX5" fmla="*/ 1705131 w 3170914"/>
                <a:gd name="connsiteY5" fmla="*/ 769950 h 1888271"/>
                <a:gd name="connsiteX6" fmla="*/ 101430 w 3170914"/>
                <a:gd name="connsiteY6" fmla="*/ 84524 h 1888271"/>
                <a:gd name="connsiteX7" fmla="*/ 352588 w 3170914"/>
                <a:gd name="connsiteY7" fmla="*/ 59926 h 1888271"/>
                <a:gd name="connsiteX0" fmla="*/ 262123 w 3080449"/>
                <a:gd name="connsiteY0" fmla="*/ 31590 h 1859935"/>
                <a:gd name="connsiteX1" fmla="*/ 1792144 w 3080449"/>
                <a:gd name="connsiteY1" fmla="*/ 501571 h 1859935"/>
                <a:gd name="connsiteX2" fmla="*/ 3074236 w 3080449"/>
                <a:gd name="connsiteY2" fmla="*/ 1836272 h 1859935"/>
                <a:gd name="connsiteX3" fmla="*/ 3080449 w 3080449"/>
                <a:gd name="connsiteY3" fmla="*/ 1859935 h 1859935"/>
                <a:gd name="connsiteX4" fmla="*/ 2971643 w 3080449"/>
                <a:gd name="connsiteY4" fmla="*/ 1748264 h 1859935"/>
                <a:gd name="connsiteX5" fmla="*/ 1614666 w 3080449"/>
                <a:gd name="connsiteY5" fmla="*/ 741614 h 1859935"/>
                <a:gd name="connsiteX6" fmla="*/ 10965 w 3080449"/>
                <a:gd name="connsiteY6" fmla="*/ 56188 h 1859935"/>
                <a:gd name="connsiteX7" fmla="*/ 262123 w 3080449"/>
                <a:gd name="connsiteY7" fmla="*/ 31590 h 1859935"/>
                <a:gd name="connsiteX0" fmla="*/ 251158 w 3069484"/>
                <a:gd name="connsiteY0" fmla="*/ 36540 h 1864885"/>
                <a:gd name="connsiteX1" fmla="*/ 1781179 w 3069484"/>
                <a:gd name="connsiteY1" fmla="*/ 506521 h 1864885"/>
                <a:gd name="connsiteX2" fmla="*/ 3063271 w 3069484"/>
                <a:gd name="connsiteY2" fmla="*/ 1841222 h 1864885"/>
                <a:gd name="connsiteX3" fmla="*/ 3069484 w 3069484"/>
                <a:gd name="connsiteY3" fmla="*/ 1864885 h 1864885"/>
                <a:gd name="connsiteX4" fmla="*/ 2960678 w 3069484"/>
                <a:gd name="connsiteY4" fmla="*/ 1753214 h 1864885"/>
                <a:gd name="connsiteX5" fmla="*/ 1603701 w 3069484"/>
                <a:gd name="connsiteY5" fmla="*/ 746564 h 1864885"/>
                <a:gd name="connsiteX6" fmla="*/ 0 w 3069484"/>
                <a:gd name="connsiteY6" fmla="*/ 61138 h 1864885"/>
                <a:gd name="connsiteX7" fmla="*/ 251158 w 3069484"/>
                <a:gd name="connsiteY7" fmla="*/ 36540 h 1864885"/>
                <a:gd name="connsiteX0" fmla="*/ 251158 w 3069484"/>
                <a:gd name="connsiteY0" fmla="*/ 4770 h 1833115"/>
                <a:gd name="connsiteX1" fmla="*/ 1781179 w 3069484"/>
                <a:gd name="connsiteY1" fmla="*/ 474751 h 1833115"/>
                <a:gd name="connsiteX2" fmla="*/ 3063271 w 3069484"/>
                <a:gd name="connsiteY2" fmla="*/ 1809452 h 1833115"/>
                <a:gd name="connsiteX3" fmla="*/ 3069484 w 3069484"/>
                <a:gd name="connsiteY3" fmla="*/ 1833115 h 1833115"/>
                <a:gd name="connsiteX4" fmla="*/ 2960678 w 3069484"/>
                <a:gd name="connsiteY4" fmla="*/ 1721444 h 1833115"/>
                <a:gd name="connsiteX5" fmla="*/ 1603701 w 3069484"/>
                <a:gd name="connsiteY5" fmla="*/ 714794 h 1833115"/>
                <a:gd name="connsiteX6" fmla="*/ 0 w 3069484"/>
                <a:gd name="connsiteY6" fmla="*/ 29368 h 1833115"/>
                <a:gd name="connsiteX7" fmla="*/ 251158 w 3069484"/>
                <a:gd name="connsiteY7" fmla="*/ 4770 h 1833115"/>
                <a:gd name="connsiteX0" fmla="*/ 251158 w 3069484"/>
                <a:gd name="connsiteY0" fmla="*/ 3516 h 1831861"/>
                <a:gd name="connsiteX1" fmla="*/ 1781179 w 3069484"/>
                <a:gd name="connsiteY1" fmla="*/ 473497 h 1831861"/>
                <a:gd name="connsiteX2" fmla="*/ 3063271 w 3069484"/>
                <a:gd name="connsiteY2" fmla="*/ 1808198 h 1831861"/>
                <a:gd name="connsiteX3" fmla="*/ 3069484 w 3069484"/>
                <a:gd name="connsiteY3" fmla="*/ 1831861 h 1831861"/>
                <a:gd name="connsiteX4" fmla="*/ 2960678 w 3069484"/>
                <a:gd name="connsiteY4" fmla="*/ 1720190 h 1831861"/>
                <a:gd name="connsiteX5" fmla="*/ 1603701 w 3069484"/>
                <a:gd name="connsiteY5" fmla="*/ 713540 h 1831861"/>
                <a:gd name="connsiteX6" fmla="*/ 0 w 3069484"/>
                <a:gd name="connsiteY6" fmla="*/ 28114 h 1831861"/>
                <a:gd name="connsiteX7" fmla="*/ 251158 w 3069484"/>
                <a:gd name="connsiteY7" fmla="*/ 3516 h 1831861"/>
                <a:gd name="connsiteX0" fmla="*/ 251178 w 3069504"/>
                <a:gd name="connsiteY0" fmla="*/ 72 h 1828417"/>
                <a:gd name="connsiteX1" fmla="*/ 1781199 w 3069504"/>
                <a:gd name="connsiteY1" fmla="*/ 470053 h 1828417"/>
                <a:gd name="connsiteX2" fmla="*/ 3063291 w 3069504"/>
                <a:gd name="connsiteY2" fmla="*/ 1804754 h 1828417"/>
                <a:gd name="connsiteX3" fmla="*/ 3069504 w 3069504"/>
                <a:gd name="connsiteY3" fmla="*/ 1828417 h 1828417"/>
                <a:gd name="connsiteX4" fmla="*/ 2960698 w 3069504"/>
                <a:gd name="connsiteY4" fmla="*/ 1716746 h 1828417"/>
                <a:gd name="connsiteX5" fmla="*/ 1603721 w 3069504"/>
                <a:gd name="connsiteY5" fmla="*/ 710096 h 1828417"/>
                <a:gd name="connsiteX6" fmla="*/ 20 w 3069504"/>
                <a:gd name="connsiteY6" fmla="*/ 24670 h 1828417"/>
                <a:gd name="connsiteX7" fmla="*/ 251178 w 3069504"/>
                <a:gd name="connsiteY7" fmla="*/ 72 h 1828417"/>
                <a:gd name="connsiteX0" fmla="*/ 251178 w 3072679"/>
                <a:gd name="connsiteY0" fmla="*/ 72 h 1841117"/>
                <a:gd name="connsiteX1" fmla="*/ 1781199 w 3072679"/>
                <a:gd name="connsiteY1" fmla="*/ 470053 h 1841117"/>
                <a:gd name="connsiteX2" fmla="*/ 3063291 w 3072679"/>
                <a:gd name="connsiteY2" fmla="*/ 1804754 h 1841117"/>
                <a:gd name="connsiteX3" fmla="*/ 3072679 w 3072679"/>
                <a:gd name="connsiteY3" fmla="*/ 1841117 h 1841117"/>
                <a:gd name="connsiteX4" fmla="*/ 2960698 w 3072679"/>
                <a:gd name="connsiteY4" fmla="*/ 1716746 h 1841117"/>
                <a:gd name="connsiteX5" fmla="*/ 1603721 w 3072679"/>
                <a:gd name="connsiteY5" fmla="*/ 710096 h 1841117"/>
                <a:gd name="connsiteX6" fmla="*/ 20 w 3072679"/>
                <a:gd name="connsiteY6" fmla="*/ 24670 h 1841117"/>
                <a:gd name="connsiteX7" fmla="*/ 251178 w 3072679"/>
                <a:gd name="connsiteY7" fmla="*/ 72 h 1841117"/>
                <a:gd name="connsiteX0" fmla="*/ 251178 w 3082204"/>
                <a:gd name="connsiteY0" fmla="*/ 72 h 1844292"/>
                <a:gd name="connsiteX1" fmla="*/ 1781199 w 3082204"/>
                <a:gd name="connsiteY1" fmla="*/ 470053 h 1844292"/>
                <a:gd name="connsiteX2" fmla="*/ 3063291 w 3082204"/>
                <a:gd name="connsiteY2" fmla="*/ 1804754 h 1844292"/>
                <a:gd name="connsiteX3" fmla="*/ 3082204 w 3082204"/>
                <a:gd name="connsiteY3" fmla="*/ 1844292 h 1844292"/>
                <a:gd name="connsiteX4" fmla="*/ 2960698 w 3082204"/>
                <a:gd name="connsiteY4" fmla="*/ 1716746 h 1844292"/>
                <a:gd name="connsiteX5" fmla="*/ 1603721 w 3082204"/>
                <a:gd name="connsiteY5" fmla="*/ 710096 h 1844292"/>
                <a:gd name="connsiteX6" fmla="*/ 20 w 3082204"/>
                <a:gd name="connsiteY6" fmla="*/ 24670 h 1844292"/>
                <a:gd name="connsiteX7" fmla="*/ 251178 w 3082204"/>
                <a:gd name="connsiteY7" fmla="*/ 72 h 1844292"/>
                <a:gd name="connsiteX0" fmla="*/ 251178 w 3091729"/>
                <a:gd name="connsiteY0" fmla="*/ 72 h 1856992"/>
                <a:gd name="connsiteX1" fmla="*/ 1781199 w 3091729"/>
                <a:gd name="connsiteY1" fmla="*/ 470053 h 1856992"/>
                <a:gd name="connsiteX2" fmla="*/ 3063291 w 3091729"/>
                <a:gd name="connsiteY2" fmla="*/ 1804754 h 1856992"/>
                <a:gd name="connsiteX3" fmla="*/ 3091729 w 3091729"/>
                <a:gd name="connsiteY3" fmla="*/ 1856992 h 1856992"/>
                <a:gd name="connsiteX4" fmla="*/ 2960698 w 3091729"/>
                <a:gd name="connsiteY4" fmla="*/ 1716746 h 1856992"/>
                <a:gd name="connsiteX5" fmla="*/ 1603721 w 3091729"/>
                <a:gd name="connsiteY5" fmla="*/ 710096 h 1856992"/>
                <a:gd name="connsiteX6" fmla="*/ 20 w 3091729"/>
                <a:gd name="connsiteY6" fmla="*/ 24670 h 1856992"/>
                <a:gd name="connsiteX7" fmla="*/ 251178 w 3091729"/>
                <a:gd name="connsiteY7" fmla="*/ 72 h 1856992"/>
                <a:gd name="connsiteX0" fmla="*/ 251178 w 3063291"/>
                <a:gd name="connsiteY0" fmla="*/ 72 h 1942717"/>
                <a:gd name="connsiteX1" fmla="*/ 1781199 w 3063291"/>
                <a:gd name="connsiteY1" fmla="*/ 470053 h 1942717"/>
                <a:gd name="connsiteX2" fmla="*/ 3063291 w 3063291"/>
                <a:gd name="connsiteY2" fmla="*/ 1804754 h 1942717"/>
                <a:gd name="connsiteX3" fmla="*/ 3034579 w 3063291"/>
                <a:gd name="connsiteY3" fmla="*/ 1942717 h 1942717"/>
                <a:gd name="connsiteX4" fmla="*/ 2960698 w 3063291"/>
                <a:gd name="connsiteY4" fmla="*/ 1716746 h 1942717"/>
                <a:gd name="connsiteX5" fmla="*/ 1603721 w 3063291"/>
                <a:gd name="connsiteY5" fmla="*/ 710096 h 1942717"/>
                <a:gd name="connsiteX6" fmla="*/ 20 w 3063291"/>
                <a:gd name="connsiteY6" fmla="*/ 24670 h 1942717"/>
                <a:gd name="connsiteX7" fmla="*/ 251178 w 3063291"/>
                <a:gd name="connsiteY7" fmla="*/ 72 h 1942717"/>
                <a:gd name="connsiteX0" fmla="*/ 251178 w 3063291"/>
                <a:gd name="connsiteY0" fmla="*/ 72 h 1804754"/>
                <a:gd name="connsiteX1" fmla="*/ 1781199 w 3063291"/>
                <a:gd name="connsiteY1" fmla="*/ 470053 h 1804754"/>
                <a:gd name="connsiteX2" fmla="*/ 3063291 w 3063291"/>
                <a:gd name="connsiteY2" fmla="*/ 1804754 h 1804754"/>
                <a:gd name="connsiteX3" fmla="*/ 2960698 w 3063291"/>
                <a:gd name="connsiteY3" fmla="*/ 1716746 h 1804754"/>
                <a:gd name="connsiteX4" fmla="*/ 1603721 w 3063291"/>
                <a:gd name="connsiteY4" fmla="*/ 710096 h 1804754"/>
                <a:gd name="connsiteX5" fmla="*/ 20 w 3063291"/>
                <a:gd name="connsiteY5" fmla="*/ 24670 h 1804754"/>
                <a:gd name="connsiteX6" fmla="*/ 251178 w 3063291"/>
                <a:gd name="connsiteY6" fmla="*/ 72 h 1804754"/>
                <a:gd name="connsiteX0" fmla="*/ 251178 w 3063291"/>
                <a:gd name="connsiteY0" fmla="*/ 72 h 1813255"/>
                <a:gd name="connsiteX1" fmla="*/ 1781199 w 3063291"/>
                <a:gd name="connsiteY1" fmla="*/ 470053 h 1813255"/>
                <a:gd name="connsiteX2" fmla="*/ 3063291 w 3063291"/>
                <a:gd name="connsiteY2" fmla="*/ 1804754 h 1813255"/>
                <a:gd name="connsiteX3" fmla="*/ 2960698 w 3063291"/>
                <a:gd name="connsiteY3" fmla="*/ 1716746 h 1813255"/>
                <a:gd name="connsiteX4" fmla="*/ 1603721 w 3063291"/>
                <a:gd name="connsiteY4" fmla="*/ 710096 h 1813255"/>
                <a:gd name="connsiteX5" fmla="*/ 20 w 3063291"/>
                <a:gd name="connsiteY5" fmla="*/ 24670 h 1813255"/>
                <a:gd name="connsiteX6" fmla="*/ 251178 w 3063291"/>
                <a:gd name="connsiteY6" fmla="*/ 72 h 1813255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81719"/>
                <a:gd name="connsiteY0" fmla="*/ 64 h 1822171"/>
                <a:gd name="connsiteX1" fmla="*/ 1847874 w 3081719"/>
                <a:gd name="connsiteY1" fmla="*/ 479570 h 1822171"/>
                <a:gd name="connsiteX2" fmla="*/ 3079166 w 3081719"/>
                <a:gd name="connsiteY2" fmla="*/ 1814271 h 1822171"/>
                <a:gd name="connsiteX3" fmla="*/ 2960698 w 3081719"/>
                <a:gd name="connsiteY3" fmla="*/ 1716738 h 1822171"/>
                <a:gd name="connsiteX4" fmla="*/ 1603721 w 3081719"/>
                <a:gd name="connsiteY4" fmla="*/ 710088 h 1822171"/>
                <a:gd name="connsiteX5" fmla="*/ 20 w 3081719"/>
                <a:gd name="connsiteY5" fmla="*/ 24662 h 1822171"/>
                <a:gd name="connsiteX6" fmla="*/ 251178 w 3081719"/>
                <a:gd name="connsiteY6" fmla="*/ 64 h 1822171"/>
                <a:gd name="connsiteX0" fmla="*/ 251178 w 3081828"/>
                <a:gd name="connsiteY0" fmla="*/ 63 h 1822170"/>
                <a:gd name="connsiteX1" fmla="*/ 1882799 w 3081828"/>
                <a:gd name="connsiteY1" fmla="*/ 482744 h 1822170"/>
                <a:gd name="connsiteX2" fmla="*/ 3079166 w 3081828"/>
                <a:gd name="connsiteY2" fmla="*/ 1814270 h 1822170"/>
                <a:gd name="connsiteX3" fmla="*/ 2960698 w 3081828"/>
                <a:gd name="connsiteY3" fmla="*/ 1716737 h 1822170"/>
                <a:gd name="connsiteX4" fmla="*/ 1603721 w 3081828"/>
                <a:gd name="connsiteY4" fmla="*/ 710087 h 1822170"/>
                <a:gd name="connsiteX5" fmla="*/ 20 w 3081828"/>
                <a:gd name="connsiteY5" fmla="*/ 24661 h 1822170"/>
                <a:gd name="connsiteX6" fmla="*/ 251178 w 3081828"/>
                <a:gd name="connsiteY6" fmla="*/ 63 h 1822170"/>
                <a:gd name="connsiteX0" fmla="*/ 251178 w 3081884"/>
                <a:gd name="connsiteY0" fmla="*/ 60 h 1822167"/>
                <a:gd name="connsiteX1" fmla="*/ 1882799 w 3081884"/>
                <a:gd name="connsiteY1" fmla="*/ 482741 h 1822167"/>
                <a:gd name="connsiteX2" fmla="*/ 3079166 w 3081884"/>
                <a:gd name="connsiteY2" fmla="*/ 1814267 h 1822167"/>
                <a:gd name="connsiteX3" fmla="*/ 2960698 w 3081884"/>
                <a:gd name="connsiteY3" fmla="*/ 1716734 h 1822167"/>
                <a:gd name="connsiteX4" fmla="*/ 1603721 w 3081884"/>
                <a:gd name="connsiteY4" fmla="*/ 710084 h 1822167"/>
                <a:gd name="connsiteX5" fmla="*/ 20 w 3081884"/>
                <a:gd name="connsiteY5" fmla="*/ 24658 h 1822167"/>
                <a:gd name="connsiteX6" fmla="*/ 251178 w 3081884"/>
                <a:gd name="connsiteY6" fmla="*/ 60 h 182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1884" h="1822167">
                  <a:moveTo>
                    <a:pt x="251178" y="60"/>
                  </a:moveTo>
                  <a:cubicBezTo>
                    <a:pt x="681622" y="-3882"/>
                    <a:pt x="1322568" y="189898"/>
                    <a:pt x="1882799" y="482741"/>
                  </a:cubicBezTo>
                  <a:cubicBezTo>
                    <a:pt x="2379071" y="742151"/>
                    <a:pt x="3132862" y="1612466"/>
                    <a:pt x="3079166" y="1814267"/>
                  </a:cubicBezTo>
                  <a:cubicBezTo>
                    <a:pt x="3064018" y="1851606"/>
                    <a:pt x="2994896" y="1746070"/>
                    <a:pt x="2960698" y="1716734"/>
                  </a:cubicBezTo>
                  <a:cubicBezTo>
                    <a:pt x="2606771" y="1371478"/>
                    <a:pt x="2097167" y="992097"/>
                    <a:pt x="1603721" y="710084"/>
                  </a:cubicBezTo>
                  <a:cubicBezTo>
                    <a:pt x="1110275" y="428071"/>
                    <a:pt x="-5447" y="49688"/>
                    <a:pt x="20" y="24658"/>
                  </a:cubicBezTo>
                  <a:cubicBezTo>
                    <a:pt x="5487" y="-372"/>
                    <a:pt x="144815" y="2029"/>
                    <a:pt x="251178" y="60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C1C83AEF-A170-43E5-B3FD-061CACE84DA4}"/>
                </a:ext>
              </a:extLst>
            </p:cNvPr>
            <p:cNvSpPr/>
            <p:nvPr/>
          </p:nvSpPr>
          <p:spPr>
            <a:xfrm rot="1800000">
              <a:off x="9160706" y="4686974"/>
              <a:ext cx="2710051" cy="1030843"/>
            </a:xfrm>
            <a:custGeom>
              <a:avLst/>
              <a:gdLst>
                <a:gd name="connsiteX0" fmla="*/ 363078 w 2710051"/>
                <a:gd name="connsiteY0" fmla="*/ 301727 h 942159"/>
                <a:gd name="connsiteX1" fmla="*/ 629139 w 2710051"/>
                <a:gd name="connsiteY1" fmla="*/ 335474 h 942159"/>
                <a:gd name="connsiteX2" fmla="*/ 653613 w 2710051"/>
                <a:gd name="connsiteY2" fmla="*/ 138015 h 942159"/>
                <a:gd name="connsiteX3" fmla="*/ 898717 w 2710051"/>
                <a:gd name="connsiteY3" fmla="*/ 221177 h 942159"/>
                <a:gd name="connsiteX4" fmla="*/ 991948 w 2710051"/>
                <a:gd name="connsiteY4" fmla="*/ 35102 h 942159"/>
                <a:gd name="connsiteX5" fmla="*/ 1199381 w 2710051"/>
                <a:gd name="connsiteY5" fmla="*/ 162019 h 942159"/>
                <a:gd name="connsiteX6" fmla="*/ 1355026 w 2710051"/>
                <a:gd name="connsiteY6" fmla="*/ 0 h 942159"/>
                <a:gd name="connsiteX7" fmla="*/ 1510670 w 2710051"/>
                <a:gd name="connsiteY7" fmla="*/ 162019 h 942159"/>
                <a:gd name="connsiteX8" fmla="*/ 1718103 w 2710051"/>
                <a:gd name="connsiteY8" fmla="*/ 35102 h 942159"/>
                <a:gd name="connsiteX9" fmla="*/ 1811334 w 2710051"/>
                <a:gd name="connsiteY9" fmla="*/ 221177 h 942159"/>
                <a:gd name="connsiteX10" fmla="*/ 2056438 w 2710051"/>
                <a:gd name="connsiteY10" fmla="*/ 138015 h 942159"/>
                <a:gd name="connsiteX11" fmla="*/ 2080912 w 2710051"/>
                <a:gd name="connsiteY11" fmla="*/ 335474 h 942159"/>
                <a:gd name="connsiteX12" fmla="*/ 2346973 w 2710051"/>
                <a:gd name="connsiteY12" fmla="*/ 301727 h 942159"/>
                <a:gd name="connsiteX13" fmla="*/ 2301017 w 2710051"/>
                <a:gd name="connsiteY13" fmla="*/ 497107 h 942159"/>
                <a:gd name="connsiteX14" fmla="*/ 2569908 w 2710051"/>
                <a:gd name="connsiteY14" fmla="*/ 515080 h 942159"/>
                <a:gd name="connsiteX15" fmla="*/ 2456662 w 2710051"/>
                <a:gd name="connsiteY15" fmla="*/ 695071 h 942159"/>
                <a:gd name="connsiteX16" fmla="*/ 2710051 w 2710051"/>
                <a:gd name="connsiteY16" fmla="*/ 763534 h 942159"/>
                <a:gd name="connsiteX17" fmla="*/ 2537220 w 2710051"/>
                <a:gd name="connsiteY17" fmla="*/ 915862 h 942159"/>
                <a:gd name="connsiteX18" fmla="*/ 2587982 w 2710051"/>
                <a:gd name="connsiteY18" fmla="*/ 942159 h 942159"/>
                <a:gd name="connsiteX19" fmla="*/ 2347666 w 2710051"/>
                <a:gd name="connsiteY19" fmla="*/ 918396 h 942159"/>
                <a:gd name="connsiteX20" fmla="*/ 1326886 w 2710051"/>
                <a:gd name="connsiteY20" fmla="*/ 876090 h 942159"/>
                <a:gd name="connsiteX21" fmla="*/ 306105 w 2710051"/>
                <a:gd name="connsiteY21" fmla="*/ 918396 h 942159"/>
                <a:gd name="connsiteX22" fmla="*/ 135345 w 2710051"/>
                <a:gd name="connsiteY22" fmla="*/ 935282 h 942159"/>
                <a:gd name="connsiteX23" fmla="*/ 172831 w 2710051"/>
                <a:gd name="connsiteY23" fmla="*/ 915862 h 942159"/>
                <a:gd name="connsiteX24" fmla="*/ 0 w 2710051"/>
                <a:gd name="connsiteY24" fmla="*/ 763534 h 942159"/>
                <a:gd name="connsiteX25" fmla="*/ 253389 w 2710051"/>
                <a:gd name="connsiteY25" fmla="*/ 695071 h 942159"/>
                <a:gd name="connsiteX26" fmla="*/ 140143 w 2710051"/>
                <a:gd name="connsiteY26" fmla="*/ 515080 h 942159"/>
                <a:gd name="connsiteX27" fmla="*/ 409034 w 2710051"/>
                <a:gd name="connsiteY27" fmla="*/ 497107 h 942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10051" h="942159">
                  <a:moveTo>
                    <a:pt x="363078" y="301727"/>
                  </a:moveTo>
                  <a:lnTo>
                    <a:pt x="629139" y="335474"/>
                  </a:lnTo>
                  <a:lnTo>
                    <a:pt x="653613" y="138015"/>
                  </a:lnTo>
                  <a:lnTo>
                    <a:pt x="898717" y="221177"/>
                  </a:lnTo>
                  <a:lnTo>
                    <a:pt x="991948" y="35102"/>
                  </a:lnTo>
                  <a:lnTo>
                    <a:pt x="1199381" y="162019"/>
                  </a:lnTo>
                  <a:lnTo>
                    <a:pt x="1355026" y="0"/>
                  </a:lnTo>
                  <a:lnTo>
                    <a:pt x="1510670" y="162019"/>
                  </a:lnTo>
                  <a:lnTo>
                    <a:pt x="1718103" y="35102"/>
                  </a:lnTo>
                  <a:lnTo>
                    <a:pt x="1811334" y="221177"/>
                  </a:lnTo>
                  <a:lnTo>
                    <a:pt x="2056438" y="138015"/>
                  </a:lnTo>
                  <a:lnTo>
                    <a:pt x="2080912" y="335474"/>
                  </a:lnTo>
                  <a:lnTo>
                    <a:pt x="2346973" y="301727"/>
                  </a:lnTo>
                  <a:lnTo>
                    <a:pt x="2301017" y="497107"/>
                  </a:lnTo>
                  <a:lnTo>
                    <a:pt x="2569908" y="515080"/>
                  </a:lnTo>
                  <a:lnTo>
                    <a:pt x="2456662" y="695071"/>
                  </a:lnTo>
                  <a:lnTo>
                    <a:pt x="2710051" y="763534"/>
                  </a:lnTo>
                  <a:lnTo>
                    <a:pt x="2537220" y="915862"/>
                  </a:lnTo>
                  <a:lnTo>
                    <a:pt x="2587982" y="942159"/>
                  </a:lnTo>
                  <a:lnTo>
                    <a:pt x="2347666" y="918396"/>
                  </a:lnTo>
                  <a:cubicBezTo>
                    <a:pt x="2019628" y="890717"/>
                    <a:pt x="1677930" y="876090"/>
                    <a:pt x="1326886" y="876090"/>
                  </a:cubicBezTo>
                  <a:cubicBezTo>
                    <a:pt x="975841" y="876090"/>
                    <a:pt x="634143" y="890718"/>
                    <a:pt x="306105" y="918396"/>
                  </a:cubicBezTo>
                  <a:lnTo>
                    <a:pt x="135345" y="935282"/>
                  </a:lnTo>
                  <a:lnTo>
                    <a:pt x="172831" y="915862"/>
                  </a:lnTo>
                  <a:lnTo>
                    <a:pt x="0" y="763534"/>
                  </a:lnTo>
                  <a:lnTo>
                    <a:pt x="253389" y="695071"/>
                  </a:lnTo>
                  <a:lnTo>
                    <a:pt x="140143" y="515080"/>
                  </a:lnTo>
                  <a:lnTo>
                    <a:pt x="409034" y="497107"/>
                  </a:lnTo>
                  <a:close/>
                </a:path>
              </a:pathLst>
            </a:custGeom>
            <a:solidFill>
              <a:srgbClr val="33CC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72F1FEE3-DAD2-4069-A4AF-87170DEC127B}"/>
                </a:ext>
              </a:extLst>
            </p:cNvPr>
            <p:cNvSpPr/>
            <p:nvPr/>
          </p:nvSpPr>
          <p:spPr>
            <a:xfrm rot="2053807">
              <a:off x="10219658" y="5132967"/>
              <a:ext cx="2710051" cy="1264009"/>
            </a:xfrm>
            <a:custGeom>
              <a:avLst/>
              <a:gdLst>
                <a:gd name="connsiteX0" fmla="*/ 363078 w 2710051"/>
                <a:gd name="connsiteY0" fmla="*/ 301727 h 942159"/>
                <a:gd name="connsiteX1" fmla="*/ 629139 w 2710051"/>
                <a:gd name="connsiteY1" fmla="*/ 335474 h 942159"/>
                <a:gd name="connsiteX2" fmla="*/ 653613 w 2710051"/>
                <a:gd name="connsiteY2" fmla="*/ 138015 h 942159"/>
                <a:gd name="connsiteX3" fmla="*/ 898717 w 2710051"/>
                <a:gd name="connsiteY3" fmla="*/ 221177 h 942159"/>
                <a:gd name="connsiteX4" fmla="*/ 991948 w 2710051"/>
                <a:gd name="connsiteY4" fmla="*/ 35102 h 942159"/>
                <a:gd name="connsiteX5" fmla="*/ 1199381 w 2710051"/>
                <a:gd name="connsiteY5" fmla="*/ 162019 h 942159"/>
                <a:gd name="connsiteX6" fmla="*/ 1355026 w 2710051"/>
                <a:gd name="connsiteY6" fmla="*/ 0 h 942159"/>
                <a:gd name="connsiteX7" fmla="*/ 1510670 w 2710051"/>
                <a:gd name="connsiteY7" fmla="*/ 162019 h 942159"/>
                <a:gd name="connsiteX8" fmla="*/ 1718103 w 2710051"/>
                <a:gd name="connsiteY8" fmla="*/ 35102 h 942159"/>
                <a:gd name="connsiteX9" fmla="*/ 1811334 w 2710051"/>
                <a:gd name="connsiteY9" fmla="*/ 221177 h 942159"/>
                <a:gd name="connsiteX10" fmla="*/ 2056438 w 2710051"/>
                <a:gd name="connsiteY10" fmla="*/ 138015 h 942159"/>
                <a:gd name="connsiteX11" fmla="*/ 2080912 w 2710051"/>
                <a:gd name="connsiteY11" fmla="*/ 335474 h 942159"/>
                <a:gd name="connsiteX12" fmla="*/ 2346973 w 2710051"/>
                <a:gd name="connsiteY12" fmla="*/ 301727 h 942159"/>
                <a:gd name="connsiteX13" fmla="*/ 2301017 w 2710051"/>
                <a:gd name="connsiteY13" fmla="*/ 497107 h 942159"/>
                <a:gd name="connsiteX14" fmla="*/ 2569908 w 2710051"/>
                <a:gd name="connsiteY14" fmla="*/ 515080 h 942159"/>
                <a:gd name="connsiteX15" fmla="*/ 2456662 w 2710051"/>
                <a:gd name="connsiteY15" fmla="*/ 695071 h 942159"/>
                <a:gd name="connsiteX16" fmla="*/ 2710051 w 2710051"/>
                <a:gd name="connsiteY16" fmla="*/ 763534 h 942159"/>
                <a:gd name="connsiteX17" fmla="*/ 2537220 w 2710051"/>
                <a:gd name="connsiteY17" fmla="*/ 915862 h 942159"/>
                <a:gd name="connsiteX18" fmla="*/ 2587982 w 2710051"/>
                <a:gd name="connsiteY18" fmla="*/ 942159 h 942159"/>
                <a:gd name="connsiteX19" fmla="*/ 2347666 w 2710051"/>
                <a:gd name="connsiteY19" fmla="*/ 918396 h 942159"/>
                <a:gd name="connsiteX20" fmla="*/ 1326886 w 2710051"/>
                <a:gd name="connsiteY20" fmla="*/ 876090 h 942159"/>
                <a:gd name="connsiteX21" fmla="*/ 306105 w 2710051"/>
                <a:gd name="connsiteY21" fmla="*/ 918396 h 942159"/>
                <a:gd name="connsiteX22" fmla="*/ 135345 w 2710051"/>
                <a:gd name="connsiteY22" fmla="*/ 935282 h 942159"/>
                <a:gd name="connsiteX23" fmla="*/ 172831 w 2710051"/>
                <a:gd name="connsiteY23" fmla="*/ 915862 h 942159"/>
                <a:gd name="connsiteX24" fmla="*/ 0 w 2710051"/>
                <a:gd name="connsiteY24" fmla="*/ 763534 h 942159"/>
                <a:gd name="connsiteX25" fmla="*/ 253389 w 2710051"/>
                <a:gd name="connsiteY25" fmla="*/ 695071 h 942159"/>
                <a:gd name="connsiteX26" fmla="*/ 140143 w 2710051"/>
                <a:gd name="connsiteY26" fmla="*/ 515080 h 942159"/>
                <a:gd name="connsiteX27" fmla="*/ 409034 w 2710051"/>
                <a:gd name="connsiteY27" fmla="*/ 497107 h 942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10051" h="942159">
                  <a:moveTo>
                    <a:pt x="363078" y="301727"/>
                  </a:moveTo>
                  <a:lnTo>
                    <a:pt x="629139" y="335474"/>
                  </a:lnTo>
                  <a:lnTo>
                    <a:pt x="653613" y="138015"/>
                  </a:lnTo>
                  <a:lnTo>
                    <a:pt x="898717" y="221177"/>
                  </a:lnTo>
                  <a:lnTo>
                    <a:pt x="991948" y="35102"/>
                  </a:lnTo>
                  <a:lnTo>
                    <a:pt x="1199381" y="162019"/>
                  </a:lnTo>
                  <a:lnTo>
                    <a:pt x="1355026" y="0"/>
                  </a:lnTo>
                  <a:lnTo>
                    <a:pt x="1510670" y="162019"/>
                  </a:lnTo>
                  <a:lnTo>
                    <a:pt x="1718103" y="35102"/>
                  </a:lnTo>
                  <a:lnTo>
                    <a:pt x="1811334" y="221177"/>
                  </a:lnTo>
                  <a:lnTo>
                    <a:pt x="2056438" y="138015"/>
                  </a:lnTo>
                  <a:lnTo>
                    <a:pt x="2080912" y="335474"/>
                  </a:lnTo>
                  <a:lnTo>
                    <a:pt x="2346973" y="301727"/>
                  </a:lnTo>
                  <a:lnTo>
                    <a:pt x="2301017" y="497107"/>
                  </a:lnTo>
                  <a:lnTo>
                    <a:pt x="2569908" y="515080"/>
                  </a:lnTo>
                  <a:lnTo>
                    <a:pt x="2456662" y="695071"/>
                  </a:lnTo>
                  <a:lnTo>
                    <a:pt x="2710051" y="763534"/>
                  </a:lnTo>
                  <a:lnTo>
                    <a:pt x="2537220" y="915862"/>
                  </a:lnTo>
                  <a:lnTo>
                    <a:pt x="2587982" y="942159"/>
                  </a:lnTo>
                  <a:lnTo>
                    <a:pt x="2347666" y="918396"/>
                  </a:lnTo>
                  <a:cubicBezTo>
                    <a:pt x="2019628" y="890717"/>
                    <a:pt x="1677930" y="876090"/>
                    <a:pt x="1326886" y="876090"/>
                  </a:cubicBezTo>
                  <a:cubicBezTo>
                    <a:pt x="975841" y="876090"/>
                    <a:pt x="634143" y="890718"/>
                    <a:pt x="306105" y="918396"/>
                  </a:cubicBezTo>
                  <a:lnTo>
                    <a:pt x="135345" y="935282"/>
                  </a:lnTo>
                  <a:lnTo>
                    <a:pt x="172831" y="915862"/>
                  </a:lnTo>
                  <a:lnTo>
                    <a:pt x="0" y="763534"/>
                  </a:lnTo>
                  <a:lnTo>
                    <a:pt x="253389" y="695071"/>
                  </a:lnTo>
                  <a:lnTo>
                    <a:pt x="140143" y="515080"/>
                  </a:lnTo>
                  <a:lnTo>
                    <a:pt x="409034" y="497107"/>
                  </a:lnTo>
                  <a:close/>
                </a:path>
              </a:pathLst>
            </a:custGeom>
            <a:solidFill>
              <a:srgbClr val="33CC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CAB5382A-8553-4A16-956B-AE97D6F7CC34}"/>
                </a:ext>
              </a:extLst>
            </p:cNvPr>
            <p:cNvGrpSpPr/>
            <p:nvPr/>
          </p:nvGrpSpPr>
          <p:grpSpPr>
            <a:xfrm rot="1800000">
              <a:off x="9267931" y="4780816"/>
              <a:ext cx="1387103" cy="689241"/>
              <a:chOff x="8641178" y="2630520"/>
              <a:chExt cx="1337238" cy="668303"/>
            </a:xfrm>
          </p:grpSpPr>
          <p:sp>
            <p:nvSpPr>
              <p:cNvPr id="124" name="月 123">
                <a:extLst>
                  <a:ext uri="{FF2B5EF4-FFF2-40B4-BE49-F238E27FC236}">
                    <a16:creationId xmlns:a16="http://schemas.microsoft.com/office/drawing/2014/main" id="{98729EFB-722D-44DB-A5C0-77D99163482A}"/>
                  </a:ext>
                </a:extLst>
              </p:cNvPr>
              <p:cNvSpPr/>
              <p:nvPr/>
            </p:nvSpPr>
            <p:spPr>
              <a:xfrm rot="5400000">
                <a:off x="9083596" y="2188102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月 124">
                <a:extLst>
                  <a:ext uri="{FF2B5EF4-FFF2-40B4-BE49-F238E27FC236}">
                    <a16:creationId xmlns:a16="http://schemas.microsoft.com/office/drawing/2014/main" id="{A93F4208-1B40-4C16-A29A-B7F2FD3AD483}"/>
                  </a:ext>
                </a:extLst>
              </p:cNvPr>
              <p:cNvSpPr/>
              <p:nvPr/>
            </p:nvSpPr>
            <p:spPr>
              <a:xfrm rot="5400000">
                <a:off x="9083596" y="2302403"/>
                <a:ext cx="452401" cy="1337238"/>
              </a:xfrm>
              <a:prstGeom prst="mo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月 125">
                <a:extLst>
                  <a:ext uri="{FF2B5EF4-FFF2-40B4-BE49-F238E27FC236}">
                    <a16:creationId xmlns:a16="http://schemas.microsoft.com/office/drawing/2014/main" id="{0C23E64B-25B0-46FF-B233-765CC2960A58}"/>
                  </a:ext>
                </a:extLst>
              </p:cNvPr>
              <p:cNvSpPr/>
              <p:nvPr/>
            </p:nvSpPr>
            <p:spPr>
              <a:xfrm rot="5400000">
                <a:off x="9083596" y="2404004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CBD907C2-1551-4912-AD37-4D26B00F7ADD}"/>
                </a:ext>
              </a:extLst>
            </p:cNvPr>
            <p:cNvGrpSpPr/>
            <p:nvPr/>
          </p:nvGrpSpPr>
          <p:grpSpPr>
            <a:xfrm rot="1800000">
              <a:off x="10165568" y="5207519"/>
              <a:ext cx="1387103" cy="689241"/>
              <a:chOff x="8641178" y="2630520"/>
              <a:chExt cx="1337238" cy="668303"/>
            </a:xfrm>
          </p:grpSpPr>
          <p:sp>
            <p:nvSpPr>
              <p:cNvPr id="121" name="月 120">
                <a:extLst>
                  <a:ext uri="{FF2B5EF4-FFF2-40B4-BE49-F238E27FC236}">
                    <a16:creationId xmlns:a16="http://schemas.microsoft.com/office/drawing/2014/main" id="{6E46D9EC-765B-4096-8D01-7CAF329E1F22}"/>
                  </a:ext>
                </a:extLst>
              </p:cNvPr>
              <p:cNvSpPr/>
              <p:nvPr/>
            </p:nvSpPr>
            <p:spPr>
              <a:xfrm rot="5400000">
                <a:off x="9083596" y="2188102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月 121">
                <a:extLst>
                  <a:ext uri="{FF2B5EF4-FFF2-40B4-BE49-F238E27FC236}">
                    <a16:creationId xmlns:a16="http://schemas.microsoft.com/office/drawing/2014/main" id="{F193DA58-B3BC-4583-93D9-55C22D3A566B}"/>
                  </a:ext>
                </a:extLst>
              </p:cNvPr>
              <p:cNvSpPr/>
              <p:nvPr/>
            </p:nvSpPr>
            <p:spPr>
              <a:xfrm rot="5400000">
                <a:off x="9083596" y="2302403"/>
                <a:ext cx="452401" cy="1337238"/>
              </a:xfrm>
              <a:prstGeom prst="mo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月 122">
                <a:extLst>
                  <a:ext uri="{FF2B5EF4-FFF2-40B4-BE49-F238E27FC236}">
                    <a16:creationId xmlns:a16="http://schemas.microsoft.com/office/drawing/2014/main" id="{ED343F5A-261C-4FFB-AF68-FD569D06AC97}"/>
                  </a:ext>
                </a:extLst>
              </p:cNvPr>
              <p:cNvSpPr/>
              <p:nvPr/>
            </p:nvSpPr>
            <p:spPr>
              <a:xfrm rot="5400000">
                <a:off x="9083596" y="2404004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945D382F-063A-41C3-830E-EFCB03B81469}"/>
                </a:ext>
              </a:extLst>
            </p:cNvPr>
            <p:cNvGrpSpPr/>
            <p:nvPr/>
          </p:nvGrpSpPr>
          <p:grpSpPr>
            <a:xfrm rot="1800000">
              <a:off x="11034664" y="5769174"/>
              <a:ext cx="1387103" cy="689241"/>
              <a:chOff x="8641178" y="2630520"/>
              <a:chExt cx="1337238" cy="668303"/>
            </a:xfrm>
          </p:grpSpPr>
          <p:sp>
            <p:nvSpPr>
              <p:cNvPr id="118" name="月 117">
                <a:extLst>
                  <a:ext uri="{FF2B5EF4-FFF2-40B4-BE49-F238E27FC236}">
                    <a16:creationId xmlns:a16="http://schemas.microsoft.com/office/drawing/2014/main" id="{1ECFC549-9D9A-436A-BC51-EB8BBC3D4249}"/>
                  </a:ext>
                </a:extLst>
              </p:cNvPr>
              <p:cNvSpPr/>
              <p:nvPr/>
            </p:nvSpPr>
            <p:spPr>
              <a:xfrm rot="5400000">
                <a:off x="9083596" y="2188102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月 118">
                <a:extLst>
                  <a:ext uri="{FF2B5EF4-FFF2-40B4-BE49-F238E27FC236}">
                    <a16:creationId xmlns:a16="http://schemas.microsoft.com/office/drawing/2014/main" id="{BCD8BBBC-3CA4-4BF2-BB1F-38DDF98C1ECD}"/>
                  </a:ext>
                </a:extLst>
              </p:cNvPr>
              <p:cNvSpPr/>
              <p:nvPr/>
            </p:nvSpPr>
            <p:spPr>
              <a:xfrm rot="5400000">
                <a:off x="9083596" y="2302403"/>
                <a:ext cx="452401" cy="1337238"/>
              </a:xfrm>
              <a:prstGeom prst="mo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月 119">
                <a:extLst>
                  <a:ext uri="{FF2B5EF4-FFF2-40B4-BE49-F238E27FC236}">
                    <a16:creationId xmlns:a16="http://schemas.microsoft.com/office/drawing/2014/main" id="{49BAD3AC-9FDF-4C6D-9D37-E72CA52AED2B}"/>
                  </a:ext>
                </a:extLst>
              </p:cNvPr>
              <p:cNvSpPr/>
              <p:nvPr/>
            </p:nvSpPr>
            <p:spPr>
              <a:xfrm rot="5400000">
                <a:off x="9083596" y="2404004"/>
                <a:ext cx="452401" cy="1337238"/>
              </a:xfrm>
              <a:prstGeom prst="mo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B524F1CD-5C18-4685-BF0C-8BFEE898D38E}"/>
                </a:ext>
              </a:extLst>
            </p:cNvPr>
            <p:cNvGrpSpPr/>
            <p:nvPr/>
          </p:nvGrpSpPr>
          <p:grpSpPr>
            <a:xfrm rot="1800000">
              <a:off x="8784809" y="4953768"/>
              <a:ext cx="2527266" cy="1047112"/>
              <a:chOff x="12439612" y="3610287"/>
              <a:chExt cx="2527266" cy="1047112"/>
            </a:xfrm>
          </p:grpSpPr>
          <p:sp>
            <p:nvSpPr>
              <p:cNvPr id="115" name="楕円 372">
                <a:extLst>
                  <a:ext uri="{FF2B5EF4-FFF2-40B4-BE49-F238E27FC236}">
                    <a16:creationId xmlns:a16="http://schemas.microsoft.com/office/drawing/2014/main" id="{31BA25E9-D5D3-43C5-97F1-34881FB4DD6E}"/>
                  </a:ext>
                </a:extLst>
              </p:cNvPr>
              <p:cNvSpPr/>
              <p:nvPr/>
            </p:nvSpPr>
            <p:spPr>
              <a:xfrm>
                <a:off x="12442960" y="3635858"/>
                <a:ext cx="2523918" cy="901364"/>
              </a:xfrm>
              <a:custGeom>
                <a:avLst/>
                <a:gdLst>
                  <a:gd name="connsiteX0" fmla="*/ 0 w 2497542"/>
                  <a:gd name="connsiteY0" fmla="*/ 440696 h 881392"/>
                  <a:gd name="connsiteX1" fmla="*/ 1248771 w 2497542"/>
                  <a:gd name="connsiteY1" fmla="*/ 0 h 881392"/>
                  <a:gd name="connsiteX2" fmla="*/ 2497542 w 2497542"/>
                  <a:gd name="connsiteY2" fmla="*/ 440696 h 881392"/>
                  <a:gd name="connsiteX3" fmla="*/ 1248771 w 2497542"/>
                  <a:gd name="connsiteY3" fmla="*/ 881392 h 881392"/>
                  <a:gd name="connsiteX4" fmla="*/ 0 w 2497542"/>
                  <a:gd name="connsiteY4" fmla="*/ 440696 h 881392"/>
                  <a:gd name="connsiteX0" fmla="*/ 0 w 2559088"/>
                  <a:gd name="connsiteY0" fmla="*/ 272311 h 891418"/>
                  <a:gd name="connsiteX1" fmla="*/ 1310317 w 2559088"/>
                  <a:gd name="connsiteY1" fmla="*/ 7462 h 891418"/>
                  <a:gd name="connsiteX2" fmla="*/ 2559088 w 2559088"/>
                  <a:gd name="connsiteY2" fmla="*/ 448158 h 891418"/>
                  <a:gd name="connsiteX3" fmla="*/ 1310317 w 2559088"/>
                  <a:gd name="connsiteY3" fmla="*/ 888854 h 891418"/>
                  <a:gd name="connsiteX4" fmla="*/ 0 w 2559088"/>
                  <a:gd name="connsiteY4" fmla="*/ 272311 h 891418"/>
                  <a:gd name="connsiteX0" fmla="*/ 0 w 2523918"/>
                  <a:gd name="connsiteY0" fmla="*/ 286673 h 933222"/>
                  <a:gd name="connsiteX1" fmla="*/ 1310317 w 2523918"/>
                  <a:gd name="connsiteY1" fmla="*/ 21824 h 933222"/>
                  <a:gd name="connsiteX2" fmla="*/ 2523918 w 2523918"/>
                  <a:gd name="connsiteY2" fmla="*/ 691120 h 933222"/>
                  <a:gd name="connsiteX3" fmla="*/ 1310317 w 2523918"/>
                  <a:gd name="connsiteY3" fmla="*/ 903216 h 933222"/>
                  <a:gd name="connsiteX4" fmla="*/ 0 w 2523918"/>
                  <a:gd name="connsiteY4" fmla="*/ 286673 h 933222"/>
                  <a:gd name="connsiteX0" fmla="*/ 0 w 2523918"/>
                  <a:gd name="connsiteY0" fmla="*/ 286673 h 906833"/>
                  <a:gd name="connsiteX1" fmla="*/ 1310317 w 2523918"/>
                  <a:gd name="connsiteY1" fmla="*/ 21824 h 906833"/>
                  <a:gd name="connsiteX2" fmla="*/ 2523918 w 2523918"/>
                  <a:gd name="connsiteY2" fmla="*/ 691120 h 906833"/>
                  <a:gd name="connsiteX3" fmla="*/ 1310317 w 2523918"/>
                  <a:gd name="connsiteY3" fmla="*/ 903216 h 906833"/>
                  <a:gd name="connsiteX4" fmla="*/ 0 w 2523918"/>
                  <a:gd name="connsiteY4" fmla="*/ 286673 h 906833"/>
                  <a:gd name="connsiteX0" fmla="*/ 0 w 2523918"/>
                  <a:gd name="connsiteY0" fmla="*/ 281204 h 901364"/>
                  <a:gd name="connsiteX1" fmla="*/ 1310317 w 2523918"/>
                  <a:gd name="connsiteY1" fmla="*/ 16355 h 901364"/>
                  <a:gd name="connsiteX2" fmla="*/ 2523918 w 2523918"/>
                  <a:gd name="connsiteY2" fmla="*/ 685651 h 901364"/>
                  <a:gd name="connsiteX3" fmla="*/ 1310317 w 2523918"/>
                  <a:gd name="connsiteY3" fmla="*/ 897747 h 901364"/>
                  <a:gd name="connsiteX4" fmla="*/ 0 w 2523918"/>
                  <a:gd name="connsiteY4" fmla="*/ 281204 h 901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23918" h="901364">
                    <a:moveTo>
                      <a:pt x="0" y="281204"/>
                    </a:moveTo>
                    <a:cubicBezTo>
                      <a:pt x="0" y="37814"/>
                      <a:pt x="819326" y="133585"/>
                      <a:pt x="1310317" y="16355"/>
                    </a:cubicBezTo>
                    <a:cubicBezTo>
                      <a:pt x="1801308" y="-100875"/>
                      <a:pt x="2523918" y="442261"/>
                      <a:pt x="2523918" y="685651"/>
                    </a:cubicBezTo>
                    <a:cubicBezTo>
                      <a:pt x="2523918" y="929041"/>
                      <a:pt x="1836478" y="850855"/>
                      <a:pt x="1310317" y="897747"/>
                    </a:cubicBezTo>
                    <a:cubicBezTo>
                      <a:pt x="784156" y="944639"/>
                      <a:pt x="0" y="524594"/>
                      <a:pt x="0" y="281204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372">
                <a:extLst>
                  <a:ext uri="{FF2B5EF4-FFF2-40B4-BE49-F238E27FC236}">
                    <a16:creationId xmlns:a16="http://schemas.microsoft.com/office/drawing/2014/main" id="{3F7DF0FE-38ED-40FB-9FFE-9735192C6B51}"/>
                  </a:ext>
                </a:extLst>
              </p:cNvPr>
              <p:cNvSpPr/>
              <p:nvPr/>
            </p:nvSpPr>
            <p:spPr>
              <a:xfrm>
                <a:off x="12439612" y="3704745"/>
                <a:ext cx="2523918" cy="901364"/>
              </a:xfrm>
              <a:custGeom>
                <a:avLst/>
                <a:gdLst>
                  <a:gd name="connsiteX0" fmla="*/ 0 w 2497542"/>
                  <a:gd name="connsiteY0" fmla="*/ 440696 h 881392"/>
                  <a:gd name="connsiteX1" fmla="*/ 1248771 w 2497542"/>
                  <a:gd name="connsiteY1" fmla="*/ 0 h 881392"/>
                  <a:gd name="connsiteX2" fmla="*/ 2497542 w 2497542"/>
                  <a:gd name="connsiteY2" fmla="*/ 440696 h 881392"/>
                  <a:gd name="connsiteX3" fmla="*/ 1248771 w 2497542"/>
                  <a:gd name="connsiteY3" fmla="*/ 881392 h 881392"/>
                  <a:gd name="connsiteX4" fmla="*/ 0 w 2497542"/>
                  <a:gd name="connsiteY4" fmla="*/ 440696 h 881392"/>
                  <a:gd name="connsiteX0" fmla="*/ 0 w 2559088"/>
                  <a:gd name="connsiteY0" fmla="*/ 272311 h 891418"/>
                  <a:gd name="connsiteX1" fmla="*/ 1310317 w 2559088"/>
                  <a:gd name="connsiteY1" fmla="*/ 7462 h 891418"/>
                  <a:gd name="connsiteX2" fmla="*/ 2559088 w 2559088"/>
                  <a:gd name="connsiteY2" fmla="*/ 448158 h 891418"/>
                  <a:gd name="connsiteX3" fmla="*/ 1310317 w 2559088"/>
                  <a:gd name="connsiteY3" fmla="*/ 888854 h 891418"/>
                  <a:gd name="connsiteX4" fmla="*/ 0 w 2559088"/>
                  <a:gd name="connsiteY4" fmla="*/ 272311 h 891418"/>
                  <a:gd name="connsiteX0" fmla="*/ 0 w 2523918"/>
                  <a:gd name="connsiteY0" fmla="*/ 286673 h 933222"/>
                  <a:gd name="connsiteX1" fmla="*/ 1310317 w 2523918"/>
                  <a:gd name="connsiteY1" fmla="*/ 21824 h 933222"/>
                  <a:gd name="connsiteX2" fmla="*/ 2523918 w 2523918"/>
                  <a:gd name="connsiteY2" fmla="*/ 691120 h 933222"/>
                  <a:gd name="connsiteX3" fmla="*/ 1310317 w 2523918"/>
                  <a:gd name="connsiteY3" fmla="*/ 903216 h 933222"/>
                  <a:gd name="connsiteX4" fmla="*/ 0 w 2523918"/>
                  <a:gd name="connsiteY4" fmla="*/ 286673 h 933222"/>
                  <a:gd name="connsiteX0" fmla="*/ 0 w 2523918"/>
                  <a:gd name="connsiteY0" fmla="*/ 286673 h 906833"/>
                  <a:gd name="connsiteX1" fmla="*/ 1310317 w 2523918"/>
                  <a:gd name="connsiteY1" fmla="*/ 21824 h 906833"/>
                  <a:gd name="connsiteX2" fmla="*/ 2523918 w 2523918"/>
                  <a:gd name="connsiteY2" fmla="*/ 691120 h 906833"/>
                  <a:gd name="connsiteX3" fmla="*/ 1310317 w 2523918"/>
                  <a:gd name="connsiteY3" fmla="*/ 903216 h 906833"/>
                  <a:gd name="connsiteX4" fmla="*/ 0 w 2523918"/>
                  <a:gd name="connsiteY4" fmla="*/ 286673 h 906833"/>
                  <a:gd name="connsiteX0" fmla="*/ 0 w 2523918"/>
                  <a:gd name="connsiteY0" fmla="*/ 281204 h 901364"/>
                  <a:gd name="connsiteX1" fmla="*/ 1310317 w 2523918"/>
                  <a:gd name="connsiteY1" fmla="*/ 16355 h 901364"/>
                  <a:gd name="connsiteX2" fmla="*/ 2523918 w 2523918"/>
                  <a:gd name="connsiteY2" fmla="*/ 685651 h 901364"/>
                  <a:gd name="connsiteX3" fmla="*/ 1310317 w 2523918"/>
                  <a:gd name="connsiteY3" fmla="*/ 897747 h 901364"/>
                  <a:gd name="connsiteX4" fmla="*/ 0 w 2523918"/>
                  <a:gd name="connsiteY4" fmla="*/ 281204 h 901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23918" h="901364">
                    <a:moveTo>
                      <a:pt x="0" y="281204"/>
                    </a:moveTo>
                    <a:cubicBezTo>
                      <a:pt x="0" y="37814"/>
                      <a:pt x="819326" y="133585"/>
                      <a:pt x="1310317" y="16355"/>
                    </a:cubicBezTo>
                    <a:cubicBezTo>
                      <a:pt x="1801308" y="-100875"/>
                      <a:pt x="2523918" y="442261"/>
                      <a:pt x="2523918" y="685651"/>
                    </a:cubicBezTo>
                    <a:cubicBezTo>
                      <a:pt x="2523918" y="929041"/>
                      <a:pt x="1836478" y="850855"/>
                      <a:pt x="1310317" y="897747"/>
                    </a:cubicBezTo>
                    <a:cubicBezTo>
                      <a:pt x="784156" y="944639"/>
                      <a:pt x="0" y="524594"/>
                      <a:pt x="0" y="281204"/>
                    </a:cubicBezTo>
                    <a:close/>
                  </a:path>
                </a:pathLst>
              </a:custGeom>
              <a:solidFill>
                <a:srgbClr val="FF99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7376ABC3-CDC6-42DA-ADF5-D4CEA57E9195}"/>
                  </a:ext>
                </a:extLst>
              </p:cNvPr>
              <p:cNvSpPr/>
              <p:nvPr/>
            </p:nvSpPr>
            <p:spPr>
              <a:xfrm rot="1800000">
                <a:off x="12661994" y="3610287"/>
                <a:ext cx="1965229" cy="1047112"/>
              </a:xfrm>
              <a:custGeom>
                <a:avLst/>
                <a:gdLst>
                  <a:gd name="connsiteX0" fmla="*/ 1942370 w 1965229"/>
                  <a:gd name="connsiteY0" fmla="*/ 43165 h 1047112"/>
                  <a:gd name="connsiteX1" fmla="*/ 1952769 w 1965229"/>
                  <a:gd name="connsiteY1" fmla="*/ 71389 h 1047112"/>
                  <a:gd name="connsiteX2" fmla="*/ 1965229 w 1965229"/>
                  <a:gd name="connsiteY2" fmla="*/ 192472 h 1047112"/>
                  <a:gd name="connsiteX3" fmla="*/ 1952769 w 1965229"/>
                  <a:gd name="connsiteY3" fmla="*/ 313555 h 1047112"/>
                  <a:gd name="connsiteX4" fmla="*/ 1942368 w 1965229"/>
                  <a:gd name="connsiteY4" fmla="*/ 341779 h 1047112"/>
                  <a:gd name="connsiteX5" fmla="*/ 1931969 w 1965229"/>
                  <a:gd name="connsiteY5" fmla="*/ 313555 h 1047112"/>
                  <a:gd name="connsiteX6" fmla="*/ 1919509 w 1965229"/>
                  <a:gd name="connsiteY6" fmla="*/ 192472 h 1047112"/>
                  <a:gd name="connsiteX7" fmla="*/ 1931969 w 1965229"/>
                  <a:gd name="connsiteY7" fmla="*/ 71389 h 1047112"/>
                  <a:gd name="connsiteX8" fmla="*/ 1735805 w 1965229"/>
                  <a:gd name="connsiteY8" fmla="*/ 0 h 1047112"/>
                  <a:gd name="connsiteX9" fmla="*/ 1750911 w 1965229"/>
                  <a:gd name="connsiteY9" fmla="*/ 44374 h 1047112"/>
                  <a:gd name="connsiteX10" fmla="*/ 1769010 w 1965229"/>
                  <a:gd name="connsiteY10" fmla="*/ 234743 h 1047112"/>
                  <a:gd name="connsiteX11" fmla="*/ 1750911 w 1965229"/>
                  <a:gd name="connsiteY11" fmla="*/ 425111 h 1047112"/>
                  <a:gd name="connsiteX12" fmla="*/ 1735804 w 1965229"/>
                  <a:gd name="connsiteY12" fmla="*/ 469486 h 1047112"/>
                  <a:gd name="connsiteX13" fmla="*/ 1720699 w 1965229"/>
                  <a:gd name="connsiteY13" fmla="*/ 425112 h 1047112"/>
                  <a:gd name="connsiteX14" fmla="*/ 1702599 w 1965229"/>
                  <a:gd name="connsiteY14" fmla="*/ 234743 h 1047112"/>
                  <a:gd name="connsiteX15" fmla="*/ 1720698 w 1965229"/>
                  <a:gd name="connsiteY15" fmla="*/ 44374 h 1047112"/>
                  <a:gd name="connsiteX16" fmla="*/ 1516148 w 1965229"/>
                  <a:gd name="connsiteY16" fmla="*/ 25768 h 1047112"/>
                  <a:gd name="connsiteX17" fmla="*/ 1527282 w 1965229"/>
                  <a:gd name="connsiteY17" fmla="*/ 81350 h 1047112"/>
                  <a:gd name="connsiteX18" fmla="*/ 1540622 w 1965229"/>
                  <a:gd name="connsiteY18" fmla="*/ 319805 h 1047112"/>
                  <a:gd name="connsiteX19" fmla="*/ 1527282 w 1965229"/>
                  <a:gd name="connsiteY19" fmla="*/ 558260 h 1047112"/>
                  <a:gd name="connsiteX20" fmla="*/ 1516148 w 1965229"/>
                  <a:gd name="connsiteY20" fmla="*/ 613843 h 1047112"/>
                  <a:gd name="connsiteX21" fmla="*/ 1505014 w 1965229"/>
                  <a:gd name="connsiteY21" fmla="*/ 558260 h 1047112"/>
                  <a:gd name="connsiteX22" fmla="*/ 1491674 w 1965229"/>
                  <a:gd name="connsiteY22" fmla="*/ 319805 h 1047112"/>
                  <a:gd name="connsiteX23" fmla="*/ 1505014 w 1965229"/>
                  <a:gd name="connsiteY23" fmla="*/ 81351 h 1047112"/>
                  <a:gd name="connsiteX24" fmla="*/ 223457 w 1965229"/>
                  <a:gd name="connsiteY24" fmla="*/ 705407 h 1047112"/>
                  <a:gd name="connsiteX25" fmla="*/ 237429 w 1965229"/>
                  <a:gd name="connsiteY25" fmla="*/ 737326 h 1047112"/>
                  <a:gd name="connsiteX26" fmla="*/ 254169 w 1965229"/>
                  <a:gd name="connsiteY26" fmla="*/ 874263 h 1047112"/>
                  <a:gd name="connsiteX27" fmla="*/ 237429 w 1965229"/>
                  <a:gd name="connsiteY27" fmla="*/ 1011201 h 1047112"/>
                  <a:gd name="connsiteX28" fmla="*/ 223457 w 1965229"/>
                  <a:gd name="connsiteY28" fmla="*/ 1043120 h 1047112"/>
                  <a:gd name="connsiteX29" fmla="*/ 209485 w 1965229"/>
                  <a:gd name="connsiteY29" fmla="*/ 1011201 h 1047112"/>
                  <a:gd name="connsiteX30" fmla="*/ 192745 w 1965229"/>
                  <a:gd name="connsiteY30" fmla="*/ 874263 h 1047112"/>
                  <a:gd name="connsiteX31" fmla="*/ 209486 w 1965229"/>
                  <a:gd name="connsiteY31" fmla="*/ 737326 h 1047112"/>
                  <a:gd name="connsiteX32" fmla="*/ 26885 w 1965229"/>
                  <a:gd name="connsiteY32" fmla="*/ 800189 h 1047112"/>
                  <a:gd name="connsiteX33" fmla="*/ 39116 w 1965229"/>
                  <a:gd name="connsiteY33" fmla="*/ 820052 h 1047112"/>
                  <a:gd name="connsiteX34" fmla="*/ 53770 w 1965229"/>
                  <a:gd name="connsiteY34" fmla="*/ 905265 h 1047112"/>
                  <a:gd name="connsiteX35" fmla="*/ 39117 w 1965229"/>
                  <a:gd name="connsiteY35" fmla="*/ 990478 h 1047112"/>
                  <a:gd name="connsiteX36" fmla="*/ 26885 w 1965229"/>
                  <a:gd name="connsiteY36" fmla="*/ 1010341 h 1047112"/>
                  <a:gd name="connsiteX37" fmla="*/ 14654 w 1965229"/>
                  <a:gd name="connsiteY37" fmla="*/ 990478 h 1047112"/>
                  <a:gd name="connsiteX38" fmla="*/ 0 w 1965229"/>
                  <a:gd name="connsiteY38" fmla="*/ 905265 h 1047112"/>
                  <a:gd name="connsiteX39" fmla="*/ 14654 w 1965229"/>
                  <a:gd name="connsiteY39" fmla="*/ 820052 h 1047112"/>
                  <a:gd name="connsiteX40" fmla="*/ 564625 w 1965229"/>
                  <a:gd name="connsiteY40" fmla="*/ 482377 h 1047112"/>
                  <a:gd name="connsiteX41" fmla="*/ 579731 w 1965229"/>
                  <a:gd name="connsiteY41" fmla="*/ 526752 h 1047112"/>
                  <a:gd name="connsiteX42" fmla="*/ 597830 w 1965229"/>
                  <a:gd name="connsiteY42" fmla="*/ 717120 h 1047112"/>
                  <a:gd name="connsiteX43" fmla="*/ 579731 w 1965229"/>
                  <a:gd name="connsiteY43" fmla="*/ 907488 h 1047112"/>
                  <a:gd name="connsiteX44" fmla="*/ 564625 w 1965229"/>
                  <a:gd name="connsiteY44" fmla="*/ 951863 h 1047112"/>
                  <a:gd name="connsiteX45" fmla="*/ 549519 w 1965229"/>
                  <a:gd name="connsiteY45" fmla="*/ 907489 h 1047112"/>
                  <a:gd name="connsiteX46" fmla="*/ 531419 w 1965229"/>
                  <a:gd name="connsiteY46" fmla="*/ 717120 h 1047112"/>
                  <a:gd name="connsiteX47" fmla="*/ 549518 w 1965229"/>
                  <a:gd name="connsiteY47" fmla="*/ 526752 h 1047112"/>
                  <a:gd name="connsiteX48" fmla="*/ 399646 w 1965229"/>
                  <a:gd name="connsiteY48" fmla="*/ 577627 h 1047112"/>
                  <a:gd name="connsiteX49" fmla="*/ 414752 w 1965229"/>
                  <a:gd name="connsiteY49" fmla="*/ 622001 h 1047112"/>
                  <a:gd name="connsiteX50" fmla="*/ 432851 w 1965229"/>
                  <a:gd name="connsiteY50" fmla="*/ 812370 h 1047112"/>
                  <a:gd name="connsiteX51" fmla="*/ 414752 w 1965229"/>
                  <a:gd name="connsiteY51" fmla="*/ 1002738 h 1047112"/>
                  <a:gd name="connsiteX52" fmla="*/ 399645 w 1965229"/>
                  <a:gd name="connsiteY52" fmla="*/ 1047112 h 1047112"/>
                  <a:gd name="connsiteX53" fmla="*/ 384540 w 1965229"/>
                  <a:gd name="connsiteY53" fmla="*/ 1002738 h 1047112"/>
                  <a:gd name="connsiteX54" fmla="*/ 366440 w 1965229"/>
                  <a:gd name="connsiteY54" fmla="*/ 812369 h 1047112"/>
                  <a:gd name="connsiteX55" fmla="*/ 384539 w 1965229"/>
                  <a:gd name="connsiteY55" fmla="*/ 622001 h 1047112"/>
                  <a:gd name="connsiteX56" fmla="*/ 1273176 w 1965229"/>
                  <a:gd name="connsiteY56" fmla="*/ 72804 h 1047112"/>
                  <a:gd name="connsiteX57" fmla="*/ 1287895 w 1965229"/>
                  <a:gd name="connsiteY57" fmla="*/ 136769 h 1047112"/>
                  <a:gd name="connsiteX58" fmla="*/ 1305528 w 1965229"/>
                  <a:gd name="connsiteY58" fmla="*/ 411189 h 1047112"/>
                  <a:gd name="connsiteX59" fmla="*/ 1287894 w 1965229"/>
                  <a:gd name="connsiteY59" fmla="*/ 685610 h 1047112"/>
                  <a:gd name="connsiteX60" fmla="*/ 1273176 w 1965229"/>
                  <a:gd name="connsiteY60" fmla="*/ 749576 h 1047112"/>
                  <a:gd name="connsiteX61" fmla="*/ 1258458 w 1965229"/>
                  <a:gd name="connsiteY61" fmla="*/ 685610 h 1047112"/>
                  <a:gd name="connsiteX62" fmla="*/ 1240826 w 1965229"/>
                  <a:gd name="connsiteY62" fmla="*/ 411189 h 1047112"/>
                  <a:gd name="connsiteX63" fmla="*/ 1258459 w 1965229"/>
                  <a:gd name="connsiteY63" fmla="*/ 136769 h 1047112"/>
                  <a:gd name="connsiteX64" fmla="*/ 934971 w 1965229"/>
                  <a:gd name="connsiteY64" fmla="*/ 268067 h 1047112"/>
                  <a:gd name="connsiteX65" fmla="*/ 949689 w 1965229"/>
                  <a:gd name="connsiteY65" fmla="*/ 332032 h 1047112"/>
                  <a:gd name="connsiteX66" fmla="*/ 967323 w 1965229"/>
                  <a:gd name="connsiteY66" fmla="*/ 606452 h 1047112"/>
                  <a:gd name="connsiteX67" fmla="*/ 949689 w 1965229"/>
                  <a:gd name="connsiteY67" fmla="*/ 880873 h 1047112"/>
                  <a:gd name="connsiteX68" fmla="*/ 934971 w 1965229"/>
                  <a:gd name="connsiteY68" fmla="*/ 944839 h 1047112"/>
                  <a:gd name="connsiteX69" fmla="*/ 920253 w 1965229"/>
                  <a:gd name="connsiteY69" fmla="*/ 880873 h 1047112"/>
                  <a:gd name="connsiteX70" fmla="*/ 902620 w 1965229"/>
                  <a:gd name="connsiteY70" fmla="*/ 606452 h 1047112"/>
                  <a:gd name="connsiteX71" fmla="*/ 920254 w 1965229"/>
                  <a:gd name="connsiteY71" fmla="*/ 332032 h 1047112"/>
                  <a:gd name="connsiteX72" fmla="*/ 1108198 w 1965229"/>
                  <a:gd name="connsiteY72" fmla="*/ 168053 h 1047112"/>
                  <a:gd name="connsiteX73" fmla="*/ 1122916 w 1965229"/>
                  <a:gd name="connsiteY73" fmla="*/ 232019 h 1047112"/>
                  <a:gd name="connsiteX74" fmla="*/ 1140549 w 1965229"/>
                  <a:gd name="connsiteY74" fmla="*/ 506439 h 1047112"/>
                  <a:gd name="connsiteX75" fmla="*/ 1122915 w 1965229"/>
                  <a:gd name="connsiteY75" fmla="*/ 780860 h 1047112"/>
                  <a:gd name="connsiteX76" fmla="*/ 1108198 w 1965229"/>
                  <a:gd name="connsiteY76" fmla="*/ 844825 h 1047112"/>
                  <a:gd name="connsiteX77" fmla="*/ 1093479 w 1965229"/>
                  <a:gd name="connsiteY77" fmla="*/ 780860 h 1047112"/>
                  <a:gd name="connsiteX78" fmla="*/ 1075846 w 1965229"/>
                  <a:gd name="connsiteY78" fmla="*/ 506439 h 1047112"/>
                  <a:gd name="connsiteX79" fmla="*/ 1093480 w 1965229"/>
                  <a:gd name="connsiteY79" fmla="*/ 232019 h 1047112"/>
                  <a:gd name="connsiteX80" fmla="*/ 730640 w 1965229"/>
                  <a:gd name="connsiteY80" fmla="*/ 384747 h 1047112"/>
                  <a:gd name="connsiteX81" fmla="*/ 744343 w 1965229"/>
                  <a:gd name="connsiteY81" fmla="*/ 441679 h 1047112"/>
                  <a:gd name="connsiteX82" fmla="*/ 760760 w 1965229"/>
                  <a:gd name="connsiteY82" fmla="*/ 685927 h 1047112"/>
                  <a:gd name="connsiteX83" fmla="*/ 744343 w 1965229"/>
                  <a:gd name="connsiteY83" fmla="*/ 930175 h 1047112"/>
                  <a:gd name="connsiteX84" fmla="*/ 730641 w 1965229"/>
                  <a:gd name="connsiteY84" fmla="*/ 987107 h 1047112"/>
                  <a:gd name="connsiteX85" fmla="*/ 716939 w 1965229"/>
                  <a:gd name="connsiteY85" fmla="*/ 930175 h 1047112"/>
                  <a:gd name="connsiteX86" fmla="*/ 700521 w 1965229"/>
                  <a:gd name="connsiteY86" fmla="*/ 685927 h 1047112"/>
                  <a:gd name="connsiteX87" fmla="*/ 716939 w 1965229"/>
                  <a:gd name="connsiteY87" fmla="*/ 441679 h 104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965229" h="1047112">
                    <a:moveTo>
                      <a:pt x="1942370" y="43165"/>
                    </a:moveTo>
                    <a:lnTo>
                      <a:pt x="1952769" y="71389"/>
                    </a:lnTo>
                    <a:cubicBezTo>
                      <a:pt x="1960467" y="102377"/>
                      <a:pt x="1965229" y="145186"/>
                      <a:pt x="1965229" y="192472"/>
                    </a:cubicBezTo>
                    <a:cubicBezTo>
                      <a:pt x="1965229" y="239758"/>
                      <a:pt x="1960467" y="282567"/>
                      <a:pt x="1952769" y="313555"/>
                    </a:cubicBezTo>
                    <a:lnTo>
                      <a:pt x="1942368" y="341779"/>
                    </a:lnTo>
                    <a:lnTo>
                      <a:pt x="1931969" y="313555"/>
                    </a:lnTo>
                    <a:cubicBezTo>
                      <a:pt x="1924271" y="282567"/>
                      <a:pt x="1919509" y="239758"/>
                      <a:pt x="1919509" y="192472"/>
                    </a:cubicBezTo>
                    <a:cubicBezTo>
                      <a:pt x="1919509" y="145186"/>
                      <a:pt x="1924270" y="102376"/>
                      <a:pt x="1931969" y="71389"/>
                    </a:cubicBezTo>
                    <a:close/>
                    <a:moveTo>
                      <a:pt x="1735805" y="0"/>
                    </a:moveTo>
                    <a:lnTo>
                      <a:pt x="1750911" y="44374"/>
                    </a:lnTo>
                    <a:cubicBezTo>
                      <a:pt x="1762093" y="93094"/>
                      <a:pt x="1769010" y="160400"/>
                      <a:pt x="1769010" y="234743"/>
                    </a:cubicBezTo>
                    <a:cubicBezTo>
                      <a:pt x="1769010" y="309087"/>
                      <a:pt x="1762094" y="376392"/>
                      <a:pt x="1750911" y="425111"/>
                    </a:cubicBezTo>
                    <a:lnTo>
                      <a:pt x="1735804" y="469486"/>
                    </a:lnTo>
                    <a:lnTo>
                      <a:pt x="1720699" y="425112"/>
                    </a:lnTo>
                    <a:cubicBezTo>
                      <a:pt x="1709515" y="376392"/>
                      <a:pt x="1702599" y="309086"/>
                      <a:pt x="1702599" y="234743"/>
                    </a:cubicBezTo>
                    <a:cubicBezTo>
                      <a:pt x="1702599" y="160399"/>
                      <a:pt x="1709515" y="93094"/>
                      <a:pt x="1720698" y="44374"/>
                    </a:cubicBezTo>
                    <a:close/>
                    <a:moveTo>
                      <a:pt x="1516148" y="25768"/>
                    </a:moveTo>
                    <a:lnTo>
                      <a:pt x="1527282" y="81350"/>
                    </a:lnTo>
                    <a:cubicBezTo>
                      <a:pt x="1535524" y="142376"/>
                      <a:pt x="1540622" y="226683"/>
                      <a:pt x="1540622" y="319805"/>
                    </a:cubicBezTo>
                    <a:cubicBezTo>
                      <a:pt x="1540622" y="412928"/>
                      <a:pt x="1535524" y="497234"/>
                      <a:pt x="1527282" y="558260"/>
                    </a:cubicBezTo>
                    <a:lnTo>
                      <a:pt x="1516148" y="613843"/>
                    </a:lnTo>
                    <a:lnTo>
                      <a:pt x="1505014" y="558260"/>
                    </a:lnTo>
                    <a:cubicBezTo>
                      <a:pt x="1496771" y="497234"/>
                      <a:pt x="1491674" y="412928"/>
                      <a:pt x="1491674" y="319805"/>
                    </a:cubicBezTo>
                    <a:cubicBezTo>
                      <a:pt x="1491674" y="226683"/>
                      <a:pt x="1496772" y="142376"/>
                      <a:pt x="1505014" y="81351"/>
                    </a:cubicBezTo>
                    <a:close/>
                    <a:moveTo>
                      <a:pt x="223457" y="705407"/>
                    </a:moveTo>
                    <a:lnTo>
                      <a:pt x="237429" y="737326"/>
                    </a:lnTo>
                    <a:cubicBezTo>
                      <a:pt x="247772" y="772371"/>
                      <a:pt x="254169" y="820786"/>
                      <a:pt x="254169" y="874263"/>
                    </a:cubicBezTo>
                    <a:cubicBezTo>
                      <a:pt x="254169" y="927740"/>
                      <a:pt x="247772" y="976155"/>
                      <a:pt x="237429" y="1011201"/>
                    </a:cubicBezTo>
                    <a:lnTo>
                      <a:pt x="223457" y="1043120"/>
                    </a:lnTo>
                    <a:lnTo>
                      <a:pt x="209485" y="1011201"/>
                    </a:lnTo>
                    <a:cubicBezTo>
                      <a:pt x="199142" y="976155"/>
                      <a:pt x="192745" y="927741"/>
                      <a:pt x="192745" y="874263"/>
                    </a:cubicBezTo>
                    <a:cubicBezTo>
                      <a:pt x="192745" y="820786"/>
                      <a:pt x="199142" y="772371"/>
                      <a:pt x="209486" y="737326"/>
                    </a:cubicBezTo>
                    <a:close/>
                    <a:moveTo>
                      <a:pt x="26885" y="800189"/>
                    </a:moveTo>
                    <a:lnTo>
                      <a:pt x="39116" y="820052"/>
                    </a:lnTo>
                    <a:cubicBezTo>
                      <a:pt x="48170" y="841860"/>
                      <a:pt x="53770" y="871987"/>
                      <a:pt x="53770" y="905265"/>
                    </a:cubicBezTo>
                    <a:cubicBezTo>
                      <a:pt x="53770" y="938543"/>
                      <a:pt x="48171" y="968670"/>
                      <a:pt x="39117" y="990478"/>
                    </a:cubicBezTo>
                    <a:lnTo>
                      <a:pt x="26885" y="1010341"/>
                    </a:lnTo>
                    <a:lnTo>
                      <a:pt x="14654" y="990478"/>
                    </a:lnTo>
                    <a:cubicBezTo>
                      <a:pt x="5600" y="968670"/>
                      <a:pt x="0" y="938543"/>
                      <a:pt x="0" y="905265"/>
                    </a:cubicBezTo>
                    <a:cubicBezTo>
                      <a:pt x="0" y="871987"/>
                      <a:pt x="5600" y="841860"/>
                      <a:pt x="14654" y="820052"/>
                    </a:cubicBezTo>
                    <a:close/>
                    <a:moveTo>
                      <a:pt x="564625" y="482377"/>
                    </a:moveTo>
                    <a:lnTo>
                      <a:pt x="579731" y="526752"/>
                    </a:lnTo>
                    <a:cubicBezTo>
                      <a:pt x="590914" y="575471"/>
                      <a:pt x="597830" y="642777"/>
                      <a:pt x="597830" y="717120"/>
                    </a:cubicBezTo>
                    <a:cubicBezTo>
                      <a:pt x="597830" y="791464"/>
                      <a:pt x="590914" y="858769"/>
                      <a:pt x="579731" y="907488"/>
                    </a:cubicBezTo>
                    <a:lnTo>
                      <a:pt x="564625" y="951863"/>
                    </a:lnTo>
                    <a:lnTo>
                      <a:pt x="549519" y="907489"/>
                    </a:lnTo>
                    <a:cubicBezTo>
                      <a:pt x="538336" y="858769"/>
                      <a:pt x="531419" y="791464"/>
                      <a:pt x="531419" y="717120"/>
                    </a:cubicBezTo>
                    <a:cubicBezTo>
                      <a:pt x="531420" y="642776"/>
                      <a:pt x="538336" y="575471"/>
                      <a:pt x="549518" y="526752"/>
                    </a:cubicBezTo>
                    <a:close/>
                    <a:moveTo>
                      <a:pt x="399646" y="577627"/>
                    </a:moveTo>
                    <a:lnTo>
                      <a:pt x="414752" y="622001"/>
                    </a:lnTo>
                    <a:cubicBezTo>
                      <a:pt x="425934" y="670720"/>
                      <a:pt x="432851" y="738026"/>
                      <a:pt x="432851" y="812370"/>
                    </a:cubicBezTo>
                    <a:cubicBezTo>
                      <a:pt x="432851" y="886714"/>
                      <a:pt x="425935" y="954019"/>
                      <a:pt x="414752" y="1002738"/>
                    </a:cubicBezTo>
                    <a:lnTo>
                      <a:pt x="399645" y="1047112"/>
                    </a:lnTo>
                    <a:lnTo>
                      <a:pt x="384540" y="1002738"/>
                    </a:lnTo>
                    <a:cubicBezTo>
                      <a:pt x="373357" y="954019"/>
                      <a:pt x="366440" y="886713"/>
                      <a:pt x="366440" y="812369"/>
                    </a:cubicBezTo>
                    <a:cubicBezTo>
                      <a:pt x="366441" y="738026"/>
                      <a:pt x="373356" y="670720"/>
                      <a:pt x="384539" y="622001"/>
                    </a:cubicBezTo>
                    <a:close/>
                    <a:moveTo>
                      <a:pt x="1273176" y="72804"/>
                    </a:moveTo>
                    <a:lnTo>
                      <a:pt x="1287895" y="136769"/>
                    </a:lnTo>
                    <a:cubicBezTo>
                      <a:pt x="1298789" y="206999"/>
                      <a:pt x="1305528" y="304022"/>
                      <a:pt x="1305528" y="411189"/>
                    </a:cubicBezTo>
                    <a:cubicBezTo>
                      <a:pt x="1305528" y="518358"/>
                      <a:pt x="1298790" y="615380"/>
                      <a:pt x="1287894" y="685610"/>
                    </a:cubicBezTo>
                    <a:lnTo>
                      <a:pt x="1273176" y="749576"/>
                    </a:lnTo>
                    <a:lnTo>
                      <a:pt x="1258458" y="685610"/>
                    </a:lnTo>
                    <a:cubicBezTo>
                      <a:pt x="1247564" y="615380"/>
                      <a:pt x="1240825" y="518358"/>
                      <a:pt x="1240826" y="411189"/>
                    </a:cubicBezTo>
                    <a:cubicBezTo>
                      <a:pt x="1240825" y="304022"/>
                      <a:pt x="1247563" y="206999"/>
                      <a:pt x="1258459" y="136769"/>
                    </a:cubicBezTo>
                    <a:close/>
                    <a:moveTo>
                      <a:pt x="934971" y="268067"/>
                    </a:moveTo>
                    <a:lnTo>
                      <a:pt x="949689" y="332032"/>
                    </a:lnTo>
                    <a:cubicBezTo>
                      <a:pt x="960584" y="402262"/>
                      <a:pt x="967323" y="499285"/>
                      <a:pt x="967323" y="606452"/>
                    </a:cubicBezTo>
                    <a:cubicBezTo>
                      <a:pt x="967323" y="713621"/>
                      <a:pt x="960584" y="810643"/>
                      <a:pt x="949689" y="880873"/>
                    </a:cubicBezTo>
                    <a:lnTo>
                      <a:pt x="934971" y="944839"/>
                    </a:lnTo>
                    <a:lnTo>
                      <a:pt x="920253" y="880873"/>
                    </a:lnTo>
                    <a:cubicBezTo>
                      <a:pt x="909358" y="810643"/>
                      <a:pt x="902619" y="713621"/>
                      <a:pt x="902620" y="606452"/>
                    </a:cubicBezTo>
                    <a:cubicBezTo>
                      <a:pt x="902620" y="499285"/>
                      <a:pt x="909358" y="402262"/>
                      <a:pt x="920254" y="332032"/>
                    </a:cubicBezTo>
                    <a:close/>
                    <a:moveTo>
                      <a:pt x="1108198" y="168053"/>
                    </a:moveTo>
                    <a:lnTo>
                      <a:pt x="1122916" y="232019"/>
                    </a:lnTo>
                    <a:cubicBezTo>
                      <a:pt x="1133810" y="302249"/>
                      <a:pt x="1140549" y="399271"/>
                      <a:pt x="1140549" y="506439"/>
                    </a:cubicBezTo>
                    <a:cubicBezTo>
                      <a:pt x="1140549" y="613607"/>
                      <a:pt x="1133810" y="710629"/>
                      <a:pt x="1122915" y="780860"/>
                    </a:cubicBezTo>
                    <a:lnTo>
                      <a:pt x="1108198" y="844825"/>
                    </a:lnTo>
                    <a:lnTo>
                      <a:pt x="1093479" y="780860"/>
                    </a:lnTo>
                    <a:cubicBezTo>
                      <a:pt x="1082584" y="710629"/>
                      <a:pt x="1075846" y="613608"/>
                      <a:pt x="1075846" y="506439"/>
                    </a:cubicBezTo>
                    <a:cubicBezTo>
                      <a:pt x="1075846" y="399272"/>
                      <a:pt x="1082584" y="302249"/>
                      <a:pt x="1093480" y="232019"/>
                    </a:cubicBezTo>
                    <a:close/>
                    <a:moveTo>
                      <a:pt x="730640" y="384747"/>
                    </a:moveTo>
                    <a:lnTo>
                      <a:pt x="744343" y="441679"/>
                    </a:lnTo>
                    <a:cubicBezTo>
                      <a:pt x="754486" y="504187"/>
                      <a:pt x="760760" y="590543"/>
                      <a:pt x="760760" y="685927"/>
                    </a:cubicBezTo>
                    <a:cubicBezTo>
                      <a:pt x="760759" y="781312"/>
                      <a:pt x="754486" y="867666"/>
                      <a:pt x="744343" y="930175"/>
                    </a:cubicBezTo>
                    <a:lnTo>
                      <a:pt x="730641" y="987107"/>
                    </a:lnTo>
                    <a:lnTo>
                      <a:pt x="716939" y="930175"/>
                    </a:lnTo>
                    <a:cubicBezTo>
                      <a:pt x="706796" y="867666"/>
                      <a:pt x="700522" y="781312"/>
                      <a:pt x="700521" y="685927"/>
                    </a:cubicBezTo>
                    <a:cubicBezTo>
                      <a:pt x="700522" y="590542"/>
                      <a:pt x="706795" y="504187"/>
                      <a:pt x="716939" y="441679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E71AA95F-D942-4D53-AED5-6A20C9542565}"/>
                </a:ext>
              </a:extLst>
            </p:cNvPr>
            <p:cNvGrpSpPr/>
            <p:nvPr/>
          </p:nvGrpSpPr>
          <p:grpSpPr>
            <a:xfrm rot="1800000">
              <a:off x="10089254" y="5712163"/>
              <a:ext cx="2527266" cy="1047112"/>
              <a:chOff x="12439612" y="3610287"/>
              <a:chExt cx="2527266" cy="1047112"/>
            </a:xfrm>
          </p:grpSpPr>
          <p:sp>
            <p:nvSpPr>
              <p:cNvPr id="112" name="楕円 372">
                <a:extLst>
                  <a:ext uri="{FF2B5EF4-FFF2-40B4-BE49-F238E27FC236}">
                    <a16:creationId xmlns:a16="http://schemas.microsoft.com/office/drawing/2014/main" id="{9B05F471-4245-40D9-8F58-74BC2216E81A}"/>
                  </a:ext>
                </a:extLst>
              </p:cNvPr>
              <p:cNvSpPr/>
              <p:nvPr/>
            </p:nvSpPr>
            <p:spPr>
              <a:xfrm>
                <a:off x="12442960" y="3635858"/>
                <a:ext cx="2523918" cy="901364"/>
              </a:xfrm>
              <a:custGeom>
                <a:avLst/>
                <a:gdLst>
                  <a:gd name="connsiteX0" fmla="*/ 0 w 2497542"/>
                  <a:gd name="connsiteY0" fmla="*/ 440696 h 881392"/>
                  <a:gd name="connsiteX1" fmla="*/ 1248771 w 2497542"/>
                  <a:gd name="connsiteY1" fmla="*/ 0 h 881392"/>
                  <a:gd name="connsiteX2" fmla="*/ 2497542 w 2497542"/>
                  <a:gd name="connsiteY2" fmla="*/ 440696 h 881392"/>
                  <a:gd name="connsiteX3" fmla="*/ 1248771 w 2497542"/>
                  <a:gd name="connsiteY3" fmla="*/ 881392 h 881392"/>
                  <a:gd name="connsiteX4" fmla="*/ 0 w 2497542"/>
                  <a:gd name="connsiteY4" fmla="*/ 440696 h 881392"/>
                  <a:gd name="connsiteX0" fmla="*/ 0 w 2559088"/>
                  <a:gd name="connsiteY0" fmla="*/ 272311 h 891418"/>
                  <a:gd name="connsiteX1" fmla="*/ 1310317 w 2559088"/>
                  <a:gd name="connsiteY1" fmla="*/ 7462 h 891418"/>
                  <a:gd name="connsiteX2" fmla="*/ 2559088 w 2559088"/>
                  <a:gd name="connsiteY2" fmla="*/ 448158 h 891418"/>
                  <a:gd name="connsiteX3" fmla="*/ 1310317 w 2559088"/>
                  <a:gd name="connsiteY3" fmla="*/ 888854 h 891418"/>
                  <a:gd name="connsiteX4" fmla="*/ 0 w 2559088"/>
                  <a:gd name="connsiteY4" fmla="*/ 272311 h 891418"/>
                  <a:gd name="connsiteX0" fmla="*/ 0 w 2523918"/>
                  <a:gd name="connsiteY0" fmla="*/ 286673 h 933222"/>
                  <a:gd name="connsiteX1" fmla="*/ 1310317 w 2523918"/>
                  <a:gd name="connsiteY1" fmla="*/ 21824 h 933222"/>
                  <a:gd name="connsiteX2" fmla="*/ 2523918 w 2523918"/>
                  <a:gd name="connsiteY2" fmla="*/ 691120 h 933222"/>
                  <a:gd name="connsiteX3" fmla="*/ 1310317 w 2523918"/>
                  <a:gd name="connsiteY3" fmla="*/ 903216 h 933222"/>
                  <a:gd name="connsiteX4" fmla="*/ 0 w 2523918"/>
                  <a:gd name="connsiteY4" fmla="*/ 286673 h 933222"/>
                  <a:gd name="connsiteX0" fmla="*/ 0 w 2523918"/>
                  <a:gd name="connsiteY0" fmla="*/ 286673 h 906833"/>
                  <a:gd name="connsiteX1" fmla="*/ 1310317 w 2523918"/>
                  <a:gd name="connsiteY1" fmla="*/ 21824 h 906833"/>
                  <a:gd name="connsiteX2" fmla="*/ 2523918 w 2523918"/>
                  <a:gd name="connsiteY2" fmla="*/ 691120 h 906833"/>
                  <a:gd name="connsiteX3" fmla="*/ 1310317 w 2523918"/>
                  <a:gd name="connsiteY3" fmla="*/ 903216 h 906833"/>
                  <a:gd name="connsiteX4" fmla="*/ 0 w 2523918"/>
                  <a:gd name="connsiteY4" fmla="*/ 286673 h 906833"/>
                  <a:gd name="connsiteX0" fmla="*/ 0 w 2523918"/>
                  <a:gd name="connsiteY0" fmla="*/ 281204 h 901364"/>
                  <a:gd name="connsiteX1" fmla="*/ 1310317 w 2523918"/>
                  <a:gd name="connsiteY1" fmla="*/ 16355 h 901364"/>
                  <a:gd name="connsiteX2" fmla="*/ 2523918 w 2523918"/>
                  <a:gd name="connsiteY2" fmla="*/ 685651 h 901364"/>
                  <a:gd name="connsiteX3" fmla="*/ 1310317 w 2523918"/>
                  <a:gd name="connsiteY3" fmla="*/ 897747 h 901364"/>
                  <a:gd name="connsiteX4" fmla="*/ 0 w 2523918"/>
                  <a:gd name="connsiteY4" fmla="*/ 281204 h 901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23918" h="901364">
                    <a:moveTo>
                      <a:pt x="0" y="281204"/>
                    </a:moveTo>
                    <a:cubicBezTo>
                      <a:pt x="0" y="37814"/>
                      <a:pt x="819326" y="133585"/>
                      <a:pt x="1310317" y="16355"/>
                    </a:cubicBezTo>
                    <a:cubicBezTo>
                      <a:pt x="1801308" y="-100875"/>
                      <a:pt x="2523918" y="442261"/>
                      <a:pt x="2523918" y="685651"/>
                    </a:cubicBezTo>
                    <a:cubicBezTo>
                      <a:pt x="2523918" y="929041"/>
                      <a:pt x="1836478" y="850855"/>
                      <a:pt x="1310317" y="897747"/>
                    </a:cubicBezTo>
                    <a:cubicBezTo>
                      <a:pt x="784156" y="944639"/>
                      <a:pt x="0" y="524594"/>
                      <a:pt x="0" y="281204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372">
                <a:extLst>
                  <a:ext uri="{FF2B5EF4-FFF2-40B4-BE49-F238E27FC236}">
                    <a16:creationId xmlns:a16="http://schemas.microsoft.com/office/drawing/2014/main" id="{177086E2-18BA-48AB-9A9B-54F080CF4B11}"/>
                  </a:ext>
                </a:extLst>
              </p:cNvPr>
              <p:cNvSpPr/>
              <p:nvPr/>
            </p:nvSpPr>
            <p:spPr>
              <a:xfrm>
                <a:off x="12439612" y="3704745"/>
                <a:ext cx="2523918" cy="901364"/>
              </a:xfrm>
              <a:custGeom>
                <a:avLst/>
                <a:gdLst>
                  <a:gd name="connsiteX0" fmla="*/ 0 w 2497542"/>
                  <a:gd name="connsiteY0" fmla="*/ 440696 h 881392"/>
                  <a:gd name="connsiteX1" fmla="*/ 1248771 w 2497542"/>
                  <a:gd name="connsiteY1" fmla="*/ 0 h 881392"/>
                  <a:gd name="connsiteX2" fmla="*/ 2497542 w 2497542"/>
                  <a:gd name="connsiteY2" fmla="*/ 440696 h 881392"/>
                  <a:gd name="connsiteX3" fmla="*/ 1248771 w 2497542"/>
                  <a:gd name="connsiteY3" fmla="*/ 881392 h 881392"/>
                  <a:gd name="connsiteX4" fmla="*/ 0 w 2497542"/>
                  <a:gd name="connsiteY4" fmla="*/ 440696 h 881392"/>
                  <a:gd name="connsiteX0" fmla="*/ 0 w 2559088"/>
                  <a:gd name="connsiteY0" fmla="*/ 272311 h 891418"/>
                  <a:gd name="connsiteX1" fmla="*/ 1310317 w 2559088"/>
                  <a:gd name="connsiteY1" fmla="*/ 7462 h 891418"/>
                  <a:gd name="connsiteX2" fmla="*/ 2559088 w 2559088"/>
                  <a:gd name="connsiteY2" fmla="*/ 448158 h 891418"/>
                  <a:gd name="connsiteX3" fmla="*/ 1310317 w 2559088"/>
                  <a:gd name="connsiteY3" fmla="*/ 888854 h 891418"/>
                  <a:gd name="connsiteX4" fmla="*/ 0 w 2559088"/>
                  <a:gd name="connsiteY4" fmla="*/ 272311 h 891418"/>
                  <a:gd name="connsiteX0" fmla="*/ 0 w 2523918"/>
                  <a:gd name="connsiteY0" fmla="*/ 286673 h 933222"/>
                  <a:gd name="connsiteX1" fmla="*/ 1310317 w 2523918"/>
                  <a:gd name="connsiteY1" fmla="*/ 21824 h 933222"/>
                  <a:gd name="connsiteX2" fmla="*/ 2523918 w 2523918"/>
                  <a:gd name="connsiteY2" fmla="*/ 691120 h 933222"/>
                  <a:gd name="connsiteX3" fmla="*/ 1310317 w 2523918"/>
                  <a:gd name="connsiteY3" fmla="*/ 903216 h 933222"/>
                  <a:gd name="connsiteX4" fmla="*/ 0 w 2523918"/>
                  <a:gd name="connsiteY4" fmla="*/ 286673 h 933222"/>
                  <a:gd name="connsiteX0" fmla="*/ 0 w 2523918"/>
                  <a:gd name="connsiteY0" fmla="*/ 286673 h 906833"/>
                  <a:gd name="connsiteX1" fmla="*/ 1310317 w 2523918"/>
                  <a:gd name="connsiteY1" fmla="*/ 21824 h 906833"/>
                  <a:gd name="connsiteX2" fmla="*/ 2523918 w 2523918"/>
                  <a:gd name="connsiteY2" fmla="*/ 691120 h 906833"/>
                  <a:gd name="connsiteX3" fmla="*/ 1310317 w 2523918"/>
                  <a:gd name="connsiteY3" fmla="*/ 903216 h 906833"/>
                  <a:gd name="connsiteX4" fmla="*/ 0 w 2523918"/>
                  <a:gd name="connsiteY4" fmla="*/ 286673 h 906833"/>
                  <a:gd name="connsiteX0" fmla="*/ 0 w 2523918"/>
                  <a:gd name="connsiteY0" fmla="*/ 281204 h 901364"/>
                  <a:gd name="connsiteX1" fmla="*/ 1310317 w 2523918"/>
                  <a:gd name="connsiteY1" fmla="*/ 16355 h 901364"/>
                  <a:gd name="connsiteX2" fmla="*/ 2523918 w 2523918"/>
                  <a:gd name="connsiteY2" fmla="*/ 685651 h 901364"/>
                  <a:gd name="connsiteX3" fmla="*/ 1310317 w 2523918"/>
                  <a:gd name="connsiteY3" fmla="*/ 897747 h 901364"/>
                  <a:gd name="connsiteX4" fmla="*/ 0 w 2523918"/>
                  <a:gd name="connsiteY4" fmla="*/ 281204 h 901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23918" h="901364">
                    <a:moveTo>
                      <a:pt x="0" y="281204"/>
                    </a:moveTo>
                    <a:cubicBezTo>
                      <a:pt x="0" y="37814"/>
                      <a:pt x="819326" y="133585"/>
                      <a:pt x="1310317" y="16355"/>
                    </a:cubicBezTo>
                    <a:cubicBezTo>
                      <a:pt x="1801308" y="-100875"/>
                      <a:pt x="2523918" y="442261"/>
                      <a:pt x="2523918" y="685651"/>
                    </a:cubicBezTo>
                    <a:cubicBezTo>
                      <a:pt x="2523918" y="929041"/>
                      <a:pt x="1836478" y="850855"/>
                      <a:pt x="1310317" y="897747"/>
                    </a:cubicBezTo>
                    <a:cubicBezTo>
                      <a:pt x="784156" y="944639"/>
                      <a:pt x="0" y="524594"/>
                      <a:pt x="0" y="281204"/>
                    </a:cubicBezTo>
                    <a:close/>
                  </a:path>
                </a:pathLst>
              </a:custGeom>
              <a:solidFill>
                <a:srgbClr val="FF99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250B0BDF-0E50-4D4E-B4ED-2F3B75E11155}"/>
                  </a:ext>
                </a:extLst>
              </p:cNvPr>
              <p:cNvSpPr/>
              <p:nvPr/>
            </p:nvSpPr>
            <p:spPr>
              <a:xfrm rot="1800000">
                <a:off x="12661994" y="3610287"/>
                <a:ext cx="1965229" cy="1047112"/>
              </a:xfrm>
              <a:custGeom>
                <a:avLst/>
                <a:gdLst>
                  <a:gd name="connsiteX0" fmla="*/ 1942370 w 1965229"/>
                  <a:gd name="connsiteY0" fmla="*/ 43165 h 1047112"/>
                  <a:gd name="connsiteX1" fmla="*/ 1952769 w 1965229"/>
                  <a:gd name="connsiteY1" fmla="*/ 71389 h 1047112"/>
                  <a:gd name="connsiteX2" fmla="*/ 1965229 w 1965229"/>
                  <a:gd name="connsiteY2" fmla="*/ 192472 h 1047112"/>
                  <a:gd name="connsiteX3" fmla="*/ 1952769 w 1965229"/>
                  <a:gd name="connsiteY3" fmla="*/ 313555 h 1047112"/>
                  <a:gd name="connsiteX4" fmla="*/ 1942368 w 1965229"/>
                  <a:gd name="connsiteY4" fmla="*/ 341779 h 1047112"/>
                  <a:gd name="connsiteX5" fmla="*/ 1931969 w 1965229"/>
                  <a:gd name="connsiteY5" fmla="*/ 313555 h 1047112"/>
                  <a:gd name="connsiteX6" fmla="*/ 1919509 w 1965229"/>
                  <a:gd name="connsiteY6" fmla="*/ 192472 h 1047112"/>
                  <a:gd name="connsiteX7" fmla="*/ 1931969 w 1965229"/>
                  <a:gd name="connsiteY7" fmla="*/ 71389 h 1047112"/>
                  <a:gd name="connsiteX8" fmla="*/ 1735805 w 1965229"/>
                  <a:gd name="connsiteY8" fmla="*/ 0 h 1047112"/>
                  <a:gd name="connsiteX9" fmla="*/ 1750911 w 1965229"/>
                  <a:gd name="connsiteY9" fmla="*/ 44374 h 1047112"/>
                  <a:gd name="connsiteX10" fmla="*/ 1769010 w 1965229"/>
                  <a:gd name="connsiteY10" fmla="*/ 234743 h 1047112"/>
                  <a:gd name="connsiteX11" fmla="*/ 1750911 w 1965229"/>
                  <a:gd name="connsiteY11" fmla="*/ 425111 h 1047112"/>
                  <a:gd name="connsiteX12" fmla="*/ 1735804 w 1965229"/>
                  <a:gd name="connsiteY12" fmla="*/ 469486 h 1047112"/>
                  <a:gd name="connsiteX13" fmla="*/ 1720699 w 1965229"/>
                  <a:gd name="connsiteY13" fmla="*/ 425112 h 1047112"/>
                  <a:gd name="connsiteX14" fmla="*/ 1702599 w 1965229"/>
                  <a:gd name="connsiteY14" fmla="*/ 234743 h 1047112"/>
                  <a:gd name="connsiteX15" fmla="*/ 1720698 w 1965229"/>
                  <a:gd name="connsiteY15" fmla="*/ 44374 h 1047112"/>
                  <a:gd name="connsiteX16" fmla="*/ 1516148 w 1965229"/>
                  <a:gd name="connsiteY16" fmla="*/ 25768 h 1047112"/>
                  <a:gd name="connsiteX17" fmla="*/ 1527282 w 1965229"/>
                  <a:gd name="connsiteY17" fmla="*/ 81350 h 1047112"/>
                  <a:gd name="connsiteX18" fmla="*/ 1540622 w 1965229"/>
                  <a:gd name="connsiteY18" fmla="*/ 319805 h 1047112"/>
                  <a:gd name="connsiteX19" fmla="*/ 1527282 w 1965229"/>
                  <a:gd name="connsiteY19" fmla="*/ 558260 h 1047112"/>
                  <a:gd name="connsiteX20" fmla="*/ 1516148 w 1965229"/>
                  <a:gd name="connsiteY20" fmla="*/ 613843 h 1047112"/>
                  <a:gd name="connsiteX21" fmla="*/ 1505014 w 1965229"/>
                  <a:gd name="connsiteY21" fmla="*/ 558260 h 1047112"/>
                  <a:gd name="connsiteX22" fmla="*/ 1491674 w 1965229"/>
                  <a:gd name="connsiteY22" fmla="*/ 319805 h 1047112"/>
                  <a:gd name="connsiteX23" fmla="*/ 1505014 w 1965229"/>
                  <a:gd name="connsiteY23" fmla="*/ 81351 h 1047112"/>
                  <a:gd name="connsiteX24" fmla="*/ 223457 w 1965229"/>
                  <a:gd name="connsiteY24" fmla="*/ 705407 h 1047112"/>
                  <a:gd name="connsiteX25" fmla="*/ 237429 w 1965229"/>
                  <a:gd name="connsiteY25" fmla="*/ 737326 h 1047112"/>
                  <a:gd name="connsiteX26" fmla="*/ 254169 w 1965229"/>
                  <a:gd name="connsiteY26" fmla="*/ 874263 h 1047112"/>
                  <a:gd name="connsiteX27" fmla="*/ 237429 w 1965229"/>
                  <a:gd name="connsiteY27" fmla="*/ 1011201 h 1047112"/>
                  <a:gd name="connsiteX28" fmla="*/ 223457 w 1965229"/>
                  <a:gd name="connsiteY28" fmla="*/ 1043120 h 1047112"/>
                  <a:gd name="connsiteX29" fmla="*/ 209485 w 1965229"/>
                  <a:gd name="connsiteY29" fmla="*/ 1011201 h 1047112"/>
                  <a:gd name="connsiteX30" fmla="*/ 192745 w 1965229"/>
                  <a:gd name="connsiteY30" fmla="*/ 874263 h 1047112"/>
                  <a:gd name="connsiteX31" fmla="*/ 209486 w 1965229"/>
                  <a:gd name="connsiteY31" fmla="*/ 737326 h 1047112"/>
                  <a:gd name="connsiteX32" fmla="*/ 26885 w 1965229"/>
                  <a:gd name="connsiteY32" fmla="*/ 800189 h 1047112"/>
                  <a:gd name="connsiteX33" fmla="*/ 39116 w 1965229"/>
                  <a:gd name="connsiteY33" fmla="*/ 820052 h 1047112"/>
                  <a:gd name="connsiteX34" fmla="*/ 53770 w 1965229"/>
                  <a:gd name="connsiteY34" fmla="*/ 905265 h 1047112"/>
                  <a:gd name="connsiteX35" fmla="*/ 39117 w 1965229"/>
                  <a:gd name="connsiteY35" fmla="*/ 990478 h 1047112"/>
                  <a:gd name="connsiteX36" fmla="*/ 26885 w 1965229"/>
                  <a:gd name="connsiteY36" fmla="*/ 1010341 h 1047112"/>
                  <a:gd name="connsiteX37" fmla="*/ 14654 w 1965229"/>
                  <a:gd name="connsiteY37" fmla="*/ 990478 h 1047112"/>
                  <a:gd name="connsiteX38" fmla="*/ 0 w 1965229"/>
                  <a:gd name="connsiteY38" fmla="*/ 905265 h 1047112"/>
                  <a:gd name="connsiteX39" fmla="*/ 14654 w 1965229"/>
                  <a:gd name="connsiteY39" fmla="*/ 820052 h 1047112"/>
                  <a:gd name="connsiteX40" fmla="*/ 564625 w 1965229"/>
                  <a:gd name="connsiteY40" fmla="*/ 482377 h 1047112"/>
                  <a:gd name="connsiteX41" fmla="*/ 579731 w 1965229"/>
                  <a:gd name="connsiteY41" fmla="*/ 526752 h 1047112"/>
                  <a:gd name="connsiteX42" fmla="*/ 597830 w 1965229"/>
                  <a:gd name="connsiteY42" fmla="*/ 717120 h 1047112"/>
                  <a:gd name="connsiteX43" fmla="*/ 579731 w 1965229"/>
                  <a:gd name="connsiteY43" fmla="*/ 907488 h 1047112"/>
                  <a:gd name="connsiteX44" fmla="*/ 564625 w 1965229"/>
                  <a:gd name="connsiteY44" fmla="*/ 951863 h 1047112"/>
                  <a:gd name="connsiteX45" fmla="*/ 549519 w 1965229"/>
                  <a:gd name="connsiteY45" fmla="*/ 907489 h 1047112"/>
                  <a:gd name="connsiteX46" fmla="*/ 531419 w 1965229"/>
                  <a:gd name="connsiteY46" fmla="*/ 717120 h 1047112"/>
                  <a:gd name="connsiteX47" fmla="*/ 549518 w 1965229"/>
                  <a:gd name="connsiteY47" fmla="*/ 526752 h 1047112"/>
                  <a:gd name="connsiteX48" fmla="*/ 399646 w 1965229"/>
                  <a:gd name="connsiteY48" fmla="*/ 577627 h 1047112"/>
                  <a:gd name="connsiteX49" fmla="*/ 414752 w 1965229"/>
                  <a:gd name="connsiteY49" fmla="*/ 622001 h 1047112"/>
                  <a:gd name="connsiteX50" fmla="*/ 432851 w 1965229"/>
                  <a:gd name="connsiteY50" fmla="*/ 812370 h 1047112"/>
                  <a:gd name="connsiteX51" fmla="*/ 414752 w 1965229"/>
                  <a:gd name="connsiteY51" fmla="*/ 1002738 h 1047112"/>
                  <a:gd name="connsiteX52" fmla="*/ 399645 w 1965229"/>
                  <a:gd name="connsiteY52" fmla="*/ 1047112 h 1047112"/>
                  <a:gd name="connsiteX53" fmla="*/ 384540 w 1965229"/>
                  <a:gd name="connsiteY53" fmla="*/ 1002738 h 1047112"/>
                  <a:gd name="connsiteX54" fmla="*/ 366440 w 1965229"/>
                  <a:gd name="connsiteY54" fmla="*/ 812369 h 1047112"/>
                  <a:gd name="connsiteX55" fmla="*/ 384539 w 1965229"/>
                  <a:gd name="connsiteY55" fmla="*/ 622001 h 1047112"/>
                  <a:gd name="connsiteX56" fmla="*/ 1273176 w 1965229"/>
                  <a:gd name="connsiteY56" fmla="*/ 72804 h 1047112"/>
                  <a:gd name="connsiteX57" fmla="*/ 1287895 w 1965229"/>
                  <a:gd name="connsiteY57" fmla="*/ 136769 h 1047112"/>
                  <a:gd name="connsiteX58" fmla="*/ 1305528 w 1965229"/>
                  <a:gd name="connsiteY58" fmla="*/ 411189 h 1047112"/>
                  <a:gd name="connsiteX59" fmla="*/ 1287894 w 1965229"/>
                  <a:gd name="connsiteY59" fmla="*/ 685610 h 1047112"/>
                  <a:gd name="connsiteX60" fmla="*/ 1273176 w 1965229"/>
                  <a:gd name="connsiteY60" fmla="*/ 749576 h 1047112"/>
                  <a:gd name="connsiteX61" fmla="*/ 1258458 w 1965229"/>
                  <a:gd name="connsiteY61" fmla="*/ 685610 h 1047112"/>
                  <a:gd name="connsiteX62" fmla="*/ 1240826 w 1965229"/>
                  <a:gd name="connsiteY62" fmla="*/ 411189 h 1047112"/>
                  <a:gd name="connsiteX63" fmla="*/ 1258459 w 1965229"/>
                  <a:gd name="connsiteY63" fmla="*/ 136769 h 1047112"/>
                  <a:gd name="connsiteX64" fmla="*/ 934971 w 1965229"/>
                  <a:gd name="connsiteY64" fmla="*/ 268067 h 1047112"/>
                  <a:gd name="connsiteX65" fmla="*/ 949689 w 1965229"/>
                  <a:gd name="connsiteY65" fmla="*/ 332032 h 1047112"/>
                  <a:gd name="connsiteX66" fmla="*/ 967323 w 1965229"/>
                  <a:gd name="connsiteY66" fmla="*/ 606452 h 1047112"/>
                  <a:gd name="connsiteX67" fmla="*/ 949689 w 1965229"/>
                  <a:gd name="connsiteY67" fmla="*/ 880873 h 1047112"/>
                  <a:gd name="connsiteX68" fmla="*/ 934971 w 1965229"/>
                  <a:gd name="connsiteY68" fmla="*/ 944839 h 1047112"/>
                  <a:gd name="connsiteX69" fmla="*/ 920253 w 1965229"/>
                  <a:gd name="connsiteY69" fmla="*/ 880873 h 1047112"/>
                  <a:gd name="connsiteX70" fmla="*/ 902620 w 1965229"/>
                  <a:gd name="connsiteY70" fmla="*/ 606452 h 1047112"/>
                  <a:gd name="connsiteX71" fmla="*/ 920254 w 1965229"/>
                  <a:gd name="connsiteY71" fmla="*/ 332032 h 1047112"/>
                  <a:gd name="connsiteX72" fmla="*/ 1108198 w 1965229"/>
                  <a:gd name="connsiteY72" fmla="*/ 168053 h 1047112"/>
                  <a:gd name="connsiteX73" fmla="*/ 1122916 w 1965229"/>
                  <a:gd name="connsiteY73" fmla="*/ 232019 h 1047112"/>
                  <a:gd name="connsiteX74" fmla="*/ 1140549 w 1965229"/>
                  <a:gd name="connsiteY74" fmla="*/ 506439 h 1047112"/>
                  <a:gd name="connsiteX75" fmla="*/ 1122915 w 1965229"/>
                  <a:gd name="connsiteY75" fmla="*/ 780860 h 1047112"/>
                  <a:gd name="connsiteX76" fmla="*/ 1108198 w 1965229"/>
                  <a:gd name="connsiteY76" fmla="*/ 844825 h 1047112"/>
                  <a:gd name="connsiteX77" fmla="*/ 1093479 w 1965229"/>
                  <a:gd name="connsiteY77" fmla="*/ 780860 h 1047112"/>
                  <a:gd name="connsiteX78" fmla="*/ 1075846 w 1965229"/>
                  <a:gd name="connsiteY78" fmla="*/ 506439 h 1047112"/>
                  <a:gd name="connsiteX79" fmla="*/ 1093480 w 1965229"/>
                  <a:gd name="connsiteY79" fmla="*/ 232019 h 1047112"/>
                  <a:gd name="connsiteX80" fmla="*/ 730640 w 1965229"/>
                  <a:gd name="connsiteY80" fmla="*/ 384747 h 1047112"/>
                  <a:gd name="connsiteX81" fmla="*/ 744343 w 1965229"/>
                  <a:gd name="connsiteY81" fmla="*/ 441679 h 1047112"/>
                  <a:gd name="connsiteX82" fmla="*/ 760760 w 1965229"/>
                  <a:gd name="connsiteY82" fmla="*/ 685927 h 1047112"/>
                  <a:gd name="connsiteX83" fmla="*/ 744343 w 1965229"/>
                  <a:gd name="connsiteY83" fmla="*/ 930175 h 1047112"/>
                  <a:gd name="connsiteX84" fmla="*/ 730641 w 1965229"/>
                  <a:gd name="connsiteY84" fmla="*/ 987107 h 1047112"/>
                  <a:gd name="connsiteX85" fmla="*/ 716939 w 1965229"/>
                  <a:gd name="connsiteY85" fmla="*/ 930175 h 1047112"/>
                  <a:gd name="connsiteX86" fmla="*/ 700521 w 1965229"/>
                  <a:gd name="connsiteY86" fmla="*/ 685927 h 1047112"/>
                  <a:gd name="connsiteX87" fmla="*/ 716939 w 1965229"/>
                  <a:gd name="connsiteY87" fmla="*/ 441679 h 104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965229" h="1047112">
                    <a:moveTo>
                      <a:pt x="1942370" y="43165"/>
                    </a:moveTo>
                    <a:lnTo>
                      <a:pt x="1952769" y="71389"/>
                    </a:lnTo>
                    <a:cubicBezTo>
                      <a:pt x="1960467" y="102377"/>
                      <a:pt x="1965229" y="145186"/>
                      <a:pt x="1965229" y="192472"/>
                    </a:cubicBezTo>
                    <a:cubicBezTo>
                      <a:pt x="1965229" y="239758"/>
                      <a:pt x="1960467" y="282567"/>
                      <a:pt x="1952769" y="313555"/>
                    </a:cubicBezTo>
                    <a:lnTo>
                      <a:pt x="1942368" y="341779"/>
                    </a:lnTo>
                    <a:lnTo>
                      <a:pt x="1931969" y="313555"/>
                    </a:lnTo>
                    <a:cubicBezTo>
                      <a:pt x="1924271" y="282567"/>
                      <a:pt x="1919509" y="239758"/>
                      <a:pt x="1919509" y="192472"/>
                    </a:cubicBezTo>
                    <a:cubicBezTo>
                      <a:pt x="1919509" y="145186"/>
                      <a:pt x="1924270" y="102376"/>
                      <a:pt x="1931969" y="71389"/>
                    </a:cubicBezTo>
                    <a:close/>
                    <a:moveTo>
                      <a:pt x="1735805" y="0"/>
                    </a:moveTo>
                    <a:lnTo>
                      <a:pt x="1750911" y="44374"/>
                    </a:lnTo>
                    <a:cubicBezTo>
                      <a:pt x="1762093" y="93094"/>
                      <a:pt x="1769010" y="160400"/>
                      <a:pt x="1769010" y="234743"/>
                    </a:cubicBezTo>
                    <a:cubicBezTo>
                      <a:pt x="1769010" y="309087"/>
                      <a:pt x="1762094" y="376392"/>
                      <a:pt x="1750911" y="425111"/>
                    </a:cubicBezTo>
                    <a:lnTo>
                      <a:pt x="1735804" y="469486"/>
                    </a:lnTo>
                    <a:lnTo>
                      <a:pt x="1720699" y="425112"/>
                    </a:lnTo>
                    <a:cubicBezTo>
                      <a:pt x="1709515" y="376392"/>
                      <a:pt x="1702599" y="309086"/>
                      <a:pt x="1702599" y="234743"/>
                    </a:cubicBezTo>
                    <a:cubicBezTo>
                      <a:pt x="1702599" y="160399"/>
                      <a:pt x="1709515" y="93094"/>
                      <a:pt x="1720698" y="44374"/>
                    </a:cubicBezTo>
                    <a:close/>
                    <a:moveTo>
                      <a:pt x="1516148" y="25768"/>
                    </a:moveTo>
                    <a:lnTo>
                      <a:pt x="1527282" y="81350"/>
                    </a:lnTo>
                    <a:cubicBezTo>
                      <a:pt x="1535524" y="142376"/>
                      <a:pt x="1540622" y="226683"/>
                      <a:pt x="1540622" y="319805"/>
                    </a:cubicBezTo>
                    <a:cubicBezTo>
                      <a:pt x="1540622" y="412928"/>
                      <a:pt x="1535524" y="497234"/>
                      <a:pt x="1527282" y="558260"/>
                    </a:cubicBezTo>
                    <a:lnTo>
                      <a:pt x="1516148" y="613843"/>
                    </a:lnTo>
                    <a:lnTo>
                      <a:pt x="1505014" y="558260"/>
                    </a:lnTo>
                    <a:cubicBezTo>
                      <a:pt x="1496771" y="497234"/>
                      <a:pt x="1491674" y="412928"/>
                      <a:pt x="1491674" y="319805"/>
                    </a:cubicBezTo>
                    <a:cubicBezTo>
                      <a:pt x="1491674" y="226683"/>
                      <a:pt x="1496772" y="142376"/>
                      <a:pt x="1505014" y="81351"/>
                    </a:cubicBezTo>
                    <a:close/>
                    <a:moveTo>
                      <a:pt x="223457" y="705407"/>
                    </a:moveTo>
                    <a:lnTo>
                      <a:pt x="237429" y="737326"/>
                    </a:lnTo>
                    <a:cubicBezTo>
                      <a:pt x="247772" y="772371"/>
                      <a:pt x="254169" y="820786"/>
                      <a:pt x="254169" y="874263"/>
                    </a:cubicBezTo>
                    <a:cubicBezTo>
                      <a:pt x="254169" y="927740"/>
                      <a:pt x="247772" y="976155"/>
                      <a:pt x="237429" y="1011201"/>
                    </a:cubicBezTo>
                    <a:lnTo>
                      <a:pt x="223457" y="1043120"/>
                    </a:lnTo>
                    <a:lnTo>
                      <a:pt x="209485" y="1011201"/>
                    </a:lnTo>
                    <a:cubicBezTo>
                      <a:pt x="199142" y="976155"/>
                      <a:pt x="192745" y="927741"/>
                      <a:pt x="192745" y="874263"/>
                    </a:cubicBezTo>
                    <a:cubicBezTo>
                      <a:pt x="192745" y="820786"/>
                      <a:pt x="199142" y="772371"/>
                      <a:pt x="209486" y="737326"/>
                    </a:cubicBezTo>
                    <a:close/>
                    <a:moveTo>
                      <a:pt x="26885" y="800189"/>
                    </a:moveTo>
                    <a:lnTo>
                      <a:pt x="39116" y="820052"/>
                    </a:lnTo>
                    <a:cubicBezTo>
                      <a:pt x="48170" y="841860"/>
                      <a:pt x="53770" y="871987"/>
                      <a:pt x="53770" y="905265"/>
                    </a:cubicBezTo>
                    <a:cubicBezTo>
                      <a:pt x="53770" y="938543"/>
                      <a:pt x="48171" y="968670"/>
                      <a:pt x="39117" y="990478"/>
                    </a:cubicBezTo>
                    <a:lnTo>
                      <a:pt x="26885" y="1010341"/>
                    </a:lnTo>
                    <a:lnTo>
                      <a:pt x="14654" y="990478"/>
                    </a:lnTo>
                    <a:cubicBezTo>
                      <a:pt x="5600" y="968670"/>
                      <a:pt x="0" y="938543"/>
                      <a:pt x="0" y="905265"/>
                    </a:cubicBezTo>
                    <a:cubicBezTo>
                      <a:pt x="0" y="871987"/>
                      <a:pt x="5600" y="841860"/>
                      <a:pt x="14654" y="820052"/>
                    </a:cubicBezTo>
                    <a:close/>
                    <a:moveTo>
                      <a:pt x="564625" y="482377"/>
                    </a:moveTo>
                    <a:lnTo>
                      <a:pt x="579731" y="526752"/>
                    </a:lnTo>
                    <a:cubicBezTo>
                      <a:pt x="590914" y="575471"/>
                      <a:pt x="597830" y="642777"/>
                      <a:pt x="597830" y="717120"/>
                    </a:cubicBezTo>
                    <a:cubicBezTo>
                      <a:pt x="597830" y="791464"/>
                      <a:pt x="590914" y="858769"/>
                      <a:pt x="579731" y="907488"/>
                    </a:cubicBezTo>
                    <a:lnTo>
                      <a:pt x="564625" y="951863"/>
                    </a:lnTo>
                    <a:lnTo>
                      <a:pt x="549519" y="907489"/>
                    </a:lnTo>
                    <a:cubicBezTo>
                      <a:pt x="538336" y="858769"/>
                      <a:pt x="531419" y="791464"/>
                      <a:pt x="531419" y="717120"/>
                    </a:cubicBezTo>
                    <a:cubicBezTo>
                      <a:pt x="531420" y="642776"/>
                      <a:pt x="538336" y="575471"/>
                      <a:pt x="549518" y="526752"/>
                    </a:cubicBezTo>
                    <a:close/>
                    <a:moveTo>
                      <a:pt x="399646" y="577627"/>
                    </a:moveTo>
                    <a:lnTo>
                      <a:pt x="414752" y="622001"/>
                    </a:lnTo>
                    <a:cubicBezTo>
                      <a:pt x="425934" y="670720"/>
                      <a:pt x="432851" y="738026"/>
                      <a:pt x="432851" y="812370"/>
                    </a:cubicBezTo>
                    <a:cubicBezTo>
                      <a:pt x="432851" y="886714"/>
                      <a:pt x="425935" y="954019"/>
                      <a:pt x="414752" y="1002738"/>
                    </a:cubicBezTo>
                    <a:lnTo>
                      <a:pt x="399645" y="1047112"/>
                    </a:lnTo>
                    <a:lnTo>
                      <a:pt x="384540" y="1002738"/>
                    </a:lnTo>
                    <a:cubicBezTo>
                      <a:pt x="373357" y="954019"/>
                      <a:pt x="366440" y="886713"/>
                      <a:pt x="366440" y="812369"/>
                    </a:cubicBezTo>
                    <a:cubicBezTo>
                      <a:pt x="366441" y="738026"/>
                      <a:pt x="373356" y="670720"/>
                      <a:pt x="384539" y="622001"/>
                    </a:cubicBezTo>
                    <a:close/>
                    <a:moveTo>
                      <a:pt x="1273176" y="72804"/>
                    </a:moveTo>
                    <a:lnTo>
                      <a:pt x="1287895" y="136769"/>
                    </a:lnTo>
                    <a:cubicBezTo>
                      <a:pt x="1298789" y="206999"/>
                      <a:pt x="1305528" y="304022"/>
                      <a:pt x="1305528" y="411189"/>
                    </a:cubicBezTo>
                    <a:cubicBezTo>
                      <a:pt x="1305528" y="518358"/>
                      <a:pt x="1298790" y="615380"/>
                      <a:pt x="1287894" y="685610"/>
                    </a:cubicBezTo>
                    <a:lnTo>
                      <a:pt x="1273176" y="749576"/>
                    </a:lnTo>
                    <a:lnTo>
                      <a:pt x="1258458" y="685610"/>
                    </a:lnTo>
                    <a:cubicBezTo>
                      <a:pt x="1247564" y="615380"/>
                      <a:pt x="1240825" y="518358"/>
                      <a:pt x="1240826" y="411189"/>
                    </a:cubicBezTo>
                    <a:cubicBezTo>
                      <a:pt x="1240825" y="304022"/>
                      <a:pt x="1247563" y="206999"/>
                      <a:pt x="1258459" y="136769"/>
                    </a:cubicBezTo>
                    <a:close/>
                    <a:moveTo>
                      <a:pt x="934971" y="268067"/>
                    </a:moveTo>
                    <a:lnTo>
                      <a:pt x="949689" y="332032"/>
                    </a:lnTo>
                    <a:cubicBezTo>
                      <a:pt x="960584" y="402262"/>
                      <a:pt x="967323" y="499285"/>
                      <a:pt x="967323" y="606452"/>
                    </a:cubicBezTo>
                    <a:cubicBezTo>
                      <a:pt x="967323" y="713621"/>
                      <a:pt x="960584" y="810643"/>
                      <a:pt x="949689" y="880873"/>
                    </a:cubicBezTo>
                    <a:lnTo>
                      <a:pt x="934971" y="944839"/>
                    </a:lnTo>
                    <a:lnTo>
                      <a:pt x="920253" y="880873"/>
                    </a:lnTo>
                    <a:cubicBezTo>
                      <a:pt x="909358" y="810643"/>
                      <a:pt x="902619" y="713621"/>
                      <a:pt x="902620" y="606452"/>
                    </a:cubicBezTo>
                    <a:cubicBezTo>
                      <a:pt x="902620" y="499285"/>
                      <a:pt x="909358" y="402262"/>
                      <a:pt x="920254" y="332032"/>
                    </a:cubicBezTo>
                    <a:close/>
                    <a:moveTo>
                      <a:pt x="1108198" y="168053"/>
                    </a:moveTo>
                    <a:lnTo>
                      <a:pt x="1122916" y="232019"/>
                    </a:lnTo>
                    <a:cubicBezTo>
                      <a:pt x="1133810" y="302249"/>
                      <a:pt x="1140549" y="399271"/>
                      <a:pt x="1140549" y="506439"/>
                    </a:cubicBezTo>
                    <a:cubicBezTo>
                      <a:pt x="1140549" y="613607"/>
                      <a:pt x="1133810" y="710629"/>
                      <a:pt x="1122915" y="780860"/>
                    </a:cubicBezTo>
                    <a:lnTo>
                      <a:pt x="1108198" y="844825"/>
                    </a:lnTo>
                    <a:lnTo>
                      <a:pt x="1093479" y="780860"/>
                    </a:lnTo>
                    <a:cubicBezTo>
                      <a:pt x="1082584" y="710629"/>
                      <a:pt x="1075846" y="613608"/>
                      <a:pt x="1075846" y="506439"/>
                    </a:cubicBezTo>
                    <a:cubicBezTo>
                      <a:pt x="1075846" y="399272"/>
                      <a:pt x="1082584" y="302249"/>
                      <a:pt x="1093480" y="232019"/>
                    </a:cubicBezTo>
                    <a:close/>
                    <a:moveTo>
                      <a:pt x="730640" y="384747"/>
                    </a:moveTo>
                    <a:lnTo>
                      <a:pt x="744343" y="441679"/>
                    </a:lnTo>
                    <a:cubicBezTo>
                      <a:pt x="754486" y="504187"/>
                      <a:pt x="760760" y="590543"/>
                      <a:pt x="760760" y="685927"/>
                    </a:cubicBezTo>
                    <a:cubicBezTo>
                      <a:pt x="760759" y="781312"/>
                      <a:pt x="754486" y="867666"/>
                      <a:pt x="744343" y="930175"/>
                    </a:cubicBezTo>
                    <a:lnTo>
                      <a:pt x="730641" y="987107"/>
                    </a:lnTo>
                    <a:lnTo>
                      <a:pt x="716939" y="930175"/>
                    </a:lnTo>
                    <a:cubicBezTo>
                      <a:pt x="706796" y="867666"/>
                      <a:pt x="700522" y="781312"/>
                      <a:pt x="700521" y="685927"/>
                    </a:cubicBezTo>
                    <a:cubicBezTo>
                      <a:pt x="700522" y="590542"/>
                      <a:pt x="706795" y="504187"/>
                      <a:pt x="716939" y="441679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5AE23298-61D6-40B6-AE26-18FCDF444E19}"/>
                </a:ext>
              </a:extLst>
            </p:cNvPr>
            <p:cNvGrpSpPr/>
            <p:nvPr/>
          </p:nvGrpSpPr>
          <p:grpSpPr>
            <a:xfrm>
              <a:off x="8986019" y="4976295"/>
              <a:ext cx="3528508" cy="2322160"/>
              <a:chOff x="79826" y="4976295"/>
              <a:chExt cx="3528508" cy="2322160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1067BB6F-DC8D-47B2-8428-BC07A62C1F78}"/>
                  </a:ext>
                </a:extLst>
              </p:cNvPr>
              <p:cNvSpPr/>
              <p:nvPr/>
            </p:nvSpPr>
            <p:spPr>
              <a:xfrm>
                <a:off x="79826" y="4976295"/>
                <a:ext cx="3528508" cy="2322160"/>
              </a:xfrm>
              <a:custGeom>
                <a:avLst/>
                <a:gdLst>
                  <a:gd name="connsiteX0" fmla="*/ 63470 w 3528508"/>
                  <a:gd name="connsiteY0" fmla="*/ 0 h 2322160"/>
                  <a:gd name="connsiteX1" fmla="*/ 97778 w 3528508"/>
                  <a:gd name="connsiteY1" fmla="*/ 9009 h 2322160"/>
                  <a:gd name="connsiteX2" fmla="*/ 1827316 w 3528508"/>
                  <a:gd name="connsiteY2" fmla="*/ 765678 h 2322160"/>
                  <a:gd name="connsiteX3" fmla="*/ 3347379 w 3528508"/>
                  <a:gd name="connsiteY3" fmla="*/ 1885166 h 2322160"/>
                  <a:gd name="connsiteX4" fmla="*/ 3528508 w 3528508"/>
                  <a:gd name="connsiteY4" fmla="*/ 2068121 h 2322160"/>
                  <a:gd name="connsiteX5" fmla="*/ 3510569 w 3528508"/>
                  <a:gd name="connsiteY5" fmla="*/ 2092881 h 2322160"/>
                  <a:gd name="connsiteX6" fmla="*/ 1327195 w 3528508"/>
                  <a:gd name="connsiteY6" fmla="*/ 1852109 h 2322160"/>
                  <a:gd name="connsiteX7" fmla="*/ 26993 w 3528508"/>
                  <a:gd name="connsiteY7" fmla="*/ 81638 h 232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8508" h="2322160">
                    <a:moveTo>
                      <a:pt x="63470" y="0"/>
                    </a:moveTo>
                    <a:lnTo>
                      <a:pt x="97778" y="9009"/>
                    </a:lnTo>
                    <a:cubicBezTo>
                      <a:pt x="627712" y="162256"/>
                      <a:pt x="1225452" y="418192"/>
                      <a:pt x="1827316" y="765678"/>
                    </a:cubicBezTo>
                    <a:cubicBezTo>
                      <a:pt x="2429178" y="1113163"/>
                      <a:pt x="2949695" y="1502854"/>
                      <a:pt x="3347379" y="1885166"/>
                    </a:cubicBezTo>
                    <a:lnTo>
                      <a:pt x="3528508" y="2068121"/>
                    </a:lnTo>
                    <a:lnTo>
                      <a:pt x="3510569" y="2092881"/>
                    </a:lnTo>
                    <a:cubicBezTo>
                      <a:pt x="3172876" y="2470721"/>
                      <a:pt x="2233716" y="2375489"/>
                      <a:pt x="1327195" y="1852109"/>
                    </a:cubicBezTo>
                    <a:cubicBezTo>
                      <a:pt x="420674" y="1328729"/>
                      <a:pt x="-131379" y="563007"/>
                      <a:pt x="26993" y="8163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70000">
                    <a:srgbClr val="FF9900"/>
                  </a:gs>
                </a:gsLst>
                <a:path path="rect">
                  <a:fillToRect l="100000" t="100000"/>
                </a:path>
                <a:tileRect r="-100000" b="-100000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3828B77E-36BC-4325-B47C-9F8C33789AC8}"/>
                  </a:ext>
                </a:extLst>
              </p:cNvPr>
              <p:cNvSpPr/>
              <p:nvPr/>
            </p:nvSpPr>
            <p:spPr>
              <a:xfrm rot="13078124">
                <a:off x="2583399" y="6716573"/>
                <a:ext cx="700114" cy="111901"/>
              </a:xfrm>
              <a:custGeom>
                <a:avLst/>
                <a:gdLst>
                  <a:gd name="connsiteX0" fmla="*/ 342899 w 1155211"/>
                  <a:gd name="connsiteY0" fmla="*/ 92319 h 184640"/>
                  <a:gd name="connsiteX1" fmla="*/ 342899 w 1155211"/>
                  <a:gd name="connsiteY1" fmla="*/ 92320 h 184640"/>
                  <a:gd name="connsiteX2" fmla="*/ 342899 w 1155211"/>
                  <a:gd name="connsiteY2" fmla="*/ 92320 h 184640"/>
                  <a:gd name="connsiteX3" fmla="*/ 0 w 1155211"/>
                  <a:gd name="connsiteY3" fmla="*/ 92319 h 184640"/>
                  <a:gd name="connsiteX4" fmla="*/ 0 w 1155211"/>
                  <a:gd name="connsiteY4" fmla="*/ 92320 h 184640"/>
                  <a:gd name="connsiteX5" fmla="*/ 0 w 1155211"/>
                  <a:gd name="connsiteY5" fmla="*/ 92320 h 184640"/>
                  <a:gd name="connsiteX6" fmla="*/ 435219 w 1155211"/>
                  <a:gd name="connsiteY6" fmla="*/ 0 h 184640"/>
                  <a:gd name="connsiteX7" fmla="*/ 1062891 w 1155211"/>
                  <a:gd name="connsiteY7" fmla="*/ 0 h 184640"/>
                  <a:gd name="connsiteX8" fmla="*/ 1155211 w 1155211"/>
                  <a:gd name="connsiteY8" fmla="*/ 92320 h 184640"/>
                  <a:gd name="connsiteX9" fmla="*/ 1155210 w 1155211"/>
                  <a:gd name="connsiteY9" fmla="*/ 92320 h 184640"/>
                  <a:gd name="connsiteX10" fmla="*/ 1062890 w 1155211"/>
                  <a:gd name="connsiteY10" fmla="*/ 184640 h 184640"/>
                  <a:gd name="connsiteX11" fmla="*/ 435219 w 1155211"/>
                  <a:gd name="connsiteY11" fmla="*/ 184639 h 184640"/>
                  <a:gd name="connsiteX12" fmla="*/ 350154 w 1155211"/>
                  <a:gd name="connsiteY12" fmla="*/ 128254 h 184640"/>
                  <a:gd name="connsiteX13" fmla="*/ 342899 w 1155211"/>
                  <a:gd name="connsiteY13" fmla="*/ 92320 h 184640"/>
                  <a:gd name="connsiteX14" fmla="*/ 350154 w 1155211"/>
                  <a:gd name="connsiteY14" fmla="*/ 56385 h 184640"/>
                  <a:gd name="connsiteX15" fmla="*/ 435219 w 1155211"/>
                  <a:gd name="connsiteY15" fmla="*/ 0 h 184640"/>
                  <a:gd name="connsiteX16" fmla="*/ 92320 w 1155211"/>
                  <a:gd name="connsiteY16" fmla="*/ 0 h 184640"/>
                  <a:gd name="connsiteX17" fmla="*/ 180243 w 1155211"/>
                  <a:gd name="connsiteY17" fmla="*/ 0 h 184640"/>
                  <a:gd name="connsiteX18" fmla="*/ 272563 w 1155211"/>
                  <a:gd name="connsiteY18" fmla="*/ 92320 h 184640"/>
                  <a:gd name="connsiteX19" fmla="*/ 272562 w 1155211"/>
                  <a:gd name="connsiteY19" fmla="*/ 92320 h 184640"/>
                  <a:gd name="connsiteX20" fmla="*/ 180242 w 1155211"/>
                  <a:gd name="connsiteY20" fmla="*/ 184640 h 184640"/>
                  <a:gd name="connsiteX21" fmla="*/ 92320 w 1155211"/>
                  <a:gd name="connsiteY21" fmla="*/ 184639 h 184640"/>
                  <a:gd name="connsiteX22" fmla="*/ 7255 w 1155211"/>
                  <a:gd name="connsiteY22" fmla="*/ 128254 h 184640"/>
                  <a:gd name="connsiteX23" fmla="*/ 0 w 1155211"/>
                  <a:gd name="connsiteY23" fmla="*/ 92320 h 184640"/>
                  <a:gd name="connsiteX24" fmla="*/ 7255 w 1155211"/>
                  <a:gd name="connsiteY24" fmla="*/ 56385 h 184640"/>
                  <a:gd name="connsiteX25" fmla="*/ 92320 w 1155211"/>
                  <a:gd name="connsiteY25" fmla="*/ 0 h 18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55211" h="184640">
                    <a:moveTo>
                      <a:pt x="342899" y="92319"/>
                    </a:moveTo>
                    <a:lnTo>
                      <a:pt x="342899" y="92320"/>
                    </a:lnTo>
                    <a:lnTo>
                      <a:pt x="342899" y="92320"/>
                    </a:lnTo>
                    <a:close/>
                    <a:moveTo>
                      <a:pt x="0" y="92319"/>
                    </a:moveTo>
                    <a:lnTo>
                      <a:pt x="0" y="92320"/>
                    </a:lnTo>
                    <a:lnTo>
                      <a:pt x="0" y="92320"/>
                    </a:lnTo>
                    <a:close/>
                    <a:moveTo>
                      <a:pt x="435219" y="0"/>
                    </a:moveTo>
                    <a:lnTo>
                      <a:pt x="1062891" y="0"/>
                    </a:lnTo>
                    <a:cubicBezTo>
                      <a:pt x="1113878" y="0"/>
                      <a:pt x="1155211" y="41333"/>
                      <a:pt x="1155211" y="92320"/>
                    </a:cubicBezTo>
                    <a:lnTo>
                      <a:pt x="1155210" y="92320"/>
                    </a:lnTo>
                    <a:cubicBezTo>
                      <a:pt x="1155210" y="143307"/>
                      <a:pt x="1113877" y="184640"/>
                      <a:pt x="1062890" y="184640"/>
                    </a:cubicBezTo>
                    <a:lnTo>
                      <a:pt x="435219" y="184639"/>
                    </a:lnTo>
                    <a:cubicBezTo>
                      <a:pt x="396979" y="184639"/>
                      <a:pt x="364169" y="161389"/>
                      <a:pt x="350154" y="128254"/>
                    </a:cubicBezTo>
                    <a:lnTo>
                      <a:pt x="342899" y="92320"/>
                    </a:lnTo>
                    <a:lnTo>
                      <a:pt x="350154" y="56385"/>
                    </a:lnTo>
                    <a:cubicBezTo>
                      <a:pt x="364169" y="23250"/>
                      <a:pt x="396979" y="0"/>
                      <a:pt x="435219" y="0"/>
                    </a:cubicBezTo>
                    <a:close/>
                    <a:moveTo>
                      <a:pt x="92320" y="0"/>
                    </a:moveTo>
                    <a:lnTo>
                      <a:pt x="180243" y="0"/>
                    </a:lnTo>
                    <a:cubicBezTo>
                      <a:pt x="231230" y="0"/>
                      <a:pt x="272563" y="41333"/>
                      <a:pt x="272563" y="92320"/>
                    </a:cubicBezTo>
                    <a:lnTo>
                      <a:pt x="272562" y="92320"/>
                    </a:lnTo>
                    <a:cubicBezTo>
                      <a:pt x="272562" y="143307"/>
                      <a:pt x="231229" y="184640"/>
                      <a:pt x="180242" y="184640"/>
                    </a:cubicBezTo>
                    <a:lnTo>
                      <a:pt x="92320" y="184639"/>
                    </a:lnTo>
                    <a:cubicBezTo>
                      <a:pt x="54080" y="184639"/>
                      <a:pt x="21270" y="161389"/>
                      <a:pt x="7255" y="128254"/>
                    </a:cubicBezTo>
                    <a:lnTo>
                      <a:pt x="0" y="92320"/>
                    </a:lnTo>
                    <a:lnTo>
                      <a:pt x="7255" y="56385"/>
                    </a:lnTo>
                    <a:cubicBezTo>
                      <a:pt x="21270" y="23250"/>
                      <a:pt x="54080" y="0"/>
                      <a:pt x="923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62BFFE96-08D2-4537-88E5-02C53A3CA427}"/>
              </a:ext>
            </a:extLst>
          </p:cNvPr>
          <p:cNvGrpSpPr/>
          <p:nvPr/>
        </p:nvGrpSpPr>
        <p:grpSpPr>
          <a:xfrm>
            <a:off x="3686186" y="1302534"/>
            <a:ext cx="2690927" cy="1829924"/>
            <a:chOff x="4324699" y="575922"/>
            <a:chExt cx="3888064" cy="2644018"/>
          </a:xfrm>
        </p:grpSpPr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92F1DD6B-FA17-4096-B243-BC9D7370D8C9}"/>
                </a:ext>
              </a:extLst>
            </p:cNvPr>
            <p:cNvSpPr/>
            <p:nvPr/>
          </p:nvSpPr>
          <p:spPr>
            <a:xfrm>
              <a:off x="4367124" y="575922"/>
              <a:ext cx="3600481" cy="2644017"/>
            </a:xfrm>
            <a:custGeom>
              <a:avLst/>
              <a:gdLst>
                <a:gd name="connsiteX0" fmla="*/ 780929 w 3600481"/>
                <a:gd name="connsiteY0" fmla="*/ 71 h 2644017"/>
                <a:gd name="connsiteX1" fmla="*/ 2310950 w 3600481"/>
                <a:gd name="connsiteY1" fmla="*/ 470052 h 2644017"/>
                <a:gd name="connsiteX2" fmla="*/ 3593042 w 3600481"/>
                <a:gd name="connsiteY2" fmla="*/ 1804753 h 2644017"/>
                <a:gd name="connsiteX3" fmla="*/ 3600481 w 3600481"/>
                <a:gd name="connsiteY3" fmla="*/ 1833088 h 2644017"/>
                <a:gd name="connsiteX4" fmla="*/ 3438528 w 3600481"/>
                <a:gd name="connsiteY4" fmla="*/ 2078402 h 2644017"/>
                <a:gd name="connsiteX5" fmla="*/ 3448460 w 3600481"/>
                <a:gd name="connsiteY5" fmla="*/ 2471822 h 2644017"/>
                <a:gd name="connsiteX6" fmla="*/ 3435199 w 3600481"/>
                <a:gd name="connsiteY6" fmla="*/ 2484012 h 2644017"/>
                <a:gd name="connsiteX7" fmla="*/ 1327195 w 3600481"/>
                <a:gd name="connsiteY7" fmla="*/ 2173966 h 2644017"/>
                <a:gd name="connsiteX8" fmla="*/ 26993 w 3600481"/>
                <a:gd name="connsiteY8" fmla="*/ 403495 h 2644017"/>
                <a:gd name="connsiteX9" fmla="*/ 50458 w 3600481"/>
                <a:gd name="connsiteY9" fmla="*/ 350977 h 2644017"/>
                <a:gd name="connsiteX10" fmla="*/ 130623 w 3600481"/>
                <a:gd name="connsiteY10" fmla="*/ 363060 h 2644017"/>
                <a:gd name="connsiteX11" fmla="*/ 457302 w 3600481"/>
                <a:gd name="connsiteY11" fmla="*/ 393613 h 2644017"/>
                <a:gd name="connsiteX12" fmla="*/ 525544 w 3600481"/>
                <a:gd name="connsiteY12" fmla="*/ 32506 h 2644017"/>
                <a:gd name="connsiteX13" fmla="*/ 526387 w 3600481"/>
                <a:gd name="connsiteY13" fmla="*/ 25372 h 2644017"/>
                <a:gd name="connsiteX14" fmla="*/ 545045 w 3600481"/>
                <a:gd name="connsiteY14" fmla="*/ 21026 h 2644017"/>
                <a:gd name="connsiteX15" fmla="*/ 780929 w 3600481"/>
                <a:gd name="connsiteY15" fmla="*/ 71 h 264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00481" h="2644017">
                  <a:moveTo>
                    <a:pt x="780929" y="71"/>
                  </a:moveTo>
                  <a:cubicBezTo>
                    <a:pt x="1211374" y="-3870"/>
                    <a:pt x="1767037" y="156024"/>
                    <a:pt x="2310950" y="470052"/>
                  </a:cubicBezTo>
                  <a:cubicBezTo>
                    <a:pt x="2975732" y="853864"/>
                    <a:pt x="3449889" y="1368002"/>
                    <a:pt x="3593042" y="1804753"/>
                  </a:cubicBezTo>
                  <a:lnTo>
                    <a:pt x="3600481" y="1833088"/>
                  </a:lnTo>
                  <a:cubicBezTo>
                    <a:pt x="3528717" y="1912320"/>
                    <a:pt x="3487432" y="1968691"/>
                    <a:pt x="3438528" y="2078402"/>
                  </a:cubicBezTo>
                  <a:cubicBezTo>
                    <a:pt x="3389623" y="2188113"/>
                    <a:pt x="3440126" y="2402950"/>
                    <a:pt x="3448460" y="2471822"/>
                  </a:cubicBezTo>
                  <a:lnTo>
                    <a:pt x="3435199" y="2484012"/>
                  </a:lnTo>
                  <a:cubicBezTo>
                    <a:pt x="3047800" y="2777976"/>
                    <a:pt x="2173281" y="2662454"/>
                    <a:pt x="1327195" y="2173966"/>
                  </a:cubicBezTo>
                  <a:cubicBezTo>
                    <a:pt x="420674" y="1650586"/>
                    <a:pt x="-131380" y="884864"/>
                    <a:pt x="26993" y="403495"/>
                  </a:cubicBezTo>
                  <a:lnTo>
                    <a:pt x="50458" y="350977"/>
                  </a:lnTo>
                  <a:lnTo>
                    <a:pt x="130623" y="363060"/>
                  </a:lnTo>
                  <a:cubicBezTo>
                    <a:pt x="207324" y="365408"/>
                    <a:pt x="394008" y="432238"/>
                    <a:pt x="457302" y="393613"/>
                  </a:cubicBezTo>
                  <a:cubicBezTo>
                    <a:pt x="552245" y="335676"/>
                    <a:pt x="498951" y="153471"/>
                    <a:pt x="525544" y="32506"/>
                  </a:cubicBezTo>
                  <a:lnTo>
                    <a:pt x="526387" y="25372"/>
                  </a:lnTo>
                  <a:lnTo>
                    <a:pt x="545045" y="21026"/>
                  </a:lnTo>
                  <a:cubicBezTo>
                    <a:pt x="618268" y="7799"/>
                    <a:pt x="697231" y="838"/>
                    <a:pt x="780929" y="71"/>
                  </a:cubicBezTo>
                  <a:close/>
                </a:path>
              </a:pathLst>
            </a:custGeom>
            <a:pattFill prst="lgConfetti">
              <a:fgClr>
                <a:schemeClr val="accent4">
                  <a:lumMod val="40000"/>
                  <a:lumOff val="60000"/>
                </a:schemeClr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025086B4-9180-451E-B831-F3BB36CE979F}"/>
                </a:ext>
              </a:extLst>
            </p:cNvPr>
            <p:cNvSpPr/>
            <p:nvPr/>
          </p:nvSpPr>
          <p:spPr>
            <a:xfrm>
              <a:off x="4898475" y="575935"/>
              <a:ext cx="3081884" cy="1822167"/>
            </a:xfrm>
            <a:custGeom>
              <a:avLst/>
              <a:gdLst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53428 w 3069484"/>
                <a:gd name="connsiteY6" fmla="*/ 38243 h 1828416"/>
                <a:gd name="connsiteX7" fmla="*/ 0 w 3069484"/>
                <a:gd name="connsiteY7" fmla="*/ 24669 h 1828416"/>
                <a:gd name="connsiteX8" fmla="*/ 112501 w 3069484"/>
                <a:gd name="connsiteY8" fmla="*/ 7466 h 1828416"/>
                <a:gd name="connsiteX9" fmla="*/ 251158 w 3069484"/>
                <a:gd name="connsiteY9" fmla="*/ 71 h 1828416"/>
                <a:gd name="connsiteX0" fmla="*/ 251841 w 3070167"/>
                <a:gd name="connsiteY0" fmla="*/ 71 h 1828416"/>
                <a:gd name="connsiteX1" fmla="*/ 1781862 w 3070167"/>
                <a:gd name="connsiteY1" fmla="*/ 470052 h 1828416"/>
                <a:gd name="connsiteX2" fmla="*/ 3063954 w 3070167"/>
                <a:gd name="connsiteY2" fmla="*/ 1804753 h 1828416"/>
                <a:gd name="connsiteX3" fmla="*/ 3070167 w 3070167"/>
                <a:gd name="connsiteY3" fmla="*/ 1828416 h 1828416"/>
                <a:gd name="connsiteX4" fmla="*/ 2961361 w 3070167"/>
                <a:gd name="connsiteY4" fmla="*/ 1716745 h 1828416"/>
                <a:gd name="connsiteX5" fmla="*/ 1604384 w 3070167"/>
                <a:gd name="connsiteY5" fmla="*/ 710095 h 1828416"/>
                <a:gd name="connsiteX6" fmla="*/ 54111 w 3070167"/>
                <a:gd name="connsiteY6" fmla="*/ 38243 h 1828416"/>
                <a:gd name="connsiteX7" fmla="*/ 683 w 3070167"/>
                <a:gd name="connsiteY7" fmla="*/ 24669 h 1828416"/>
                <a:gd name="connsiteX8" fmla="*/ 113184 w 3070167"/>
                <a:gd name="connsiteY8" fmla="*/ 7466 h 1828416"/>
                <a:gd name="connsiteX9" fmla="*/ 251841 w 3070167"/>
                <a:gd name="connsiteY9" fmla="*/ 71 h 1828416"/>
                <a:gd name="connsiteX0" fmla="*/ 251158 w 3069484"/>
                <a:gd name="connsiteY0" fmla="*/ 71 h 1828416"/>
                <a:gd name="connsiteX1" fmla="*/ 1781179 w 3069484"/>
                <a:gd name="connsiteY1" fmla="*/ 470052 h 1828416"/>
                <a:gd name="connsiteX2" fmla="*/ 3063271 w 3069484"/>
                <a:gd name="connsiteY2" fmla="*/ 1804753 h 1828416"/>
                <a:gd name="connsiteX3" fmla="*/ 3069484 w 3069484"/>
                <a:gd name="connsiteY3" fmla="*/ 1828416 h 1828416"/>
                <a:gd name="connsiteX4" fmla="*/ 2960678 w 3069484"/>
                <a:gd name="connsiteY4" fmla="*/ 1716745 h 1828416"/>
                <a:gd name="connsiteX5" fmla="*/ 1603701 w 3069484"/>
                <a:gd name="connsiteY5" fmla="*/ 710095 h 1828416"/>
                <a:gd name="connsiteX6" fmla="*/ 0 w 3069484"/>
                <a:gd name="connsiteY6" fmla="*/ 24669 h 1828416"/>
                <a:gd name="connsiteX7" fmla="*/ 112501 w 3069484"/>
                <a:gd name="connsiteY7" fmla="*/ 7466 h 1828416"/>
                <a:gd name="connsiteX8" fmla="*/ 251158 w 3069484"/>
                <a:gd name="connsiteY8" fmla="*/ 71 h 1828416"/>
                <a:gd name="connsiteX0" fmla="*/ 352588 w 3170914"/>
                <a:gd name="connsiteY0" fmla="*/ 59926 h 1888271"/>
                <a:gd name="connsiteX1" fmla="*/ 1882609 w 3170914"/>
                <a:gd name="connsiteY1" fmla="*/ 529907 h 1888271"/>
                <a:gd name="connsiteX2" fmla="*/ 3164701 w 3170914"/>
                <a:gd name="connsiteY2" fmla="*/ 1864608 h 1888271"/>
                <a:gd name="connsiteX3" fmla="*/ 3170914 w 3170914"/>
                <a:gd name="connsiteY3" fmla="*/ 1888271 h 1888271"/>
                <a:gd name="connsiteX4" fmla="*/ 3062108 w 3170914"/>
                <a:gd name="connsiteY4" fmla="*/ 1776600 h 1888271"/>
                <a:gd name="connsiteX5" fmla="*/ 1705131 w 3170914"/>
                <a:gd name="connsiteY5" fmla="*/ 769950 h 1888271"/>
                <a:gd name="connsiteX6" fmla="*/ 101430 w 3170914"/>
                <a:gd name="connsiteY6" fmla="*/ 84524 h 1888271"/>
                <a:gd name="connsiteX7" fmla="*/ 352588 w 3170914"/>
                <a:gd name="connsiteY7" fmla="*/ 59926 h 1888271"/>
                <a:gd name="connsiteX0" fmla="*/ 262123 w 3080449"/>
                <a:gd name="connsiteY0" fmla="*/ 31590 h 1859935"/>
                <a:gd name="connsiteX1" fmla="*/ 1792144 w 3080449"/>
                <a:gd name="connsiteY1" fmla="*/ 501571 h 1859935"/>
                <a:gd name="connsiteX2" fmla="*/ 3074236 w 3080449"/>
                <a:gd name="connsiteY2" fmla="*/ 1836272 h 1859935"/>
                <a:gd name="connsiteX3" fmla="*/ 3080449 w 3080449"/>
                <a:gd name="connsiteY3" fmla="*/ 1859935 h 1859935"/>
                <a:gd name="connsiteX4" fmla="*/ 2971643 w 3080449"/>
                <a:gd name="connsiteY4" fmla="*/ 1748264 h 1859935"/>
                <a:gd name="connsiteX5" fmla="*/ 1614666 w 3080449"/>
                <a:gd name="connsiteY5" fmla="*/ 741614 h 1859935"/>
                <a:gd name="connsiteX6" fmla="*/ 10965 w 3080449"/>
                <a:gd name="connsiteY6" fmla="*/ 56188 h 1859935"/>
                <a:gd name="connsiteX7" fmla="*/ 262123 w 3080449"/>
                <a:gd name="connsiteY7" fmla="*/ 31590 h 1859935"/>
                <a:gd name="connsiteX0" fmla="*/ 251158 w 3069484"/>
                <a:gd name="connsiteY0" fmla="*/ 36540 h 1864885"/>
                <a:gd name="connsiteX1" fmla="*/ 1781179 w 3069484"/>
                <a:gd name="connsiteY1" fmla="*/ 506521 h 1864885"/>
                <a:gd name="connsiteX2" fmla="*/ 3063271 w 3069484"/>
                <a:gd name="connsiteY2" fmla="*/ 1841222 h 1864885"/>
                <a:gd name="connsiteX3" fmla="*/ 3069484 w 3069484"/>
                <a:gd name="connsiteY3" fmla="*/ 1864885 h 1864885"/>
                <a:gd name="connsiteX4" fmla="*/ 2960678 w 3069484"/>
                <a:gd name="connsiteY4" fmla="*/ 1753214 h 1864885"/>
                <a:gd name="connsiteX5" fmla="*/ 1603701 w 3069484"/>
                <a:gd name="connsiteY5" fmla="*/ 746564 h 1864885"/>
                <a:gd name="connsiteX6" fmla="*/ 0 w 3069484"/>
                <a:gd name="connsiteY6" fmla="*/ 61138 h 1864885"/>
                <a:gd name="connsiteX7" fmla="*/ 251158 w 3069484"/>
                <a:gd name="connsiteY7" fmla="*/ 36540 h 1864885"/>
                <a:gd name="connsiteX0" fmla="*/ 251158 w 3069484"/>
                <a:gd name="connsiteY0" fmla="*/ 4770 h 1833115"/>
                <a:gd name="connsiteX1" fmla="*/ 1781179 w 3069484"/>
                <a:gd name="connsiteY1" fmla="*/ 474751 h 1833115"/>
                <a:gd name="connsiteX2" fmla="*/ 3063271 w 3069484"/>
                <a:gd name="connsiteY2" fmla="*/ 1809452 h 1833115"/>
                <a:gd name="connsiteX3" fmla="*/ 3069484 w 3069484"/>
                <a:gd name="connsiteY3" fmla="*/ 1833115 h 1833115"/>
                <a:gd name="connsiteX4" fmla="*/ 2960678 w 3069484"/>
                <a:gd name="connsiteY4" fmla="*/ 1721444 h 1833115"/>
                <a:gd name="connsiteX5" fmla="*/ 1603701 w 3069484"/>
                <a:gd name="connsiteY5" fmla="*/ 714794 h 1833115"/>
                <a:gd name="connsiteX6" fmla="*/ 0 w 3069484"/>
                <a:gd name="connsiteY6" fmla="*/ 29368 h 1833115"/>
                <a:gd name="connsiteX7" fmla="*/ 251158 w 3069484"/>
                <a:gd name="connsiteY7" fmla="*/ 4770 h 1833115"/>
                <a:gd name="connsiteX0" fmla="*/ 251158 w 3069484"/>
                <a:gd name="connsiteY0" fmla="*/ 3516 h 1831861"/>
                <a:gd name="connsiteX1" fmla="*/ 1781179 w 3069484"/>
                <a:gd name="connsiteY1" fmla="*/ 473497 h 1831861"/>
                <a:gd name="connsiteX2" fmla="*/ 3063271 w 3069484"/>
                <a:gd name="connsiteY2" fmla="*/ 1808198 h 1831861"/>
                <a:gd name="connsiteX3" fmla="*/ 3069484 w 3069484"/>
                <a:gd name="connsiteY3" fmla="*/ 1831861 h 1831861"/>
                <a:gd name="connsiteX4" fmla="*/ 2960678 w 3069484"/>
                <a:gd name="connsiteY4" fmla="*/ 1720190 h 1831861"/>
                <a:gd name="connsiteX5" fmla="*/ 1603701 w 3069484"/>
                <a:gd name="connsiteY5" fmla="*/ 713540 h 1831861"/>
                <a:gd name="connsiteX6" fmla="*/ 0 w 3069484"/>
                <a:gd name="connsiteY6" fmla="*/ 28114 h 1831861"/>
                <a:gd name="connsiteX7" fmla="*/ 251158 w 3069484"/>
                <a:gd name="connsiteY7" fmla="*/ 3516 h 1831861"/>
                <a:gd name="connsiteX0" fmla="*/ 251178 w 3069504"/>
                <a:gd name="connsiteY0" fmla="*/ 72 h 1828417"/>
                <a:gd name="connsiteX1" fmla="*/ 1781199 w 3069504"/>
                <a:gd name="connsiteY1" fmla="*/ 470053 h 1828417"/>
                <a:gd name="connsiteX2" fmla="*/ 3063291 w 3069504"/>
                <a:gd name="connsiteY2" fmla="*/ 1804754 h 1828417"/>
                <a:gd name="connsiteX3" fmla="*/ 3069504 w 3069504"/>
                <a:gd name="connsiteY3" fmla="*/ 1828417 h 1828417"/>
                <a:gd name="connsiteX4" fmla="*/ 2960698 w 3069504"/>
                <a:gd name="connsiteY4" fmla="*/ 1716746 h 1828417"/>
                <a:gd name="connsiteX5" fmla="*/ 1603721 w 3069504"/>
                <a:gd name="connsiteY5" fmla="*/ 710096 h 1828417"/>
                <a:gd name="connsiteX6" fmla="*/ 20 w 3069504"/>
                <a:gd name="connsiteY6" fmla="*/ 24670 h 1828417"/>
                <a:gd name="connsiteX7" fmla="*/ 251178 w 3069504"/>
                <a:gd name="connsiteY7" fmla="*/ 72 h 1828417"/>
                <a:gd name="connsiteX0" fmla="*/ 251178 w 3072679"/>
                <a:gd name="connsiteY0" fmla="*/ 72 h 1841117"/>
                <a:gd name="connsiteX1" fmla="*/ 1781199 w 3072679"/>
                <a:gd name="connsiteY1" fmla="*/ 470053 h 1841117"/>
                <a:gd name="connsiteX2" fmla="*/ 3063291 w 3072679"/>
                <a:gd name="connsiteY2" fmla="*/ 1804754 h 1841117"/>
                <a:gd name="connsiteX3" fmla="*/ 3072679 w 3072679"/>
                <a:gd name="connsiteY3" fmla="*/ 1841117 h 1841117"/>
                <a:gd name="connsiteX4" fmla="*/ 2960698 w 3072679"/>
                <a:gd name="connsiteY4" fmla="*/ 1716746 h 1841117"/>
                <a:gd name="connsiteX5" fmla="*/ 1603721 w 3072679"/>
                <a:gd name="connsiteY5" fmla="*/ 710096 h 1841117"/>
                <a:gd name="connsiteX6" fmla="*/ 20 w 3072679"/>
                <a:gd name="connsiteY6" fmla="*/ 24670 h 1841117"/>
                <a:gd name="connsiteX7" fmla="*/ 251178 w 3072679"/>
                <a:gd name="connsiteY7" fmla="*/ 72 h 1841117"/>
                <a:gd name="connsiteX0" fmla="*/ 251178 w 3082204"/>
                <a:gd name="connsiteY0" fmla="*/ 72 h 1844292"/>
                <a:gd name="connsiteX1" fmla="*/ 1781199 w 3082204"/>
                <a:gd name="connsiteY1" fmla="*/ 470053 h 1844292"/>
                <a:gd name="connsiteX2" fmla="*/ 3063291 w 3082204"/>
                <a:gd name="connsiteY2" fmla="*/ 1804754 h 1844292"/>
                <a:gd name="connsiteX3" fmla="*/ 3082204 w 3082204"/>
                <a:gd name="connsiteY3" fmla="*/ 1844292 h 1844292"/>
                <a:gd name="connsiteX4" fmla="*/ 2960698 w 3082204"/>
                <a:gd name="connsiteY4" fmla="*/ 1716746 h 1844292"/>
                <a:gd name="connsiteX5" fmla="*/ 1603721 w 3082204"/>
                <a:gd name="connsiteY5" fmla="*/ 710096 h 1844292"/>
                <a:gd name="connsiteX6" fmla="*/ 20 w 3082204"/>
                <a:gd name="connsiteY6" fmla="*/ 24670 h 1844292"/>
                <a:gd name="connsiteX7" fmla="*/ 251178 w 3082204"/>
                <a:gd name="connsiteY7" fmla="*/ 72 h 1844292"/>
                <a:gd name="connsiteX0" fmla="*/ 251178 w 3091729"/>
                <a:gd name="connsiteY0" fmla="*/ 72 h 1856992"/>
                <a:gd name="connsiteX1" fmla="*/ 1781199 w 3091729"/>
                <a:gd name="connsiteY1" fmla="*/ 470053 h 1856992"/>
                <a:gd name="connsiteX2" fmla="*/ 3063291 w 3091729"/>
                <a:gd name="connsiteY2" fmla="*/ 1804754 h 1856992"/>
                <a:gd name="connsiteX3" fmla="*/ 3091729 w 3091729"/>
                <a:gd name="connsiteY3" fmla="*/ 1856992 h 1856992"/>
                <a:gd name="connsiteX4" fmla="*/ 2960698 w 3091729"/>
                <a:gd name="connsiteY4" fmla="*/ 1716746 h 1856992"/>
                <a:gd name="connsiteX5" fmla="*/ 1603721 w 3091729"/>
                <a:gd name="connsiteY5" fmla="*/ 710096 h 1856992"/>
                <a:gd name="connsiteX6" fmla="*/ 20 w 3091729"/>
                <a:gd name="connsiteY6" fmla="*/ 24670 h 1856992"/>
                <a:gd name="connsiteX7" fmla="*/ 251178 w 3091729"/>
                <a:gd name="connsiteY7" fmla="*/ 72 h 1856992"/>
                <a:gd name="connsiteX0" fmla="*/ 251178 w 3063291"/>
                <a:gd name="connsiteY0" fmla="*/ 72 h 1942717"/>
                <a:gd name="connsiteX1" fmla="*/ 1781199 w 3063291"/>
                <a:gd name="connsiteY1" fmla="*/ 470053 h 1942717"/>
                <a:gd name="connsiteX2" fmla="*/ 3063291 w 3063291"/>
                <a:gd name="connsiteY2" fmla="*/ 1804754 h 1942717"/>
                <a:gd name="connsiteX3" fmla="*/ 3034579 w 3063291"/>
                <a:gd name="connsiteY3" fmla="*/ 1942717 h 1942717"/>
                <a:gd name="connsiteX4" fmla="*/ 2960698 w 3063291"/>
                <a:gd name="connsiteY4" fmla="*/ 1716746 h 1942717"/>
                <a:gd name="connsiteX5" fmla="*/ 1603721 w 3063291"/>
                <a:gd name="connsiteY5" fmla="*/ 710096 h 1942717"/>
                <a:gd name="connsiteX6" fmla="*/ 20 w 3063291"/>
                <a:gd name="connsiteY6" fmla="*/ 24670 h 1942717"/>
                <a:gd name="connsiteX7" fmla="*/ 251178 w 3063291"/>
                <a:gd name="connsiteY7" fmla="*/ 72 h 1942717"/>
                <a:gd name="connsiteX0" fmla="*/ 251178 w 3063291"/>
                <a:gd name="connsiteY0" fmla="*/ 72 h 1804754"/>
                <a:gd name="connsiteX1" fmla="*/ 1781199 w 3063291"/>
                <a:gd name="connsiteY1" fmla="*/ 470053 h 1804754"/>
                <a:gd name="connsiteX2" fmla="*/ 3063291 w 3063291"/>
                <a:gd name="connsiteY2" fmla="*/ 1804754 h 1804754"/>
                <a:gd name="connsiteX3" fmla="*/ 2960698 w 3063291"/>
                <a:gd name="connsiteY3" fmla="*/ 1716746 h 1804754"/>
                <a:gd name="connsiteX4" fmla="*/ 1603721 w 3063291"/>
                <a:gd name="connsiteY4" fmla="*/ 710096 h 1804754"/>
                <a:gd name="connsiteX5" fmla="*/ 20 w 3063291"/>
                <a:gd name="connsiteY5" fmla="*/ 24670 h 1804754"/>
                <a:gd name="connsiteX6" fmla="*/ 251178 w 3063291"/>
                <a:gd name="connsiteY6" fmla="*/ 72 h 1804754"/>
                <a:gd name="connsiteX0" fmla="*/ 251178 w 3063291"/>
                <a:gd name="connsiteY0" fmla="*/ 72 h 1813255"/>
                <a:gd name="connsiteX1" fmla="*/ 1781199 w 3063291"/>
                <a:gd name="connsiteY1" fmla="*/ 470053 h 1813255"/>
                <a:gd name="connsiteX2" fmla="*/ 3063291 w 3063291"/>
                <a:gd name="connsiteY2" fmla="*/ 1804754 h 1813255"/>
                <a:gd name="connsiteX3" fmla="*/ 2960698 w 3063291"/>
                <a:gd name="connsiteY3" fmla="*/ 1716746 h 1813255"/>
                <a:gd name="connsiteX4" fmla="*/ 1603721 w 3063291"/>
                <a:gd name="connsiteY4" fmla="*/ 710096 h 1813255"/>
                <a:gd name="connsiteX5" fmla="*/ 20 w 3063291"/>
                <a:gd name="connsiteY5" fmla="*/ 24670 h 1813255"/>
                <a:gd name="connsiteX6" fmla="*/ 251178 w 3063291"/>
                <a:gd name="connsiteY6" fmla="*/ 72 h 1813255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7 h 1822174"/>
                <a:gd name="connsiteX1" fmla="*/ 1781199 w 3079166"/>
                <a:gd name="connsiteY1" fmla="*/ 470048 h 1822174"/>
                <a:gd name="connsiteX2" fmla="*/ 3079166 w 3079166"/>
                <a:gd name="connsiteY2" fmla="*/ 1814274 h 1822174"/>
                <a:gd name="connsiteX3" fmla="*/ 2960698 w 3079166"/>
                <a:gd name="connsiteY3" fmla="*/ 1716741 h 1822174"/>
                <a:gd name="connsiteX4" fmla="*/ 1603721 w 3079166"/>
                <a:gd name="connsiteY4" fmla="*/ 710091 h 1822174"/>
                <a:gd name="connsiteX5" fmla="*/ 20 w 3079166"/>
                <a:gd name="connsiteY5" fmla="*/ 24665 h 1822174"/>
                <a:gd name="connsiteX6" fmla="*/ 251178 w 3079166"/>
                <a:gd name="connsiteY6" fmla="*/ 67 h 1822174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79166"/>
                <a:gd name="connsiteY0" fmla="*/ 64 h 1822171"/>
                <a:gd name="connsiteX1" fmla="*/ 1847874 w 3079166"/>
                <a:gd name="connsiteY1" fmla="*/ 479570 h 1822171"/>
                <a:gd name="connsiteX2" fmla="*/ 3079166 w 3079166"/>
                <a:gd name="connsiteY2" fmla="*/ 1814271 h 1822171"/>
                <a:gd name="connsiteX3" fmla="*/ 2960698 w 3079166"/>
                <a:gd name="connsiteY3" fmla="*/ 1716738 h 1822171"/>
                <a:gd name="connsiteX4" fmla="*/ 1603721 w 3079166"/>
                <a:gd name="connsiteY4" fmla="*/ 710088 h 1822171"/>
                <a:gd name="connsiteX5" fmla="*/ 20 w 3079166"/>
                <a:gd name="connsiteY5" fmla="*/ 24662 h 1822171"/>
                <a:gd name="connsiteX6" fmla="*/ 251178 w 3079166"/>
                <a:gd name="connsiteY6" fmla="*/ 64 h 1822171"/>
                <a:gd name="connsiteX0" fmla="*/ 251178 w 3081719"/>
                <a:gd name="connsiteY0" fmla="*/ 64 h 1822171"/>
                <a:gd name="connsiteX1" fmla="*/ 1847874 w 3081719"/>
                <a:gd name="connsiteY1" fmla="*/ 479570 h 1822171"/>
                <a:gd name="connsiteX2" fmla="*/ 3079166 w 3081719"/>
                <a:gd name="connsiteY2" fmla="*/ 1814271 h 1822171"/>
                <a:gd name="connsiteX3" fmla="*/ 2960698 w 3081719"/>
                <a:gd name="connsiteY3" fmla="*/ 1716738 h 1822171"/>
                <a:gd name="connsiteX4" fmla="*/ 1603721 w 3081719"/>
                <a:gd name="connsiteY4" fmla="*/ 710088 h 1822171"/>
                <a:gd name="connsiteX5" fmla="*/ 20 w 3081719"/>
                <a:gd name="connsiteY5" fmla="*/ 24662 h 1822171"/>
                <a:gd name="connsiteX6" fmla="*/ 251178 w 3081719"/>
                <a:gd name="connsiteY6" fmla="*/ 64 h 1822171"/>
                <a:gd name="connsiteX0" fmla="*/ 251178 w 3081828"/>
                <a:gd name="connsiteY0" fmla="*/ 63 h 1822170"/>
                <a:gd name="connsiteX1" fmla="*/ 1882799 w 3081828"/>
                <a:gd name="connsiteY1" fmla="*/ 482744 h 1822170"/>
                <a:gd name="connsiteX2" fmla="*/ 3079166 w 3081828"/>
                <a:gd name="connsiteY2" fmla="*/ 1814270 h 1822170"/>
                <a:gd name="connsiteX3" fmla="*/ 2960698 w 3081828"/>
                <a:gd name="connsiteY3" fmla="*/ 1716737 h 1822170"/>
                <a:gd name="connsiteX4" fmla="*/ 1603721 w 3081828"/>
                <a:gd name="connsiteY4" fmla="*/ 710087 h 1822170"/>
                <a:gd name="connsiteX5" fmla="*/ 20 w 3081828"/>
                <a:gd name="connsiteY5" fmla="*/ 24661 h 1822170"/>
                <a:gd name="connsiteX6" fmla="*/ 251178 w 3081828"/>
                <a:gd name="connsiteY6" fmla="*/ 63 h 1822170"/>
                <a:gd name="connsiteX0" fmla="*/ 251178 w 3081884"/>
                <a:gd name="connsiteY0" fmla="*/ 60 h 1822167"/>
                <a:gd name="connsiteX1" fmla="*/ 1882799 w 3081884"/>
                <a:gd name="connsiteY1" fmla="*/ 482741 h 1822167"/>
                <a:gd name="connsiteX2" fmla="*/ 3079166 w 3081884"/>
                <a:gd name="connsiteY2" fmla="*/ 1814267 h 1822167"/>
                <a:gd name="connsiteX3" fmla="*/ 2960698 w 3081884"/>
                <a:gd name="connsiteY3" fmla="*/ 1716734 h 1822167"/>
                <a:gd name="connsiteX4" fmla="*/ 1603721 w 3081884"/>
                <a:gd name="connsiteY4" fmla="*/ 710084 h 1822167"/>
                <a:gd name="connsiteX5" fmla="*/ 20 w 3081884"/>
                <a:gd name="connsiteY5" fmla="*/ 24658 h 1822167"/>
                <a:gd name="connsiteX6" fmla="*/ 251178 w 3081884"/>
                <a:gd name="connsiteY6" fmla="*/ 60 h 182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1884" h="1822167">
                  <a:moveTo>
                    <a:pt x="251178" y="60"/>
                  </a:moveTo>
                  <a:cubicBezTo>
                    <a:pt x="681622" y="-3882"/>
                    <a:pt x="1322568" y="189898"/>
                    <a:pt x="1882799" y="482741"/>
                  </a:cubicBezTo>
                  <a:cubicBezTo>
                    <a:pt x="2379071" y="742151"/>
                    <a:pt x="3132862" y="1612466"/>
                    <a:pt x="3079166" y="1814267"/>
                  </a:cubicBezTo>
                  <a:cubicBezTo>
                    <a:pt x="3064018" y="1851606"/>
                    <a:pt x="2994896" y="1746070"/>
                    <a:pt x="2960698" y="1716734"/>
                  </a:cubicBezTo>
                  <a:cubicBezTo>
                    <a:pt x="2606771" y="1371478"/>
                    <a:pt x="2097167" y="992097"/>
                    <a:pt x="1603721" y="710084"/>
                  </a:cubicBezTo>
                  <a:cubicBezTo>
                    <a:pt x="1110275" y="428071"/>
                    <a:pt x="-5447" y="49688"/>
                    <a:pt x="20" y="24658"/>
                  </a:cubicBezTo>
                  <a:cubicBezTo>
                    <a:pt x="5487" y="-372"/>
                    <a:pt x="144815" y="2029"/>
                    <a:pt x="251178" y="6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月 129">
              <a:extLst>
                <a:ext uri="{FF2B5EF4-FFF2-40B4-BE49-F238E27FC236}">
                  <a16:creationId xmlns:a16="http://schemas.microsoft.com/office/drawing/2014/main" id="{B8F09EE9-C72F-46B2-A5C7-8EAF9ED6866E}"/>
                </a:ext>
              </a:extLst>
            </p:cNvPr>
            <p:cNvSpPr/>
            <p:nvPr/>
          </p:nvSpPr>
          <p:spPr>
            <a:xfrm rot="7200000">
              <a:off x="5338136" y="268048"/>
              <a:ext cx="297659" cy="1387103"/>
            </a:xfrm>
            <a:prstGeom prst="moon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月 130">
              <a:extLst>
                <a:ext uri="{FF2B5EF4-FFF2-40B4-BE49-F238E27FC236}">
                  <a16:creationId xmlns:a16="http://schemas.microsoft.com/office/drawing/2014/main" id="{AE983206-8E8E-49B7-AA9C-66149E5500C8}"/>
                </a:ext>
              </a:extLst>
            </p:cNvPr>
            <p:cNvSpPr/>
            <p:nvPr/>
          </p:nvSpPr>
          <p:spPr>
            <a:xfrm rot="7200000">
              <a:off x="5034480" y="363859"/>
              <a:ext cx="297659" cy="1387103"/>
            </a:xfrm>
            <a:prstGeom prst="moon">
              <a:avLst/>
            </a:prstGeom>
            <a:solidFill>
              <a:schemeClr val="accent4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月 131">
              <a:extLst>
                <a:ext uri="{FF2B5EF4-FFF2-40B4-BE49-F238E27FC236}">
                  <a16:creationId xmlns:a16="http://schemas.microsoft.com/office/drawing/2014/main" id="{81B32347-FB40-4DDC-BCF5-81667AABAA06}"/>
                </a:ext>
              </a:extLst>
            </p:cNvPr>
            <p:cNvSpPr/>
            <p:nvPr/>
          </p:nvSpPr>
          <p:spPr>
            <a:xfrm rot="7200000">
              <a:off x="6102739" y="494025"/>
              <a:ext cx="240865" cy="1387103"/>
            </a:xfrm>
            <a:prstGeom prst="moon">
              <a:avLst/>
            </a:prstGeom>
            <a:solidFill>
              <a:schemeClr val="accent4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月 132">
              <a:extLst>
                <a:ext uri="{FF2B5EF4-FFF2-40B4-BE49-F238E27FC236}">
                  <a16:creationId xmlns:a16="http://schemas.microsoft.com/office/drawing/2014/main" id="{B26D082A-3B11-4447-9B1D-528A8C09C4DA}"/>
                </a:ext>
              </a:extLst>
            </p:cNvPr>
            <p:cNvSpPr/>
            <p:nvPr/>
          </p:nvSpPr>
          <p:spPr>
            <a:xfrm rot="17176150">
              <a:off x="5903779" y="476780"/>
              <a:ext cx="240865" cy="1387103"/>
            </a:xfrm>
            <a:prstGeom prst="moon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月 133">
              <a:extLst>
                <a:ext uri="{FF2B5EF4-FFF2-40B4-BE49-F238E27FC236}">
                  <a16:creationId xmlns:a16="http://schemas.microsoft.com/office/drawing/2014/main" id="{CB24483E-2A0D-4438-9411-5CB900B7DFEB}"/>
                </a:ext>
              </a:extLst>
            </p:cNvPr>
            <p:cNvSpPr/>
            <p:nvPr/>
          </p:nvSpPr>
          <p:spPr>
            <a:xfrm rot="7200000">
              <a:off x="5889241" y="757781"/>
              <a:ext cx="240865" cy="1387103"/>
            </a:xfrm>
            <a:prstGeom prst="moon">
              <a:avLst/>
            </a:prstGeom>
            <a:solidFill>
              <a:schemeClr val="accent4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月 134">
              <a:extLst>
                <a:ext uri="{FF2B5EF4-FFF2-40B4-BE49-F238E27FC236}">
                  <a16:creationId xmlns:a16="http://schemas.microsoft.com/office/drawing/2014/main" id="{95D77BEE-BA27-45EC-B534-81330D772EC5}"/>
                </a:ext>
              </a:extLst>
            </p:cNvPr>
            <p:cNvSpPr/>
            <p:nvPr/>
          </p:nvSpPr>
          <p:spPr>
            <a:xfrm rot="7200000">
              <a:off x="6526151" y="991775"/>
              <a:ext cx="240865" cy="1387103"/>
            </a:xfrm>
            <a:prstGeom prst="moon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月 135">
              <a:extLst>
                <a:ext uri="{FF2B5EF4-FFF2-40B4-BE49-F238E27FC236}">
                  <a16:creationId xmlns:a16="http://schemas.microsoft.com/office/drawing/2014/main" id="{B5632E2C-4053-413B-8C46-22C88C312BE5}"/>
                </a:ext>
              </a:extLst>
            </p:cNvPr>
            <p:cNvSpPr/>
            <p:nvPr/>
          </p:nvSpPr>
          <p:spPr>
            <a:xfrm rot="17945252">
              <a:off x="7194231" y="1322471"/>
              <a:ext cx="240865" cy="1387103"/>
            </a:xfrm>
            <a:prstGeom prst="moon">
              <a:avLst/>
            </a:prstGeom>
            <a:solidFill>
              <a:schemeClr val="accent4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月 136">
              <a:extLst>
                <a:ext uri="{FF2B5EF4-FFF2-40B4-BE49-F238E27FC236}">
                  <a16:creationId xmlns:a16="http://schemas.microsoft.com/office/drawing/2014/main" id="{188B5913-5A18-458F-AC4C-766273CB2EA7}"/>
                </a:ext>
              </a:extLst>
            </p:cNvPr>
            <p:cNvSpPr/>
            <p:nvPr/>
          </p:nvSpPr>
          <p:spPr>
            <a:xfrm rot="7200000">
              <a:off x="6881121" y="1358070"/>
              <a:ext cx="240865" cy="1387103"/>
            </a:xfrm>
            <a:prstGeom prst="moon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044AE7BA-307D-4ADF-A47C-0B7A1E79C4D9}"/>
                </a:ext>
              </a:extLst>
            </p:cNvPr>
            <p:cNvGrpSpPr/>
            <p:nvPr/>
          </p:nvGrpSpPr>
          <p:grpSpPr>
            <a:xfrm rot="1800000">
              <a:off x="4324699" y="1288331"/>
              <a:ext cx="3888064" cy="1005634"/>
              <a:chOff x="3706196" y="3395779"/>
              <a:chExt cx="5249187" cy="1588444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BBDD42AC-0890-4B77-A50A-806D5258426F}"/>
                  </a:ext>
                </a:extLst>
              </p:cNvPr>
              <p:cNvSpPr/>
              <p:nvPr/>
            </p:nvSpPr>
            <p:spPr>
              <a:xfrm>
                <a:off x="4748828" y="3395779"/>
                <a:ext cx="2566372" cy="1200255"/>
              </a:xfrm>
              <a:custGeom>
                <a:avLst/>
                <a:gdLst>
                  <a:gd name="connsiteX0" fmla="*/ 1273056 w 2566372"/>
                  <a:gd name="connsiteY0" fmla="*/ 915888 h 1376095"/>
                  <a:gd name="connsiteX1" fmla="*/ 1270147 w 2566372"/>
                  <a:gd name="connsiteY1" fmla="*/ 918437 h 1376095"/>
                  <a:gd name="connsiteX2" fmla="*/ 744035 w 2566372"/>
                  <a:gd name="connsiteY2" fmla="*/ 1076016 h 1376095"/>
                  <a:gd name="connsiteX3" fmla="*/ 677330 w 2566372"/>
                  <a:gd name="connsiteY3" fmla="*/ 1071154 h 1376095"/>
                  <a:gd name="connsiteX4" fmla="*/ 692310 w 2566372"/>
                  <a:gd name="connsiteY4" fmla="*/ 1090096 h 1376095"/>
                  <a:gd name="connsiteX5" fmla="*/ 1236905 w 2566372"/>
                  <a:gd name="connsiteY5" fmla="*/ 1288819 h 1376095"/>
                  <a:gd name="connsiteX6" fmla="*/ 1701304 w 2566372"/>
                  <a:gd name="connsiteY6" fmla="*/ 1156803 h 1376095"/>
                  <a:gd name="connsiteX7" fmla="*/ 1781284 w 2566372"/>
                  <a:gd name="connsiteY7" fmla="*/ 1090276 h 1376095"/>
                  <a:gd name="connsiteX8" fmla="*/ 1672388 w 2566372"/>
                  <a:gd name="connsiteY8" fmla="*/ 1082338 h 1376095"/>
                  <a:gd name="connsiteX9" fmla="*/ 1335422 w 2566372"/>
                  <a:gd name="connsiteY9" fmla="*/ 962074 h 1376095"/>
                  <a:gd name="connsiteX10" fmla="*/ 1467767 w 2566372"/>
                  <a:gd name="connsiteY10" fmla="*/ 417497 h 1376095"/>
                  <a:gd name="connsiteX11" fmla="*/ 1472954 w 2566372"/>
                  <a:gd name="connsiteY11" fmla="*/ 429581 h 1376095"/>
                  <a:gd name="connsiteX12" fmla="*/ 1488070 w 2566372"/>
                  <a:gd name="connsiteY12" fmla="*/ 538008 h 1376095"/>
                  <a:gd name="connsiteX13" fmla="*/ 1361001 w 2566372"/>
                  <a:gd name="connsiteY13" fmla="*/ 838814 h 1376095"/>
                  <a:gd name="connsiteX14" fmla="*/ 1338925 w 2566372"/>
                  <a:gd name="connsiteY14" fmla="*/ 858160 h 1376095"/>
                  <a:gd name="connsiteX15" fmla="*/ 1357939 w 2566372"/>
                  <a:gd name="connsiteY15" fmla="*/ 873976 h 1376095"/>
                  <a:gd name="connsiteX16" fmla="*/ 1822337 w 2566372"/>
                  <a:gd name="connsiteY16" fmla="*/ 1005992 h 1376095"/>
                  <a:gd name="connsiteX17" fmla="*/ 1846210 w 2566372"/>
                  <a:gd name="connsiteY17" fmla="*/ 1004341 h 1376095"/>
                  <a:gd name="connsiteX18" fmla="*/ 1880321 w 2566372"/>
                  <a:gd name="connsiteY18" fmla="*/ 928925 h 1376095"/>
                  <a:gd name="connsiteX19" fmla="*/ 1893664 w 2566372"/>
                  <a:gd name="connsiteY19" fmla="*/ 838087 h 1376095"/>
                  <a:gd name="connsiteX20" fmla="*/ 1492546 w 2566372"/>
                  <a:gd name="connsiteY20" fmla="*/ 422776 h 1376095"/>
                  <a:gd name="connsiteX21" fmla="*/ 1115341 w 2566372"/>
                  <a:gd name="connsiteY21" fmla="*/ 395766 h 1376095"/>
                  <a:gd name="connsiteX22" fmla="*/ 1104545 w 2566372"/>
                  <a:gd name="connsiteY22" fmla="*/ 396512 h 1376095"/>
                  <a:gd name="connsiteX23" fmla="*/ 580146 w 2566372"/>
                  <a:gd name="connsiteY23" fmla="*/ 838087 h 1376095"/>
                  <a:gd name="connsiteX24" fmla="*/ 593489 w 2566372"/>
                  <a:gd name="connsiteY24" fmla="*/ 928925 h 1376095"/>
                  <a:gd name="connsiteX25" fmla="*/ 616555 w 2566372"/>
                  <a:gd name="connsiteY25" fmla="*/ 979921 h 1376095"/>
                  <a:gd name="connsiteX26" fmla="*/ 744035 w 2566372"/>
                  <a:gd name="connsiteY26" fmla="*/ 988740 h 1376095"/>
                  <a:gd name="connsiteX27" fmla="*/ 1208434 w 2566372"/>
                  <a:gd name="connsiteY27" fmla="*/ 856724 h 1376095"/>
                  <a:gd name="connsiteX28" fmla="*/ 1208828 w 2566372"/>
                  <a:gd name="connsiteY28" fmla="*/ 856396 h 1376095"/>
                  <a:gd name="connsiteX29" fmla="*/ 1176878 w 2566372"/>
                  <a:gd name="connsiteY29" fmla="*/ 823058 h 1376095"/>
                  <a:gd name="connsiteX30" fmla="*/ 1078302 w 2566372"/>
                  <a:gd name="connsiteY30" fmla="*/ 555260 h 1376095"/>
                  <a:gd name="connsiteX31" fmla="*/ 1093418 w 2566372"/>
                  <a:gd name="connsiteY31" fmla="*/ 446833 h 1376095"/>
                  <a:gd name="connsiteX32" fmla="*/ 1236905 w 2566372"/>
                  <a:gd name="connsiteY32" fmla="*/ 387355 h 1376095"/>
                  <a:gd name="connsiteX33" fmla="*/ 1213032 w 2566372"/>
                  <a:gd name="connsiteY33" fmla="*/ 389007 h 1376095"/>
                  <a:gd name="connsiteX34" fmla="*/ 1178921 w 2566372"/>
                  <a:gd name="connsiteY34" fmla="*/ 464422 h 1376095"/>
                  <a:gd name="connsiteX35" fmla="*/ 1165578 w 2566372"/>
                  <a:gd name="connsiteY35" fmla="*/ 555260 h 1376095"/>
                  <a:gd name="connsiteX36" fmla="*/ 1217190 w 2566372"/>
                  <a:gd name="connsiteY36" fmla="*/ 730705 h 1376095"/>
                  <a:gd name="connsiteX37" fmla="*/ 1273833 w 2566372"/>
                  <a:gd name="connsiteY37" fmla="*/ 802325 h 1376095"/>
                  <a:gd name="connsiteX38" fmla="*/ 1288630 w 2566372"/>
                  <a:gd name="connsiteY38" fmla="*/ 790016 h 1376095"/>
                  <a:gd name="connsiteX39" fmla="*/ 1400794 w 2566372"/>
                  <a:gd name="connsiteY39" fmla="*/ 538008 h 1376095"/>
                  <a:gd name="connsiteX40" fmla="*/ 1387451 w 2566372"/>
                  <a:gd name="connsiteY40" fmla="*/ 447170 h 1376095"/>
                  <a:gd name="connsiteX41" fmla="*/ 1364386 w 2566372"/>
                  <a:gd name="connsiteY41" fmla="*/ 396175 h 1376095"/>
                  <a:gd name="connsiteX42" fmla="*/ 1292540 w 2566372"/>
                  <a:gd name="connsiteY42" fmla="*/ 290943 h 1376095"/>
                  <a:gd name="connsiteX43" fmla="*/ 1277959 w 2566372"/>
                  <a:gd name="connsiteY43" fmla="*/ 303072 h 1376095"/>
                  <a:gd name="connsiteX44" fmla="*/ 1303611 w 2566372"/>
                  <a:gd name="connsiteY44" fmla="*/ 304942 h 1376095"/>
                  <a:gd name="connsiteX45" fmla="*/ 1822337 w 2566372"/>
                  <a:gd name="connsiteY45" fmla="*/ 104528 h 1376095"/>
                  <a:gd name="connsiteX46" fmla="*/ 1455137 w 2566372"/>
                  <a:gd name="connsiteY46" fmla="*/ 181506 h 1376095"/>
                  <a:gd name="connsiteX47" fmla="*/ 1359343 w 2566372"/>
                  <a:gd name="connsiteY47" fmla="*/ 235749 h 1376095"/>
                  <a:gd name="connsiteX48" fmla="*/ 1361001 w 2566372"/>
                  <a:gd name="connsiteY48" fmla="*/ 237202 h 1376095"/>
                  <a:gd name="connsiteX49" fmla="*/ 1422082 w 2566372"/>
                  <a:gd name="connsiteY49" fmla="*/ 318575 h 1376095"/>
                  <a:gd name="connsiteX50" fmla="*/ 1509724 w 2566372"/>
                  <a:gd name="connsiteY50" fmla="*/ 337397 h 1376095"/>
                  <a:gd name="connsiteX51" fmla="*/ 1980940 w 2566372"/>
                  <a:gd name="connsiteY51" fmla="*/ 838087 h 1376095"/>
                  <a:gd name="connsiteX52" fmla="*/ 1965824 w 2566372"/>
                  <a:gd name="connsiteY52" fmla="*/ 946515 h 1376095"/>
                  <a:gd name="connsiteX53" fmla="*/ 1943902 w 2566372"/>
                  <a:gd name="connsiteY53" fmla="*/ 997582 h 1376095"/>
                  <a:gd name="connsiteX54" fmla="*/ 1954697 w 2566372"/>
                  <a:gd name="connsiteY54" fmla="*/ 996835 h 1376095"/>
                  <a:gd name="connsiteX55" fmla="*/ 2479096 w 2566372"/>
                  <a:gd name="connsiteY55" fmla="*/ 555260 h 1376095"/>
                  <a:gd name="connsiteX56" fmla="*/ 1822337 w 2566372"/>
                  <a:gd name="connsiteY56" fmla="*/ 104528 h 1376095"/>
                  <a:gd name="connsiteX57" fmla="*/ 744035 w 2566372"/>
                  <a:gd name="connsiteY57" fmla="*/ 87276 h 1376095"/>
                  <a:gd name="connsiteX58" fmla="*/ 87276 w 2566372"/>
                  <a:gd name="connsiteY58" fmla="*/ 538008 h 1376095"/>
                  <a:gd name="connsiteX59" fmla="*/ 488395 w 2566372"/>
                  <a:gd name="connsiteY59" fmla="*/ 953319 h 1376095"/>
                  <a:gd name="connsiteX60" fmla="*/ 513174 w 2566372"/>
                  <a:gd name="connsiteY60" fmla="*/ 958598 h 1376095"/>
                  <a:gd name="connsiteX61" fmla="*/ 507986 w 2566372"/>
                  <a:gd name="connsiteY61" fmla="*/ 946515 h 1376095"/>
                  <a:gd name="connsiteX62" fmla="*/ 492870 w 2566372"/>
                  <a:gd name="connsiteY62" fmla="*/ 838087 h 1376095"/>
                  <a:gd name="connsiteX63" fmla="*/ 1086956 w 2566372"/>
                  <a:gd name="connsiteY63" fmla="*/ 311010 h 1376095"/>
                  <a:gd name="connsiteX64" fmla="*/ 1167317 w 2566372"/>
                  <a:gd name="connsiteY64" fmla="*/ 305152 h 1376095"/>
                  <a:gd name="connsiteX65" fmla="*/ 1205372 w 2566372"/>
                  <a:gd name="connsiteY65" fmla="*/ 254454 h 1376095"/>
                  <a:gd name="connsiteX66" fmla="*/ 1227996 w 2566372"/>
                  <a:gd name="connsiteY66" fmla="*/ 235564 h 1376095"/>
                  <a:gd name="connsiteX67" fmla="*/ 1208434 w 2566372"/>
                  <a:gd name="connsiteY67" fmla="*/ 219292 h 1376095"/>
                  <a:gd name="connsiteX68" fmla="*/ 744035 w 2566372"/>
                  <a:gd name="connsiteY68" fmla="*/ 87276 h 1376095"/>
                  <a:gd name="connsiteX69" fmla="*/ 744035 w 2566372"/>
                  <a:gd name="connsiteY69" fmla="*/ 0 h 1376095"/>
                  <a:gd name="connsiteX70" fmla="*/ 1270147 w 2566372"/>
                  <a:gd name="connsiteY70" fmla="*/ 157579 h 1376095"/>
                  <a:gd name="connsiteX71" fmla="*/ 1295150 w 2566372"/>
                  <a:gd name="connsiteY71" fmla="*/ 179491 h 1376095"/>
                  <a:gd name="connsiteX72" fmla="*/ 1322065 w 2566372"/>
                  <a:gd name="connsiteY72" fmla="*/ 157017 h 1376095"/>
                  <a:gd name="connsiteX73" fmla="*/ 1822337 w 2566372"/>
                  <a:gd name="connsiteY73" fmla="*/ 17252 h 1376095"/>
                  <a:gd name="connsiteX74" fmla="*/ 2566372 w 2566372"/>
                  <a:gd name="connsiteY74" fmla="*/ 555260 h 1376095"/>
                  <a:gd name="connsiteX75" fmla="*/ 1972286 w 2566372"/>
                  <a:gd name="connsiteY75" fmla="*/ 1082338 h 1376095"/>
                  <a:gd name="connsiteX76" fmla="*/ 1891926 w 2566372"/>
                  <a:gd name="connsiteY76" fmla="*/ 1088196 h 1376095"/>
                  <a:gd name="connsiteX77" fmla="*/ 1853871 w 2566372"/>
                  <a:gd name="connsiteY77" fmla="*/ 1138893 h 1376095"/>
                  <a:gd name="connsiteX78" fmla="*/ 1236905 w 2566372"/>
                  <a:gd name="connsiteY78" fmla="*/ 1376095 h 1376095"/>
                  <a:gd name="connsiteX79" fmla="*/ 619940 w 2566372"/>
                  <a:gd name="connsiteY79" fmla="*/ 1138893 h 1376095"/>
                  <a:gd name="connsiteX80" fmla="*/ 558550 w 2566372"/>
                  <a:gd name="connsiteY80" fmla="*/ 1057109 h 1376095"/>
                  <a:gd name="connsiteX81" fmla="*/ 454423 w 2566372"/>
                  <a:gd name="connsiteY81" fmla="*/ 1033737 h 1376095"/>
                  <a:gd name="connsiteX82" fmla="*/ 0 w 2566372"/>
                  <a:gd name="connsiteY82" fmla="*/ 538008 h 1376095"/>
                  <a:gd name="connsiteX83" fmla="*/ 744035 w 2566372"/>
                  <a:gd name="connsiteY83" fmla="*/ 0 h 137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566372" h="1376095">
                    <a:moveTo>
                      <a:pt x="1273056" y="915888"/>
                    </a:moveTo>
                    <a:lnTo>
                      <a:pt x="1270147" y="918437"/>
                    </a:lnTo>
                    <a:cubicBezTo>
                      <a:pt x="1135504" y="1015798"/>
                      <a:pt x="949495" y="1076016"/>
                      <a:pt x="744035" y="1076016"/>
                    </a:cubicBezTo>
                    <a:lnTo>
                      <a:pt x="677330" y="1071154"/>
                    </a:lnTo>
                    <a:lnTo>
                      <a:pt x="692310" y="1090096"/>
                    </a:lnTo>
                    <a:cubicBezTo>
                      <a:pt x="810335" y="1209991"/>
                      <a:pt x="1010207" y="1288819"/>
                      <a:pt x="1236905" y="1288819"/>
                    </a:cubicBezTo>
                    <a:cubicBezTo>
                      <a:pt x="1418264" y="1288819"/>
                      <a:pt x="1582454" y="1238369"/>
                      <a:pt x="1701304" y="1156803"/>
                    </a:cubicBezTo>
                    <a:lnTo>
                      <a:pt x="1781284" y="1090276"/>
                    </a:lnTo>
                    <a:lnTo>
                      <a:pt x="1672388" y="1082338"/>
                    </a:lnTo>
                    <a:cubicBezTo>
                      <a:pt x="1545247" y="1063525"/>
                      <a:pt x="1429918" y="1021263"/>
                      <a:pt x="1335422" y="962074"/>
                    </a:cubicBezTo>
                    <a:close/>
                    <a:moveTo>
                      <a:pt x="1467767" y="417497"/>
                    </a:moveTo>
                    <a:lnTo>
                      <a:pt x="1472954" y="429581"/>
                    </a:lnTo>
                    <a:cubicBezTo>
                      <a:pt x="1482865" y="464604"/>
                      <a:pt x="1488070" y="500866"/>
                      <a:pt x="1488070" y="538008"/>
                    </a:cubicBezTo>
                    <a:cubicBezTo>
                      <a:pt x="1488070" y="649433"/>
                      <a:pt x="1441226" y="752947"/>
                      <a:pt x="1361001" y="838814"/>
                    </a:cubicBezTo>
                    <a:lnTo>
                      <a:pt x="1338925" y="858160"/>
                    </a:lnTo>
                    <a:lnTo>
                      <a:pt x="1357939" y="873976"/>
                    </a:lnTo>
                    <a:cubicBezTo>
                      <a:pt x="1476789" y="955542"/>
                      <a:pt x="1640978" y="1005992"/>
                      <a:pt x="1822337" y="1005992"/>
                    </a:cubicBezTo>
                    <a:lnTo>
                      <a:pt x="1846210" y="1004341"/>
                    </a:lnTo>
                    <a:lnTo>
                      <a:pt x="1880321" y="928925"/>
                    </a:lnTo>
                    <a:cubicBezTo>
                      <a:pt x="1889070" y="899584"/>
                      <a:pt x="1893664" y="869204"/>
                      <a:pt x="1893664" y="838087"/>
                    </a:cubicBezTo>
                    <a:cubicBezTo>
                      <a:pt x="1893664" y="651388"/>
                      <a:pt x="1728266" y="491201"/>
                      <a:pt x="1492546" y="422776"/>
                    </a:cubicBezTo>
                    <a:close/>
                    <a:moveTo>
                      <a:pt x="1115341" y="395766"/>
                    </a:moveTo>
                    <a:lnTo>
                      <a:pt x="1104545" y="396512"/>
                    </a:lnTo>
                    <a:cubicBezTo>
                      <a:pt x="805271" y="438542"/>
                      <a:pt x="580146" y="620272"/>
                      <a:pt x="580146" y="838087"/>
                    </a:cubicBezTo>
                    <a:cubicBezTo>
                      <a:pt x="580146" y="869204"/>
                      <a:pt x="584741" y="899584"/>
                      <a:pt x="593489" y="928925"/>
                    </a:cubicBezTo>
                    <a:lnTo>
                      <a:pt x="616555" y="979921"/>
                    </a:lnTo>
                    <a:lnTo>
                      <a:pt x="744035" y="988740"/>
                    </a:lnTo>
                    <a:cubicBezTo>
                      <a:pt x="925394" y="988740"/>
                      <a:pt x="1089584" y="938290"/>
                      <a:pt x="1208434" y="856724"/>
                    </a:cubicBezTo>
                    <a:lnTo>
                      <a:pt x="1208828" y="856396"/>
                    </a:lnTo>
                    <a:lnTo>
                      <a:pt x="1176878" y="823058"/>
                    </a:lnTo>
                    <a:cubicBezTo>
                      <a:pt x="1114168" y="744197"/>
                      <a:pt x="1078302" y="652757"/>
                      <a:pt x="1078302" y="555260"/>
                    </a:cubicBezTo>
                    <a:cubicBezTo>
                      <a:pt x="1078302" y="518118"/>
                      <a:pt x="1083507" y="481856"/>
                      <a:pt x="1093418" y="446833"/>
                    </a:cubicBezTo>
                    <a:close/>
                    <a:moveTo>
                      <a:pt x="1236905" y="387355"/>
                    </a:moveTo>
                    <a:lnTo>
                      <a:pt x="1213032" y="389007"/>
                    </a:lnTo>
                    <a:lnTo>
                      <a:pt x="1178921" y="464422"/>
                    </a:lnTo>
                    <a:cubicBezTo>
                      <a:pt x="1170173" y="493764"/>
                      <a:pt x="1165578" y="524144"/>
                      <a:pt x="1165578" y="555260"/>
                    </a:cubicBezTo>
                    <a:cubicBezTo>
                      <a:pt x="1165578" y="617493"/>
                      <a:pt x="1183956" y="676780"/>
                      <a:pt x="1217190" y="730705"/>
                    </a:cubicBezTo>
                    <a:lnTo>
                      <a:pt x="1273833" y="802325"/>
                    </a:lnTo>
                    <a:lnTo>
                      <a:pt x="1288630" y="790016"/>
                    </a:lnTo>
                    <a:cubicBezTo>
                      <a:pt x="1359445" y="718079"/>
                      <a:pt x="1400794" y="631358"/>
                      <a:pt x="1400794" y="538008"/>
                    </a:cubicBezTo>
                    <a:cubicBezTo>
                      <a:pt x="1400794" y="506892"/>
                      <a:pt x="1396200" y="476512"/>
                      <a:pt x="1387451" y="447170"/>
                    </a:cubicBezTo>
                    <a:lnTo>
                      <a:pt x="1364386" y="396175"/>
                    </a:lnTo>
                    <a:close/>
                    <a:moveTo>
                      <a:pt x="1292540" y="290943"/>
                    </a:moveTo>
                    <a:lnTo>
                      <a:pt x="1277959" y="303072"/>
                    </a:lnTo>
                    <a:lnTo>
                      <a:pt x="1303611" y="304942"/>
                    </a:lnTo>
                    <a:close/>
                    <a:moveTo>
                      <a:pt x="1822337" y="104528"/>
                    </a:moveTo>
                    <a:cubicBezTo>
                      <a:pt x="1686318" y="104528"/>
                      <a:pt x="1559957" y="132906"/>
                      <a:pt x="1455137" y="181506"/>
                    </a:cubicBezTo>
                    <a:lnTo>
                      <a:pt x="1359343" y="235749"/>
                    </a:lnTo>
                    <a:lnTo>
                      <a:pt x="1361001" y="237202"/>
                    </a:lnTo>
                    <a:lnTo>
                      <a:pt x="1422082" y="318575"/>
                    </a:lnTo>
                    <a:lnTo>
                      <a:pt x="1509724" y="337397"/>
                    </a:lnTo>
                    <a:cubicBezTo>
                      <a:pt x="1785674" y="416079"/>
                      <a:pt x="1980940" y="610594"/>
                      <a:pt x="1980940" y="838087"/>
                    </a:cubicBezTo>
                    <a:cubicBezTo>
                      <a:pt x="1980940" y="875229"/>
                      <a:pt x="1975735" y="911492"/>
                      <a:pt x="1965824" y="946515"/>
                    </a:cubicBezTo>
                    <a:lnTo>
                      <a:pt x="1943902" y="997582"/>
                    </a:lnTo>
                    <a:lnTo>
                      <a:pt x="1954697" y="996835"/>
                    </a:lnTo>
                    <a:cubicBezTo>
                      <a:pt x="2253971" y="954806"/>
                      <a:pt x="2479096" y="773076"/>
                      <a:pt x="2479096" y="555260"/>
                    </a:cubicBezTo>
                    <a:cubicBezTo>
                      <a:pt x="2479096" y="306328"/>
                      <a:pt x="2185055" y="104528"/>
                      <a:pt x="1822337" y="104528"/>
                    </a:cubicBezTo>
                    <a:close/>
                    <a:moveTo>
                      <a:pt x="744035" y="87276"/>
                    </a:moveTo>
                    <a:cubicBezTo>
                      <a:pt x="381317" y="87276"/>
                      <a:pt x="87276" y="289076"/>
                      <a:pt x="87276" y="538008"/>
                    </a:cubicBezTo>
                    <a:cubicBezTo>
                      <a:pt x="87276" y="724707"/>
                      <a:pt x="252674" y="884894"/>
                      <a:pt x="488395" y="953319"/>
                    </a:cubicBezTo>
                    <a:lnTo>
                      <a:pt x="513174" y="958598"/>
                    </a:lnTo>
                    <a:lnTo>
                      <a:pt x="507986" y="946515"/>
                    </a:lnTo>
                    <a:cubicBezTo>
                      <a:pt x="498075" y="911492"/>
                      <a:pt x="492870" y="875229"/>
                      <a:pt x="492870" y="838087"/>
                    </a:cubicBezTo>
                    <a:cubicBezTo>
                      <a:pt x="492870" y="578095"/>
                      <a:pt x="747912" y="361177"/>
                      <a:pt x="1086956" y="311010"/>
                    </a:cubicBezTo>
                    <a:lnTo>
                      <a:pt x="1167317" y="305152"/>
                    </a:lnTo>
                    <a:lnTo>
                      <a:pt x="1205372" y="254454"/>
                    </a:lnTo>
                    <a:lnTo>
                      <a:pt x="1227996" y="235564"/>
                    </a:lnTo>
                    <a:lnTo>
                      <a:pt x="1208434" y="219292"/>
                    </a:lnTo>
                    <a:cubicBezTo>
                      <a:pt x="1089584" y="137726"/>
                      <a:pt x="925394" y="87276"/>
                      <a:pt x="744035" y="87276"/>
                    </a:cubicBezTo>
                    <a:close/>
                    <a:moveTo>
                      <a:pt x="744035" y="0"/>
                    </a:moveTo>
                    <a:cubicBezTo>
                      <a:pt x="949495" y="0"/>
                      <a:pt x="1135504" y="60218"/>
                      <a:pt x="1270147" y="157579"/>
                    </a:cubicBezTo>
                    <a:lnTo>
                      <a:pt x="1295150" y="179491"/>
                    </a:lnTo>
                    <a:lnTo>
                      <a:pt x="1322065" y="157017"/>
                    </a:lnTo>
                    <a:cubicBezTo>
                      <a:pt x="1454196" y="70178"/>
                      <a:pt x="1629719" y="17252"/>
                      <a:pt x="1822337" y="17252"/>
                    </a:cubicBezTo>
                    <a:cubicBezTo>
                      <a:pt x="2233256" y="17252"/>
                      <a:pt x="2566372" y="258126"/>
                      <a:pt x="2566372" y="555260"/>
                    </a:cubicBezTo>
                    <a:cubicBezTo>
                      <a:pt x="2566372" y="815252"/>
                      <a:pt x="2311330" y="1032171"/>
                      <a:pt x="1972286" y="1082338"/>
                    </a:cubicBezTo>
                    <a:lnTo>
                      <a:pt x="1891926" y="1088196"/>
                    </a:lnTo>
                    <a:lnTo>
                      <a:pt x="1853871" y="1138893"/>
                    </a:lnTo>
                    <a:cubicBezTo>
                      <a:pt x="1720162" y="1282004"/>
                      <a:pt x="1493730" y="1376095"/>
                      <a:pt x="1236905" y="1376095"/>
                    </a:cubicBezTo>
                    <a:cubicBezTo>
                      <a:pt x="980081" y="1376095"/>
                      <a:pt x="753648" y="1282004"/>
                      <a:pt x="619940" y="1138893"/>
                    </a:cubicBezTo>
                    <a:lnTo>
                      <a:pt x="558550" y="1057109"/>
                    </a:lnTo>
                    <a:lnTo>
                      <a:pt x="454423" y="1033737"/>
                    </a:lnTo>
                    <a:cubicBezTo>
                      <a:pt x="187378" y="952063"/>
                      <a:pt x="0" y="760859"/>
                      <a:pt x="0" y="538008"/>
                    </a:cubicBezTo>
                    <a:cubicBezTo>
                      <a:pt x="0" y="240874"/>
                      <a:pt x="333116" y="0"/>
                      <a:pt x="744035" y="0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1ABD1A12-82C3-46B1-A20A-37D82FFB2080}"/>
                  </a:ext>
                </a:extLst>
              </p:cNvPr>
              <p:cNvSpPr/>
              <p:nvPr/>
            </p:nvSpPr>
            <p:spPr>
              <a:xfrm rot="10800000">
                <a:off x="4335924" y="3593769"/>
                <a:ext cx="2566372" cy="1200255"/>
              </a:xfrm>
              <a:custGeom>
                <a:avLst/>
                <a:gdLst>
                  <a:gd name="connsiteX0" fmla="*/ 1273056 w 2566372"/>
                  <a:gd name="connsiteY0" fmla="*/ 915888 h 1376095"/>
                  <a:gd name="connsiteX1" fmla="*/ 1270147 w 2566372"/>
                  <a:gd name="connsiteY1" fmla="*/ 918437 h 1376095"/>
                  <a:gd name="connsiteX2" fmla="*/ 744035 w 2566372"/>
                  <a:gd name="connsiteY2" fmla="*/ 1076016 h 1376095"/>
                  <a:gd name="connsiteX3" fmla="*/ 677330 w 2566372"/>
                  <a:gd name="connsiteY3" fmla="*/ 1071154 h 1376095"/>
                  <a:gd name="connsiteX4" fmla="*/ 692310 w 2566372"/>
                  <a:gd name="connsiteY4" fmla="*/ 1090096 h 1376095"/>
                  <a:gd name="connsiteX5" fmla="*/ 1236905 w 2566372"/>
                  <a:gd name="connsiteY5" fmla="*/ 1288819 h 1376095"/>
                  <a:gd name="connsiteX6" fmla="*/ 1701304 w 2566372"/>
                  <a:gd name="connsiteY6" fmla="*/ 1156803 h 1376095"/>
                  <a:gd name="connsiteX7" fmla="*/ 1781284 w 2566372"/>
                  <a:gd name="connsiteY7" fmla="*/ 1090276 h 1376095"/>
                  <a:gd name="connsiteX8" fmla="*/ 1672388 w 2566372"/>
                  <a:gd name="connsiteY8" fmla="*/ 1082338 h 1376095"/>
                  <a:gd name="connsiteX9" fmla="*/ 1335422 w 2566372"/>
                  <a:gd name="connsiteY9" fmla="*/ 962074 h 1376095"/>
                  <a:gd name="connsiteX10" fmla="*/ 1467767 w 2566372"/>
                  <a:gd name="connsiteY10" fmla="*/ 417497 h 1376095"/>
                  <a:gd name="connsiteX11" fmla="*/ 1472954 w 2566372"/>
                  <a:gd name="connsiteY11" fmla="*/ 429581 h 1376095"/>
                  <a:gd name="connsiteX12" fmla="*/ 1488070 w 2566372"/>
                  <a:gd name="connsiteY12" fmla="*/ 538008 h 1376095"/>
                  <a:gd name="connsiteX13" fmla="*/ 1361001 w 2566372"/>
                  <a:gd name="connsiteY13" fmla="*/ 838814 h 1376095"/>
                  <a:gd name="connsiteX14" fmla="*/ 1338925 w 2566372"/>
                  <a:gd name="connsiteY14" fmla="*/ 858160 h 1376095"/>
                  <a:gd name="connsiteX15" fmla="*/ 1357939 w 2566372"/>
                  <a:gd name="connsiteY15" fmla="*/ 873976 h 1376095"/>
                  <a:gd name="connsiteX16" fmla="*/ 1822337 w 2566372"/>
                  <a:gd name="connsiteY16" fmla="*/ 1005992 h 1376095"/>
                  <a:gd name="connsiteX17" fmla="*/ 1846210 w 2566372"/>
                  <a:gd name="connsiteY17" fmla="*/ 1004341 h 1376095"/>
                  <a:gd name="connsiteX18" fmla="*/ 1880321 w 2566372"/>
                  <a:gd name="connsiteY18" fmla="*/ 928925 h 1376095"/>
                  <a:gd name="connsiteX19" fmla="*/ 1893664 w 2566372"/>
                  <a:gd name="connsiteY19" fmla="*/ 838087 h 1376095"/>
                  <a:gd name="connsiteX20" fmla="*/ 1492546 w 2566372"/>
                  <a:gd name="connsiteY20" fmla="*/ 422776 h 1376095"/>
                  <a:gd name="connsiteX21" fmla="*/ 1115341 w 2566372"/>
                  <a:gd name="connsiteY21" fmla="*/ 395766 h 1376095"/>
                  <a:gd name="connsiteX22" fmla="*/ 1104545 w 2566372"/>
                  <a:gd name="connsiteY22" fmla="*/ 396512 h 1376095"/>
                  <a:gd name="connsiteX23" fmla="*/ 580146 w 2566372"/>
                  <a:gd name="connsiteY23" fmla="*/ 838087 h 1376095"/>
                  <a:gd name="connsiteX24" fmla="*/ 593489 w 2566372"/>
                  <a:gd name="connsiteY24" fmla="*/ 928925 h 1376095"/>
                  <a:gd name="connsiteX25" fmla="*/ 616555 w 2566372"/>
                  <a:gd name="connsiteY25" fmla="*/ 979921 h 1376095"/>
                  <a:gd name="connsiteX26" fmla="*/ 744035 w 2566372"/>
                  <a:gd name="connsiteY26" fmla="*/ 988740 h 1376095"/>
                  <a:gd name="connsiteX27" fmla="*/ 1208434 w 2566372"/>
                  <a:gd name="connsiteY27" fmla="*/ 856724 h 1376095"/>
                  <a:gd name="connsiteX28" fmla="*/ 1208828 w 2566372"/>
                  <a:gd name="connsiteY28" fmla="*/ 856396 h 1376095"/>
                  <a:gd name="connsiteX29" fmla="*/ 1176878 w 2566372"/>
                  <a:gd name="connsiteY29" fmla="*/ 823058 h 1376095"/>
                  <a:gd name="connsiteX30" fmla="*/ 1078302 w 2566372"/>
                  <a:gd name="connsiteY30" fmla="*/ 555260 h 1376095"/>
                  <a:gd name="connsiteX31" fmla="*/ 1093418 w 2566372"/>
                  <a:gd name="connsiteY31" fmla="*/ 446833 h 1376095"/>
                  <a:gd name="connsiteX32" fmla="*/ 1236905 w 2566372"/>
                  <a:gd name="connsiteY32" fmla="*/ 387355 h 1376095"/>
                  <a:gd name="connsiteX33" fmla="*/ 1213032 w 2566372"/>
                  <a:gd name="connsiteY33" fmla="*/ 389007 h 1376095"/>
                  <a:gd name="connsiteX34" fmla="*/ 1178921 w 2566372"/>
                  <a:gd name="connsiteY34" fmla="*/ 464422 h 1376095"/>
                  <a:gd name="connsiteX35" fmla="*/ 1165578 w 2566372"/>
                  <a:gd name="connsiteY35" fmla="*/ 555260 h 1376095"/>
                  <a:gd name="connsiteX36" fmla="*/ 1217190 w 2566372"/>
                  <a:gd name="connsiteY36" fmla="*/ 730705 h 1376095"/>
                  <a:gd name="connsiteX37" fmla="*/ 1273833 w 2566372"/>
                  <a:gd name="connsiteY37" fmla="*/ 802325 h 1376095"/>
                  <a:gd name="connsiteX38" fmla="*/ 1288630 w 2566372"/>
                  <a:gd name="connsiteY38" fmla="*/ 790016 h 1376095"/>
                  <a:gd name="connsiteX39" fmla="*/ 1400794 w 2566372"/>
                  <a:gd name="connsiteY39" fmla="*/ 538008 h 1376095"/>
                  <a:gd name="connsiteX40" fmla="*/ 1387451 w 2566372"/>
                  <a:gd name="connsiteY40" fmla="*/ 447170 h 1376095"/>
                  <a:gd name="connsiteX41" fmla="*/ 1364386 w 2566372"/>
                  <a:gd name="connsiteY41" fmla="*/ 396175 h 1376095"/>
                  <a:gd name="connsiteX42" fmla="*/ 1292540 w 2566372"/>
                  <a:gd name="connsiteY42" fmla="*/ 290943 h 1376095"/>
                  <a:gd name="connsiteX43" fmla="*/ 1277959 w 2566372"/>
                  <a:gd name="connsiteY43" fmla="*/ 303072 h 1376095"/>
                  <a:gd name="connsiteX44" fmla="*/ 1303611 w 2566372"/>
                  <a:gd name="connsiteY44" fmla="*/ 304942 h 1376095"/>
                  <a:gd name="connsiteX45" fmla="*/ 1822337 w 2566372"/>
                  <a:gd name="connsiteY45" fmla="*/ 104528 h 1376095"/>
                  <a:gd name="connsiteX46" fmla="*/ 1455137 w 2566372"/>
                  <a:gd name="connsiteY46" fmla="*/ 181506 h 1376095"/>
                  <a:gd name="connsiteX47" fmla="*/ 1359343 w 2566372"/>
                  <a:gd name="connsiteY47" fmla="*/ 235749 h 1376095"/>
                  <a:gd name="connsiteX48" fmla="*/ 1361001 w 2566372"/>
                  <a:gd name="connsiteY48" fmla="*/ 237202 h 1376095"/>
                  <a:gd name="connsiteX49" fmla="*/ 1422082 w 2566372"/>
                  <a:gd name="connsiteY49" fmla="*/ 318575 h 1376095"/>
                  <a:gd name="connsiteX50" fmla="*/ 1509724 w 2566372"/>
                  <a:gd name="connsiteY50" fmla="*/ 337397 h 1376095"/>
                  <a:gd name="connsiteX51" fmla="*/ 1980940 w 2566372"/>
                  <a:gd name="connsiteY51" fmla="*/ 838087 h 1376095"/>
                  <a:gd name="connsiteX52" fmla="*/ 1965824 w 2566372"/>
                  <a:gd name="connsiteY52" fmla="*/ 946515 h 1376095"/>
                  <a:gd name="connsiteX53" fmla="*/ 1943902 w 2566372"/>
                  <a:gd name="connsiteY53" fmla="*/ 997582 h 1376095"/>
                  <a:gd name="connsiteX54" fmla="*/ 1954697 w 2566372"/>
                  <a:gd name="connsiteY54" fmla="*/ 996835 h 1376095"/>
                  <a:gd name="connsiteX55" fmla="*/ 2479096 w 2566372"/>
                  <a:gd name="connsiteY55" fmla="*/ 555260 h 1376095"/>
                  <a:gd name="connsiteX56" fmla="*/ 1822337 w 2566372"/>
                  <a:gd name="connsiteY56" fmla="*/ 104528 h 1376095"/>
                  <a:gd name="connsiteX57" fmla="*/ 744035 w 2566372"/>
                  <a:gd name="connsiteY57" fmla="*/ 87276 h 1376095"/>
                  <a:gd name="connsiteX58" fmla="*/ 87276 w 2566372"/>
                  <a:gd name="connsiteY58" fmla="*/ 538008 h 1376095"/>
                  <a:gd name="connsiteX59" fmla="*/ 488395 w 2566372"/>
                  <a:gd name="connsiteY59" fmla="*/ 953319 h 1376095"/>
                  <a:gd name="connsiteX60" fmla="*/ 513174 w 2566372"/>
                  <a:gd name="connsiteY60" fmla="*/ 958598 h 1376095"/>
                  <a:gd name="connsiteX61" fmla="*/ 507986 w 2566372"/>
                  <a:gd name="connsiteY61" fmla="*/ 946515 h 1376095"/>
                  <a:gd name="connsiteX62" fmla="*/ 492870 w 2566372"/>
                  <a:gd name="connsiteY62" fmla="*/ 838087 h 1376095"/>
                  <a:gd name="connsiteX63" fmla="*/ 1086956 w 2566372"/>
                  <a:gd name="connsiteY63" fmla="*/ 311010 h 1376095"/>
                  <a:gd name="connsiteX64" fmla="*/ 1167317 w 2566372"/>
                  <a:gd name="connsiteY64" fmla="*/ 305152 h 1376095"/>
                  <a:gd name="connsiteX65" fmla="*/ 1205372 w 2566372"/>
                  <a:gd name="connsiteY65" fmla="*/ 254454 h 1376095"/>
                  <a:gd name="connsiteX66" fmla="*/ 1227996 w 2566372"/>
                  <a:gd name="connsiteY66" fmla="*/ 235564 h 1376095"/>
                  <a:gd name="connsiteX67" fmla="*/ 1208434 w 2566372"/>
                  <a:gd name="connsiteY67" fmla="*/ 219292 h 1376095"/>
                  <a:gd name="connsiteX68" fmla="*/ 744035 w 2566372"/>
                  <a:gd name="connsiteY68" fmla="*/ 87276 h 1376095"/>
                  <a:gd name="connsiteX69" fmla="*/ 744035 w 2566372"/>
                  <a:gd name="connsiteY69" fmla="*/ 0 h 1376095"/>
                  <a:gd name="connsiteX70" fmla="*/ 1270147 w 2566372"/>
                  <a:gd name="connsiteY70" fmla="*/ 157579 h 1376095"/>
                  <a:gd name="connsiteX71" fmla="*/ 1295150 w 2566372"/>
                  <a:gd name="connsiteY71" fmla="*/ 179491 h 1376095"/>
                  <a:gd name="connsiteX72" fmla="*/ 1322065 w 2566372"/>
                  <a:gd name="connsiteY72" fmla="*/ 157017 h 1376095"/>
                  <a:gd name="connsiteX73" fmla="*/ 1822337 w 2566372"/>
                  <a:gd name="connsiteY73" fmla="*/ 17252 h 1376095"/>
                  <a:gd name="connsiteX74" fmla="*/ 2566372 w 2566372"/>
                  <a:gd name="connsiteY74" fmla="*/ 555260 h 1376095"/>
                  <a:gd name="connsiteX75" fmla="*/ 1972286 w 2566372"/>
                  <a:gd name="connsiteY75" fmla="*/ 1082338 h 1376095"/>
                  <a:gd name="connsiteX76" fmla="*/ 1891926 w 2566372"/>
                  <a:gd name="connsiteY76" fmla="*/ 1088196 h 1376095"/>
                  <a:gd name="connsiteX77" fmla="*/ 1853871 w 2566372"/>
                  <a:gd name="connsiteY77" fmla="*/ 1138893 h 1376095"/>
                  <a:gd name="connsiteX78" fmla="*/ 1236905 w 2566372"/>
                  <a:gd name="connsiteY78" fmla="*/ 1376095 h 1376095"/>
                  <a:gd name="connsiteX79" fmla="*/ 619940 w 2566372"/>
                  <a:gd name="connsiteY79" fmla="*/ 1138893 h 1376095"/>
                  <a:gd name="connsiteX80" fmla="*/ 558550 w 2566372"/>
                  <a:gd name="connsiteY80" fmla="*/ 1057109 h 1376095"/>
                  <a:gd name="connsiteX81" fmla="*/ 454423 w 2566372"/>
                  <a:gd name="connsiteY81" fmla="*/ 1033737 h 1376095"/>
                  <a:gd name="connsiteX82" fmla="*/ 0 w 2566372"/>
                  <a:gd name="connsiteY82" fmla="*/ 538008 h 1376095"/>
                  <a:gd name="connsiteX83" fmla="*/ 744035 w 2566372"/>
                  <a:gd name="connsiteY83" fmla="*/ 0 h 137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566372" h="1376095">
                    <a:moveTo>
                      <a:pt x="1273056" y="915888"/>
                    </a:moveTo>
                    <a:lnTo>
                      <a:pt x="1270147" y="918437"/>
                    </a:lnTo>
                    <a:cubicBezTo>
                      <a:pt x="1135504" y="1015798"/>
                      <a:pt x="949495" y="1076016"/>
                      <a:pt x="744035" y="1076016"/>
                    </a:cubicBezTo>
                    <a:lnTo>
                      <a:pt x="677330" y="1071154"/>
                    </a:lnTo>
                    <a:lnTo>
                      <a:pt x="692310" y="1090096"/>
                    </a:lnTo>
                    <a:cubicBezTo>
                      <a:pt x="810335" y="1209991"/>
                      <a:pt x="1010207" y="1288819"/>
                      <a:pt x="1236905" y="1288819"/>
                    </a:cubicBezTo>
                    <a:cubicBezTo>
                      <a:pt x="1418264" y="1288819"/>
                      <a:pt x="1582454" y="1238369"/>
                      <a:pt x="1701304" y="1156803"/>
                    </a:cubicBezTo>
                    <a:lnTo>
                      <a:pt x="1781284" y="1090276"/>
                    </a:lnTo>
                    <a:lnTo>
                      <a:pt x="1672388" y="1082338"/>
                    </a:lnTo>
                    <a:cubicBezTo>
                      <a:pt x="1545247" y="1063525"/>
                      <a:pt x="1429918" y="1021263"/>
                      <a:pt x="1335422" y="962074"/>
                    </a:cubicBezTo>
                    <a:close/>
                    <a:moveTo>
                      <a:pt x="1467767" y="417497"/>
                    </a:moveTo>
                    <a:lnTo>
                      <a:pt x="1472954" y="429581"/>
                    </a:lnTo>
                    <a:cubicBezTo>
                      <a:pt x="1482865" y="464604"/>
                      <a:pt x="1488070" y="500866"/>
                      <a:pt x="1488070" y="538008"/>
                    </a:cubicBezTo>
                    <a:cubicBezTo>
                      <a:pt x="1488070" y="649433"/>
                      <a:pt x="1441226" y="752947"/>
                      <a:pt x="1361001" y="838814"/>
                    </a:cubicBezTo>
                    <a:lnTo>
                      <a:pt x="1338925" y="858160"/>
                    </a:lnTo>
                    <a:lnTo>
                      <a:pt x="1357939" y="873976"/>
                    </a:lnTo>
                    <a:cubicBezTo>
                      <a:pt x="1476789" y="955542"/>
                      <a:pt x="1640978" y="1005992"/>
                      <a:pt x="1822337" y="1005992"/>
                    </a:cubicBezTo>
                    <a:lnTo>
                      <a:pt x="1846210" y="1004341"/>
                    </a:lnTo>
                    <a:lnTo>
                      <a:pt x="1880321" y="928925"/>
                    </a:lnTo>
                    <a:cubicBezTo>
                      <a:pt x="1889070" y="899584"/>
                      <a:pt x="1893664" y="869204"/>
                      <a:pt x="1893664" y="838087"/>
                    </a:cubicBezTo>
                    <a:cubicBezTo>
                      <a:pt x="1893664" y="651388"/>
                      <a:pt x="1728266" y="491201"/>
                      <a:pt x="1492546" y="422776"/>
                    </a:cubicBezTo>
                    <a:close/>
                    <a:moveTo>
                      <a:pt x="1115341" y="395766"/>
                    </a:moveTo>
                    <a:lnTo>
                      <a:pt x="1104545" y="396512"/>
                    </a:lnTo>
                    <a:cubicBezTo>
                      <a:pt x="805271" y="438542"/>
                      <a:pt x="580146" y="620272"/>
                      <a:pt x="580146" y="838087"/>
                    </a:cubicBezTo>
                    <a:cubicBezTo>
                      <a:pt x="580146" y="869204"/>
                      <a:pt x="584741" y="899584"/>
                      <a:pt x="593489" y="928925"/>
                    </a:cubicBezTo>
                    <a:lnTo>
                      <a:pt x="616555" y="979921"/>
                    </a:lnTo>
                    <a:lnTo>
                      <a:pt x="744035" y="988740"/>
                    </a:lnTo>
                    <a:cubicBezTo>
                      <a:pt x="925394" y="988740"/>
                      <a:pt x="1089584" y="938290"/>
                      <a:pt x="1208434" y="856724"/>
                    </a:cubicBezTo>
                    <a:lnTo>
                      <a:pt x="1208828" y="856396"/>
                    </a:lnTo>
                    <a:lnTo>
                      <a:pt x="1176878" y="823058"/>
                    </a:lnTo>
                    <a:cubicBezTo>
                      <a:pt x="1114168" y="744197"/>
                      <a:pt x="1078302" y="652757"/>
                      <a:pt x="1078302" y="555260"/>
                    </a:cubicBezTo>
                    <a:cubicBezTo>
                      <a:pt x="1078302" y="518118"/>
                      <a:pt x="1083507" y="481856"/>
                      <a:pt x="1093418" y="446833"/>
                    </a:cubicBezTo>
                    <a:close/>
                    <a:moveTo>
                      <a:pt x="1236905" y="387355"/>
                    </a:moveTo>
                    <a:lnTo>
                      <a:pt x="1213032" y="389007"/>
                    </a:lnTo>
                    <a:lnTo>
                      <a:pt x="1178921" y="464422"/>
                    </a:lnTo>
                    <a:cubicBezTo>
                      <a:pt x="1170173" y="493764"/>
                      <a:pt x="1165578" y="524144"/>
                      <a:pt x="1165578" y="555260"/>
                    </a:cubicBezTo>
                    <a:cubicBezTo>
                      <a:pt x="1165578" y="617493"/>
                      <a:pt x="1183956" y="676780"/>
                      <a:pt x="1217190" y="730705"/>
                    </a:cubicBezTo>
                    <a:lnTo>
                      <a:pt x="1273833" y="802325"/>
                    </a:lnTo>
                    <a:lnTo>
                      <a:pt x="1288630" y="790016"/>
                    </a:lnTo>
                    <a:cubicBezTo>
                      <a:pt x="1359445" y="718079"/>
                      <a:pt x="1400794" y="631358"/>
                      <a:pt x="1400794" y="538008"/>
                    </a:cubicBezTo>
                    <a:cubicBezTo>
                      <a:pt x="1400794" y="506892"/>
                      <a:pt x="1396200" y="476512"/>
                      <a:pt x="1387451" y="447170"/>
                    </a:cubicBezTo>
                    <a:lnTo>
                      <a:pt x="1364386" y="396175"/>
                    </a:lnTo>
                    <a:close/>
                    <a:moveTo>
                      <a:pt x="1292540" y="290943"/>
                    </a:moveTo>
                    <a:lnTo>
                      <a:pt x="1277959" y="303072"/>
                    </a:lnTo>
                    <a:lnTo>
                      <a:pt x="1303611" y="304942"/>
                    </a:lnTo>
                    <a:close/>
                    <a:moveTo>
                      <a:pt x="1822337" y="104528"/>
                    </a:moveTo>
                    <a:cubicBezTo>
                      <a:pt x="1686318" y="104528"/>
                      <a:pt x="1559957" y="132906"/>
                      <a:pt x="1455137" y="181506"/>
                    </a:cubicBezTo>
                    <a:lnTo>
                      <a:pt x="1359343" y="235749"/>
                    </a:lnTo>
                    <a:lnTo>
                      <a:pt x="1361001" y="237202"/>
                    </a:lnTo>
                    <a:lnTo>
                      <a:pt x="1422082" y="318575"/>
                    </a:lnTo>
                    <a:lnTo>
                      <a:pt x="1509724" y="337397"/>
                    </a:lnTo>
                    <a:cubicBezTo>
                      <a:pt x="1785674" y="416079"/>
                      <a:pt x="1980940" y="610594"/>
                      <a:pt x="1980940" y="838087"/>
                    </a:cubicBezTo>
                    <a:cubicBezTo>
                      <a:pt x="1980940" y="875229"/>
                      <a:pt x="1975735" y="911492"/>
                      <a:pt x="1965824" y="946515"/>
                    </a:cubicBezTo>
                    <a:lnTo>
                      <a:pt x="1943902" y="997582"/>
                    </a:lnTo>
                    <a:lnTo>
                      <a:pt x="1954697" y="996835"/>
                    </a:lnTo>
                    <a:cubicBezTo>
                      <a:pt x="2253971" y="954806"/>
                      <a:pt x="2479096" y="773076"/>
                      <a:pt x="2479096" y="555260"/>
                    </a:cubicBezTo>
                    <a:cubicBezTo>
                      <a:pt x="2479096" y="306328"/>
                      <a:pt x="2185055" y="104528"/>
                      <a:pt x="1822337" y="104528"/>
                    </a:cubicBezTo>
                    <a:close/>
                    <a:moveTo>
                      <a:pt x="744035" y="87276"/>
                    </a:moveTo>
                    <a:cubicBezTo>
                      <a:pt x="381317" y="87276"/>
                      <a:pt x="87276" y="289076"/>
                      <a:pt x="87276" y="538008"/>
                    </a:cubicBezTo>
                    <a:cubicBezTo>
                      <a:pt x="87276" y="724707"/>
                      <a:pt x="252674" y="884894"/>
                      <a:pt x="488395" y="953319"/>
                    </a:cubicBezTo>
                    <a:lnTo>
                      <a:pt x="513174" y="958598"/>
                    </a:lnTo>
                    <a:lnTo>
                      <a:pt x="507986" y="946515"/>
                    </a:lnTo>
                    <a:cubicBezTo>
                      <a:pt x="498075" y="911492"/>
                      <a:pt x="492870" y="875229"/>
                      <a:pt x="492870" y="838087"/>
                    </a:cubicBezTo>
                    <a:cubicBezTo>
                      <a:pt x="492870" y="578095"/>
                      <a:pt x="747912" y="361177"/>
                      <a:pt x="1086956" y="311010"/>
                    </a:cubicBezTo>
                    <a:lnTo>
                      <a:pt x="1167317" y="305152"/>
                    </a:lnTo>
                    <a:lnTo>
                      <a:pt x="1205372" y="254454"/>
                    </a:lnTo>
                    <a:lnTo>
                      <a:pt x="1227996" y="235564"/>
                    </a:lnTo>
                    <a:lnTo>
                      <a:pt x="1208434" y="219292"/>
                    </a:lnTo>
                    <a:cubicBezTo>
                      <a:pt x="1089584" y="137726"/>
                      <a:pt x="925394" y="87276"/>
                      <a:pt x="744035" y="87276"/>
                    </a:cubicBezTo>
                    <a:close/>
                    <a:moveTo>
                      <a:pt x="744035" y="0"/>
                    </a:moveTo>
                    <a:cubicBezTo>
                      <a:pt x="949495" y="0"/>
                      <a:pt x="1135504" y="60218"/>
                      <a:pt x="1270147" y="157579"/>
                    </a:cubicBezTo>
                    <a:lnTo>
                      <a:pt x="1295150" y="179491"/>
                    </a:lnTo>
                    <a:lnTo>
                      <a:pt x="1322065" y="157017"/>
                    </a:lnTo>
                    <a:cubicBezTo>
                      <a:pt x="1454196" y="70178"/>
                      <a:pt x="1629719" y="17252"/>
                      <a:pt x="1822337" y="17252"/>
                    </a:cubicBezTo>
                    <a:cubicBezTo>
                      <a:pt x="2233256" y="17252"/>
                      <a:pt x="2566372" y="258126"/>
                      <a:pt x="2566372" y="555260"/>
                    </a:cubicBezTo>
                    <a:cubicBezTo>
                      <a:pt x="2566372" y="815252"/>
                      <a:pt x="2311330" y="1032171"/>
                      <a:pt x="1972286" y="1082338"/>
                    </a:cubicBezTo>
                    <a:lnTo>
                      <a:pt x="1891926" y="1088196"/>
                    </a:lnTo>
                    <a:lnTo>
                      <a:pt x="1853871" y="1138893"/>
                    </a:lnTo>
                    <a:cubicBezTo>
                      <a:pt x="1720162" y="1282004"/>
                      <a:pt x="1493730" y="1376095"/>
                      <a:pt x="1236905" y="1376095"/>
                    </a:cubicBezTo>
                    <a:cubicBezTo>
                      <a:pt x="980081" y="1376095"/>
                      <a:pt x="753648" y="1282004"/>
                      <a:pt x="619940" y="1138893"/>
                    </a:cubicBezTo>
                    <a:lnTo>
                      <a:pt x="558550" y="1057109"/>
                    </a:lnTo>
                    <a:lnTo>
                      <a:pt x="454423" y="1033737"/>
                    </a:lnTo>
                    <a:cubicBezTo>
                      <a:pt x="187378" y="952063"/>
                      <a:pt x="0" y="760859"/>
                      <a:pt x="0" y="538008"/>
                    </a:cubicBezTo>
                    <a:cubicBezTo>
                      <a:pt x="0" y="240874"/>
                      <a:pt x="333116" y="0"/>
                      <a:pt x="744035" y="0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B1B29625-E5DF-470A-A60D-8EBA808A8DBB}"/>
                  </a:ext>
                </a:extLst>
              </p:cNvPr>
              <p:cNvSpPr/>
              <p:nvPr/>
            </p:nvSpPr>
            <p:spPr>
              <a:xfrm>
                <a:off x="5999658" y="3783968"/>
                <a:ext cx="2566372" cy="1200255"/>
              </a:xfrm>
              <a:custGeom>
                <a:avLst/>
                <a:gdLst>
                  <a:gd name="connsiteX0" fmla="*/ 1273056 w 2566372"/>
                  <a:gd name="connsiteY0" fmla="*/ 915888 h 1376095"/>
                  <a:gd name="connsiteX1" fmla="*/ 1270147 w 2566372"/>
                  <a:gd name="connsiteY1" fmla="*/ 918437 h 1376095"/>
                  <a:gd name="connsiteX2" fmla="*/ 744035 w 2566372"/>
                  <a:gd name="connsiteY2" fmla="*/ 1076016 h 1376095"/>
                  <a:gd name="connsiteX3" fmla="*/ 677330 w 2566372"/>
                  <a:gd name="connsiteY3" fmla="*/ 1071154 h 1376095"/>
                  <a:gd name="connsiteX4" fmla="*/ 692310 w 2566372"/>
                  <a:gd name="connsiteY4" fmla="*/ 1090096 h 1376095"/>
                  <a:gd name="connsiteX5" fmla="*/ 1236905 w 2566372"/>
                  <a:gd name="connsiteY5" fmla="*/ 1288819 h 1376095"/>
                  <a:gd name="connsiteX6" fmla="*/ 1701304 w 2566372"/>
                  <a:gd name="connsiteY6" fmla="*/ 1156803 h 1376095"/>
                  <a:gd name="connsiteX7" fmla="*/ 1781284 w 2566372"/>
                  <a:gd name="connsiteY7" fmla="*/ 1090276 h 1376095"/>
                  <a:gd name="connsiteX8" fmla="*/ 1672388 w 2566372"/>
                  <a:gd name="connsiteY8" fmla="*/ 1082338 h 1376095"/>
                  <a:gd name="connsiteX9" fmla="*/ 1335422 w 2566372"/>
                  <a:gd name="connsiteY9" fmla="*/ 962074 h 1376095"/>
                  <a:gd name="connsiteX10" fmla="*/ 1467767 w 2566372"/>
                  <a:gd name="connsiteY10" fmla="*/ 417497 h 1376095"/>
                  <a:gd name="connsiteX11" fmla="*/ 1472954 w 2566372"/>
                  <a:gd name="connsiteY11" fmla="*/ 429581 h 1376095"/>
                  <a:gd name="connsiteX12" fmla="*/ 1488070 w 2566372"/>
                  <a:gd name="connsiteY12" fmla="*/ 538008 h 1376095"/>
                  <a:gd name="connsiteX13" fmla="*/ 1361001 w 2566372"/>
                  <a:gd name="connsiteY13" fmla="*/ 838814 h 1376095"/>
                  <a:gd name="connsiteX14" fmla="*/ 1338925 w 2566372"/>
                  <a:gd name="connsiteY14" fmla="*/ 858160 h 1376095"/>
                  <a:gd name="connsiteX15" fmla="*/ 1357939 w 2566372"/>
                  <a:gd name="connsiteY15" fmla="*/ 873976 h 1376095"/>
                  <a:gd name="connsiteX16" fmla="*/ 1822337 w 2566372"/>
                  <a:gd name="connsiteY16" fmla="*/ 1005992 h 1376095"/>
                  <a:gd name="connsiteX17" fmla="*/ 1846210 w 2566372"/>
                  <a:gd name="connsiteY17" fmla="*/ 1004341 h 1376095"/>
                  <a:gd name="connsiteX18" fmla="*/ 1880321 w 2566372"/>
                  <a:gd name="connsiteY18" fmla="*/ 928925 h 1376095"/>
                  <a:gd name="connsiteX19" fmla="*/ 1893664 w 2566372"/>
                  <a:gd name="connsiteY19" fmla="*/ 838087 h 1376095"/>
                  <a:gd name="connsiteX20" fmla="*/ 1492546 w 2566372"/>
                  <a:gd name="connsiteY20" fmla="*/ 422776 h 1376095"/>
                  <a:gd name="connsiteX21" fmla="*/ 1115341 w 2566372"/>
                  <a:gd name="connsiteY21" fmla="*/ 395766 h 1376095"/>
                  <a:gd name="connsiteX22" fmla="*/ 1104545 w 2566372"/>
                  <a:gd name="connsiteY22" fmla="*/ 396512 h 1376095"/>
                  <a:gd name="connsiteX23" fmla="*/ 580146 w 2566372"/>
                  <a:gd name="connsiteY23" fmla="*/ 838087 h 1376095"/>
                  <a:gd name="connsiteX24" fmla="*/ 593489 w 2566372"/>
                  <a:gd name="connsiteY24" fmla="*/ 928925 h 1376095"/>
                  <a:gd name="connsiteX25" fmla="*/ 616555 w 2566372"/>
                  <a:gd name="connsiteY25" fmla="*/ 979921 h 1376095"/>
                  <a:gd name="connsiteX26" fmla="*/ 744035 w 2566372"/>
                  <a:gd name="connsiteY26" fmla="*/ 988740 h 1376095"/>
                  <a:gd name="connsiteX27" fmla="*/ 1208434 w 2566372"/>
                  <a:gd name="connsiteY27" fmla="*/ 856724 h 1376095"/>
                  <a:gd name="connsiteX28" fmla="*/ 1208828 w 2566372"/>
                  <a:gd name="connsiteY28" fmla="*/ 856396 h 1376095"/>
                  <a:gd name="connsiteX29" fmla="*/ 1176878 w 2566372"/>
                  <a:gd name="connsiteY29" fmla="*/ 823058 h 1376095"/>
                  <a:gd name="connsiteX30" fmla="*/ 1078302 w 2566372"/>
                  <a:gd name="connsiteY30" fmla="*/ 555260 h 1376095"/>
                  <a:gd name="connsiteX31" fmla="*/ 1093418 w 2566372"/>
                  <a:gd name="connsiteY31" fmla="*/ 446833 h 1376095"/>
                  <a:gd name="connsiteX32" fmla="*/ 1236905 w 2566372"/>
                  <a:gd name="connsiteY32" fmla="*/ 387355 h 1376095"/>
                  <a:gd name="connsiteX33" fmla="*/ 1213032 w 2566372"/>
                  <a:gd name="connsiteY33" fmla="*/ 389007 h 1376095"/>
                  <a:gd name="connsiteX34" fmla="*/ 1178921 w 2566372"/>
                  <a:gd name="connsiteY34" fmla="*/ 464422 h 1376095"/>
                  <a:gd name="connsiteX35" fmla="*/ 1165578 w 2566372"/>
                  <a:gd name="connsiteY35" fmla="*/ 555260 h 1376095"/>
                  <a:gd name="connsiteX36" fmla="*/ 1217190 w 2566372"/>
                  <a:gd name="connsiteY36" fmla="*/ 730705 h 1376095"/>
                  <a:gd name="connsiteX37" fmla="*/ 1273833 w 2566372"/>
                  <a:gd name="connsiteY37" fmla="*/ 802325 h 1376095"/>
                  <a:gd name="connsiteX38" fmla="*/ 1288630 w 2566372"/>
                  <a:gd name="connsiteY38" fmla="*/ 790016 h 1376095"/>
                  <a:gd name="connsiteX39" fmla="*/ 1400794 w 2566372"/>
                  <a:gd name="connsiteY39" fmla="*/ 538008 h 1376095"/>
                  <a:gd name="connsiteX40" fmla="*/ 1387451 w 2566372"/>
                  <a:gd name="connsiteY40" fmla="*/ 447170 h 1376095"/>
                  <a:gd name="connsiteX41" fmla="*/ 1364386 w 2566372"/>
                  <a:gd name="connsiteY41" fmla="*/ 396175 h 1376095"/>
                  <a:gd name="connsiteX42" fmla="*/ 1292540 w 2566372"/>
                  <a:gd name="connsiteY42" fmla="*/ 290943 h 1376095"/>
                  <a:gd name="connsiteX43" fmla="*/ 1277959 w 2566372"/>
                  <a:gd name="connsiteY43" fmla="*/ 303072 h 1376095"/>
                  <a:gd name="connsiteX44" fmla="*/ 1303611 w 2566372"/>
                  <a:gd name="connsiteY44" fmla="*/ 304942 h 1376095"/>
                  <a:gd name="connsiteX45" fmla="*/ 1822337 w 2566372"/>
                  <a:gd name="connsiteY45" fmla="*/ 104528 h 1376095"/>
                  <a:gd name="connsiteX46" fmla="*/ 1455137 w 2566372"/>
                  <a:gd name="connsiteY46" fmla="*/ 181506 h 1376095"/>
                  <a:gd name="connsiteX47" fmla="*/ 1359343 w 2566372"/>
                  <a:gd name="connsiteY47" fmla="*/ 235749 h 1376095"/>
                  <a:gd name="connsiteX48" fmla="*/ 1361001 w 2566372"/>
                  <a:gd name="connsiteY48" fmla="*/ 237202 h 1376095"/>
                  <a:gd name="connsiteX49" fmla="*/ 1422082 w 2566372"/>
                  <a:gd name="connsiteY49" fmla="*/ 318575 h 1376095"/>
                  <a:gd name="connsiteX50" fmla="*/ 1509724 w 2566372"/>
                  <a:gd name="connsiteY50" fmla="*/ 337397 h 1376095"/>
                  <a:gd name="connsiteX51" fmla="*/ 1980940 w 2566372"/>
                  <a:gd name="connsiteY51" fmla="*/ 838087 h 1376095"/>
                  <a:gd name="connsiteX52" fmla="*/ 1965824 w 2566372"/>
                  <a:gd name="connsiteY52" fmla="*/ 946515 h 1376095"/>
                  <a:gd name="connsiteX53" fmla="*/ 1943902 w 2566372"/>
                  <a:gd name="connsiteY53" fmla="*/ 997582 h 1376095"/>
                  <a:gd name="connsiteX54" fmla="*/ 1954697 w 2566372"/>
                  <a:gd name="connsiteY54" fmla="*/ 996835 h 1376095"/>
                  <a:gd name="connsiteX55" fmla="*/ 2479096 w 2566372"/>
                  <a:gd name="connsiteY55" fmla="*/ 555260 h 1376095"/>
                  <a:gd name="connsiteX56" fmla="*/ 1822337 w 2566372"/>
                  <a:gd name="connsiteY56" fmla="*/ 104528 h 1376095"/>
                  <a:gd name="connsiteX57" fmla="*/ 744035 w 2566372"/>
                  <a:gd name="connsiteY57" fmla="*/ 87276 h 1376095"/>
                  <a:gd name="connsiteX58" fmla="*/ 87276 w 2566372"/>
                  <a:gd name="connsiteY58" fmla="*/ 538008 h 1376095"/>
                  <a:gd name="connsiteX59" fmla="*/ 488395 w 2566372"/>
                  <a:gd name="connsiteY59" fmla="*/ 953319 h 1376095"/>
                  <a:gd name="connsiteX60" fmla="*/ 513174 w 2566372"/>
                  <a:gd name="connsiteY60" fmla="*/ 958598 h 1376095"/>
                  <a:gd name="connsiteX61" fmla="*/ 507986 w 2566372"/>
                  <a:gd name="connsiteY61" fmla="*/ 946515 h 1376095"/>
                  <a:gd name="connsiteX62" fmla="*/ 492870 w 2566372"/>
                  <a:gd name="connsiteY62" fmla="*/ 838087 h 1376095"/>
                  <a:gd name="connsiteX63" fmla="*/ 1086956 w 2566372"/>
                  <a:gd name="connsiteY63" fmla="*/ 311010 h 1376095"/>
                  <a:gd name="connsiteX64" fmla="*/ 1167317 w 2566372"/>
                  <a:gd name="connsiteY64" fmla="*/ 305152 h 1376095"/>
                  <a:gd name="connsiteX65" fmla="*/ 1205372 w 2566372"/>
                  <a:gd name="connsiteY65" fmla="*/ 254454 h 1376095"/>
                  <a:gd name="connsiteX66" fmla="*/ 1227996 w 2566372"/>
                  <a:gd name="connsiteY66" fmla="*/ 235564 h 1376095"/>
                  <a:gd name="connsiteX67" fmla="*/ 1208434 w 2566372"/>
                  <a:gd name="connsiteY67" fmla="*/ 219292 h 1376095"/>
                  <a:gd name="connsiteX68" fmla="*/ 744035 w 2566372"/>
                  <a:gd name="connsiteY68" fmla="*/ 87276 h 1376095"/>
                  <a:gd name="connsiteX69" fmla="*/ 744035 w 2566372"/>
                  <a:gd name="connsiteY69" fmla="*/ 0 h 1376095"/>
                  <a:gd name="connsiteX70" fmla="*/ 1270147 w 2566372"/>
                  <a:gd name="connsiteY70" fmla="*/ 157579 h 1376095"/>
                  <a:gd name="connsiteX71" fmla="*/ 1295150 w 2566372"/>
                  <a:gd name="connsiteY71" fmla="*/ 179491 h 1376095"/>
                  <a:gd name="connsiteX72" fmla="*/ 1322065 w 2566372"/>
                  <a:gd name="connsiteY72" fmla="*/ 157017 h 1376095"/>
                  <a:gd name="connsiteX73" fmla="*/ 1822337 w 2566372"/>
                  <a:gd name="connsiteY73" fmla="*/ 17252 h 1376095"/>
                  <a:gd name="connsiteX74" fmla="*/ 2566372 w 2566372"/>
                  <a:gd name="connsiteY74" fmla="*/ 555260 h 1376095"/>
                  <a:gd name="connsiteX75" fmla="*/ 1972286 w 2566372"/>
                  <a:gd name="connsiteY75" fmla="*/ 1082338 h 1376095"/>
                  <a:gd name="connsiteX76" fmla="*/ 1891926 w 2566372"/>
                  <a:gd name="connsiteY76" fmla="*/ 1088196 h 1376095"/>
                  <a:gd name="connsiteX77" fmla="*/ 1853871 w 2566372"/>
                  <a:gd name="connsiteY77" fmla="*/ 1138893 h 1376095"/>
                  <a:gd name="connsiteX78" fmla="*/ 1236905 w 2566372"/>
                  <a:gd name="connsiteY78" fmla="*/ 1376095 h 1376095"/>
                  <a:gd name="connsiteX79" fmla="*/ 619940 w 2566372"/>
                  <a:gd name="connsiteY79" fmla="*/ 1138893 h 1376095"/>
                  <a:gd name="connsiteX80" fmla="*/ 558550 w 2566372"/>
                  <a:gd name="connsiteY80" fmla="*/ 1057109 h 1376095"/>
                  <a:gd name="connsiteX81" fmla="*/ 454423 w 2566372"/>
                  <a:gd name="connsiteY81" fmla="*/ 1033737 h 1376095"/>
                  <a:gd name="connsiteX82" fmla="*/ 0 w 2566372"/>
                  <a:gd name="connsiteY82" fmla="*/ 538008 h 1376095"/>
                  <a:gd name="connsiteX83" fmla="*/ 744035 w 2566372"/>
                  <a:gd name="connsiteY83" fmla="*/ 0 h 137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566372" h="1376095">
                    <a:moveTo>
                      <a:pt x="1273056" y="915888"/>
                    </a:moveTo>
                    <a:lnTo>
                      <a:pt x="1270147" y="918437"/>
                    </a:lnTo>
                    <a:cubicBezTo>
                      <a:pt x="1135504" y="1015798"/>
                      <a:pt x="949495" y="1076016"/>
                      <a:pt x="744035" y="1076016"/>
                    </a:cubicBezTo>
                    <a:lnTo>
                      <a:pt x="677330" y="1071154"/>
                    </a:lnTo>
                    <a:lnTo>
                      <a:pt x="692310" y="1090096"/>
                    </a:lnTo>
                    <a:cubicBezTo>
                      <a:pt x="810335" y="1209991"/>
                      <a:pt x="1010207" y="1288819"/>
                      <a:pt x="1236905" y="1288819"/>
                    </a:cubicBezTo>
                    <a:cubicBezTo>
                      <a:pt x="1418264" y="1288819"/>
                      <a:pt x="1582454" y="1238369"/>
                      <a:pt x="1701304" y="1156803"/>
                    </a:cubicBezTo>
                    <a:lnTo>
                      <a:pt x="1781284" y="1090276"/>
                    </a:lnTo>
                    <a:lnTo>
                      <a:pt x="1672388" y="1082338"/>
                    </a:lnTo>
                    <a:cubicBezTo>
                      <a:pt x="1545247" y="1063525"/>
                      <a:pt x="1429918" y="1021263"/>
                      <a:pt x="1335422" y="962074"/>
                    </a:cubicBezTo>
                    <a:close/>
                    <a:moveTo>
                      <a:pt x="1467767" y="417497"/>
                    </a:moveTo>
                    <a:lnTo>
                      <a:pt x="1472954" y="429581"/>
                    </a:lnTo>
                    <a:cubicBezTo>
                      <a:pt x="1482865" y="464604"/>
                      <a:pt x="1488070" y="500866"/>
                      <a:pt x="1488070" y="538008"/>
                    </a:cubicBezTo>
                    <a:cubicBezTo>
                      <a:pt x="1488070" y="649433"/>
                      <a:pt x="1441226" y="752947"/>
                      <a:pt x="1361001" y="838814"/>
                    </a:cubicBezTo>
                    <a:lnTo>
                      <a:pt x="1338925" y="858160"/>
                    </a:lnTo>
                    <a:lnTo>
                      <a:pt x="1357939" y="873976"/>
                    </a:lnTo>
                    <a:cubicBezTo>
                      <a:pt x="1476789" y="955542"/>
                      <a:pt x="1640978" y="1005992"/>
                      <a:pt x="1822337" y="1005992"/>
                    </a:cubicBezTo>
                    <a:lnTo>
                      <a:pt x="1846210" y="1004341"/>
                    </a:lnTo>
                    <a:lnTo>
                      <a:pt x="1880321" y="928925"/>
                    </a:lnTo>
                    <a:cubicBezTo>
                      <a:pt x="1889070" y="899584"/>
                      <a:pt x="1893664" y="869204"/>
                      <a:pt x="1893664" y="838087"/>
                    </a:cubicBezTo>
                    <a:cubicBezTo>
                      <a:pt x="1893664" y="651388"/>
                      <a:pt x="1728266" y="491201"/>
                      <a:pt x="1492546" y="422776"/>
                    </a:cubicBezTo>
                    <a:close/>
                    <a:moveTo>
                      <a:pt x="1115341" y="395766"/>
                    </a:moveTo>
                    <a:lnTo>
                      <a:pt x="1104545" y="396512"/>
                    </a:lnTo>
                    <a:cubicBezTo>
                      <a:pt x="805271" y="438542"/>
                      <a:pt x="580146" y="620272"/>
                      <a:pt x="580146" y="838087"/>
                    </a:cubicBezTo>
                    <a:cubicBezTo>
                      <a:pt x="580146" y="869204"/>
                      <a:pt x="584741" y="899584"/>
                      <a:pt x="593489" y="928925"/>
                    </a:cubicBezTo>
                    <a:lnTo>
                      <a:pt x="616555" y="979921"/>
                    </a:lnTo>
                    <a:lnTo>
                      <a:pt x="744035" y="988740"/>
                    </a:lnTo>
                    <a:cubicBezTo>
                      <a:pt x="925394" y="988740"/>
                      <a:pt x="1089584" y="938290"/>
                      <a:pt x="1208434" y="856724"/>
                    </a:cubicBezTo>
                    <a:lnTo>
                      <a:pt x="1208828" y="856396"/>
                    </a:lnTo>
                    <a:lnTo>
                      <a:pt x="1176878" y="823058"/>
                    </a:lnTo>
                    <a:cubicBezTo>
                      <a:pt x="1114168" y="744197"/>
                      <a:pt x="1078302" y="652757"/>
                      <a:pt x="1078302" y="555260"/>
                    </a:cubicBezTo>
                    <a:cubicBezTo>
                      <a:pt x="1078302" y="518118"/>
                      <a:pt x="1083507" y="481856"/>
                      <a:pt x="1093418" y="446833"/>
                    </a:cubicBezTo>
                    <a:close/>
                    <a:moveTo>
                      <a:pt x="1236905" y="387355"/>
                    </a:moveTo>
                    <a:lnTo>
                      <a:pt x="1213032" y="389007"/>
                    </a:lnTo>
                    <a:lnTo>
                      <a:pt x="1178921" y="464422"/>
                    </a:lnTo>
                    <a:cubicBezTo>
                      <a:pt x="1170173" y="493764"/>
                      <a:pt x="1165578" y="524144"/>
                      <a:pt x="1165578" y="555260"/>
                    </a:cubicBezTo>
                    <a:cubicBezTo>
                      <a:pt x="1165578" y="617493"/>
                      <a:pt x="1183956" y="676780"/>
                      <a:pt x="1217190" y="730705"/>
                    </a:cubicBezTo>
                    <a:lnTo>
                      <a:pt x="1273833" y="802325"/>
                    </a:lnTo>
                    <a:lnTo>
                      <a:pt x="1288630" y="790016"/>
                    </a:lnTo>
                    <a:cubicBezTo>
                      <a:pt x="1359445" y="718079"/>
                      <a:pt x="1400794" y="631358"/>
                      <a:pt x="1400794" y="538008"/>
                    </a:cubicBezTo>
                    <a:cubicBezTo>
                      <a:pt x="1400794" y="506892"/>
                      <a:pt x="1396200" y="476512"/>
                      <a:pt x="1387451" y="447170"/>
                    </a:cubicBezTo>
                    <a:lnTo>
                      <a:pt x="1364386" y="396175"/>
                    </a:lnTo>
                    <a:close/>
                    <a:moveTo>
                      <a:pt x="1292540" y="290943"/>
                    </a:moveTo>
                    <a:lnTo>
                      <a:pt x="1277959" y="303072"/>
                    </a:lnTo>
                    <a:lnTo>
                      <a:pt x="1303611" y="304942"/>
                    </a:lnTo>
                    <a:close/>
                    <a:moveTo>
                      <a:pt x="1822337" y="104528"/>
                    </a:moveTo>
                    <a:cubicBezTo>
                      <a:pt x="1686318" y="104528"/>
                      <a:pt x="1559957" y="132906"/>
                      <a:pt x="1455137" y="181506"/>
                    </a:cubicBezTo>
                    <a:lnTo>
                      <a:pt x="1359343" y="235749"/>
                    </a:lnTo>
                    <a:lnTo>
                      <a:pt x="1361001" y="237202"/>
                    </a:lnTo>
                    <a:lnTo>
                      <a:pt x="1422082" y="318575"/>
                    </a:lnTo>
                    <a:lnTo>
                      <a:pt x="1509724" y="337397"/>
                    </a:lnTo>
                    <a:cubicBezTo>
                      <a:pt x="1785674" y="416079"/>
                      <a:pt x="1980940" y="610594"/>
                      <a:pt x="1980940" y="838087"/>
                    </a:cubicBezTo>
                    <a:cubicBezTo>
                      <a:pt x="1980940" y="875229"/>
                      <a:pt x="1975735" y="911492"/>
                      <a:pt x="1965824" y="946515"/>
                    </a:cubicBezTo>
                    <a:lnTo>
                      <a:pt x="1943902" y="997582"/>
                    </a:lnTo>
                    <a:lnTo>
                      <a:pt x="1954697" y="996835"/>
                    </a:lnTo>
                    <a:cubicBezTo>
                      <a:pt x="2253971" y="954806"/>
                      <a:pt x="2479096" y="773076"/>
                      <a:pt x="2479096" y="555260"/>
                    </a:cubicBezTo>
                    <a:cubicBezTo>
                      <a:pt x="2479096" y="306328"/>
                      <a:pt x="2185055" y="104528"/>
                      <a:pt x="1822337" y="104528"/>
                    </a:cubicBezTo>
                    <a:close/>
                    <a:moveTo>
                      <a:pt x="744035" y="87276"/>
                    </a:moveTo>
                    <a:cubicBezTo>
                      <a:pt x="381317" y="87276"/>
                      <a:pt x="87276" y="289076"/>
                      <a:pt x="87276" y="538008"/>
                    </a:cubicBezTo>
                    <a:cubicBezTo>
                      <a:pt x="87276" y="724707"/>
                      <a:pt x="252674" y="884894"/>
                      <a:pt x="488395" y="953319"/>
                    </a:cubicBezTo>
                    <a:lnTo>
                      <a:pt x="513174" y="958598"/>
                    </a:lnTo>
                    <a:lnTo>
                      <a:pt x="507986" y="946515"/>
                    </a:lnTo>
                    <a:cubicBezTo>
                      <a:pt x="498075" y="911492"/>
                      <a:pt x="492870" y="875229"/>
                      <a:pt x="492870" y="838087"/>
                    </a:cubicBezTo>
                    <a:cubicBezTo>
                      <a:pt x="492870" y="578095"/>
                      <a:pt x="747912" y="361177"/>
                      <a:pt x="1086956" y="311010"/>
                    </a:cubicBezTo>
                    <a:lnTo>
                      <a:pt x="1167317" y="305152"/>
                    </a:lnTo>
                    <a:lnTo>
                      <a:pt x="1205372" y="254454"/>
                    </a:lnTo>
                    <a:lnTo>
                      <a:pt x="1227996" y="235564"/>
                    </a:lnTo>
                    <a:lnTo>
                      <a:pt x="1208434" y="219292"/>
                    </a:lnTo>
                    <a:cubicBezTo>
                      <a:pt x="1089584" y="137726"/>
                      <a:pt x="925394" y="87276"/>
                      <a:pt x="744035" y="87276"/>
                    </a:cubicBezTo>
                    <a:close/>
                    <a:moveTo>
                      <a:pt x="744035" y="0"/>
                    </a:moveTo>
                    <a:cubicBezTo>
                      <a:pt x="949495" y="0"/>
                      <a:pt x="1135504" y="60218"/>
                      <a:pt x="1270147" y="157579"/>
                    </a:cubicBezTo>
                    <a:lnTo>
                      <a:pt x="1295150" y="179491"/>
                    </a:lnTo>
                    <a:lnTo>
                      <a:pt x="1322065" y="157017"/>
                    </a:lnTo>
                    <a:cubicBezTo>
                      <a:pt x="1454196" y="70178"/>
                      <a:pt x="1629719" y="17252"/>
                      <a:pt x="1822337" y="17252"/>
                    </a:cubicBezTo>
                    <a:cubicBezTo>
                      <a:pt x="2233256" y="17252"/>
                      <a:pt x="2566372" y="258126"/>
                      <a:pt x="2566372" y="555260"/>
                    </a:cubicBezTo>
                    <a:cubicBezTo>
                      <a:pt x="2566372" y="815252"/>
                      <a:pt x="2311330" y="1032171"/>
                      <a:pt x="1972286" y="1082338"/>
                    </a:cubicBezTo>
                    <a:lnTo>
                      <a:pt x="1891926" y="1088196"/>
                    </a:lnTo>
                    <a:lnTo>
                      <a:pt x="1853871" y="1138893"/>
                    </a:lnTo>
                    <a:cubicBezTo>
                      <a:pt x="1720162" y="1282004"/>
                      <a:pt x="1493730" y="1376095"/>
                      <a:pt x="1236905" y="1376095"/>
                    </a:cubicBezTo>
                    <a:cubicBezTo>
                      <a:pt x="980081" y="1376095"/>
                      <a:pt x="753648" y="1282004"/>
                      <a:pt x="619940" y="1138893"/>
                    </a:cubicBezTo>
                    <a:lnTo>
                      <a:pt x="558550" y="1057109"/>
                    </a:lnTo>
                    <a:lnTo>
                      <a:pt x="454423" y="1033737"/>
                    </a:lnTo>
                    <a:cubicBezTo>
                      <a:pt x="187378" y="952063"/>
                      <a:pt x="0" y="760859"/>
                      <a:pt x="0" y="538008"/>
                    </a:cubicBezTo>
                    <a:cubicBezTo>
                      <a:pt x="0" y="240874"/>
                      <a:pt x="333116" y="0"/>
                      <a:pt x="744035" y="0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0E65EAB0-FDBE-451E-835F-5D45C7A0C2CE}"/>
                  </a:ext>
                </a:extLst>
              </p:cNvPr>
              <p:cNvSpPr/>
              <p:nvPr/>
            </p:nvSpPr>
            <p:spPr>
              <a:xfrm rot="10800000">
                <a:off x="3706196" y="3412614"/>
                <a:ext cx="2566372" cy="1200255"/>
              </a:xfrm>
              <a:custGeom>
                <a:avLst/>
                <a:gdLst>
                  <a:gd name="connsiteX0" fmla="*/ 1273056 w 2566372"/>
                  <a:gd name="connsiteY0" fmla="*/ 915888 h 1376095"/>
                  <a:gd name="connsiteX1" fmla="*/ 1270147 w 2566372"/>
                  <a:gd name="connsiteY1" fmla="*/ 918437 h 1376095"/>
                  <a:gd name="connsiteX2" fmla="*/ 744035 w 2566372"/>
                  <a:gd name="connsiteY2" fmla="*/ 1076016 h 1376095"/>
                  <a:gd name="connsiteX3" fmla="*/ 677330 w 2566372"/>
                  <a:gd name="connsiteY3" fmla="*/ 1071154 h 1376095"/>
                  <a:gd name="connsiteX4" fmla="*/ 692310 w 2566372"/>
                  <a:gd name="connsiteY4" fmla="*/ 1090096 h 1376095"/>
                  <a:gd name="connsiteX5" fmla="*/ 1236905 w 2566372"/>
                  <a:gd name="connsiteY5" fmla="*/ 1288819 h 1376095"/>
                  <a:gd name="connsiteX6" fmla="*/ 1701304 w 2566372"/>
                  <a:gd name="connsiteY6" fmla="*/ 1156803 h 1376095"/>
                  <a:gd name="connsiteX7" fmla="*/ 1781284 w 2566372"/>
                  <a:gd name="connsiteY7" fmla="*/ 1090276 h 1376095"/>
                  <a:gd name="connsiteX8" fmla="*/ 1672388 w 2566372"/>
                  <a:gd name="connsiteY8" fmla="*/ 1082338 h 1376095"/>
                  <a:gd name="connsiteX9" fmla="*/ 1335422 w 2566372"/>
                  <a:gd name="connsiteY9" fmla="*/ 962074 h 1376095"/>
                  <a:gd name="connsiteX10" fmla="*/ 1467767 w 2566372"/>
                  <a:gd name="connsiteY10" fmla="*/ 417497 h 1376095"/>
                  <a:gd name="connsiteX11" fmla="*/ 1472954 w 2566372"/>
                  <a:gd name="connsiteY11" fmla="*/ 429581 h 1376095"/>
                  <a:gd name="connsiteX12" fmla="*/ 1488070 w 2566372"/>
                  <a:gd name="connsiteY12" fmla="*/ 538008 h 1376095"/>
                  <a:gd name="connsiteX13" fmla="*/ 1361001 w 2566372"/>
                  <a:gd name="connsiteY13" fmla="*/ 838814 h 1376095"/>
                  <a:gd name="connsiteX14" fmla="*/ 1338925 w 2566372"/>
                  <a:gd name="connsiteY14" fmla="*/ 858160 h 1376095"/>
                  <a:gd name="connsiteX15" fmla="*/ 1357939 w 2566372"/>
                  <a:gd name="connsiteY15" fmla="*/ 873976 h 1376095"/>
                  <a:gd name="connsiteX16" fmla="*/ 1822337 w 2566372"/>
                  <a:gd name="connsiteY16" fmla="*/ 1005992 h 1376095"/>
                  <a:gd name="connsiteX17" fmla="*/ 1846210 w 2566372"/>
                  <a:gd name="connsiteY17" fmla="*/ 1004341 h 1376095"/>
                  <a:gd name="connsiteX18" fmla="*/ 1880321 w 2566372"/>
                  <a:gd name="connsiteY18" fmla="*/ 928925 h 1376095"/>
                  <a:gd name="connsiteX19" fmla="*/ 1893664 w 2566372"/>
                  <a:gd name="connsiteY19" fmla="*/ 838087 h 1376095"/>
                  <a:gd name="connsiteX20" fmla="*/ 1492546 w 2566372"/>
                  <a:gd name="connsiteY20" fmla="*/ 422776 h 1376095"/>
                  <a:gd name="connsiteX21" fmla="*/ 1115341 w 2566372"/>
                  <a:gd name="connsiteY21" fmla="*/ 395766 h 1376095"/>
                  <a:gd name="connsiteX22" fmla="*/ 1104545 w 2566372"/>
                  <a:gd name="connsiteY22" fmla="*/ 396512 h 1376095"/>
                  <a:gd name="connsiteX23" fmla="*/ 580146 w 2566372"/>
                  <a:gd name="connsiteY23" fmla="*/ 838087 h 1376095"/>
                  <a:gd name="connsiteX24" fmla="*/ 593489 w 2566372"/>
                  <a:gd name="connsiteY24" fmla="*/ 928925 h 1376095"/>
                  <a:gd name="connsiteX25" fmla="*/ 616555 w 2566372"/>
                  <a:gd name="connsiteY25" fmla="*/ 979921 h 1376095"/>
                  <a:gd name="connsiteX26" fmla="*/ 744035 w 2566372"/>
                  <a:gd name="connsiteY26" fmla="*/ 988740 h 1376095"/>
                  <a:gd name="connsiteX27" fmla="*/ 1208434 w 2566372"/>
                  <a:gd name="connsiteY27" fmla="*/ 856724 h 1376095"/>
                  <a:gd name="connsiteX28" fmla="*/ 1208828 w 2566372"/>
                  <a:gd name="connsiteY28" fmla="*/ 856396 h 1376095"/>
                  <a:gd name="connsiteX29" fmla="*/ 1176878 w 2566372"/>
                  <a:gd name="connsiteY29" fmla="*/ 823058 h 1376095"/>
                  <a:gd name="connsiteX30" fmla="*/ 1078302 w 2566372"/>
                  <a:gd name="connsiteY30" fmla="*/ 555260 h 1376095"/>
                  <a:gd name="connsiteX31" fmla="*/ 1093418 w 2566372"/>
                  <a:gd name="connsiteY31" fmla="*/ 446833 h 1376095"/>
                  <a:gd name="connsiteX32" fmla="*/ 1236905 w 2566372"/>
                  <a:gd name="connsiteY32" fmla="*/ 387355 h 1376095"/>
                  <a:gd name="connsiteX33" fmla="*/ 1213032 w 2566372"/>
                  <a:gd name="connsiteY33" fmla="*/ 389007 h 1376095"/>
                  <a:gd name="connsiteX34" fmla="*/ 1178921 w 2566372"/>
                  <a:gd name="connsiteY34" fmla="*/ 464422 h 1376095"/>
                  <a:gd name="connsiteX35" fmla="*/ 1165578 w 2566372"/>
                  <a:gd name="connsiteY35" fmla="*/ 555260 h 1376095"/>
                  <a:gd name="connsiteX36" fmla="*/ 1217190 w 2566372"/>
                  <a:gd name="connsiteY36" fmla="*/ 730705 h 1376095"/>
                  <a:gd name="connsiteX37" fmla="*/ 1273833 w 2566372"/>
                  <a:gd name="connsiteY37" fmla="*/ 802325 h 1376095"/>
                  <a:gd name="connsiteX38" fmla="*/ 1288630 w 2566372"/>
                  <a:gd name="connsiteY38" fmla="*/ 790016 h 1376095"/>
                  <a:gd name="connsiteX39" fmla="*/ 1400794 w 2566372"/>
                  <a:gd name="connsiteY39" fmla="*/ 538008 h 1376095"/>
                  <a:gd name="connsiteX40" fmla="*/ 1387451 w 2566372"/>
                  <a:gd name="connsiteY40" fmla="*/ 447170 h 1376095"/>
                  <a:gd name="connsiteX41" fmla="*/ 1364386 w 2566372"/>
                  <a:gd name="connsiteY41" fmla="*/ 396175 h 1376095"/>
                  <a:gd name="connsiteX42" fmla="*/ 1292540 w 2566372"/>
                  <a:gd name="connsiteY42" fmla="*/ 290943 h 1376095"/>
                  <a:gd name="connsiteX43" fmla="*/ 1277959 w 2566372"/>
                  <a:gd name="connsiteY43" fmla="*/ 303072 h 1376095"/>
                  <a:gd name="connsiteX44" fmla="*/ 1303611 w 2566372"/>
                  <a:gd name="connsiteY44" fmla="*/ 304942 h 1376095"/>
                  <a:gd name="connsiteX45" fmla="*/ 1822337 w 2566372"/>
                  <a:gd name="connsiteY45" fmla="*/ 104528 h 1376095"/>
                  <a:gd name="connsiteX46" fmla="*/ 1455137 w 2566372"/>
                  <a:gd name="connsiteY46" fmla="*/ 181506 h 1376095"/>
                  <a:gd name="connsiteX47" fmla="*/ 1359343 w 2566372"/>
                  <a:gd name="connsiteY47" fmla="*/ 235749 h 1376095"/>
                  <a:gd name="connsiteX48" fmla="*/ 1361001 w 2566372"/>
                  <a:gd name="connsiteY48" fmla="*/ 237202 h 1376095"/>
                  <a:gd name="connsiteX49" fmla="*/ 1422082 w 2566372"/>
                  <a:gd name="connsiteY49" fmla="*/ 318575 h 1376095"/>
                  <a:gd name="connsiteX50" fmla="*/ 1509724 w 2566372"/>
                  <a:gd name="connsiteY50" fmla="*/ 337397 h 1376095"/>
                  <a:gd name="connsiteX51" fmla="*/ 1980940 w 2566372"/>
                  <a:gd name="connsiteY51" fmla="*/ 838087 h 1376095"/>
                  <a:gd name="connsiteX52" fmla="*/ 1965824 w 2566372"/>
                  <a:gd name="connsiteY52" fmla="*/ 946515 h 1376095"/>
                  <a:gd name="connsiteX53" fmla="*/ 1943902 w 2566372"/>
                  <a:gd name="connsiteY53" fmla="*/ 997582 h 1376095"/>
                  <a:gd name="connsiteX54" fmla="*/ 1954697 w 2566372"/>
                  <a:gd name="connsiteY54" fmla="*/ 996835 h 1376095"/>
                  <a:gd name="connsiteX55" fmla="*/ 2479096 w 2566372"/>
                  <a:gd name="connsiteY55" fmla="*/ 555260 h 1376095"/>
                  <a:gd name="connsiteX56" fmla="*/ 1822337 w 2566372"/>
                  <a:gd name="connsiteY56" fmla="*/ 104528 h 1376095"/>
                  <a:gd name="connsiteX57" fmla="*/ 744035 w 2566372"/>
                  <a:gd name="connsiteY57" fmla="*/ 87276 h 1376095"/>
                  <a:gd name="connsiteX58" fmla="*/ 87276 w 2566372"/>
                  <a:gd name="connsiteY58" fmla="*/ 538008 h 1376095"/>
                  <a:gd name="connsiteX59" fmla="*/ 488395 w 2566372"/>
                  <a:gd name="connsiteY59" fmla="*/ 953319 h 1376095"/>
                  <a:gd name="connsiteX60" fmla="*/ 513174 w 2566372"/>
                  <a:gd name="connsiteY60" fmla="*/ 958598 h 1376095"/>
                  <a:gd name="connsiteX61" fmla="*/ 507986 w 2566372"/>
                  <a:gd name="connsiteY61" fmla="*/ 946515 h 1376095"/>
                  <a:gd name="connsiteX62" fmla="*/ 492870 w 2566372"/>
                  <a:gd name="connsiteY62" fmla="*/ 838087 h 1376095"/>
                  <a:gd name="connsiteX63" fmla="*/ 1086956 w 2566372"/>
                  <a:gd name="connsiteY63" fmla="*/ 311010 h 1376095"/>
                  <a:gd name="connsiteX64" fmla="*/ 1167317 w 2566372"/>
                  <a:gd name="connsiteY64" fmla="*/ 305152 h 1376095"/>
                  <a:gd name="connsiteX65" fmla="*/ 1205372 w 2566372"/>
                  <a:gd name="connsiteY65" fmla="*/ 254454 h 1376095"/>
                  <a:gd name="connsiteX66" fmla="*/ 1227996 w 2566372"/>
                  <a:gd name="connsiteY66" fmla="*/ 235564 h 1376095"/>
                  <a:gd name="connsiteX67" fmla="*/ 1208434 w 2566372"/>
                  <a:gd name="connsiteY67" fmla="*/ 219292 h 1376095"/>
                  <a:gd name="connsiteX68" fmla="*/ 744035 w 2566372"/>
                  <a:gd name="connsiteY68" fmla="*/ 87276 h 1376095"/>
                  <a:gd name="connsiteX69" fmla="*/ 744035 w 2566372"/>
                  <a:gd name="connsiteY69" fmla="*/ 0 h 1376095"/>
                  <a:gd name="connsiteX70" fmla="*/ 1270147 w 2566372"/>
                  <a:gd name="connsiteY70" fmla="*/ 157579 h 1376095"/>
                  <a:gd name="connsiteX71" fmla="*/ 1295150 w 2566372"/>
                  <a:gd name="connsiteY71" fmla="*/ 179491 h 1376095"/>
                  <a:gd name="connsiteX72" fmla="*/ 1322065 w 2566372"/>
                  <a:gd name="connsiteY72" fmla="*/ 157017 h 1376095"/>
                  <a:gd name="connsiteX73" fmla="*/ 1822337 w 2566372"/>
                  <a:gd name="connsiteY73" fmla="*/ 17252 h 1376095"/>
                  <a:gd name="connsiteX74" fmla="*/ 2566372 w 2566372"/>
                  <a:gd name="connsiteY74" fmla="*/ 555260 h 1376095"/>
                  <a:gd name="connsiteX75" fmla="*/ 1972286 w 2566372"/>
                  <a:gd name="connsiteY75" fmla="*/ 1082338 h 1376095"/>
                  <a:gd name="connsiteX76" fmla="*/ 1891926 w 2566372"/>
                  <a:gd name="connsiteY76" fmla="*/ 1088196 h 1376095"/>
                  <a:gd name="connsiteX77" fmla="*/ 1853871 w 2566372"/>
                  <a:gd name="connsiteY77" fmla="*/ 1138893 h 1376095"/>
                  <a:gd name="connsiteX78" fmla="*/ 1236905 w 2566372"/>
                  <a:gd name="connsiteY78" fmla="*/ 1376095 h 1376095"/>
                  <a:gd name="connsiteX79" fmla="*/ 619940 w 2566372"/>
                  <a:gd name="connsiteY79" fmla="*/ 1138893 h 1376095"/>
                  <a:gd name="connsiteX80" fmla="*/ 558550 w 2566372"/>
                  <a:gd name="connsiteY80" fmla="*/ 1057109 h 1376095"/>
                  <a:gd name="connsiteX81" fmla="*/ 454423 w 2566372"/>
                  <a:gd name="connsiteY81" fmla="*/ 1033737 h 1376095"/>
                  <a:gd name="connsiteX82" fmla="*/ 0 w 2566372"/>
                  <a:gd name="connsiteY82" fmla="*/ 538008 h 1376095"/>
                  <a:gd name="connsiteX83" fmla="*/ 744035 w 2566372"/>
                  <a:gd name="connsiteY83" fmla="*/ 0 h 137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566372" h="1376095">
                    <a:moveTo>
                      <a:pt x="1273056" y="915888"/>
                    </a:moveTo>
                    <a:lnTo>
                      <a:pt x="1270147" y="918437"/>
                    </a:lnTo>
                    <a:cubicBezTo>
                      <a:pt x="1135504" y="1015798"/>
                      <a:pt x="949495" y="1076016"/>
                      <a:pt x="744035" y="1076016"/>
                    </a:cubicBezTo>
                    <a:lnTo>
                      <a:pt x="677330" y="1071154"/>
                    </a:lnTo>
                    <a:lnTo>
                      <a:pt x="692310" y="1090096"/>
                    </a:lnTo>
                    <a:cubicBezTo>
                      <a:pt x="810335" y="1209991"/>
                      <a:pt x="1010207" y="1288819"/>
                      <a:pt x="1236905" y="1288819"/>
                    </a:cubicBezTo>
                    <a:cubicBezTo>
                      <a:pt x="1418264" y="1288819"/>
                      <a:pt x="1582454" y="1238369"/>
                      <a:pt x="1701304" y="1156803"/>
                    </a:cubicBezTo>
                    <a:lnTo>
                      <a:pt x="1781284" y="1090276"/>
                    </a:lnTo>
                    <a:lnTo>
                      <a:pt x="1672388" y="1082338"/>
                    </a:lnTo>
                    <a:cubicBezTo>
                      <a:pt x="1545247" y="1063525"/>
                      <a:pt x="1429918" y="1021263"/>
                      <a:pt x="1335422" y="962074"/>
                    </a:cubicBezTo>
                    <a:close/>
                    <a:moveTo>
                      <a:pt x="1467767" y="417497"/>
                    </a:moveTo>
                    <a:lnTo>
                      <a:pt x="1472954" y="429581"/>
                    </a:lnTo>
                    <a:cubicBezTo>
                      <a:pt x="1482865" y="464604"/>
                      <a:pt x="1488070" y="500866"/>
                      <a:pt x="1488070" y="538008"/>
                    </a:cubicBezTo>
                    <a:cubicBezTo>
                      <a:pt x="1488070" y="649433"/>
                      <a:pt x="1441226" y="752947"/>
                      <a:pt x="1361001" y="838814"/>
                    </a:cubicBezTo>
                    <a:lnTo>
                      <a:pt x="1338925" y="858160"/>
                    </a:lnTo>
                    <a:lnTo>
                      <a:pt x="1357939" y="873976"/>
                    </a:lnTo>
                    <a:cubicBezTo>
                      <a:pt x="1476789" y="955542"/>
                      <a:pt x="1640978" y="1005992"/>
                      <a:pt x="1822337" y="1005992"/>
                    </a:cubicBezTo>
                    <a:lnTo>
                      <a:pt x="1846210" y="1004341"/>
                    </a:lnTo>
                    <a:lnTo>
                      <a:pt x="1880321" y="928925"/>
                    </a:lnTo>
                    <a:cubicBezTo>
                      <a:pt x="1889070" y="899584"/>
                      <a:pt x="1893664" y="869204"/>
                      <a:pt x="1893664" y="838087"/>
                    </a:cubicBezTo>
                    <a:cubicBezTo>
                      <a:pt x="1893664" y="651388"/>
                      <a:pt x="1728266" y="491201"/>
                      <a:pt x="1492546" y="422776"/>
                    </a:cubicBezTo>
                    <a:close/>
                    <a:moveTo>
                      <a:pt x="1115341" y="395766"/>
                    </a:moveTo>
                    <a:lnTo>
                      <a:pt x="1104545" y="396512"/>
                    </a:lnTo>
                    <a:cubicBezTo>
                      <a:pt x="805271" y="438542"/>
                      <a:pt x="580146" y="620272"/>
                      <a:pt x="580146" y="838087"/>
                    </a:cubicBezTo>
                    <a:cubicBezTo>
                      <a:pt x="580146" y="869204"/>
                      <a:pt x="584741" y="899584"/>
                      <a:pt x="593489" y="928925"/>
                    </a:cubicBezTo>
                    <a:lnTo>
                      <a:pt x="616555" y="979921"/>
                    </a:lnTo>
                    <a:lnTo>
                      <a:pt x="744035" y="988740"/>
                    </a:lnTo>
                    <a:cubicBezTo>
                      <a:pt x="925394" y="988740"/>
                      <a:pt x="1089584" y="938290"/>
                      <a:pt x="1208434" y="856724"/>
                    </a:cubicBezTo>
                    <a:lnTo>
                      <a:pt x="1208828" y="856396"/>
                    </a:lnTo>
                    <a:lnTo>
                      <a:pt x="1176878" y="823058"/>
                    </a:lnTo>
                    <a:cubicBezTo>
                      <a:pt x="1114168" y="744197"/>
                      <a:pt x="1078302" y="652757"/>
                      <a:pt x="1078302" y="555260"/>
                    </a:cubicBezTo>
                    <a:cubicBezTo>
                      <a:pt x="1078302" y="518118"/>
                      <a:pt x="1083507" y="481856"/>
                      <a:pt x="1093418" y="446833"/>
                    </a:cubicBezTo>
                    <a:close/>
                    <a:moveTo>
                      <a:pt x="1236905" y="387355"/>
                    </a:moveTo>
                    <a:lnTo>
                      <a:pt x="1213032" y="389007"/>
                    </a:lnTo>
                    <a:lnTo>
                      <a:pt x="1178921" y="464422"/>
                    </a:lnTo>
                    <a:cubicBezTo>
                      <a:pt x="1170173" y="493764"/>
                      <a:pt x="1165578" y="524144"/>
                      <a:pt x="1165578" y="555260"/>
                    </a:cubicBezTo>
                    <a:cubicBezTo>
                      <a:pt x="1165578" y="617493"/>
                      <a:pt x="1183956" y="676780"/>
                      <a:pt x="1217190" y="730705"/>
                    </a:cubicBezTo>
                    <a:lnTo>
                      <a:pt x="1273833" y="802325"/>
                    </a:lnTo>
                    <a:lnTo>
                      <a:pt x="1288630" y="790016"/>
                    </a:lnTo>
                    <a:cubicBezTo>
                      <a:pt x="1359445" y="718079"/>
                      <a:pt x="1400794" y="631358"/>
                      <a:pt x="1400794" y="538008"/>
                    </a:cubicBezTo>
                    <a:cubicBezTo>
                      <a:pt x="1400794" y="506892"/>
                      <a:pt x="1396200" y="476512"/>
                      <a:pt x="1387451" y="447170"/>
                    </a:cubicBezTo>
                    <a:lnTo>
                      <a:pt x="1364386" y="396175"/>
                    </a:lnTo>
                    <a:close/>
                    <a:moveTo>
                      <a:pt x="1292540" y="290943"/>
                    </a:moveTo>
                    <a:lnTo>
                      <a:pt x="1277959" y="303072"/>
                    </a:lnTo>
                    <a:lnTo>
                      <a:pt x="1303611" y="304942"/>
                    </a:lnTo>
                    <a:close/>
                    <a:moveTo>
                      <a:pt x="1822337" y="104528"/>
                    </a:moveTo>
                    <a:cubicBezTo>
                      <a:pt x="1686318" y="104528"/>
                      <a:pt x="1559957" y="132906"/>
                      <a:pt x="1455137" y="181506"/>
                    </a:cubicBezTo>
                    <a:lnTo>
                      <a:pt x="1359343" y="235749"/>
                    </a:lnTo>
                    <a:lnTo>
                      <a:pt x="1361001" y="237202"/>
                    </a:lnTo>
                    <a:lnTo>
                      <a:pt x="1422082" y="318575"/>
                    </a:lnTo>
                    <a:lnTo>
                      <a:pt x="1509724" y="337397"/>
                    </a:lnTo>
                    <a:cubicBezTo>
                      <a:pt x="1785674" y="416079"/>
                      <a:pt x="1980940" y="610594"/>
                      <a:pt x="1980940" y="838087"/>
                    </a:cubicBezTo>
                    <a:cubicBezTo>
                      <a:pt x="1980940" y="875229"/>
                      <a:pt x="1975735" y="911492"/>
                      <a:pt x="1965824" y="946515"/>
                    </a:cubicBezTo>
                    <a:lnTo>
                      <a:pt x="1943902" y="997582"/>
                    </a:lnTo>
                    <a:lnTo>
                      <a:pt x="1954697" y="996835"/>
                    </a:lnTo>
                    <a:cubicBezTo>
                      <a:pt x="2253971" y="954806"/>
                      <a:pt x="2479096" y="773076"/>
                      <a:pt x="2479096" y="555260"/>
                    </a:cubicBezTo>
                    <a:cubicBezTo>
                      <a:pt x="2479096" y="306328"/>
                      <a:pt x="2185055" y="104528"/>
                      <a:pt x="1822337" y="104528"/>
                    </a:cubicBezTo>
                    <a:close/>
                    <a:moveTo>
                      <a:pt x="744035" y="87276"/>
                    </a:moveTo>
                    <a:cubicBezTo>
                      <a:pt x="381317" y="87276"/>
                      <a:pt x="87276" y="289076"/>
                      <a:pt x="87276" y="538008"/>
                    </a:cubicBezTo>
                    <a:cubicBezTo>
                      <a:pt x="87276" y="724707"/>
                      <a:pt x="252674" y="884894"/>
                      <a:pt x="488395" y="953319"/>
                    </a:cubicBezTo>
                    <a:lnTo>
                      <a:pt x="513174" y="958598"/>
                    </a:lnTo>
                    <a:lnTo>
                      <a:pt x="507986" y="946515"/>
                    </a:lnTo>
                    <a:cubicBezTo>
                      <a:pt x="498075" y="911492"/>
                      <a:pt x="492870" y="875229"/>
                      <a:pt x="492870" y="838087"/>
                    </a:cubicBezTo>
                    <a:cubicBezTo>
                      <a:pt x="492870" y="578095"/>
                      <a:pt x="747912" y="361177"/>
                      <a:pt x="1086956" y="311010"/>
                    </a:cubicBezTo>
                    <a:lnTo>
                      <a:pt x="1167317" y="305152"/>
                    </a:lnTo>
                    <a:lnTo>
                      <a:pt x="1205372" y="254454"/>
                    </a:lnTo>
                    <a:lnTo>
                      <a:pt x="1227996" y="235564"/>
                    </a:lnTo>
                    <a:lnTo>
                      <a:pt x="1208434" y="219292"/>
                    </a:lnTo>
                    <a:cubicBezTo>
                      <a:pt x="1089584" y="137726"/>
                      <a:pt x="925394" y="87276"/>
                      <a:pt x="744035" y="87276"/>
                    </a:cubicBezTo>
                    <a:close/>
                    <a:moveTo>
                      <a:pt x="744035" y="0"/>
                    </a:moveTo>
                    <a:cubicBezTo>
                      <a:pt x="949495" y="0"/>
                      <a:pt x="1135504" y="60218"/>
                      <a:pt x="1270147" y="157579"/>
                    </a:cubicBezTo>
                    <a:lnTo>
                      <a:pt x="1295150" y="179491"/>
                    </a:lnTo>
                    <a:lnTo>
                      <a:pt x="1322065" y="157017"/>
                    </a:lnTo>
                    <a:cubicBezTo>
                      <a:pt x="1454196" y="70178"/>
                      <a:pt x="1629719" y="17252"/>
                      <a:pt x="1822337" y="17252"/>
                    </a:cubicBezTo>
                    <a:cubicBezTo>
                      <a:pt x="2233256" y="17252"/>
                      <a:pt x="2566372" y="258126"/>
                      <a:pt x="2566372" y="555260"/>
                    </a:cubicBezTo>
                    <a:cubicBezTo>
                      <a:pt x="2566372" y="815252"/>
                      <a:pt x="2311330" y="1032171"/>
                      <a:pt x="1972286" y="1082338"/>
                    </a:cubicBezTo>
                    <a:lnTo>
                      <a:pt x="1891926" y="1088196"/>
                    </a:lnTo>
                    <a:lnTo>
                      <a:pt x="1853871" y="1138893"/>
                    </a:lnTo>
                    <a:cubicBezTo>
                      <a:pt x="1720162" y="1282004"/>
                      <a:pt x="1493730" y="1376095"/>
                      <a:pt x="1236905" y="1376095"/>
                    </a:cubicBezTo>
                    <a:cubicBezTo>
                      <a:pt x="980081" y="1376095"/>
                      <a:pt x="753648" y="1282004"/>
                      <a:pt x="619940" y="1138893"/>
                    </a:cubicBezTo>
                    <a:lnTo>
                      <a:pt x="558550" y="1057109"/>
                    </a:lnTo>
                    <a:lnTo>
                      <a:pt x="454423" y="1033737"/>
                    </a:lnTo>
                    <a:cubicBezTo>
                      <a:pt x="187378" y="952063"/>
                      <a:pt x="0" y="760859"/>
                      <a:pt x="0" y="538008"/>
                    </a:cubicBezTo>
                    <a:cubicBezTo>
                      <a:pt x="0" y="240874"/>
                      <a:pt x="333116" y="0"/>
                      <a:pt x="744035" y="0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570B335A-5AA5-45CC-A36E-38015974AE4C}"/>
                  </a:ext>
                </a:extLst>
              </p:cNvPr>
              <p:cNvSpPr/>
              <p:nvPr/>
            </p:nvSpPr>
            <p:spPr>
              <a:xfrm rot="10800000">
                <a:off x="5858358" y="3453933"/>
                <a:ext cx="2566372" cy="1200255"/>
              </a:xfrm>
              <a:custGeom>
                <a:avLst/>
                <a:gdLst>
                  <a:gd name="connsiteX0" fmla="*/ 1273056 w 2566372"/>
                  <a:gd name="connsiteY0" fmla="*/ 915888 h 1376095"/>
                  <a:gd name="connsiteX1" fmla="*/ 1270147 w 2566372"/>
                  <a:gd name="connsiteY1" fmla="*/ 918437 h 1376095"/>
                  <a:gd name="connsiteX2" fmla="*/ 744035 w 2566372"/>
                  <a:gd name="connsiteY2" fmla="*/ 1076016 h 1376095"/>
                  <a:gd name="connsiteX3" fmla="*/ 677330 w 2566372"/>
                  <a:gd name="connsiteY3" fmla="*/ 1071154 h 1376095"/>
                  <a:gd name="connsiteX4" fmla="*/ 692310 w 2566372"/>
                  <a:gd name="connsiteY4" fmla="*/ 1090096 h 1376095"/>
                  <a:gd name="connsiteX5" fmla="*/ 1236905 w 2566372"/>
                  <a:gd name="connsiteY5" fmla="*/ 1288819 h 1376095"/>
                  <a:gd name="connsiteX6" fmla="*/ 1701304 w 2566372"/>
                  <a:gd name="connsiteY6" fmla="*/ 1156803 h 1376095"/>
                  <a:gd name="connsiteX7" fmla="*/ 1781284 w 2566372"/>
                  <a:gd name="connsiteY7" fmla="*/ 1090276 h 1376095"/>
                  <a:gd name="connsiteX8" fmla="*/ 1672388 w 2566372"/>
                  <a:gd name="connsiteY8" fmla="*/ 1082338 h 1376095"/>
                  <a:gd name="connsiteX9" fmla="*/ 1335422 w 2566372"/>
                  <a:gd name="connsiteY9" fmla="*/ 962074 h 1376095"/>
                  <a:gd name="connsiteX10" fmla="*/ 1467767 w 2566372"/>
                  <a:gd name="connsiteY10" fmla="*/ 417497 h 1376095"/>
                  <a:gd name="connsiteX11" fmla="*/ 1472954 w 2566372"/>
                  <a:gd name="connsiteY11" fmla="*/ 429581 h 1376095"/>
                  <a:gd name="connsiteX12" fmla="*/ 1488070 w 2566372"/>
                  <a:gd name="connsiteY12" fmla="*/ 538008 h 1376095"/>
                  <a:gd name="connsiteX13" fmla="*/ 1361001 w 2566372"/>
                  <a:gd name="connsiteY13" fmla="*/ 838814 h 1376095"/>
                  <a:gd name="connsiteX14" fmla="*/ 1338925 w 2566372"/>
                  <a:gd name="connsiteY14" fmla="*/ 858160 h 1376095"/>
                  <a:gd name="connsiteX15" fmla="*/ 1357939 w 2566372"/>
                  <a:gd name="connsiteY15" fmla="*/ 873976 h 1376095"/>
                  <a:gd name="connsiteX16" fmla="*/ 1822337 w 2566372"/>
                  <a:gd name="connsiteY16" fmla="*/ 1005992 h 1376095"/>
                  <a:gd name="connsiteX17" fmla="*/ 1846210 w 2566372"/>
                  <a:gd name="connsiteY17" fmla="*/ 1004341 h 1376095"/>
                  <a:gd name="connsiteX18" fmla="*/ 1880321 w 2566372"/>
                  <a:gd name="connsiteY18" fmla="*/ 928925 h 1376095"/>
                  <a:gd name="connsiteX19" fmla="*/ 1893664 w 2566372"/>
                  <a:gd name="connsiteY19" fmla="*/ 838087 h 1376095"/>
                  <a:gd name="connsiteX20" fmla="*/ 1492546 w 2566372"/>
                  <a:gd name="connsiteY20" fmla="*/ 422776 h 1376095"/>
                  <a:gd name="connsiteX21" fmla="*/ 1115341 w 2566372"/>
                  <a:gd name="connsiteY21" fmla="*/ 395766 h 1376095"/>
                  <a:gd name="connsiteX22" fmla="*/ 1104545 w 2566372"/>
                  <a:gd name="connsiteY22" fmla="*/ 396512 h 1376095"/>
                  <a:gd name="connsiteX23" fmla="*/ 580146 w 2566372"/>
                  <a:gd name="connsiteY23" fmla="*/ 838087 h 1376095"/>
                  <a:gd name="connsiteX24" fmla="*/ 593489 w 2566372"/>
                  <a:gd name="connsiteY24" fmla="*/ 928925 h 1376095"/>
                  <a:gd name="connsiteX25" fmla="*/ 616555 w 2566372"/>
                  <a:gd name="connsiteY25" fmla="*/ 979921 h 1376095"/>
                  <a:gd name="connsiteX26" fmla="*/ 744035 w 2566372"/>
                  <a:gd name="connsiteY26" fmla="*/ 988740 h 1376095"/>
                  <a:gd name="connsiteX27" fmla="*/ 1208434 w 2566372"/>
                  <a:gd name="connsiteY27" fmla="*/ 856724 h 1376095"/>
                  <a:gd name="connsiteX28" fmla="*/ 1208828 w 2566372"/>
                  <a:gd name="connsiteY28" fmla="*/ 856396 h 1376095"/>
                  <a:gd name="connsiteX29" fmla="*/ 1176878 w 2566372"/>
                  <a:gd name="connsiteY29" fmla="*/ 823058 h 1376095"/>
                  <a:gd name="connsiteX30" fmla="*/ 1078302 w 2566372"/>
                  <a:gd name="connsiteY30" fmla="*/ 555260 h 1376095"/>
                  <a:gd name="connsiteX31" fmla="*/ 1093418 w 2566372"/>
                  <a:gd name="connsiteY31" fmla="*/ 446833 h 1376095"/>
                  <a:gd name="connsiteX32" fmla="*/ 1236905 w 2566372"/>
                  <a:gd name="connsiteY32" fmla="*/ 387355 h 1376095"/>
                  <a:gd name="connsiteX33" fmla="*/ 1213032 w 2566372"/>
                  <a:gd name="connsiteY33" fmla="*/ 389007 h 1376095"/>
                  <a:gd name="connsiteX34" fmla="*/ 1178921 w 2566372"/>
                  <a:gd name="connsiteY34" fmla="*/ 464422 h 1376095"/>
                  <a:gd name="connsiteX35" fmla="*/ 1165578 w 2566372"/>
                  <a:gd name="connsiteY35" fmla="*/ 555260 h 1376095"/>
                  <a:gd name="connsiteX36" fmla="*/ 1217190 w 2566372"/>
                  <a:gd name="connsiteY36" fmla="*/ 730705 h 1376095"/>
                  <a:gd name="connsiteX37" fmla="*/ 1273833 w 2566372"/>
                  <a:gd name="connsiteY37" fmla="*/ 802325 h 1376095"/>
                  <a:gd name="connsiteX38" fmla="*/ 1288630 w 2566372"/>
                  <a:gd name="connsiteY38" fmla="*/ 790016 h 1376095"/>
                  <a:gd name="connsiteX39" fmla="*/ 1400794 w 2566372"/>
                  <a:gd name="connsiteY39" fmla="*/ 538008 h 1376095"/>
                  <a:gd name="connsiteX40" fmla="*/ 1387451 w 2566372"/>
                  <a:gd name="connsiteY40" fmla="*/ 447170 h 1376095"/>
                  <a:gd name="connsiteX41" fmla="*/ 1364386 w 2566372"/>
                  <a:gd name="connsiteY41" fmla="*/ 396175 h 1376095"/>
                  <a:gd name="connsiteX42" fmla="*/ 1292540 w 2566372"/>
                  <a:gd name="connsiteY42" fmla="*/ 290943 h 1376095"/>
                  <a:gd name="connsiteX43" fmla="*/ 1277959 w 2566372"/>
                  <a:gd name="connsiteY43" fmla="*/ 303072 h 1376095"/>
                  <a:gd name="connsiteX44" fmla="*/ 1303611 w 2566372"/>
                  <a:gd name="connsiteY44" fmla="*/ 304942 h 1376095"/>
                  <a:gd name="connsiteX45" fmla="*/ 1822337 w 2566372"/>
                  <a:gd name="connsiteY45" fmla="*/ 104528 h 1376095"/>
                  <a:gd name="connsiteX46" fmla="*/ 1455137 w 2566372"/>
                  <a:gd name="connsiteY46" fmla="*/ 181506 h 1376095"/>
                  <a:gd name="connsiteX47" fmla="*/ 1359343 w 2566372"/>
                  <a:gd name="connsiteY47" fmla="*/ 235749 h 1376095"/>
                  <a:gd name="connsiteX48" fmla="*/ 1361001 w 2566372"/>
                  <a:gd name="connsiteY48" fmla="*/ 237202 h 1376095"/>
                  <a:gd name="connsiteX49" fmla="*/ 1422082 w 2566372"/>
                  <a:gd name="connsiteY49" fmla="*/ 318575 h 1376095"/>
                  <a:gd name="connsiteX50" fmla="*/ 1509724 w 2566372"/>
                  <a:gd name="connsiteY50" fmla="*/ 337397 h 1376095"/>
                  <a:gd name="connsiteX51" fmla="*/ 1980940 w 2566372"/>
                  <a:gd name="connsiteY51" fmla="*/ 838087 h 1376095"/>
                  <a:gd name="connsiteX52" fmla="*/ 1965824 w 2566372"/>
                  <a:gd name="connsiteY52" fmla="*/ 946515 h 1376095"/>
                  <a:gd name="connsiteX53" fmla="*/ 1943902 w 2566372"/>
                  <a:gd name="connsiteY53" fmla="*/ 997582 h 1376095"/>
                  <a:gd name="connsiteX54" fmla="*/ 1954697 w 2566372"/>
                  <a:gd name="connsiteY54" fmla="*/ 996835 h 1376095"/>
                  <a:gd name="connsiteX55" fmla="*/ 2479096 w 2566372"/>
                  <a:gd name="connsiteY55" fmla="*/ 555260 h 1376095"/>
                  <a:gd name="connsiteX56" fmla="*/ 1822337 w 2566372"/>
                  <a:gd name="connsiteY56" fmla="*/ 104528 h 1376095"/>
                  <a:gd name="connsiteX57" fmla="*/ 744035 w 2566372"/>
                  <a:gd name="connsiteY57" fmla="*/ 87276 h 1376095"/>
                  <a:gd name="connsiteX58" fmla="*/ 87276 w 2566372"/>
                  <a:gd name="connsiteY58" fmla="*/ 538008 h 1376095"/>
                  <a:gd name="connsiteX59" fmla="*/ 488395 w 2566372"/>
                  <a:gd name="connsiteY59" fmla="*/ 953319 h 1376095"/>
                  <a:gd name="connsiteX60" fmla="*/ 513174 w 2566372"/>
                  <a:gd name="connsiteY60" fmla="*/ 958598 h 1376095"/>
                  <a:gd name="connsiteX61" fmla="*/ 507986 w 2566372"/>
                  <a:gd name="connsiteY61" fmla="*/ 946515 h 1376095"/>
                  <a:gd name="connsiteX62" fmla="*/ 492870 w 2566372"/>
                  <a:gd name="connsiteY62" fmla="*/ 838087 h 1376095"/>
                  <a:gd name="connsiteX63" fmla="*/ 1086956 w 2566372"/>
                  <a:gd name="connsiteY63" fmla="*/ 311010 h 1376095"/>
                  <a:gd name="connsiteX64" fmla="*/ 1167317 w 2566372"/>
                  <a:gd name="connsiteY64" fmla="*/ 305152 h 1376095"/>
                  <a:gd name="connsiteX65" fmla="*/ 1205372 w 2566372"/>
                  <a:gd name="connsiteY65" fmla="*/ 254454 h 1376095"/>
                  <a:gd name="connsiteX66" fmla="*/ 1227996 w 2566372"/>
                  <a:gd name="connsiteY66" fmla="*/ 235564 h 1376095"/>
                  <a:gd name="connsiteX67" fmla="*/ 1208434 w 2566372"/>
                  <a:gd name="connsiteY67" fmla="*/ 219292 h 1376095"/>
                  <a:gd name="connsiteX68" fmla="*/ 744035 w 2566372"/>
                  <a:gd name="connsiteY68" fmla="*/ 87276 h 1376095"/>
                  <a:gd name="connsiteX69" fmla="*/ 744035 w 2566372"/>
                  <a:gd name="connsiteY69" fmla="*/ 0 h 1376095"/>
                  <a:gd name="connsiteX70" fmla="*/ 1270147 w 2566372"/>
                  <a:gd name="connsiteY70" fmla="*/ 157579 h 1376095"/>
                  <a:gd name="connsiteX71" fmla="*/ 1295150 w 2566372"/>
                  <a:gd name="connsiteY71" fmla="*/ 179491 h 1376095"/>
                  <a:gd name="connsiteX72" fmla="*/ 1322065 w 2566372"/>
                  <a:gd name="connsiteY72" fmla="*/ 157017 h 1376095"/>
                  <a:gd name="connsiteX73" fmla="*/ 1822337 w 2566372"/>
                  <a:gd name="connsiteY73" fmla="*/ 17252 h 1376095"/>
                  <a:gd name="connsiteX74" fmla="*/ 2566372 w 2566372"/>
                  <a:gd name="connsiteY74" fmla="*/ 555260 h 1376095"/>
                  <a:gd name="connsiteX75" fmla="*/ 1972286 w 2566372"/>
                  <a:gd name="connsiteY75" fmla="*/ 1082338 h 1376095"/>
                  <a:gd name="connsiteX76" fmla="*/ 1891926 w 2566372"/>
                  <a:gd name="connsiteY76" fmla="*/ 1088196 h 1376095"/>
                  <a:gd name="connsiteX77" fmla="*/ 1853871 w 2566372"/>
                  <a:gd name="connsiteY77" fmla="*/ 1138893 h 1376095"/>
                  <a:gd name="connsiteX78" fmla="*/ 1236905 w 2566372"/>
                  <a:gd name="connsiteY78" fmla="*/ 1376095 h 1376095"/>
                  <a:gd name="connsiteX79" fmla="*/ 619940 w 2566372"/>
                  <a:gd name="connsiteY79" fmla="*/ 1138893 h 1376095"/>
                  <a:gd name="connsiteX80" fmla="*/ 558550 w 2566372"/>
                  <a:gd name="connsiteY80" fmla="*/ 1057109 h 1376095"/>
                  <a:gd name="connsiteX81" fmla="*/ 454423 w 2566372"/>
                  <a:gd name="connsiteY81" fmla="*/ 1033737 h 1376095"/>
                  <a:gd name="connsiteX82" fmla="*/ 0 w 2566372"/>
                  <a:gd name="connsiteY82" fmla="*/ 538008 h 1376095"/>
                  <a:gd name="connsiteX83" fmla="*/ 744035 w 2566372"/>
                  <a:gd name="connsiteY83" fmla="*/ 0 h 137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566372" h="1376095">
                    <a:moveTo>
                      <a:pt x="1273056" y="915888"/>
                    </a:moveTo>
                    <a:lnTo>
                      <a:pt x="1270147" y="918437"/>
                    </a:lnTo>
                    <a:cubicBezTo>
                      <a:pt x="1135504" y="1015798"/>
                      <a:pt x="949495" y="1076016"/>
                      <a:pt x="744035" y="1076016"/>
                    </a:cubicBezTo>
                    <a:lnTo>
                      <a:pt x="677330" y="1071154"/>
                    </a:lnTo>
                    <a:lnTo>
                      <a:pt x="692310" y="1090096"/>
                    </a:lnTo>
                    <a:cubicBezTo>
                      <a:pt x="810335" y="1209991"/>
                      <a:pt x="1010207" y="1288819"/>
                      <a:pt x="1236905" y="1288819"/>
                    </a:cubicBezTo>
                    <a:cubicBezTo>
                      <a:pt x="1418264" y="1288819"/>
                      <a:pt x="1582454" y="1238369"/>
                      <a:pt x="1701304" y="1156803"/>
                    </a:cubicBezTo>
                    <a:lnTo>
                      <a:pt x="1781284" y="1090276"/>
                    </a:lnTo>
                    <a:lnTo>
                      <a:pt x="1672388" y="1082338"/>
                    </a:lnTo>
                    <a:cubicBezTo>
                      <a:pt x="1545247" y="1063525"/>
                      <a:pt x="1429918" y="1021263"/>
                      <a:pt x="1335422" y="962074"/>
                    </a:cubicBezTo>
                    <a:close/>
                    <a:moveTo>
                      <a:pt x="1467767" y="417497"/>
                    </a:moveTo>
                    <a:lnTo>
                      <a:pt x="1472954" y="429581"/>
                    </a:lnTo>
                    <a:cubicBezTo>
                      <a:pt x="1482865" y="464604"/>
                      <a:pt x="1488070" y="500866"/>
                      <a:pt x="1488070" y="538008"/>
                    </a:cubicBezTo>
                    <a:cubicBezTo>
                      <a:pt x="1488070" y="649433"/>
                      <a:pt x="1441226" y="752947"/>
                      <a:pt x="1361001" y="838814"/>
                    </a:cubicBezTo>
                    <a:lnTo>
                      <a:pt x="1338925" y="858160"/>
                    </a:lnTo>
                    <a:lnTo>
                      <a:pt x="1357939" y="873976"/>
                    </a:lnTo>
                    <a:cubicBezTo>
                      <a:pt x="1476789" y="955542"/>
                      <a:pt x="1640978" y="1005992"/>
                      <a:pt x="1822337" y="1005992"/>
                    </a:cubicBezTo>
                    <a:lnTo>
                      <a:pt x="1846210" y="1004341"/>
                    </a:lnTo>
                    <a:lnTo>
                      <a:pt x="1880321" y="928925"/>
                    </a:lnTo>
                    <a:cubicBezTo>
                      <a:pt x="1889070" y="899584"/>
                      <a:pt x="1893664" y="869204"/>
                      <a:pt x="1893664" y="838087"/>
                    </a:cubicBezTo>
                    <a:cubicBezTo>
                      <a:pt x="1893664" y="651388"/>
                      <a:pt x="1728266" y="491201"/>
                      <a:pt x="1492546" y="422776"/>
                    </a:cubicBezTo>
                    <a:close/>
                    <a:moveTo>
                      <a:pt x="1115341" y="395766"/>
                    </a:moveTo>
                    <a:lnTo>
                      <a:pt x="1104545" y="396512"/>
                    </a:lnTo>
                    <a:cubicBezTo>
                      <a:pt x="805271" y="438542"/>
                      <a:pt x="580146" y="620272"/>
                      <a:pt x="580146" y="838087"/>
                    </a:cubicBezTo>
                    <a:cubicBezTo>
                      <a:pt x="580146" y="869204"/>
                      <a:pt x="584741" y="899584"/>
                      <a:pt x="593489" y="928925"/>
                    </a:cubicBezTo>
                    <a:lnTo>
                      <a:pt x="616555" y="979921"/>
                    </a:lnTo>
                    <a:lnTo>
                      <a:pt x="744035" y="988740"/>
                    </a:lnTo>
                    <a:cubicBezTo>
                      <a:pt x="925394" y="988740"/>
                      <a:pt x="1089584" y="938290"/>
                      <a:pt x="1208434" y="856724"/>
                    </a:cubicBezTo>
                    <a:lnTo>
                      <a:pt x="1208828" y="856396"/>
                    </a:lnTo>
                    <a:lnTo>
                      <a:pt x="1176878" y="823058"/>
                    </a:lnTo>
                    <a:cubicBezTo>
                      <a:pt x="1114168" y="744197"/>
                      <a:pt x="1078302" y="652757"/>
                      <a:pt x="1078302" y="555260"/>
                    </a:cubicBezTo>
                    <a:cubicBezTo>
                      <a:pt x="1078302" y="518118"/>
                      <a:pt x="1083507" y="481856"/>
                      <a:pt x="1093418" y="446833"/>
                    </a:cubicBezTo>
                    <a:close/>
                    <a:moveTo>
                      <a:pt x="1236905" y="387355"/>
                    </a:moveTo>
                    <a:lnTo>
                      <a:pt x="1213032" y="389007"/>
                    </a:lnTo>
                    <a:lnTo>
                      <a:pt x="1178921" y="464422"/>
                    </a:lnTo>
                    <a:cubicBezTo>
                      <a:pt x="1170173" y="493764"/>
                      <a:pt x="1165578" y="524144"/>
                      <a:pt x="1165578" y="555260"/>
                    </a:cubicBezTo>
                    <a:cubicBezTo>
                      <a:pt x="1165578" y="617493"/>
                      <a:pt x="1183956" y="676780"/>
                      <a:pt x="1217190" y="730705"/>
                    </a:cubicBezTo>
                    <a:lnTo>
                      <a:pt x="1273833" y="802325"/>
                    </a:lnTo>
                    <a:lnTo>
                      <a:pt x="1288630" y="790016"/>
                    </a:lnTo>
                    <a:cubicBezTo>
                      <a:pt x="1359445" y="718079"/>
                      <a:pt x="1400794" y="631358"/>
                      <a:pt x="1400794" y="538008"/>
                    </a:cubicBezTo>
                    <a:cubicBezTo>
                      <a:pt x="1400794" y="506892"/>
                      <a:pt x="1396200" y="476512"/>
                      <a:pt x="1387451" y="447170"/>
                    </a:cubicBezTo>
                    <a:lnTo>
                      <a:pt x="1364386" y="396175"/>
                    </a:lnTo>
                    <a:close/>
                    <a:moveTo>
                      <a:pt x="1292540" y="290943"/>
                    </a:moveTo>
                    <a:lnTo>
                      <a:pt x="1277959" y="303072"/>
                    </a:lnTo>
                    <a:lnTo>
                      <a:pt x="1303611" y="304942"/>
                    </a:lnTo>
                    <a:close/>
                    <a:moveTo>
                      <a:pt x="1822337" y="104528"/>
                    </a:moveTo>
                    <a:cubicBezTo>
                      <a:pt x="1686318" y="104528"/>
                      <a:pt x="1559957" y="132906"/>
                      <a:pt x="1455137" y="181506"/>
                    </a:cubicBezTo>
                    <a:lnTo>
                      <a:pt x="1359343" y="235749"/>
                    </a:lnTo>
                    <a:lnTo>
                      <a:pt x="1361001" y="237202"/>
                    </a:lnTo>
                    <a:lnTo>
                      <a:pt x="1422082" y="318575"/>
                    </a:lnTo>
                    <a:lnTo>
                      <a:pt x="1509724" y="337397"/>
                    </a:lnTo>
                    <a:cubicBezTo>
                      <a:pt x="1785674" y="416079"/>
                      <a:pt x="1980940" y="610594"/>
                      <a:pt x="1980940" y="838087"/>
                    </a:cubicBezTo>
                    <a:cubicBezTo>
                      <a:pt x="1980940" y="875229"/>
                      <a:pt x="1975735" y="911492"/>
                      <a:pt x="1965824" y="946515"/>
                    </a:cubicBezTo>
                    <a:lnTo>
                      <a:pt x="1943902" y="997582"/>
                    </a:lnTo>
                    <a:lnTo>
                      <a:pt x="1954697" y="996835"/>
                    </a:lnTo>
                    <a:cubicBezTo>
                      <a:pt x="2253971" y="954806"/>
                      <a:pt x="2479096" y="773076"/>
                      <a:pt x="2479096" y="555260"/>
                    </a:cubicBezTo>
                    <a:cubicBezTo>
                      <a:pt x="2479096" y="306328"/>
                      <a:pt x="2185055" y="104528"/>
                      <a:pt x="1822337" y="104528"/>
                    </a:cubicBezTo>
                    <a:close/>
                    <a:moveTo>
                      <a:pt x="744035" y="87276"/>
                    </a:moveTo>
                    <a:cubicBezTo>
                      <a:pt x="381317" y="87276"/>
                      <a:pt x="87276" y="289076"/>
                      <a:pt x="87276" y="538008"/>
                    </a:cubicBezTo>
                    <a:cubicBezTo>
                      <a:pt x="87276" y="724707"/>
                      <a:pt x="252674" y="884894"/>
                      <a:pt x="488395" y="953319"/>
                    </a:cubicBezTo>
                    <a:lnTo>
                      <a:pt x="513174" y="958598"/>
                    </a:lnTo>
                    <a:lnTo>
                      <a:pt x="507986" y="946515"/>
                    </a:lnTo>
                    <a:cubicBezTo>
                      <a:pt x="498075" y="911492"/>
                      <a:pt x="492870" y="875229"/>
                      <a:pt x="492870" y="838087"/>
                    </a:cubicBezTo>
                    <a:cubicBezTo>
                      <a:pt x="492870" y="578095"/>
                      <a:pt x="747912" y="361177"/>
                      <a:pt x="1086956" y="311010"/>
                    </a:cubicBezTo>
                    <a:lnTo>
                      <a:pt x="1167317" y="305152"/>
                    </a:lnTo>
                    <a:lnTo>
                      <a:pt x="1205372" y="254454"/>
                    </a:lnTo>
                    <a:lnTo>
                      <a:pt x="1227996" y="235564"/>
                    </a:lnTo>
                    <a:lnTo>
                      <a:pt x="1208434" y="219292"/>
                    </a:lnTo>
                    <a:cubicBezTo>
                      <a:pt x="1089584" y="137726"/>
                      <a:pt x="925394" y="87276"/>
                      <a:pt x="744035" y="87276"/>
                    </a:cubicBezTo>
                    <a:close/>
                    <a:moveTo>
                      <a:pt x="744035" y="0"/>
                    </a:moveTo>
                    <a:cubicBezTo>
                      <a:pt x="949495" y="0"/>
                      <a:pt x="1135504" y="60218"/>
                      <a:pt x="1270147" y="157579"/>
                    </a:cubicBezTo>
                    <a:lnTo>
                      <a:pt x="1295150" y="179491"/>
                    </a:lnTo>
                    <a:lnTo>
                      <a:pt x="1322065" y="157017"/>
                    </a:lnTo>
                    <a:cubicBezTo>
                      <a:pt x="1454196" y="70178"/>
                      <a:pt x="1629719" y="17252"/>
                      <a:pt x="1822337" y="17252"/>
                    </a:cubicBezTo>
                    <a:cubicBezTo>
                      <a:pt x="2233256" y="17252"/>
                      <a:pt x="2566372" y="258126"/>
                      <a:pt x="2566372" y="555260"/>
                    </a:cubicBezTo>
                    <a:cubicBezTo>
                      <a:pt x="2566372" y="815252"/>
                      <a:pt x="2311330" y="1032171"/>
                      <a:pt x="1972286" y="1082338"/>
                    </a:cubicBezTo>
                    <a:lnTo>
                      <a:pt x="1891926" y="1088196"/>
                    </a:lnTo>
                    <a:lnTo>
                      <a:pt x="1853871" y="1138893"/>
                    </a:lnTo>
                    <a:cubicBezTo>
                      <a:pt x="1720162" y="1282004"/>
                      <a:pt x="1493730" y="1376095"/>
                      <a:pt x="1236905" y="1376095"/>
                    </a:cubicBezTo>
                    <a:cubicBezTo>
                      <a:pt x="980081" y="1376095"/>
                      <a:pt x="753648" y="1282004"/>
                      <a:pt x="619940" y="1138893"/>
                    </a:cubicBezTo>
                    <a:lnTo>
                      <a:pt x="558550" y="1057109"/>
                    </a:lnTo>
                    <a:lnTo>
                      <a:pt x="454423" y="1033737"/>
                    </a:lnTo>
                    <a:cubicBezTo>
                      <a:pt x="187378" y="952063"/>
                      <a:pt x="0" y="760859"/>
                      <a:pt x="0" y="538008"/>
                    </a:cubicBezTo>
                    <a:cubicBezTo>
                      <a:pt x="0" y="240874"/>
                      <a:pt x="333116" y="0"/>
                      <a:pt x="744035" y="0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B48326F4-B486-425D-A37C-4682678CB82B}"/>
                  </a:ext>
                </a:extLst>
              </p:cNvPr>
              <p:cNvSpPr/>
              <p:nvPr/>
            </p:nvSpPr>
            <p:spPr>
              <a:xfrm rot="10800000">
                <a:off x="6389011" y="3447119"/>
                <a:ext cx="2566372" cy="1200255"/>
              </a:xfrm>
              <a:custGeom>
                <a:avLst/>
                <a:gdLst>
                  <a:gd name="connsiteX0" fmla="*/ 1273056 w 2566372"/>
                  <a:gd name="connsiteY0" fmla="*/ 915888 h 1376095"/>
                  <a:gd name="connsiteX1" fmla="*/ 1270147 w 2566372"/>
                  <a:gd name="connsiteY1" fmla="*/ 918437 h 1376095"/>
                  <a:gd name="connsiteX2" fmla="*/ 744035 w 2566372"/>
                  <a:gd name="connsiteY2" fmla="*/ 1076016 h 1376095"/>
                  <a:gd name="connsiteX3" fmla="*/ 677330 w 2566372"/>
                  <a:gd name="connsiteY3" fmla="*/ 1071154 h 1376095"/>
                  <a:gd name="connsiteX4" fmla="*/ 692310 w 2566372"/>
                  <a:gd name="connsiteY4" fmla="*/ 1090096 h 1376095"/>
                  <a:gd name="connsiteX5" fmla="*/ 1236905 w 2566372"/>
                  <a:gd name="connsiteY5" fmla="*/ 1288819 h 1376095"/>
                  <a:gd name="connsiteX6" fmla="*/ 1701304 w 2566372"/>
                  <a:gd name="connsiteY6" fmla="*/ 1156803 h 1376095"/>
                  <a:gd name="connsiteX7" fmla="*/ 1781284 w 2566372"/>
                  <a:gd name="connsiteY7" fmla="*/ 1090276 h 1376095"/>
                  <a:gd name="connsiteX8" fmla="*/ 1672388 w 2566372"/>
                  <a:gd name="connsiteY8" fmla="*/ 1082338 h 1376095"/>
                  <a:gd name="connsiteX9" fmla="*/ 1335422 w 2566372"/>
                  <a:gd name="connsiteY9" fmla="*/ 962074 h 1376095"/>
                  <a:gd name="connsiteX10" fmla="*/ 1467767 w 2566372"/>
                  <a:gd name="connsiteY10" fmla="*/ 417497 h 1376095"/>
                  <a:gd name="connsiteX11" fmla="*/ 1472954 w 2566372"/>
                  <a:gd name="connsiteY11" fmla="*/ 429581 h 1376095"/>
                  <a:gd name="connsiteX12" fmla="*/ 1488070 w 2566372"/>
                  <a:gd name="connsiteY12" fmla="*/ 538008 h 1376095"/>
                  <a:gd name="connsiteX13" fmla="*/ 1361001 w 2566372"/>
                  <a:gd name="connsiteY13" fmla="*/ 838814 h 1376095"/>
                  <a:gd name="connsiteX14" fmla="*/ 1338925 w 2566372"/>
                  <a:gd name="connsiteY14" fmla="*/ 858160 h 1376095"/>
                  <a:gd name="connsiteX15" fmla="*/ 1357939 w 2566372"/>
                  <a:gd name="connsiteY15" fmla="*/ 873976 h 1376095"/>
                  <a:gd name="connsiteX16" fmla="*/ 1822337 w 2566372"/>
                  <a:gd name="connsiteY16" fmla="*/ 1005992 h 1376095"/>
                  <a:gd name="connsiteX17" fmla="*/ 1846210 w 2566372"/>
                  <a:gd name="connsiteY17" fmla="*/ 1004341 h 1376095"/>
                  <a:gd name="connsiteX18" fmla="*/ 1880321 w 2566372"/>
                  <a:gd name="connsiteY18" fmla="*/ 928925 h 1376095"/>
                  <a:gd name="connsiteX19" fmla="*/ 1893664 w 2566372"/>
                  <a:gd name="connsiteY19" fmla="*/ 838087 h 1376095"/>
                  <a:gd name="connsiteX20" fmla="*/ 1492546 w 2566372"/>
                  <a:gd name="connsiteY20" fmla="*/ 422776 h 1376095"/>
                  <a:gd name="connsiteX21" fmla="*/ 1115341 w 2566372"/>
                  <a:gd name="connsiteY21" fmla="*/ 395766 h 1376095"/>
                  <a:gd name="connsiteX22" fmla="*/ 1104545 w 2566372"/>
                  <a:gd name="connsiteY22" fmla="*/ 396512 h 1376095"/>
                  <a:gd name="connsiteX23" fmla="*/ 580146 w 2566372"/>
                  <a:gd name="connsiteY23" fmla="*/ 838087 h 1376095"/>
                  <a:gd name="connsiteX24" fmla="*/ 593489 w 2566372"/>
                  <a:gd name="connsiteY24" fmla="*/ 928925 h 1376095"/>
                  <a:gd name="connsiteX25" fmla="*/ 616555 w 2566372"/>
                  <a:gd name="connsiteY25" fmla="*/ 979921 h 1376095"/>
                  <a:gd name="connsiteX26" fmla="*/ 744035 w 2566372"/>
                  <a:gd name="connsiteY26" fmla="*/ 988740 h 1376095"/>
                  <a:gd name="connsiteX27" fmla="*/ 1208434 w 2566372"/>
                  <a:gd name="connsiteY27" fmla="*/ 856724 h 1376095"/>
                  <a:gd name="connsiteX28" fmla="*/ 1208828 w 2566372"/>
                  <a:gd name="connsiteY28" fmla="*/ 856396 h 1376095"/>
                  <a:gd name="connsiteX29" fmla="*/ 1176878 w 2566372"/>
                  <a:gd name="connsiteY29" fmla="*/ 823058 h 1376095"/>
                  <a:gd name="connsiteX30" fmla="*/ 1078302 w 2566372"/>
                  <a:gd name="connsiteY30" fmla="*/ 555260 h 1376095"/>
                  <a:gd name="connsiteX31" fmla="*/ 1093418 w 2566372"/>
                  <a:gd name="connsiteY31" fmla="*/ 446833 h 1376095"/>
                  <a:gd name="connsiteX32" fmla="*/ 1236905 w 2566372"/>
                  <a:gd name="connsiteY32" fmla="*/ 387355 h 1376095"/>
                  <a:gd name="connsiteX33" fmla="*/ 1213032 w 2566372"/>
                  <a:gd name="connsiteY33" fmla="*/ 389007 h 1376095"/>
                  <a:gd name="connsiteX34" fmla="*/ 1178921 w 2566372"/>
                  <a:gd name="connsiteY34" fmla="*/ 464422 h 1376095"/>
                  <a:gd name="connsiteX35" fmla="*/ 1165578 w 2566372"/>
                  <a:gd name="connsiteY35" fmla="*/ 555260 h 1376095"/>
                  <a:gd name="connsiteX36" fmla="*/ 1217190 w 2566372"/>
                  <a:gd name="connsiteY36" fmla="*/ 730705 h 1376095"/>
                  <a:gd name="connsiteX37" fmla="*/ 1273833 w 2566372"/>
                  <a:gd name="connsiteY37" fmla="*/ 802325 h 1376095"/>
                  <a:gd name="connsiteX38" fmla="*/ 1288630 w 2566372"/>
                  <a:gd name="connsiteY38" fmla="*/ 790016 h 1376095"/>
                  <a:gd name="connsiteX39" fmla="*/ 1400794 w 2566372"/>
                  <a:gd name="connsiteY39" fmla="*/ 538008 h 1376095"/>
                  <a:gd name="connsiteX40" fmla="*/ 1387451 w 2566372"/>
                  <a:gd name="connsiteY40" fmla="*/ 447170 h 1376095"/>
                  <a:gd name="connsiteX41" fmla="*/ 1364386 w 2566372"/>
                  <a:gd name="connsiteY41" fmla="*/ 396175 h 1376095"/>
                  <a:gd name="connsiteX42" fmla="*/ 1292540 w 2566372"/>
                  <a:gd name="connsiteY42" fmla="*/ 290943 h 1376095"/>
                  <a:gd name="connsiteX43" fmla="*/ 1277959 w 2566372"/>
                  <a:gd name="connsiteY43" fmla="*/ 303072 h 1376095"/>
                  <a:gd name="connsiteX44" fmla="*/ 1303611 w 2566372"/>
                  <a:gd name="connsiteY44" fmla="*/ 304942 h 1376095"/>
                  <a:gd name="connsiteX45" fmla="*/ 1822337 w 2566372"/>
                  <a:gd name="connsiteY45" fmla="*/ 104528 h 1376095"/>
                  <a:gd name="connsiteX46" fmla="*/ 1455137 w 2566372"/>
                  <a:gd name="connsiteY46" fmla="*/ 181506 h 1376095"/>
                  <a:gd name="connsiteX47" fmla="*/ 1359343 w 2566372"/>
                  <a:gd name="connsiteY47" fmla="*/ 235749 h 1376095"/>
                  <a:gd name="connsiteX48" fmla="*/ 1361001 w 2566372"/>
                  <a:gd name="connsiteY48" fmla="*/ 237202 h 1376095"/>
                  <a:gd name="connsiteX49" fmla="*/ 1422082 w 2566372"/>
                  <a:gd name="connsiteY49" fmla="*/ 318575 h 1376095"/>
                  <a:gd name="connsiteX50" fmla="*/ 1509724 w 2566372"/>
                  <a:gd name="connsiteY50" fmla="*/ 337397 h 1376095"/>
                  <a:gd name="connsiteX51" fmla="*/ 1980940 w 2566372"/>
                  <a:gd name="connsiteY51" fmla="*/ 838087 h 1376095"/>
                  <a:gd name="connsiteX52" fmla="*/ 1965824 w 2566372"/>
                  <a:gd name="connsiteY52" fmla="*/ 946515 h 1376095"/>
                  <a:gd name="connsiteX53" fmla="*/ 1943902 w 2566372"/>
                  <a:gd name="connsiteY53" fmla="*/ 997582 h 1376095"/>
                  <a:gd name="connsiteX54" fmla="*/ 1954697 w 2566372"/>
                  <a:gd name="connsiteY54" fmla="*/ 996835 h 1376095"/>
                  <a:gd name="connsiteX55" fmla="*/ 2479096 w 2566372"/>
                  <a:gd name="connsiteY55" fmla="*/ 555260 h 1376095"/>
                  <a:gd name="connsiteX56" fmla="*/ 1822337 w 2566372"/>
                  <a:gd name="connsiteY56" fmla="*/ 104528 h 1376095"/>
                  <a:gd name="connsiteX57" fmla="*/ 744035 w 2566372"/>
                  <a:gd name="connsiteY57" fmla="*/ 87276 h 1376095"/>
                  <a:gd name="connsiteX58" fmla="*/ 87276 w 2566372"/>
                  <a:gd name="connsiteY58" fmla="*/ 538008 h 1376095"/>
                  <a:gd name="connsiteX59" fmla="*/ 488395 w 2566372"/>
                  <a:gd name="connsiteY59" fmla="*/ 953319 h 1376095"/>
                  <a:gd name="connsiteX60" fmla="*/ 513174 w 2566372"/>
                  <a:gd name="connsiteY60" fmla="*/ 958598 h 1376095"/>
                  <a:gd name="connsiteX61" fmla="*/ 507986 w 2566372"/>
                  <a:gd name="connsiteY61" fmla="*/ 946515 h 1376095"/>
                  <a:gd name="connsiteX62" fmla="*/ 492870 w 2566372"/>
                  <a:gd name="connsiteY62" fmla="*/ 838087 h 1376095"/>
                  <a:gd name="connsiteX63" fmla="*/ 1086956 w 2566372"/>
                  <a:gd name="connsiteY63" fmla="*/ 311010 h 1376095"/>
                  <a:gd name="connsiteX64" fmla="*/ 1167317 w 2566372"/>
                  <a:gd name="connsiteY64" fmla="*/ 305152 h 1376095"/>
                  <a:gd name="connsiteX65" fmla="*/ 1205372 w 2566372"/>
                  <a:gd name="connsiteY65" fmla="*/ 254454 h 1376095"/>
                  <a:gd name="connsiteX66" fmla="*/ 1227996 w 2566372"/>
                  <a:gd name="connsiteY66" fmla="*/ 235564 h 1376095"/>
                  <a:gd name="connsiteX67" fmla="*/ 1208434 w 2566372"/>
                  <a:gd name="connsiteY67" fmla="*/ 219292 h 1376095"/>
                  <a:gd name="connsiteX68" fmla="*/ 744035 w 2566372"/>
                  <a:gd name="connsiteY68" fmla="*/ 87276 h 1376095"/>
                  <a:gd name="connsiteX69" fmla="*/ 744035 w 2566372"/>
                  <a:gd name="connsiteY69" fmla="*/ 0 h 1376095"/>
                  <a:gd name="connsiteX70" fmla="*/ 1270147 w 2566372"/>
                  <a:gd name="connsiteY70" fmla="*/ 157579 h 1376095"/>
                  <a:gd name="connsiteX71" fmla="*/ 1295150 w 2566372"/>
                  <a:gd name="connsiteY71" fmla="*/ 179491 h 1376095"/>
                  <a:gd name="connsiteX72" fmla="*/ 1322065 w 2566372"/>
                  <a:gd name="connsiteY72" fmla="*/ 157017 h 1376095"/>
                  <a:gd name="connsiteX73" fmla="*/ 1822337 w 2566372"/>
                  <a:gd name="connsiteY73" fmla="*/ 17252 h 1376095"/>
                  <a:gd name="connsiteX74" fmla="*/ 2566372 w 2566372"/>
                  <a:gd name="connsiteY74" fmla="*/ 555260 h 1376095"/>
                  <a:gd name="connsiteX75" fmla="*/ 1972286 w 2566372"/>
                  <a:gd name="connsiteY75" fmla="*/ 1082338 h 1376095"/>
                  <a:gd name="connsiteX76" fmla="*/ 1891926 w 2566372"/>
                  <a:gd name="connsiteY76" fmla="*/ 1088196 h 1376095"/>
                  <a:gd name="connsiteX77" fmla="*/ 1853871 w 2566372"/>
                  <a:gd name="connsiteY77" fmla="*/ 1138893 h 1376095"/>
                  <a:gd name="connsiteX78" fmla="*/ 1236905 w 2566372"/>
                  <a:gd name="connsiteY78" fmla="*/ 1376095 h 1376095"/>
                  <a:gd name="connsiteX79" fmla="*/ 619940 w 2566372"/>
                  <a:gd name="connsiteY79" fmla="*/ 1138893 h 1376095"/>
                  <a:gd name="connsiteX80" fmla="*/ 558550 w 2566372"/>
                  <a:gd name="connsiteY80" fmla="*/ 1057109 h 1376095"/>
                  <a:gd name="connsiteX81" fmla="*/ 454423 w 2566372"/>
                  <a:gd name="connsiteY81" fmla="*/ 1033737 h 1376095"/>
                  <a:gd name="connsiteX82" fmla="*/ 0 w 2566372"/>
                  <a:gd name="connsiteY82" fmla="*/ 538008 h 1376095"/>
                  <a:gd name="connsiteX83" fmla="*/ 744035 w 2566372"/>
                  <a:gd name="connsiteY83" fmla="*/ 0 h 137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566372" h="1376095">
                    <a:moveTo>
                      <a:pt x="1273056" y="915888"/>
                    </a:moveTo>
                    <a:lnTo>
                      <a:pt x="1270147" y="918437"/>
                    </a:lnTo>
                    <a:cubicBezTo>
                      <a:pt x="1135504" y="1015798"/>
                      <a:pt x="949495" y="1076016"/>
                      <a:pt x="744035" y="1076016"/>
                    </a:cubicBezTo>
                    <a:lnTo>
                      <a:pt x="677330" y="1071154"/>
                    </a:lnTo>
                    <a:lnTo>
                      <a:pt x="692310" y="1090096"/>
                    </a:lnTo>
                    <a:cubicBezTo>
                      <a:pt x="810335" y="1209991"/>
                      <a:pt x="1010207" y="1288819"/>
                      <a:pt x="1236905" y="1288819"/>
                    </a:cubicBezTo>
                    <a:cubicBezTo>
                      <a:pt x="1418264" y="1288819"/>
                      <a:pt x="1582454" y="1238369"/>
                      <a:pt x="1701304" y="1156803"/>
                    </a:cubicBezTo>
                    <a:lnTo>
                      <a:pt x="1781284" y="1090276"/>
                    </a:lnTo>
                    <a:lnTo>
                      <a:pt x="1672388" y="1082338"/>
                    </a:lnTo>
                    <a:cubicBezTo>
                      <a:pt x="1545247" y="1063525"/>
                      <a:pt x="1429918" y="1021263"/>
                      <a:pt x="1335422" y="962074"/>
                    </a:cubicBezTo>
                    <a:close/>
                    <a:moveTo>
                      <a:pt x="1467767" y="417497"/>
                    </a:moveTo>
                    <a:lnTo>
                      <a:pt x="1472954" y="429581"/>
                    </a:lnTo>
                    <a:cubicBezTo>
                      <a:pt x="1482865" y="464604"/>
                      <a:pt x="1488070" y="500866"/>
                      <a:pt x="1488070" y="538008"/>
                    </a:cubicBezTo>
                    <a:cubicBezTo>
                      <a:pt x="1488070" y="649433"/>
                      <a:pt x="1441226" y="752947"/>
                      <a:pt x="1361001" y="838814"/>
                    </a:cubicBezTo>
                    <a:lnTo>
                      <a:pt x="1338925" y="858160"/>
                    </a:lnTo>
                    <a:lnTo>
                      <a:pt x="1357939" y="873976"/>
                    </a:lnTo>
                    <a:cubicBezTo>
                      <a:pt x="1476789" y="955542"/>
                      <a:pt x="1640978" y="1005992"/>
                      <a:pt x="1822337" y="1005992"/>
                    </a:cubicBezTo>
                    <a:lnTo>
                      <a:pt x="1846210" y="1004341"/>
                    </a:lnTo>
                    <a:lnTo>
                      <a:pt x="1880321" y="928925"/>
                    </a:lnTo>
                    <a:cubicBezTo>
                      <a:pt x="1889070" y="899584"/>
                      <a:pt x="1893664" y="869204"/>
                      <a:pt x="1893664" y="838087"/>
                    </a:cubicBezTo>
                    <a:cubicBezTo>
                      <a:pt x="1893664" y="651388"/>
                      <a:pt x="1728266" y="491201"/>
                      <a:pt x="1492546" y="422776"/>
                    </a:cubicBezTo>
                    <a:close/>
                    <a:moveTo>
                      <a:pt x="1115341" y="395766"/>
                    </a:moveTo>
                    <a:lnTo>
                      <a:pt x="1104545" y="396512"/>
                    </a:lnTo>
                    <a:cubicBezTo>
                      <a:pt x="805271" y="438542"/>
                      <a:pt x="580146" y="620272"/>
                      <a:pt x="580146" y="838087"/>
                    </a:cubicBezTo>
                    <a:cubicBezTo>
                      <a:pt x="580146" y="869204"/>
                      <a:pt x="584741" y="899584"/>
                      <a:pt x="593489" y="928925"/>
                    </a:cubicBezTo>
                    <a:lnTo>
                      <a:pt x="616555" y="979921"/>
                    </a:lnTo>
                    <a:lnTo>
                      <a:pt x="744035" y="988740"/>
                    </a:lnTo>
                    <a:cubicBezTo>
                      <a:pt x="925394" y="988740"/>
                      <a:pt x="1089584" y="938290"/>
                      <a:pt x="1208434" y="856724"/>
                    </a:cubicBezTo>
                    <a:lnTo>
                      <a:pt x="1208828" y="856396"/>
                    </a:lnTo>
                    <a:lnTo>
                      <a:pt x="1176878" y="823058"/>
                    </a:lnTo>
                    <a:cubicBezTo>
                      <a:pt x="1114168" y="744197"/>
                      <a:pt x="1078302" y="652757"/>
                      <a:pt x="1078302" y="555260"/>
                    </a:cubicBezTo>
                    <a:cubicBezTo>
                      <a:pt x="1078302" y="518118"/>
                      <a:pt x="1083507" y="481856"/>
                      <a:pt x="1093418" y="446833"/>
                    </a:cubicBezTo>
                    <a:close/>
                    <a:moveTo>
                      <a:pt x="1236905" y="387355"/>
                    </a:moveTo>
                    <a:lnTo>
                      <a:pt x="1213032" y="389007"/>
                    </a:lnTo>
                    <a:lnTo>
                      <a:pt x="1178921" y="464422"/>
                    </a:lnTo>
                    <a:cubicBezTo>
                      <a:pt x="1170173" y="493764"/>
                      <a:pt x="1165578" y="524144"/>
                      <a:pt x="1165578" y="555260"/>
                    </a:cubicBezTo>
                    <a:cubicBezTo>
                      <a:pt x="1165578" y="617493"/>
                      <a:pt x="1183956" y="676780"/>
                      <a:pt x="1217190" y="730705"/>
                    </a:cubicBezTo>
                    <a:lnTo>
                      <a:pt x="1273833" y="802325"/>
                    </a:lnTo>
                    <a:lnTo>
                      <a:pt x="1288630" y="790016"/>
                    </a:lnTo>
                    <a:cubicBezTo>
                      <a:pt x="1359445" y="718079"/>
                      <a:pt x="1400794" y="631358"/>
                      <a:pt x="1400794" y="538008"/>
                    </a:cubicBezTo>
                    <a:cubicBezTo>
                      <a:pt x="1400794" y="506892"/>
                      <a:pt x="1396200" y="476512"/>
                      <a:pt x="1387451" y="447170"/>
                    </a:cubicBezTo>
                    <a:lnTo>
                      <a:pt x="1364386" y="396175"/>
                    </a:lnTo>
                    <a:close/>
                    <a:moveTo>
                      <a:pt x="1292540" y="290943"/>
                    </a:moveTo>
                    <a:lnTo>
                      <a:pt x="1277959" y="303072"/>
                    </a:lnTo>
                    <a:lnTo>
                      <a:pt x="1303611" y="304942"/>
                    </a:lnTo>
                    <a:close/>
                    <a:moveTo>
                      <a:pt x="1822337" y="104528"/>
                    </a:moveTo>
                    <a:cubicBezTo>
                      <a:pt x="1686318" y="104528"/>
                      <a:pt x="1559957" y="132906"/>
                      <a:pt x="1455137" y="181506"/>
                    </a:cubicBezTo>
                    <a:lnTo>
                      <a:pt x="1359343" y="235749"/>
                    </a:lnTo>
                    <a:lnTo>
                      <a:pt x="1361001" y="237202"/>
                    </a:lnTo>
                    <a:lnTo>
                      <a:pt x="1422082" y="318575"/>
                    </a:lnTo>
                    <a:lnTo>
                      <a:pt x="1509724" y="337397"/>
                    </a:lnTo>
                    <a:cubicBezTo>
                      <a:pt x="1785674" y="416079"/>
                      <a:pt x="1980940" y="610594"/>
                      <a:pt x="1980940" y="838087"/>
                    </a:cubicBezTo>
                    <a:cubicBezTo>
                      <a:pt x="1980940" y="875229"/>
                      <a:pt x="1975735" y="911492"/>
                      <a:pt x="1965824" y="946515"/>
                    </a:cubicBezTo>
                    <a:lnTo>
                      <a:pt x="1943902" y="997582"/>
                    </a:lnTo>
                    <a:lnTo>
                      <a:pt x="1954697" y="996835"/>
                    </a:lnTo>
                    <a:cubicBezTo>
                      <a:pt x="2253971" y="954806"/>
                      <a:pt x="2479096" y="773076"/>
                      <a:pt x="2479096" y="555260"/>
                    </a:cubicBezTo>
                    <a:cubicBezTo>
                      <a:pt x="2479096" y="306328"/>
                      <a:pt x="2185055" y="104528"/>
                      <a:pt x="1822337" y="104528"/>
                    </a:cubicBezTo>
                    <a:close/>
                    <a:moveTo>
                      <a:pt x="744035" y="87276"/>
                    </a:moveTo>
                    <a:cubicBezTo>
                      <a:pt x="381317" y="87276"/>
                      <a:pt x="87276" y="289076"/>
                      <a:pt x="87276" y="538008"/>
                    </a:cubicBezTo>
                    <a:cubicBezTo>
                      <a:pt x="87276" y="724707"/>
                      <a:pt x="252674" y="884894"/>
                      <a:pt x="488395" y="953319"/>
                    </a:cubicBezTo>
                    <a:lnTo>
                      <a:pt x="513174" y="958598"/>
                    </a:lnTo>
                    <a:lnTo>
                      <a:pt x="507986" y="946515"/>
                    </a:lnTo>
                    <a:cubicBezTo>
                      <a:pt x="498075" y="911492"/>
                      <a:pt x="492870" y="875229"/>
                      <a:pt x="492870" y="838087"/>
                    </a:cubicBezTo>
                    <a:cubicBezTo>
                      <a:pt x="492870" y="578095"/>
                      <a:pt x="747912" y="361177"/>
                      <a:pt x="1086956" y="311010"/>
                    </a:cubicBezTo>
                    <a:lnTo>
                      <a:pt x="1167317" y="305152"/>
                    </a:lnTo>
                    <a:lnTo>
                      <a:pt x="1205372" y="254454"/>
                    </a:lnTo>
                    <a:lnTo>
                      <a:pt x="1227996" y="235564"/>
                    </a:lnTo>
                    <a:lnTo>
                      <a:pt x="1208434" y="219292"/>
                    </a:lnTo>
                    <a:cubicBezTo>
                      <a:pt x="1089584" y="137726"/>
                      <a:pt x="925394" y="87276"/>
                      <a:pt x="744035" y="87276"/>
                    </a:cubicBezTo>
                    <a:close/>
                    <a:moveTo>
                      <a:pt x="744035" y="0"/>
                    </a:moveTo>
                    <a:cubicBezTo>
                      <a:pt x="949495" y="0"/>
                      <a:pt x="1135504" y="60218"/>
                      <a:pt x="1270147" y="157579"/>
                    </a:cubicBezTo>
                    <a:lnTo>
                      <a:pt x="1295150" y="179491"/>
                    </a:lnTo>
                    <a:lnTo>
                      <a:pt x="1322065" y="157017"/>
                    </a:lnTo>
                    <a:cubicBezTo>
                      <a:pt x="1454196" y="70178"/>
                      <a:pt x="1629719" y="17252"/>
                      <a:pt x="1822337" y="17252"/>
                    </a:cubicBezTo>
                    <a:cubicBezTo>
                      <a:pt x="2233256" y="17252"/>
                      <a:pt x="2566372" y="258126"/>
                      <a:pt x="2566372" y="555260"/>
                    </a:cubicBezTo>
                    <a:cubicBezTo>
                      <a:pt x="2566372" y="815252"/>
                      <a:pt x="2311330" y="1032171"/>
                      <a:pt x="1972286" y="1082338"/>
                    </a:cubicBezTo>
                    <a:lnTo>
                      <a:pt x="1891926" y="1088196"/>
                    </a:lnTo>
                    <a:lnTo>
                      <a:pt x="1853871" y="1138893"/>
                    </a:lnTo>
                    <a:cubicBezTo>
                      <a:pt x="1720162" y="1282004"/>
                      <a:pt x="1493730" y="1376095"/>
                      <a:pt x="1236905" y="1376095"/>
                    </a:cubicBezTo>
                    <a:cubicBezTo>
                      <a:pt x="980081" y="1376095"/>
                      <a:pt x="753648" y="1282004"/>
                      <a:pt x="619940" y="1138893"/>
                    </a:cubicBezTo>
                    <a:lnTo>
                      <a:pt x="558550" y="1057109"/>
                    </a:lnTo>
                    <a:lnTo>
                      <a:pt x="454423" y="1033737"/>
                    </a:lnTo>
                    <a:cubicBezTo>
                      <a:pt x="187378" y="952063"/>
                      <a:pt x="0" y="760859"/>
                      <a:pt x="0" y="538008"/>
                    </a:cubicBezTo>
                    <a:cubicBezTo>
                      <a:pt x="0" y="240874"/>
                      <a:pt x="333116" y="0"/>
                      <a:pt x="744035" y="0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9" name="月 138">
              <a:extLst>
                <a:ext uri="{FF2B5EF4-FFF2-40B4-BE49-F238E27FC236}">
                  <a16:creationId xmlns:a16="http://schemas.microsoft.com/office/drawing/2014/main" id="{EBC6C5FB-2BAA-4872-94EE-8FE327CED7DA}"/>
                </a:ext>
              </a:extLst>
            </p:cNvPr>
            <p:cNvSpPr/>
            <p:nvPr/>
          </p:nvSpPr>
          <p:spPr>
            <a:xfrm rot="7200000">
              <a:off x="5230569" y="310921"/>
              <a:ext cx="240865" cy="1387103"/>
            </a:xfrm>
            <a:prstGeom prst="moon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月 139">
              <a:extLst>
                <a:ext uri="{FF2B5EF4-FFF2-40B4-BE49-F238E27FC236}">
                  <a16:creationId xmlns:a16="http://schemas.microsoft.com/office/drawing/2014/main" id="{5BB67298-1485-4BEC-BC66-766FE96406DB}"/>
                </a:ext>
              </a:extLst>
            </p:cNvPr>
            <p:cNvSpPr/>
            <p:nvPr/>
          </p:nvSpPr>
          <p:spPr>
            <a:xfrm rot="7200000">
              <a:off x="6386300" y="1168697"/>
              <a:ext cx="254191" cy="1387103"/>
            </a:xfrm>
            <a:prstGeom prst="moon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460C0D12-C760-4B7D-9726-2B94A070124A}"/>
                </a:ext>
              </a:extLst>
            </p:cNvPr>
            <p:cNvSpPr/>
            <p:nvPr/>
          </p:nvSpPr>
          <p:spPr>
            <a:xfrm rot="17945252">
              <a:off x="6980900" y="1309452"/>
              <a:ext cx="240866" cy="1387103"/>
            </a:xfrm>
            <a:prstGeom prst="moon">
              <a:avLst/>
            </a:prstGeom>
            <a:solidFill>
              <a:schemeClr val="accent4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2C2DDDF6-6BEC-4D1D-B169-4A7648A0E079}"/>
                </a:ext>
              </a:extLst>
            </p:cNvPr>
            <p:cNvGrpSpPr/>
            <p:nvPr/>
          </p:nvGrpSpPr>
          <p:grpSpPr>
            <a:xfrm rot="1054188">
              <a:off x="5554775" y="1016278"/>
              <a:ext cx="1419674" cy="744934"/>
              <a:chOff x="3906511" y="5010574"/>
              <a:chExt cx="1677735" cy="813575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A5B9CA09-A450-4751-8F72-143606D11EFB}"/>
                  </a:ext>
                </a:extLst>
              </p:cNvPr>
              <p:cNvSpPr/>
              <p:nvPr/>
            </p:nvSpPr>
            <p:spPr>
              <a:xfrm rot="10800000">
                <a:off x="4139424" y="5141343"/>
                <a:ext cx="813575" cy="126764"/>
              </a:xfrm>
              <a:custGeom>
                <a:avLst/>
                <a:gdLst>
                  <a:gd name="connsiteX0" fmla="*/ 566142 w 1157347"/>
                  <a:gd name="connsiteY0" fmla="*/ 247530 h 247530"/>
                  <a:gd name="connsiteX1" fmla="*/ 110535 w 1157347"/>
                  <a:gd name="connsiteY1" fmla="*/ 188245 h 247530"/>
                  <a:gd name="connsiteX2" fmla="*/ 0 w 1157347"/>
                  <a:gd name="connsiteY2" fmla="*/ 149394 h 247530"/>
                  <a:gd name="connsiteX3" fmla="*/ 35534 w 1157347"/>
                  <a:gd name="connsiteY3" fmla="*/ 7257 h 247530"/>
                  <a:gd name="connsiteX4" fmla="*/ 110610 w 1157347"/>
                  <a:gd name="connsiteY4" fmla="*/ 28153 h 247530"/>
                  <a:gd name="connsiteX5" fmla="*/ 566142 w 1157347"/>
                  <a:gd name="connsiteY5" fmla="*/ 73963 h 247530"/>
                  <a:gd name="connsiteX6" fmla="*/ 1021674 w 1157347"/>
                  <a:gd name="connsiteY6" fmla="*/ 28153 h 247530"/>
                  <a:gd name="connsiteX7" fmla="*/ 1122819 w 1157347"/>
                  <a:gd name="connsiteY7" fmla="*/ 0 h 247530"/>
                  <a:gd name="connsiteX8" fmla="*/ 1157347 w 1157347"/>
                  <a:gd name="connsiteY8" fmla="*/ 138113 h 247530"/>
                  <a:gd name="connsiteX9" fmla="*/ 1142349 w 1157347"/>
                  <a:gd name="connsiteY9" fmla="*/ 145857 h 247530"/>
                  <a:gd name="connsiteX10" fmla="*/ 566142 w 1157347"/>
                  <a:gd name="connsiteY10" fmla="*/ 247530 h 24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7347" h="247530">
                    <a:moveTo>
                      <a:pt x="566142" y="247530"/>
                    </a:moveTo>
                    <a:cubicBezTo>
                      <a:pt x="397374" y="247530"/>
                      <a:pt x="240590" y="225674"/>
                      <a:pt x="110535" y="188245"/>
                    </a:cubicBezTo>
                    <a:lnTo>
                      <a:pt x="0" y="149394"/>
                    </a:lnTo>
                    <a:lnTo>
                      <a:pt x="35534" y="7257"/>
                    </a:lnTo>
                    <a:lnTo>
                      <a:pt x="110610" y="28153"/>
                    </a:lnTo>
                    <a:cubicBezTo>
                      <a:pt x="250207" y="57887"/>
                      <a:pt x="405836" y="73963"/>
                      <a:pt x="566142" y="73963"/>
                    </a:cubicBezTo>
                    <a:cubicBezTo>
                      <a:pt x="726448" y="73963"/>
                      <a:pt x="882076" y="57887"/>
                      <a:pt x="1021674" y="28153"/>
                    </a:cubicBezTo>
                    <a:lnTo>
                      <a:pt x="1122819" y="0"/>
                    </a:lnTo>
                    <a:lnTo>
                      <a:pt x="1157347" y="138113"/>
                    </a:lnTo>
                    <a:lnTo>
                      <a:pt x="1142349" y="145857"/>
                    </a:lnTo>
                    <a:cubicBezTo>
                      <a:pt x="994885" y="208675"/>
                      <a:pt x="791165" y="247530"/>
                      <a:pt x="566142" y="247530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81282917-443E-4961-B6D2-BF993C731C5D}"/>
                  </a:ext>
                </a:extLst>
              </p:cNvPr>
              <p:cNvSpPr/>
              <p:nvPr/>
            </p:nvSpPr>
            <p:spPr>
              <a:xfrm rot="900000">
                <a:off x="4391109" y="5371233"/>
                <a:ext cx="813575" cy="126764"/>
              </a:xfrm>
              <a:custGeom>
                <a:avLst/>
                <a:gdLst>
                  <a:gd name="connsiteX0" fmla="*/ 566142 w 1157347"/>
                  <a:gd name="connsiteY0" fmla="*/ 247530 h 247530"/>
                  <a:gd name="connsiteX1" fmla="*/ 110535 w 1157347"/>
                  <a:gd name="connsiteY1" fmla="*/ 188245 h 247530"/>
                  <a:gd name="connsiteX2" fmla="*/ 0 w 1157347"/>
                  <a:gd name="connsiteY2" fmla="*/ 149394 h 247530"/>
                  <a:gd name="connsiteX3" fmla="*/ 35534 w 1157347"/>
                  <a:gd name="connsiteY3" fmla="*/ 7257 h 247530"/>
                  <a:gd name="connsiteX4" fmla="*/ 110610 w 1157347"/>
                  <a:gd name="connsiteY4" fmla="*/ 28153 h 247530"/>
                  <a:gd name="connsiteX5" fmla="*/ 566142 w 1157347"/>
                  <a:gd name="connsiteY5" fmla="*/ 73963 h 247530"/>
                  <a:gd name="connsiteX6" fmla="*/ 1021674 w 1157347"/>
                  <a:gd name="connsiteY6" fmla="*/ 28153 h 247530"/>
                  <a:gd name="connsiteX7" fmla="*/ 1122819 w 1157347"/>
                  <a:gd name="connsiteY7" fmla="*/ 0 h 247530"/>
                  <a:gd name="connsiteX8" fmla="*/ 1157347 w 1157347"/>
                  <a:gd name="connsiteY8" fmla="*/ 138113 h 247530"/>
                  <a:gd name="connsiteX9" fmla="*/ 1142349 w 1157347"/>
                  <a:gd name="connsiteY9" fmla="*/ 145857 h 247530"/>
                  <a:gd name="connsiteX10" fmla="*/ 566142 w 1157347"/>
                  <a:gd name="connsiteY10" fmla="*/ 247530 h 24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7347" h="247530">
                    <a:moveTo>
                      <a:pt x="566142" y="247530"/>
                    </a:moveTo>
                    <a:cubicBezTo>
                      <a:pt x="397374" y="247530"/>
                      <a:pt x="240590" y="225674"/>
                      <a:pt x="110535" y="188245"/>
                    </a:cubicBezTo>
                    <a:lnTo>
                      <a:pt x="0" y="149394"/>
                    </a:lnTo>
                    <a:lnTo>
                      <a:pt x="35534" y="7257"/>
                    </a:lnTo>
                    <a:lnTo>
                      <a:pt x="110610" y="28153"/>
                    </a:lnTo>
                    <a:cubicBezTo>
                      <a:pt x="250207" y="57887"/>
                      <a:pt x="405836" y="73963"/>
                      <a:pt x="566142" y="73963"/>
                    </a:cubicBezTo>
                    <a:cubicBezTo>
                      <a:pt x="726448" y="73963"/>
                      <a:pt x="882076" y="57887"/>
                      <a:pt x="1021674" y="28153"/>
                    </a:cubicBezTo>
                    <a:lnTo>
                      <a:pt x="1122819" y="0"/>
                    </a:lnTo>
                    <a:lnTo>
                      <a:pt x="1157347" y="138113"/>
                    </a:lnTo>
                    <a:lnTo>
                      <a:pt x="1142349" y="145857"/>
                    </a:lnTo>
                    <a:cubicBezTo>
                      <a:pt x="994885" y="208675"/>
                      <a:pt x="791165" y="247530"/>
                      <a:pt x="566142" y="247530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5AFA7D59-7581-4D15-B3F8-C123C89B8E5C}"/>
                  </a:ext>
                </a:extLst>
              </p:cNvPr>
              <p:cNvSpPr/>
              <p:nvPr/>
            </p:nvSpPr>
            <p:spPr>
              <a:xfrm rot="9900000">
                <a:off x="4770671" y="5215958"/>
                <a:ext cx="813575" cy="126764"/>
              </a:xfrm>
              <a:custGeom>
                <a:avLst/>
                <a:gdLst>
                  <a:gd name="connsiteX0" fmla="*/ 566142 w 1157347"/>
                  <a:gd name="connsiteY0" fmla="*/ 247530 h 247530"/>
                  <a:gd name="connsiteX1" fmla="*/ 110535 w 1157347"/>
                  <a:gd name="connsiteY1" fmla="*/ 188245 h 247530"/>
                  <a:gd name="connsiteX2" fmla="*/ 0 w 1157347"/>
                  <a:gd name="connsiteY2" fmla="*/ 149394 h 247530"/>
                  <a:gd name="connsiteX3" fmla="*/ 35534 w 1157347"/>
                  <a:gd name="connsiteY3" fmla="*/ 7257 h 247530"/>
                  <a:gd name="connsiteX4" fmla="*/ 110610 w 1157347"/>
                  <a:gd name="connsiteY4" fmla="*/ 28153 h 247530"/>
                  <a:gd name="connsiteX5" fmla="*/ 566142 w 1157347"/>
                  <a:gd name="connsiteY5" fmla="*/ 73963 h 247530"/>
                  <a:gd name="connsiteX6" fmla="*/ 1021674 w 1157347"/>
                  <a:gd name="connsiteY6" fmla="*/ 28153 h 247530"/>
                  <a:gd name="connsiteX7" fmla="*/ 1122819 w 1157347"/>
                  <a:gd name="connsiteY7" fmla="*/ 0 h 247530"/>
                  <a:gd name="connsiteX8" fmla="*/ 1157347 w 1157347"/>
                  <a:gd name="connsiteY8" fmla="*/ 138113 h 247530"/>
                  <a:gd name="connsiteX9" fmla="*/ 1142349 w 1157347"/>
                  <a:gd name="connsiteY9" fmla="*/ 145857 h 247530"/>
                  <a:gd name="connsiteX10" fmla="*/ 566142 w 1157347"/>
                  <a:gd name="connsiteY10" fmla="*/ 247530 h 24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7347" h="247530">
                    <a:moveTo>
                      <a:pt x="566142" y="247530"/>
                    </a:moveTo>
                    <a:cubicBezTo>
                      <a:pt x="397374" y="247530"/>
                      <a:pt x="240590" y="225674"/>
                      <a:pt x="110535" y="188245"/>
                    </a:cubicBezTo>
                    <a:lnTo>
                      <a:pt x="0" y="149394"/>
                    </a:lnTo>
                    <a:lnTo>
                      <a:pt x="35534" y="7257"/>
                    </a:lnTo>
                    <a:lnTo>
                      <a:pt x="110610" y="28153"/>
                    </a:lnTo>
                    <a:cubicBezTo>
                      <a:pt x="250207" y="57887"/>
                      <a:pt x="405836" y="73963"/>
                      <a:pt x="566142" y="73963"/>
                    </a:cubicBezTo>
                    <a:cubicBezTo>
                      <a:pt x="726448" y="73963"/>
                      <a:pt x="882076" y="57887"/>
                      <a:pt x="1021674" y="28153"/>
                    </a:cubicBezTo>
                    <a:lnTo>
                      <a:pt x="1122819" y="0"/>
                    </a:lnTo>
                    <a:lnTo>
                      <a:pt x="1157347" y="138113"/>
                    </a:lnTo>
                    <a:lnTo>
                      <a:pt x="1142349" y="145857"/>
                    </a:lnTo>
                    <a:cubicBezTo>
                      <a:pt x="994885" y="208675"/>
                      <a:pt x="791165" y="247530"/>
                      <a:pt x="566142" y="247530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B5429C83-B753-4725-8BE4-B4E86FA0BC60}"/>
                  </a:ext>
                </a:extLst>
              </p:cNvPr>
              <p:cNvSpPr/>
              <p:nvPr/>
            </p:nvSpPr>
            <p:spPr>
              <a:xfrm rot="2700000">
                <a:off x="4908694" y="5353980"/>
                <a:ext cx="813575" cy="126764"/>
              </a:xfrm>
              <a:custGeom>
                <a:avLst/>
                <a:gdLst>
                  <a:gd name="connsiteX0" fmla="*/ 566142 w 1157347"/>
                  <a:gd name="connsiteY0" fmla="*/ 247530 h 247530"/>
                  <a:gd name="connsiteX1" fmla="*/ 110535 w 1157347"/>
                  <a:gd name="connsiteY1" fmla="*/ 188245 h 247530"/>
                  <a:gd name="connsiteX2" fmla="*/ 0 w 1157347"/>
                  <a:gd name="connsiteY2" fmla="*/ 149394 h 247530"/>
                  <a:gd name="connsiteX3" fmla="*/ 35534 w 1157347"/>
                  <a:gd name="connsiteY3" fmla="*/ 7257 h 247530"/>
                  <a:gd name="connsiteX4" fmla="*/ 110610 w 1157347"/>
                  <a:gd name="connsiteY4" fmla="*/ 28153 h 247530"/>
                  <a:gd name="connsiteX5" fmla="*/ 566142 w 1157347"/>
                  <a:gd name="connsiteY5" fmla="*/ 73963 h 247530"/>
                  <a:gd name="connsiteX6" fmla="*/ 1021674 w 1157347"/>
                  <a:gd name="connsiteY6" fmla="*/ 28153 h 247530"/>
                  <a:gd name="connsiteX7" fmla="*/ 1122819 w 1157347"/>
                  <a:gd name="connsiteY7" fmla="*/ 0 h 247530"/>
                  <a:gd name="connsiteX8" fmla="*/ 1157347 w 1157347"/>
                  <a:gd name="connsiteY8" fmla="*/ 138113 h 247530"/>
                  <a:gd name="connsiteX9" fmla="*/ 1142349 w 1157347"/>
                  <a:gd name="connsiteY9" fmla="*/ 145857 h 247530"/>
                  <a:gd name="connsiteX10" fmla="*/ 566142 w 1157347"/>
                  <a:gd name="connsiteY10" fmla="*/ 247530 h 24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7347" h="247530">
                    <a:moveTo>
                      <a:pt x="566142" y="247530"/>
                    </a:moveTo>
                    <a:cubicBezTo>
                      <a:pt x="397374" y="247530"/>
                      <a:pt x="240590" y="225674"/>
                      <a:pt x="110535" y="188245"/>
                    </a:cubicBezTo>
                    <a:lnTo>
                      <a:pt x="0" y="149394"/>
                    </a:lnTo>
                    <a:lnTo>
                      <a:pt x="35534" y="7257"/>
                    </a:lnTo>
                    <a:lnTo>
                      <a:pt x="110610" y="28153"/>
                    </a:lnTo>
                    <a:cubicBezTo>
                      <a:pt x="250207" y="57887"/>
                      <a:pt x="405836" y="73963"/>
                      <a:pt x="566142" y="73963"/>
                    </a:cubicBezTo>
                    <a:cubicBezTo>
                      <a:pt x="726448" y="73963"/>
                      <a:pt x="882076" y="57887"/>
                      <a:pt x="1021674" y="28153"/>
                    </a:cubicBezTo>
                    <a:lnTo>
                      <a:pt x="1122819" y="0"/>
                    </a:lnTo>
                    <a:lnTo>
                      <a:pt x="1157347" y="138113"/>
                    </a:lnTo>
                    <a:lnTo>
                      <a:pt x="1142349" y="145857"/>
                    </a:lnTo>
                    <a:cubicBezTo>
                      <a:pt x="994885" y="208675"/>
                      <a:pt x="791165" y="247530"/>
                      <a:pt x="566142" y="247530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AD35128B-43C4-4A63-9437-60C2F9E59A23}"/>
                  </a:ext>
                </a:extLst>
              </p:cNvPr>
              <p:cNvSpPr/>
              <p:nvPr/>
            </p:nvSpPr>
            <p:spPr>
              <a:xfrm rot="20267132">
                <a:off x="3906511" y="5158596"/>
                <a:ext cx="813575" cy="126764"/>
              </a:xfrm>
              <a:custGeom>
                <a:avLst/>
                <a:gdLst>
                  <a:gd name="connsiteX0" fmla="*/ 566142 w 1157347"/>
                  <a:gd name="connsiteY0" fmla="*/ 247530 h 247530"/>
                  <a:gd name="connsiteX1" fmla="*/ 110535 w 1157347"/>
                  <a:gd name="connsiteY1" fmla="*/ 188245 h 247530"/>
                  <a:gd name="connsiteX2" fmla="*/ 0 w 1157347"/>
                  <a:gd name="connsiteY2" fmla="*/ 149394 h 247530"/>
                  <a:gd name="connsiteX3" fmla="*/ 35534 w 1157347"/>
                  <a:gd name="connsiteY3" fmla="*/ 7257 h 247530"/>
                  <a:gd name="connsiteX4" fmla="*/ 110610 w 1157347"/>
                  <a:gd name="connsiteY4" fmla="*/ 28153 h 247530"/>
                  <a:gd name="connsiteX5" fmla="*/ 566142 w 1157347"/>
                  <a:gd name="connsiteY5" fmla="*/ 73963 h 247530"/>
                  <a:gd name="connsiteX6" fmla="*/ 1021674 w 1157347"/>
                  <a:gd name="connsiteY6" fmla="*/ 28153 h 247530"/>
                  <a:gd name="connsiteX7" fmla="*/ 1122819 w 1157347"/>
                  <a:gd name="connsiteY7" fmla="*/ 0 h 247530"/>
                  <a:gd name="connsiteX8" fmla="*/ 1157347 w 1157347"/>
                  <a:gd name="connsiteY8" fmla="*/ 138113 h 247530"/>
                  <a:gd name="connsiteX9" fmla="*/ 1142349 w 1157347"/>
                  <a:gd name="connsiteY9" fmla="*/ 145857 h 247530"/>
                  <a:gd name="connsiteX10" fmla="*/ 566142 w 1157347"/>
                  <a:gd name="connsiteY10" fmla="*/ 247530 h 24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7347" h="247530">
                    <a:moveTo>
                      <a:pt x="566142" y="247530"/>
                    </a:moveTo>
                    <a:cubicBezTo>
                      <a:pt x="397374" y="247530"/>
                      <a:pt x="240590" y="225674"/>
                      <a:pt x="110535" y="188245"/>
                    </a:cubicBezTo>
                    <a:lnTo>
                      <a:pt x="0" y="149394"/>
                    </a:lnTo>
                    <a:lnTo>
                      <a:pt x="35534" y="7257"/>
                    </a:lnTo>
                    <a:lnTo>
                      <a:pt x="110610" y="28153"/>
                    </a:lnTo>
                    <a:cubicBezTo>
                      <a:pt x="250207" y="57887"/>
                      <a:pt x="405836" y="73963"/>
                      <a:pt x="566142" y="73963"/>
                    </a:cubicBezTo>
                    <a:cubicBezTo>
                      <a:pt x="726448" y="73963"/>
                      <a:pt x="882076" y="57887"/>
                      <a:pt x="1021674" y="28153"/>
                    </a:cubicBezTo>
                    <a:lnTo>
                      <a:pt x="1122819" y="0"/>
                    </a:lnTo>
                    <a:lnTo>
                      <a:pt x="1157347" y="138113"/>
                    </a:lnTo>
                    <a:lnTo>
                      <a:pt x="1142349" y="145857"/>
                    </a:lnTo>
                    <a:cubicBezTo>
                      <a:pt x="994885" y="208675"/>
                      <a:pt x="791165" y="247530"/>
                      <a:pt x="566142" y="247530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DA6D1901-ABE2-4835-A823-FE87D61672AB}"/>
                  </a:ext>
                </a:extLst>
              </p:cNvPr>
              <p:cNvSpPr/>
              <p:nvPr/>
            </p:nvSpPr>
            <p:spPr>
              <a:xfrm rot="10367132">
                <a:off x="4158196" y="5388486"/>
                <a:ext cx="813575" cy="126764"/>
              </a:xfrm>
              <a:custGeom>
                <a:avLst/>
                <a:gdLst>
                  <a:gd name="connsiteX0" fmla="*/ 566142 w 1157347"/>
                  <a:gd name="connsiteY0" fmla="*/ 247530 h 247530"/>
                  <a:gd name="connsiteX1" fmla="*/ 110535 w 1157347"/>
                  <a:gd name="connsiteY1" fmla="*/ 188245 h 247530"/>
                  <a:gd name="connsiteX2" fmla="*/ 0 w 1157347"/>
                  <a:gd name="connsiteY2" fmla="*/ 149394 h 247530"/>
                  <a:gd name="connsiteX3" fmla="*/ 35534 w 1157347"/>
                  <a:gd name="connsiteY3" fmla="*/ 7257 h 247530"/>
                  <a:gd name="connsiteX4" fmla="*/ 110610 w 1157347"/>
                  <a:gd name="connsiteY4" fmla="*/ 28153 h 247530"/>
                  <a:gd name="connsiteX5" fmla="*/ 566142 w 1157347"/>
                  <a:gd name="connsiteY5" fmla="*/ 73963 h 247530"/>
                  <a:gd name="connsiteX6" fmla="*/ 1021674 w 1157347"/>
                  <a:gd name="connsiteY6" fmla="*/ 28153 h 247530"/>
                  <a:gd name="connsiteX7" fmla="*/ 1122819 w 1157347"/>
                  <a:gd name="connsiteY7" fmla="*/ 0 h 247530"/>
                  <a:gd name="connsiteX8" fmla="*/ 1157347 w 1157347"/>
                  <a:gd name="connsiteY8" fmla="*/ 138113 h 247530"/>
                  <a:gd name="connsiteX9" fmla="*/ 1142349 w 1157347"/>
                  <a:gd name="connsiteY9" fmla="*/ 145857 h 247530"/>
                  <a:gd name="connsiteX10" fmla="*/ 566142 w 1157347"/>
                  <a:gd name="connsiteY10" fmla="*/ 247530 h 24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7347" h="247530">
                    <a:moveTo>
                      <a:pt x="566142" y="247530"/>
                    </a:moveTo>
                    <a:cubicBezTo>
                      <a:pt x="397374" y="247530"/>
                      <a:pt x="240590" y="225674"/>
                      <a:pt x="110535" y="188245"/>
                    </a:cubicBezTo>
                    <a:lnTo>
                      <a:pt x="0" y="149394"/>
                    </a:lnTo>
                    <a:lnTo>
                      <a:pt x="35534" y="7257"/>
                    </a:lnTo>
                    <a:lnTo>
                      <a:pt x="110610" y="28153"/>
                    </a:lnTo>
                    <a:cubicBezTo>
                      <a:pt x="250207" y="57887"/>
                      <a:pt x="405836" y="73963"/>
                      <a:pt x="566142" y="73963"/>
                    </a:cubicBezTo>
                    <a:cubicBezTo>
                      <a:pt x="726448" y="73963"/>
                      <a:pt x="882076" y="57887"/>
                      <a:pt x="1021674" y="28153"/>
                    </a:cubicBezTo>
                    <a:lnTo>
                      <a:pt x="1122819" y="0"/>
                    </a:lnTo>
                    <a:lnTo>
                      <a:pt x="1157347" y="138113"/>
                    </a:lnTo>
                    <a:lnTo>
                      <a:pt x="1142349" y="145857"/>
                    </a:lnTo>
                    <a:cubicBezTo>
                      <a:pt x="994885" y="208675"/>
                      <a:pt x="791165" y="247530"/>
                      <a:pt x="566142" y="247530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F59F1FA9-5D07-4E17-862B-F70BB2D109FC}"/>
                  </a:ext>
                </a:extLst>
              </p:cNvPr>
              <p:cNvSpPr/>
              <p:nvPr/>
            </p:nvSpPr>
            <p:spPr>
              <a:xfrm rot="19367132">
                <a:off x="4537758" y="5233211"/>
                <a:ext cx="813575" cy="126764"/>
              </a:xfrm>
              <a:custGeom>
                <a:avLst/>
                <a:gdLst>
                  <a:gd name="connsiteX0" fmla="*/ 566142 w 1157347"/>
                  <a:gd name="connsiteY0" fmla="*/ 247530 h 247530"/>
                  <a:gd name="connsiteX1" fmla="*/ 110535 w 1157347"/>
                  <a:gd name="connsiteY1" fmla="*/ 188245 h 247530"/>
                  <a:gd name="connsiteX2" fmla="*/ 0 w 1157347"/>
                  <a:gd name="connsiteY2" fmla="*/ 149394 h 247530"/>
                  <a:gd name="connsiteX3" fmla="*/ 35534 w 1157347"/>
                  <a:gd name="connsiteY3" fmla="*/ 7257 h 247530"/>
                  <a:gd name="connsiteX4" fmla="*/ 110610 w 1157347"/>
                  <a:gd name="connsiteY4" fmla="*/ 28153 h 247530"/>
                  <a:gd name="connsiteX5" fmla="*/ 566142 w 1157347"/>
                  <a:gd name="connsiteY5" fmla="*/ 73963 h 247530"/>
                  <a:gd name="connsiteX6" fmla="*/ 1021674 w 1157347"/>
                  <a:gd name="connsiteY6" fmla="*/ 28153 h 247530"/>
                  <a:gd name="connsiteX7" fmla="*/ 1122819 w 1157347"/>
                  <a:gd name="connsiteY7" fmla="*/ 0 h 247530"/>
                  <a:gd name="connsiteX8" fmla="*/ 1157347 w 1157347"/>
                  <a:gd name="connsiteY8" fmla="*/ 138113 h 247530"/>
                  <a:gd name="connsiteX9" fmla="*/ 1142349 w 1157347"/>
                  <a:gd name="connsiteY9" fmla="*/ 145857 h 247530"/>
                  <a:gd name="connsiteX10" fmla="*/ 566142 w 1157347"/>
                  <a:gd name="connsiteY10" fmla="*/ 247530 h 24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7347" h="247530">
                    <a:moveTo>
                      <a:pt x="566142" y="247530"/>
                    </a:moveTo>
                    <a:cubicBezTo>
                      <a:pt x="397374" y="247530"/>
                      <a:pt x="240590" y="225674"/>
                      <a:pt x="110535" y="188245"/>
                    </a:cubicBezTo>
                    <a:lnTo>
                      <a:pt x="0" y="149394"/>
                    </a:lnTo>
                    <a:lnTo>
                      <a:pt x="35534" y="7257"/>
                    </a:lnTo>
                    <a:lnTo>
                      <a:pt x="110610" y="28153"/>
                    </a:lnTo>
                    <a:cubicBezTo>
                      <a:pt x="250207" y="57887"/>
                      <a:pt x="405836" y="73963"/>
                      <a:pt x="566142" y="73963"/>
                    </a:cubicBezTo>
                    <a:cubicBezTo>
                      <a:pt x="726448" y="73963"/>
                      <a:pt x="882076" y="57887"/>
                      <a:pt x="1021674" y="28153"/>
                    </a:cubicBezTo>
                    <a:lnTo>
                      <a:pt x="1122819" y="0"/>
                    </a:lnTo>
                    <a:lnTo>
                      <a:pt x="1157347" y="138113"/>
                    </a:lnTo>
                    <a:lnTo>
                      <a:pt x="1142349" y="145857"/>
                    </a:lnTo>
                    <a:cubicBezTo>
                      <a:pt x="994885" y="208675"/>
                      <a:pt x="791165" y="247530"/>
                      <a:pt x="566142" y="247530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848C25B4-BDAD-4F5C-8DD0-D858A3CDD312}"/>
                  </a:ext>
                </a:extLst>
              </p:cNvPr>
              <p:cNvSpPr/>
              <p:nvPr/>
            </p:nvSpPr>
            <p:spPr>
              <a:xfrm rot="12167132">
                <a:off x="4675781" y="5371233"/>
                <a:ext cx="813575" cy="126764"/>
              </a:xfrm>
              <a:custGeom>
                <a:avLst/>
                <a:gdLst>
                  <a:gd name="connsiteX0" fmla="*/ 566142 w 1157347"/>
                  <a:gd name="connsiteY0" fmla="*/ 247530 h 247530"/>
                  <a:gd name="connsiteX1" fmla="*/ 110535 w 1157347"/>
                  <a:gd name="connsiteY1" fmla="*/ 188245 h 247530"/>
                  <a:gd name="connsiteX2" fmla="*/ 0 w 1157347"/>
                  <a:gd name="connsiteY2" fmla="*/ 149394 h 247530"/>
                  <a:gd name="connsiteX3" fmla="*/ 35534 w 1157347"/>
                  <a:gd name="connsiteY3" fmla="*/ 7257 h 247530"/>
                  <a:gd name="connsiteX4" fmla="*/ 110610 w 1157347"/>
                  <a:gd name="connsiteY4" fmla="*/ 28153 h 247530"/>
                  <a:gd name="connsiteX5" fmla="*/ 566142 w 1157347"/>
                  <a:gd name="connsiteY5" fmla="*/ 73963 h 247530"/>
                  <a:gd name="connsiteX6" fmla="*/ 1021674 w 1157347"/>
                  <a:gd name="connsiteY6" fmla="*/ 28153 h 247530"/>
                  <a:gd name="connsiteX7" fmla="*/ 1122819 w 1157347"/>
                  <a:gd name="connsiteY7" fmla="*/ 0 h 247530"/>
                  <a:gd name="connsiteX8" fmla="*/ 1157347 w 1157347"/>
                  <a:gd name="connsiteY8" fmla="*/ 138113 h 247530"/>
                  <a:gd name="connsiteX9" fmla="*/ 1142349 w 1157347"/>
                  <a:gd name="connsiteY9" fmla="*/ 145857 h 247530"/>
                  <a:gd name="connsiteX10" fmla="*/ 566142 w 1157347"/>
                  <a:gd name="connsiteY10" fmla="*/ 247530 h 24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7347" h="247530">
                    <a:moveTo>
                      <a:pt x="566142" y="247530"/>
                    </a:moveTo>
                    <a:cubicBezTo>
                      <a:pt x="397374" y="247530"/>
                      <a:pt x="240590" y="225674"/>
                      <a:pt x="110535" y="188245"/>
                    </a:cubicBezTo>
                    <a:lnTo>
                      <a:pt x="0" y="149394"/>
                    </a:lnTo>
                    <a:lnTo>
                      <a:pt x="35534" y="7257"/>
                    </a:lnTo>
                    <a:lnTo>
                      <a:pt x="110610" y="28153"/>
                    </a:lnTo>
                    <a:cubicBezTo>
                      <a:pt x="250207" y="57887"/>
                      <a:pt x="405836" y="73963"/>
                      <a:pt x="566142" y="73963"/>
                    </a:cubicBezTo>
                    <a:cubicBezTo>
                      <a:pt x="726448" y="73963"/>
                      <a:pt x="882076" y="57887"/>
                      <a:pt x="1021674" y="28153"/>
                    </a:cubicBezTo>
                    <a:lnTo>
                      <a:pt x="1122819" y="0"/>
                    </a:lnTo>
                    <a:lnTo>
                      <a:pt x="1157347" y="138113"/>
                    </a:lnTo>
                    <a:lnTo>
                      <a:pt x="1142349" y="145857"/>
                    </a:lnTo>
                    <a:cubicBezTo>
                      <a:pt x="994885" y="208675"/>
                      <a:pt x="791165" y="247530"/>
                      <a:pt x="566142" y="247530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7F464F6-B187-47DC-B7D1-C54B31A9E53F}"/>
                  </a:ext>
                </a:extLst>
              </p:cNvPr>
              <p:cNvSpPr/>
              <p:nvPr/>
            </p:nvSpPr>
            <p:spPr>
              <a:xfrm rot="12573973">
                <a:off x="4242941" y="5227608"/>
                <a:ext cx="813575" cy="126764"/>
              </a:xfrm>
              <a:custGeom>
                <a:avLst/>
                <a:gdLst>
                  <a:gd name="connsiteX0" fmla="*/ 566142 w 1157347"/>
                  <a:gd name="connsiteY0" fmla="*/ 247530 h 247530"/>
                  <a:gd name="connsiteX1" fmla="*/ 110535 w 1157347"/>
                  <a:gd name="connsiteY1" fmla="*/ 188245 h 247530"/>
                  <a:gd name="connsiteX2" fmla="*/ 0 w 1157347"/>
                  <a:gd name="connsiteY2" fmla="*/ 149394 h 247530"/>
                  <a:gd name="connsiteX3" fmla="*/ 35534 w 1157347"/>
                  <a:gd name="connsiteY3" fmla="*/ 7257 h 247530"/>
                  <a:gd name="connsiteX4" fmla="*/ 110610 w 1157347"/>
                  <a:gd name="connsiteY4" fmla="*/ 28153 h 247530"/>
                  <a:gd name="connsiteX5" fmla="*/ 566142 w 1157347"/>
                  <a:gd name="connsiteY5" fmla="*/ 73963 h 247530"/>
                  <a:gd name="connsiteX6" fmla="*/ 1021674 w 1157347"/>
                  <a:gd name="connsiteY6" fmla="*/ 28153 h 247530"/>
                  <a:gd name="connsiteX7" fmla="*/ 1122819 w 1157347"/>
                  <a:gd name="connsiteY7" fmla="*/ 0 h 247530"/>
                  <a:gd name="connsiteX8" fmla="*/ 1157347 w 1157347"/>
                  <a:gd name="connsiteY8" fmla="*/ 138113 h 247530"/>
                  <a:gd name="connsiteX9" fmla="*/ 1142349 w 1157347"/>
                  <a:gd name="connsiteY9" fmla="*/ 145857 h 247530"/>
                  <a:gd name="connsiteX10" fmla="*/ 566142 w 1157347"/>
                  <a:gd name="connsiteY10" fmla="*/ 247530 h 24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7347" h="247530">
                    <a:moveTo>
                      <a:pt x="566142" y="247530"/>
                    </a:moveTo>
                    <a:cubicBezTo>
                      <a:pt x="397374" y="247530"/>
                      <a:pt x="240590" y="225674"/>
                      <a:pt x="110535" y="188245"/>
                    </a:cubicBezTo>
                    <a:lnTo>
                      <a:pt x="0" y="149394"/>
                    </a:lnTo>
                    <a:lnTo>
                      <a:pt x="35534" y="7257"/>
                    </a:lnTo>
                    <a:lnTo>
                      <a:pt x="110610" y="28153"/>
                    </a:lnTo>
                    <a:cubicBezTo>
                      <a:pt x="250207" y="57887"/>
                      <a:pt x="405836" y="73963"/>
                      <a:pt x="566142" y="73963"/>
                    </a:cubicBezTo>
                    <a:cubicBezTo>
                      <a:pt x="726448" y="73963"/>
                      <a:pt x="882076" y="57887"/>
                      <a:pt x="1021674" y="28153"/>
                    </a:cubicBezTo>
                    <a:lnTo>
                      <a:pt x="1122819" y="0"/>
                    </a:lnTo>
                    <a:lnTo>
                      <a:pt x="1157347" y="138113"/>
                    </a:lnTo>
                    <a:lnTo>
                      <a:pt x="1142349" y="145857"/>
                    </a:lnTo>
                    <a:cubicBezTo>
                      <a:pt x="994885" y="208675"/>
                      <a:pt x="791165" y="247530"/>
                      <a:pt x="566142" y="247530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915CDAB3-E73C-4CCD-A41E-0F6D3E1D9875}"/>
                </a:ext>
              </a:extLst>
            </p:cNvPr>
            <p:cNvGrpSpPr/>
            <p:nvPr/>
          </p:nvGrpSpPr>
          <p:grpSpPr>
            <a:xfrm>
              <a:off x="4362540" y="897780"/>
              <a:ext cx="3528508" cy="2322160"/>
              <a:chOff x="79825" y="897780"/>
              <a:chExt cx="3528508" cy="2322160"/>
            </a:xfrm>
          </p:grpSpPr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81AFF5C9-ADB4-42A3-941B-E973B3B1FF5C}"/>
                  </a:ext>
                </a:extLst>
              </p:cNvPr>
              <p:cNvSpPr/>
              <p:nvPr/>
            </p:nvSpPr>
            <p:spPr>
              <a:xfrm>
                <a:off x="79825" y="897780"/>
                <a:ext cx="3528508" cy="2322160"/>
              </a:xfrm>
              <a:custGeom>
                <a:avLst/>
                <a:gdLst>
                  <a:gd name="connsiteX0" fmla="*/ 63470 w 3528508"/>
                  <a:gd name="connsiteY0" fmla="*/ 0 h 2322160"/>
                  <a:gd name="connsiteX1" fmla="*/ 97778 w 3528508"/>
                  <a:gd name="connsiteY1" fmla="*/ 9009 h 2322160"/>
                  <a:gd name="connsiteX2" fmla="*/ 1827316 w 3528508"/>
                  <a:gd name="connsiteY2" fmla="*/ 765678 h 2322160"/>
                  <a:gd name="connsiteX3" fmla="*/ 3347379 w 3528508"/>
                  <a:gd name="connsiteY3" fmla="*/ 1885166 h 2322160"/>
                  <a:gd name="connsiteX4" fmla="*/ 3528508 w 3528508"/>
                  <a:gd name="connsiteY4" fmla="*/ 2068121 h 2322160"/>
                  <a:gd name="connsiteX5" fmla="*/ 3510569 w 3528508"/>
                  <a:gd name="connsiteY5" fmla="*/ 2092881 h 2322160"/>
                  <a:gd name="connsiteX6" fmla="*/ 1327195 w 3528508"/>
                  <a:gd name="connsiteY6" fmla="*/ 1852109 h 2322160"/>
                  <a:gd name="connsiteX7" fmla="*/ 26993 w 3528508"/>
                  <a:gd name="connsiteY7" fmla="*/ 81638 h 232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8508" h="2322160">
                    <a:moveTo>
                      <a:pt x="63470" y="0"/>
                    </a:moveTo>
                    <a:lnTo>
                      <a:pt x="97778" y="9009"/>
                    </a:lnTo>
                    <a:cubicBezTo>
                      <a:pt x="627712" y="162256"/>
                      <a:pt x="1225452" y="418192"/>
                      <a:pt x="1827316" y="765678"/>
                    </a:cubicBezTo>
                    <a:cubicBezTo>
                      <a:pt x="2429178" y="1113163"/>
                      <a:pt x="2949695" y="1502854"/>
                      <a:pt x="3347379" y="1885166"/>
                    </a:cubicBezTo>
                    <a:lnTo>
                      <a:pt x="3528508" y="2068121"/>
                    </a:lnTo>
                    <a:lnTo>
                      <a:pt x="3510569" y="2092881"/>
                    </a:lnTo>
                    <a:cubicBezTo>
                      <a:pt x="3172876" y="2470721"/>
                      <a:pt x="2233716" y="2375489"/>
                      <a:pt x="1327195" y="1852109"/>
                    </a:cubicBezTo>
                    <a:cubicBezTo>
                      <a:pt x="420674" y="1328729"/>
                      <a:pt x="-131379" y="563007"/>
                      <a:pt x="26993" y="8163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70000">
                    <a:srgbClr val="FF9900"/>
                  </a:gs>
                </a:gsLst>
                <a:path path="rect">
                  <a:fillToRect l="100000" t="100000"/>
                </a:path>
                <a:tileRect r="-100000" b="-100000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4858A4E8-BCFF-4E70-B173-A118EFC9440F}"/>
                  </a:ext>
                </a:extLst>
              </p:cNvPr>
              <p:cNvSpPr/>
              <p:nvPr/>
            </p:nvSpPr>
            <p:spPr>
              <a:xfrm rot="13078124">
                <a:off x="2583398" y="2638058"/>
                <a:ext cx="700114" cy="111901"/>
              </a:xfrm>
              <a:custGeom>
                <a:avLst/>
                <a:gdLst>
                  <a:gd name="connsiteX0" fmla="*/ 342899 w 1155211"/>
                  <a:gd name="connsiteY0" fmla="*/ 92319 h 184640"/>
                  <a:gd name="connsiteX1" fmla="*/ 342899 w 1155211"/>
                  <a:gd name="connsiteY1" fmla="*/ 92320 h 184640"/>
                  <a:gd name="connsiteX2" fmla="*/ 342899 w 1155211"/>
                  <a:gd name="connsiteY2" fmla="*/ 92320 h 184640"/>
                  <a:gd name="connsiteX3" fmla="*/ 0 w 1155211"/>
                  <a:gd name="connsiteY3" fmla="*/ 92319 h 184640"/>
                  <a:gd name="connsiteX4" fmla="*/ 0 w 1155211"/>
                  <a:gd name="connsiteY4" fmla="*/ 92320 h 184640"/>
                  <a:gd name="connsiteX5" fmla="*/ 0 w 1155211"/>
                  <a:gd name="connsiteY5" fmla="*/ 92320 h 184640"/>
                  <a:gd name="connsiteX6" fmla="*/ 435219 w 1155211"/>
                  <a:gd name="connsiteY6" fmla="*/ 0 h 184640"/>
                  <a:gd name="connsiteX7" fmla="*/ 1062891 w 1155211"/>
                  <a:gd name="connsiteY7" fmla="*/ 0 h 184640"/>
                  <a:gd name="connsiteX8" fmla="*/ 1155211 w 1155211"/>
                  <a:gd name="connsiteY8" fmla="*/ 92320 h 184640"/>
                  <a:gd name="connsiteX9" fmla="*/ 1155210 w 1155211"/>
                  <a:gd name="connsiteY9" fmla="*/ 92320 h 184640"/>
                  <a:gd name="connsiteX10" fmla="*/ 1062890 w 1155211"/>
                  <a:gd name="connsiteY10" fmla="*/ 184640 h 184640"/>
                  <a:gd name="connsiteX11" fmla="*/ 435219 w 1155211"/>
                  <a:gd name="connsiteY11" fmla="*/ 184639 h 184640"/>
                  <a:gd name="connsiteX12" fmla="*/ 350154 w 1155211"/>
                  <a:gd name="connsiteY12" fmla="*/ 128254 h 184640"/>
                  <a:gd name="connsiteX13" fmla="*/ 342899 w 1155211"/>
                  <a:gd name="connsiteY13" fmla="*/ 92320 h 184640"/>
                  <a:gd name="connsiteX14" fmla="*/ 350154 w 1155211"/>
                  <a:gd name="connsiteY14" fmla="*/ 56385 h 184640"/>
                  <a:gd name="connsiteX15" fmla="*/ 435219 w 1155211"/>
                  <a:gd name="connsiteY15" fmla="*/ 0 h 184640"/>
                  <a:gd name="connsiteX16" fmla="*/ 92320 w 1155211"/>
                  <a:gd name="connsiteY16" fmla="*/ 0 h 184640"/>
                  <a:gd name="connsiteX17" fmla="*/ 180243 w 1155211"/>
                  <a:gd name="connsiteY17" fmla="*/ 0 h 184640"/>
                  <a:gd name="connsiteX18" fmla="*/ 272563 w 1155211"/>
                  <a:gd name="connsiteY18" fmla="*/ 92320 h 184640"/>
                  <a:gd name="connsiteX19" fmla="*/ 272562 w 1155211"/>
                  <a:gd name="connsiteY19" fmla="*/ 92320 h 184640"/>
                  <a:gd name="connsiteX20" fmla="*/ 180242 w 1155211"/>
                  <a:gd name="connsiteY20" fmla="*/ 184640 h 184640"/>
                  <a:gd name="connsiteX21" fmla="*/ 92320 w 1155211"/>
                  <a:gd name="connsiteY21" fmla="*/ 184639 h 184640"/>
                  <a:gd name="connsiteX22" fmla="*/ 7255 w 1155211"/>
                  <a:gd name="connsiteY22" fmla="*/ 128254 h 184640"/>
                  <a:gd name="connsiteX23" fmla="*/ 0 w 1155211"/>
                  <a:gd name="connsiteY23" fmla="*/ 92320 h 184640"/>
                  <a:gd name="connsiteX24" fmla="*/ 7255 w 1155211"/>
                  <a:gd name="connsiteY24" fmla="*/ 56385 h 184640"/>
                  <a:gd name="connsiteX25" fmla="*/ 92320 w 1155211"/>
                  <a:gd name="connsiteY25" fmla="*/ 0 h 18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55211" h="184640">
                    <a:moveTo>
                      <a:pt x="342899" y="92319"/>
                    </a:moveTo>
                    <a:lnTo>
                      <a:pt x="342899" y="92320"/>
                    </a:lnTo>
                    <a:lnTo>
                      <a:pt x="342899" y="92320"/>
                    </a:lnTo>
                    <a:close/>
                    <a:moveTo>
                      <a:pt x="0" y="92319"/>
                    </a:moveTo>
                    <a:lnTo>
                      <a:pt x="0" y="92320"/>
                    </a:lnTo>
                    <a:lnTo>
                      <a:pt x="0" y="92320"/>
                    </a:lnTo>
                    <a:close/>
                    <a:moveTo>
                      <a:pt x="435219" y="0"/>
                    </a:moveTo>
                    <a:lnTo>
                      <a:pt x="1062891" y="0"/>
                    </a:lnTo>
                    <a:cubicBezTo>
                      <a:pt x="1113878" y="0"/>
                      <a:pt x="1155211" y="41333"/>
                      <a:pt x="1155211" y="92320"/>
                    </a:cubicBezTo>
                    <a:lnTo>
                      <a:pt x="1155210" y="92320"/>
                    </a:lnTo>
                    <a:cubicBezTo>
                      <a:pt x="1155210" y="143307"/>
                      <a:pt x="1113877" y="184640"/>
                      <a:pt x="1062890" y="184640"/>
                    </a:cubicBezTo>
                    <a:lnTo>
                      <a:pt x="435219" y="184639"/>
                    </a:lnTo>
                    <a:cubicBezTo>
                      <a:pt x="396979" y="184639"/>
                      <a:pt x="364169" y="161389"/>
                      <a:pt x="350154" y="128254"/>
                    </a:cubicBezTo>
                    <a:lnTo>
                      <a:pt x="342899" y="92320"/>
                    </a:lnTo>
                    <a:lnTo>
                      <a:pt x="350154" y="56385"/>
                    </a:lnTo>
                    <a:cubicBezTo>
                      <a:pt x="364169" y="23250"/>
                      <a:pt x="396979" y="0"/>
                      <a:pt x="435219" y="0"/>
                    </a:cubicBezTo>
                    <a:close/>
                    <a:moveTo>
                      <a:pt x="92320" y="0"/>
                    </a:moveTo>
                    <a:lnTo>
                      <a:pt x="180243" y="0"/>
                    </a:lnTo>
                    <a:cubicBezTo>
                      <a:pt x="231230" y="0"/>
                      <a:pt x="272563" y="41333"/>
                      <a:pt x="272563" y="92320"/>
                    </a:cubicBezTo>
                    <a:lnTo>
                      <a:pt x="272562" y="92320"/>
                    </a:lnTo>
                    <a:cubicBezTo>
                      <a:pt x="272562" y="143307"/>
                      <a:pt x="231229" y="184640"/>
                      <a:pt x="180242" y="184640"/>
                    </a:cubicBezTo>
                    <a:lnTo>
                      <a:pt x="92320" y="184639"/>
                    </a:lnTo>
                    <a:cubicBezTo>
                      <a:pt x="54080" y="184639"/>
                      <a:pt x="21270" y="161389"/>
                      <a:pt x="7255" y="128254"/>
                    </a:cubicBezTo>
                    <a:lnTo>
                      <a:pt x="0" y="92320"/>
                    </a:lnTo>
                    <a:lnTo>
                      <a:pt x="7255" y="56385"/>
                    </a:lnTo>
                    <a:cubicBezTo>
                      <a:pt x="21270" y="23250"/>
                      <a:pt x="54080" y="0"/>
                      <a:pt x="923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pptxe07_コロッケパン、焼きそばパンなどのお総菜パンのイラスト</dc:title>
  <dc:subject>pptxe07_コロッケパン、焼きそばパンなどのお総菜パンのイラスト</dc:subject>
  <dc:creator>でじけろお</dc:creator>
  <cp:revision>1</cp:revision>
  <dcterms:created xsi:type="dcterms:W3CDTF">2018-05-20T00:31:01Z</dcterms:created>
  <dcterms:modified xsi:type="dcterms:W3CDTF">2020-06-17T04:49:32Z</dcterms:modified>
  <cp:version>1</cp:version>
</cp:coreProperties>
</file>