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47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6860BBB3-6860-4AC5-B227-5507D7BBAB75}"/>
              </a:ext>
            </a:extLst>
          </p:cNvPr>
          <p:cNvGrpSpPr/>
          <p:nvPr/>
        </p:nvGrpSpPr>
        <p:grpSpPr>
          <a:xfrm flipH="1">
            <a:off x="2044108" y="5556671"/>
            <a:ext cx="891894" cy="950341"/>
            <a:chOff x="6456483" y="3356382"/>
            <a:chExt cx="891894" cy="950341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4615B076-F9C5-42DF-83E1-F39F70835823}"/>
                </a:ext>
              </a:extLst>
            </p:cNvPr>
            <p:cNvGrpSpPr/>
            <p:nvPr/>
          </p:nvGrpSpPr>
          <p:grpSpPr>
            <a:xfrm>
              <a:off x="6456483" y="3420747"/>
              <a:ext cx="891894" cy="885976"/>
              <a:chOff x="6415306" y="3269934"/>
              <a:chExt cx="891894" cy="885976"/>
            </a:xfrm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A7D94AD4-0F6D-45F8-9E02-E1421A102C4C}"/>
                  </a:ext>
                </a:extLst>
              </p:cNvPr>
              <p:cNvGrpSpPr/>
              <p:nvPr/>
            </p:nvGrpSpPr>
            <p:grpSpPr>
              <a:xfrm rot="18000000">
                <a:off x="6656616" y="3193115"/>
                <a:ext cx="454320" cy="846848"/>
                <a:chOff x="6724409" y="2730085"/>
                <a:chExt cx="765724" cy="1427301"/>
              </a:xfrm>
              <a:solidFill>
                <a:srgbClr val="FFFF00"/>
              </a:solidFill>
            </p:grpSpPr>
            <p:sp>
              <p:nvSpPr>
                <p:cNvPr id="1007" name="四角形: 角を丸くする 1006">
                  <a:extLst>
                    <a:ext uri="{FF2B5EF4-FFF2-40B4-BE49-F238E27FC236}">
                      <a16:creationId xmlns:a16="http://schemas.microsoft.com/office/drawing/2014/main" id="{64C07554-9C3D-4FC7-8AE1-40A54B71A1B5}"/>
                    </a:ext>
                  </a:extLst>
                </p:cNvPr>
                <p:cNvSpPr/>
                <p:nvPr/>
              </p:nvSpPr>
              <p:spPr>
                <a:xfrm rot="871270">
                  <a:off x="7319815" y="4094784"/>
                  <a:ext cx="114230" cy="62602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3" name="フリーフォーム: 図形 1002">
                  <a:extLst>
                    <a:ext uri="{FF2B5EF4-FFF2-40B4-BE49-F238E27FC236}">
                      <a16:creationId xmlns:a16="http://schemas.microsoft.com/office/drawing/2014/main" id="{D6E18147-D861-4091-B947-30A33DE87849}"/>
                    </a:ext>
                  </a:extLst>
                </p:cNvPr>
                <p:cNvSpPr/>
                <p:nvPr/>
              </p:nvSpPr>
              <p:spPr>
                <a:xfrm>
                  <a:off x="6796087" y="2768987"/>
                  <a:ext cx="581636" cy="1379377"/>
                </a:xfrm>
                <a:custGeom>
                  <a:avLst/>
                  <a:gdLst>
                    <a:gd name="connsiteX0" fmla="*/ 559590 w 581636"/>
                    <a:gd name="connsiteY0" fmla="*/ 0 h 1379377"/>
                    <a:gd name="connsiteX1" fmla="*/ 581636 w 581636"/>
                    <a:gd name="connsiteY1" fmla="*/ 40247 h 1379377"/>
                    <a:gd name="connsiteX2" fmla="*/ 564898 w 581636"/>
                    <a:gd name="connsiteY2" fmla="*/ 59745 h 1379377"/>
                    <a:gd name="connsiteX3" fmla="*/ 502499 w 581636"/>
                    <a:gd name="connsiteY3" fmla="*/ 109998 h 1379377"/>
                    <a:gd name="connsiteX4" fmla="*/ 252428 w 581636"/>
                    <a:gd name="connsiteY4" fmla="*/ 690104 h 1379377"/>
                    <a:gd name="connsiteX5" fmla="*/ 502499 w 581636"/>
                    <a:gd name="connsiteY5" fmla="*/ 1270210 h 1379377"/>
                    <a:gd name="connsiteX6" fmla="*/ 564896 w 581636"/>
                    <a:gd name="connsiteY6" fmla="*/ 1320461 h 1379377"/>
                    <a:gd name="connsiteX7" fmla="*/ 566811 w 581636"/>
                    <a:gd name="connsiteY7" fmla="*/ 1322692 h 1379377"/>
                    <a:gd name="connsiteX8" fmla="*/ 551622 w 581636"/>
                    <a:gd name="connsiteY8" fmla="*/ 1379377 h 1379377"/>
                    <a:gd name="connsiteX9" fmla="*/ 542384 w 581636"/>
                    <a:gd name="connsiteY9" fmla="*/ 1378414 h 1379377"/>
                    <a:gd name="connsiteX10" fmla="*/ 0 w 581636"/>
                    <a:gd name="connsiteY10" fmla="*/ 690104 h 1379377"/>
                    <a:gd name="connsiteX11" fmla="*/ 542384 w 581636"/>
                    <a:gd name="connsiteY11" fmla="*/ 1794 h 1379377"/>
                    <a:gd name="connsiteX12" fmla="*/ 559590 w 581636"/>
                    <a:gd name="connsiteY12" fmla="*/ 0 h 1379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81636" h="1379377">
                      <a:moveTo>
                        <a:pt x="559590" y="0"/>
                      </a:moveTo>
                      <a:lnTo>
                        <a:pt x="581636" y="40247"/>
                      </a:lnTo>
                      <a:lnTo>
                        <a:pt x="564898" y="59745"/>
                      </a:lnTo>
                      <a:lnTo>
                        <a:pt x="502499" y="109998"/>
                      </a:lnTo>
                      <a:cubicBezTo>
                        <a:pt x="345751" y="255666"/>
                        <a:pt x="252428" y="465438"/>
                        <a:pt x="252428" y="690104"/>
                      </a:cubicBezTo>
                      <a:cubicBezTo>
                        <a:pt x="252428" y="914770"/>
                        <a:pt x="345751" y="1124542"/>
                        <a:pt x="502499" y="1270210"/>
                      </a:cubicBezTo>
                      <a:lnTo>
                        <a:pt x="564896" y="1320461"/>
                      </a:lnTo>
                      <a:lnTo>
                        <a:pt x="566811" y="1322692"/>
                      </a:lnTo>
                      <a:lnTo>
                        <a:pt x="551622" y="1379377"/>
                      </a:lnTo>
                      <a:lnTo>
                        <a:pt x="542384" y="1378414"/>
                      </a:lnTo>
                      <a:cubicBezTo>
                        <a:pt x="232846" y="1312901"/>
                        <a:pt x="0" y="1029627"/>
                        <a:pt x="0" y="690104"/>
                      </a:cubicBezTo>
                      <a:cubicBezTo>
                        <a:pt x="0" y="350581"/>
                        <a:pt x="232846" y="67308"/>
                        <a:pt x="542384" y="1794"/>
                      </a:cubicBezTo>
                      <a:lnTo>
                        <a:pt x="55959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8" name="フリーフォーム: 図形 997">
                  <a:extLst>
                    <a:ext uri="{FF2B5EF4-FFF2-40B4-BE49-F238E27FC236}">
                      <a16:creationId xmlns:a16="http://schemas.microsoft.com/office/drawing/2014/main" id="{64A1AE39-0795-4E06-A87B-6ECE523B40AF}"/>
                    </a:ext>
                  </a:extLst>
                </p:cNvPr>
                <p:cNvSpPr/>
                <p:nvPr/>
              </p:nvSpPr>
              <p:spPr>
                <a:xfrm>
                  <a:off x="6724409" y="2763628"/>
                  <a:ext cx="631268" cy="1390264"/>
                </a:xfrm>
                <a:custGeom>
                  <a:avLst/>
                  <a:gdLst>
                    <a:gd name="connsiteX0" fmla="*/ 628332 w 631268"/>
                    <a:gd name="connsiteY0" fmla="*/ 0 h 1390264"/>
                    <a:gd name="connsiteX1" fmla="*/ 631268 w 631268"/>
                    <a:gd name="connsiteY1" fmla="*/ 5358 h 1390264"/>
                    <a:gd name="connsiteX2" fmla="*/ 614062 w 631268"/>
                    <a:gd name="connsiteY2" fmla="*/ 7152 h 1390264"/>
                    <a:gd name="connsiteX3" fmla="*/ 71678 w 631268"/>
                    <a:gd name="connsiteY3" fmla="*/ 695462 h 1390264"/>
                    <a:gd name="connsiteX4" fmla="*/ 614062 w 631268"/>
                    <a:gd name="connsiteY4" fmla="*/ 1383772 h 1390264"/>
                    <a:gd name="connsiteX5" fmla="*/ 623300 w 631268"/>
                    <a:gd name="connsiteY5" fmla="*/ 1384735 h 1390264"/>
                    <a:gd name="connsiteX6" fmla="*/ 621819 w 631268"/>
                    <a:gd name="connsiteY6" fmla="*/ 1390264 h 1390264"/>
                    <a:gd name="connsiteX7" fmla="*/ 557787 w 631268"/>
                    <a:gd name="connsiteY7" fmla="*/ 1383772 h 1390264"/>
                    <a:gd name="connsiteX8" fmla="*/ 0 w 631268"/>
                    <a:gd name="connsiteY8" fmla="*/ 695462 h 1390264"/>
                    <a:gd name="connsiteX9" fmla="*/ 557787 w 631268"/>
                    <a:gd name="connsiteY9" fmla="*/ 7152 h 1390264"/>
                    <a:gd name="connsiteX10" fmla="*/ 628332 w 631268"/>
                    <a:gd name="connsiteY10" fmla="*/ 0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1268" h="1390264">
                      <a:moveTo>
                        <a:pt x="628332" y="0"/>
                      </a:moveTo>
                      <a:lnTo>
                        <a:pt x="631268" y="5358"/>
                      </a:lnTo>
                      <a:lnTo>
                        <a:pt x="614062" y="7152"/>
                      </a:lnTo>
                      <a:cubicBezTo>
                        <a:pt x="304524" y="72666"/>
                        <a:pt x="71678" y="355939"/>
                        <a:pt x="71678" y="695462"/>
                      </a:cubicBezTo>
                      <a:cubicBezTo>
                        <a:pt x="71678" y="1034985"/>
                        <a:pt x="304524" y="1318259"/>
                        <a:pt x="614062" y="1383772"/>
                      </a:cubicBezTo>
                      <a:lnTo>
                        <a:pt x="623300" y="1384735"/>
                      </a:lnTo>
                      <a:lnTo>
                        <a:pt x="621819" y="1390264"/>
                      </a:lnTo>
                      <a:lnTo>
                        <a:pt x="557787" y="1383772"/>
                      </a:lnTo>
                      <a:cubicBezTo>
                        <a:pt x="239459" y="1318259"/>
                        <a:pt x="0" y="1034985"/>
                        <a:pt x="0" y="695462"/>
                      </a:cubicBezTo>
                      <a:cubicBezTo>
                        <a:pt x="0" y="355939"/>
                        <a:pt x="239459" y="72666"/>
                        <a:pt x="557787" y="7152"/>
                      </a:cubicBezTo>
                      <a:lnTo>
                        <a:pt x="628332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3" name="フリーフォーム: 図形 1012">
                  <a:extLst>
                    <a:ext uri="{FF2B5EF4-FFF2-40B4-BE49-F238E27FC236}">
                      <a16:creationId xmlns:a16="http://schemas.microsoft.com/office/drawing/2014/main" id="{F4A83F09-1FC0-4DE3-8DB9-0718807A6E58}"/>
                    </a:ext>
                  </a:extLst>
                </p:cNvPr>
                <p:cNvSpPr/>
                <p:nvPr/>
              </p:nvSpPr>
              <p:spPr>
                <a:xfrm>
                  <a:off x="7036594" y="2839450"/>
                  <a:ext cx="313587" cy="1229763"/>
                </a:xfrm>
                <a:custGeom>
                  <a:avLst/>
                  <a:gdLst>
                    <a:gd name="connsiteX0" fmla="*/ 299162 w 301665"/>
                    <a:gd name="connsiteY0" fmla="*/ 0 h 1229763"/>
                    <a:gd name="connsiteX1" fmla="*/ 301665 w 301665"/>
                    <a:gd name="connsiteY1" fmla="*/ 4362 h 1229763"/>
                    <a:gd name="connsiteX2" fmla="*/ 225613 w 301665"/>
                    <a:gd name="connsiteY2" fmla="*/ 118891 h 1229763"/>
                    <a:gd name="connsiteX3" fmla="*/ 215375 w 301665"/>
                    <a:gd name="connsiteY3" fmla="*/ 1101713 h 1229763"/>
                    <a:gd name="connsiteX4" fmla="*/ 290520 w 301665"/>
                    <a:gd name="connsiteY4" fmla="*/ 1217494 h 1229763"/>
                    <a:gd name="connsiteX5" fmla="*/ 287343 w 301665"/>
                    <a:gd name="connsiteY5" fmla="*/ 1229763 h 1229763"/>
                    <a:gd name="connsiteX6" fmla="*/ 250071 w 301665"/>
                    <a:gd name="connsiteY6" fmla="*/ 1199747 h 1229763"/>
                    <a:gd name="connsiteX7" fmla="*/ 0 w 301665"/>
                    <a:gd name="connsiteY7" fmla="*/ 619641 h 1229763"/>
                    <a:gd name="connsiteX8" fmla="*/ 250071 w 301665"/>
                    <a:gd name="connsiteY8" fmla="*/ 39535 h 1229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665" h="1229763">
                      <a:moveTo>
                        <a:pt x="299162" y="0"/>
                      </a:moveTo>
                      <a:lnTo>
                        <a:pt x="301665" y="4362"/>
                      </a:lnTo>
                      <a:lnTo>
                        <a:pt x="225613" y="118891"/>
                      </a:lnTo>
                      <a:cubicBezTo>
                        <a:pt x="54988" y="422586"/>
                        <a:pt x="51574" y="795258"/>
                        <a:pt x="215375" y="1101713"/>
                      </a:cubicBezTo>
                      <a:lnTo>
                        <a:pt x="290520" y="1217494"/>
                      </a:lnTo>
                      <a:lnTo>
                        <a:pt x="287343" y="1229763"/>
                      </a:lnTo>
                      <a:lnTo>
                        <a:pt x="250071" y="1199747"/>
                      </a:lnTo>
                      <a:cubicBezTo>
                        <a:pt x="93323" y="1054079"/>
                        <a:pt x="0" y="844307"/>
                        <a:pt x="0" y="619641"/>
                      </a:cubicBezTo>
                      <a:cubicBezTo>
                        <a:pt x="0" y="394975"/>
                        <a:pt x="93323" y="185203"/>
                        <a:pt x="250071" y="39535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四角形: 角を丸くする 117">
                  <a:extLst>
                    <a:ext uri="{FF2B5EF4-FFF2-40B4-BE49-F238E27FC236}">
                      <a16:creationId xmlns:a16="http://schemas.microsoft.com/office/drawing/2014/main" id="{C51BA370-09E9-48C4-8FA3-D0DD6C91C9B6}"/>
                    </a:ext>
                  </a:extLst>
                </p:cNvPr>
                <p:cNvSpPr/>
                <p:nvPr/>
              </p:nvSpPr>
              <p:spPr>
                <a:xfrm rot="3609081">
                  <a:off x="7376229" y="2687090"/>
                  <a:ext cx="70909" cy="156899"/>
                </a:xfrm>
                <a:prstGeom prst="round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6" name="グループ化 1035">
                <a:extLst>
                  <a:ext uri="{FF2B5EF4-FFF2-40B4-BE49-F238E27FC236}">
                    <a16:creationId xmlns:a16="http://schemas.microsoft.com/office/drawing/2014/main" id="{640C1449-8DFD-4F16-9885-6FA28D9491D1}"/>
                  </a:ext>
                </a:extLst>
              </p:cNvPr>
              <p:cNvGrpSpPr/>
              <p:nvPr/>
            </p:nvGrpSpPr>
            <p:grpSpPr>
              <a:xfrm rot="18900000">
                <a:off x="6525156" y="3269934"/>
                <a:ext cx="454320" cy="846848"/>
                <a:chOff x="6724409" y="2730085"/>
                <a:chExt cx="765724" cy="1427301"/>
              </a:xfrm>
              <a:solidFill>
                <a:srgbClr val="FFFF00"/>
              </a:solidFill>
            </p:grpSpPr>
            <p:sp>
              <p:nvSpPr>
                <p:cNvPr id="1037" name="四角形: 角を丸くする 1036">
                  <a:extLst>
                    <a:ext uri="{FF2B5EF4-FFF2-40B4-BE49-F238E27FC236}">
                      <a16:creationId xmlns:a16="http://schemas.microsoft.com/office/drawing/2014/main" id="{D2EFCB95-C3C1-4E7D-B73A-31166857A06E}"/>
                    </a:ext>
                  </a:extLst>
                </p:cNvPr>
                <p:cNvSpPr/>
                <p:nvPr/>
              </p:nvSpPr>
              <p:spPr>
                <a:xfrm rot="871270">
                  <a:off x="7319815" y="4094784"/>
                  <a:ext cx="114230" cy="62602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8" name="フリーフォーム: 図形 1037">
                  <a:extLst>
                    <a:ext uri="{FF2B5EF4-FFF2-40B4-BE49-F238E27FC236}">
                      <a16:creationId xmlns:a16="http://schemas.microsoft.com/office/drawing/2014/main" id="{660BC15D-B5FB-4D1D-9167-0A24261BB1A7}"/>
                    </a:ext>
                  </a:extLst>
                </p:cNvPr>
                <p:cNvSpPr/>
                <p:nvPr/>
              </p:nvSpPr>
              <p:spPr>
                <a:xfrm>
                  <a:off x="6796087" y="2768987"/>
                  <a:ext cx="581636" cy="1379377"/>
                </a:xfrm>
                <a:custGeom>
                  <a:avLst/>
                  <a:gdLst>
                    <a:gd name="connsiteX0" fmla="*/ 559590 w 581636"/>
                    <a:gd name="connsiteY0" fmla="*/ 0 h 1379377"/>
                    <a:gd name="connsiteX1" fmla="*/ 581636 w 581636"/>
                    <a:gd name="connsiteY1" fmla="*/ 40247 h 1379377"/>
                    <a:gd name="connsiteX2" fmla="*/ 564898 w 581636"/>
                    <a:gd name="connsiteY2" fmla="*/ 59745 h 1379377"/>
                    <a:gd name="connsiteX3" fmla="*/ 502499 w 581636"/>
                    <a:gd name="connsiteY3" fmla="*/ 109998 h 1379377"/>
                    <a:gd name="connsiteX4" fmla="*/ 252428 w 581636"/>
                    <a:gd name="connsiteY4" fmla="*/ 690104 h 1379377"/>
                    <a:gd name="connsiteX5" fmla="*/ 502499 w 581636"/>
                    <a:gd name="connsiteY5" fmla="*/ 1270210 h 1379377"/>
                    <a:gd name="connsiteX6" fmla="*/ 564896 w 581636"/>
                    <a:gd name="connsiteY6" fmla="*/ 1320461 h 1379377"/>
                    <a:gd name="connsiteX7" fmla="*/ 566811 w 581636"/>
                    <a:gd name="connsiteY7" fmla="*/ 1322692 h 1379377"/>
                    <a:gd name="connsiteX8" fmla="*/ 551622 w 581636"/>
                    <a:gd name="connsiteY8" fmla="*/ 1379377 h 1379377"/>
                    <a:gd name="connsiteX9" fmla="*/ 542384 w 581636"/>
                    <a:gd name="connsiteY9" fmla="*/ 1378414 h 1379377"/>
                    <a:gd name="connsiteX10" fmla="*/ 0 w 581636"/>
                    <a:gd name="connsiteY10" fmla="*/ 690104 h 1379377"/>
                    <a:gd name="connsiteX11" fmla="*/ 542384 w 581636"/>
                    <a:gd name="connsiteY11" fmla="*/ 1794 h 1379377"/>
                    <a:gd name="connsiteX12" fmla="*/ 559590 w 581636"/>
                    <a:gd name="connsiteY12" fmla="*/ 0 h 1379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81636" h="1379377">
                      <a:moveTo>
                        <a:pt x="559590" y="0"/>
                      </a:moveTo>
                      <a:lnTo>
                        <a:pt x="581636" y="40247"/>
                      </a:lnTo>
                      <a:lnTo>
                        <a:pt x="564898" y="59745"/>
                      </a:lnTo>
                      <a:lnTo>
                        <a:pt x="502499" y="109998"/>
                      </a:lnTo>
                      <a:cubicBezTo>
                        <a:pt x="345751" y="255666"/>
                        <a:pt x="252428" y="465438"/>
                        <a:pt x="252428" y="690104"/>
                      </a:cubicBezTo>
                      <a:cubicBezTo>
                        <a:pt x="252428" y="914770"/>
                        <a:pt x="345751" y="1124542"/>
                        <a:pt x="502499" y="1270210"/>
                      </a:cubicBezTo>
                      <a:lnTo>
                        <a:pt x="564896" y="1320461"/>
                      </a:lnTo>
                      <a:lnTo>
                        <a:pt x="566811" y="1322692"/>
                      </a:lnTo>
                      <a:lnTo>
                        <a:pt x="551622" y="1379377"/>
                      </a:lnTo>
                      <a:lnTo>
                        <a:pt x="542384" y="1378414"/>
                      </a:lnTo>
                      <a:cubicBezTo>
                        <a:pt x="232846" y="1312901"/>
                        <a:pt x="0" y="1029627"/>
                        <a:pt x="0" y="690104"/>
                      </a:cubicBezTo>
                      <a:cubicBezTo>
                        <a:pt x="0" y="350581"/>
                        <a:pt x="232846" y="67308"/>
                        <a:pt x="542384" y="1794"/>
                      </a:cubicBezTo>
                      <a:lnTo>
                        <a:pt x="55959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9" name="フリーフォーム: 図形 1038">
                  <a:extLst>
                    <a:ext uri="{FF2B5EF4-FFF2-40B4-BE49-F238E27FC236}">
                      <a16:creationId xmlns:a16="http://schemas.microsoft.com/office/drawing/2014/main" id="{3B29892D-697B-4E7D-85F7-0EB79D5FA887}"/>
                    </a:ext>
                  </a:extLst>
                </p:cNvPr>
                <p:cNvSpPr/>
                <p:nvPr/>
              </p:nvSpPr>
              <p:spPr>
                <a:xfrm>
                  <a:off x="6724409" y="2763628"/>
                  <a:ext cx="631268" cy="1390264"/>
                </a:xfrm>
                <a:custGeom>
                  <a:avLst/>
                  <a:gdLst>
                    <a:gd name="connsiteX0" fmla="*/ 628332 w 631268"/>
                    <a:gd name="connsiteY0" fmla="*/ 0 h 1390264"/>
                    <a:gd name="connsiteX1" fmla="*/ 631268 w 631268"/>
                    <a:gd name="connsiteY1" fmla="*/ 5358 h 1390264"/>
                    <a:gd name="connsiteX2" fmla="*/ 614062 w 631268"/>
                    <a:gd name="connsiteY2" fmla="*/ 7152 h 1390264"/>
                    <a:gd name="connsiteX3" fmla="*/ 71678 w 631268"/>
                    <a:gd name="connsiteY3" fmla="*/ 695462 h 1390264"/>
                    <a:gd name="connsiteX4" fmla="*/ 614062 w 631268"/>
                    <a:gd name="connsiteY4" fmla="*/ 1383772 h 1390264"/>
                    <a:gd name="connsiteX5" fmla="*/ 623300 w 631268"/>
                    <a:gd name="connsiteY5" fmla="*/ 1384735 h 1390264"/>
                    <a:gd name="connsiteX6" fmla="*/ 621819 w 631268"/>
                    <a:gd name="connsiteY6" fmla="*/ 1390264 h 1390264"/>
                    <a:gd name="connsiteX7" fmla="*/ 557787 w 631268"/>
                    <a:gd name="connsiteY7" fmla="*/ 1383772 h 1390264"/>
                    <a:gd name="connsiteX8" fmla="*/ 0 w 631268"/>
                    <a:gd name="connsiteY8" fmla="*/ 695462 h 1390264"/>
                    <a:gd name="connsiteX9" fmla="*/ 557787 w 631268"/>
                    <a:gd name="connsiteY9" fmla="*/ 7152 h 1390264"/>
                    <a:gd name="connsiteX10" fmla="*/ 628332 w 631268"/>
                    <a:gd name="connsiteY10" fmla="*/ 0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1268" h="1390264">
                      <a:moveTo>
                        <a:pt x="628332" y="0"/>
                      </a:moveTo>
                      <a:lnTo>
                        <a:pt x="631268" y="5358"/>
                      </a:lnTo>
                      <a:lnTo>
                        <a:pt x="614062" y="7152"/>
                      </a:lnTo>
                      <a:cubicBezTo>
                        <a:pt x="304524" y="72666"/>
                        <a:pt x="71678" y="355939"/>
                        <a:pt x="71678" y="695462"/>
                      </a:cubicBezTo>
                      <a:cubicBezTo>
                        <a:pt x="71678" y="1034985"/>
                        <a:pt x="304524" y="1318259"/>
                        <a:pt x="614062" y="1383772"/>
                      </a:cubicBezTo>
                      <a:lnTo>
                        <a:pt x="623300" y="1384735"/>
                      </a:lnTo>
                      <a:lnTo>
                        <a:pt x="621819" y="1390264"/>
                      </a:lnTo>
                      <a:lnTo>
                        <a:pt x="557787" y="1383772"/>
                      </a:lnTo>
                      <a:cubicBezTo>
                        <a:pt x="239459" y="1318259"/>
                        <a:pt x="0" y="1034985"/>
                        <a:pt x="0" y="695462"/>
                      </a:cubicBezTo>
                      <a:cubicBezTo>
                        <a:pt x="0" y="355939"/>
                        <a:pt x="239459" y="72666"/>
                        <a:pt x="557787" y="7152"/>
                      </a:cubicBezTo>
                      <a:lnTo>
                        <a:pt x="628332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0" name="フリーフォーム: 図形 1039">
                  <a:extLst>
                    <a:ext uri="{FF2B5EF4-FFF2-40B4-BE49-F238E27FC236}">
                      <a16:creationId xmlns:a16="http://schemas.microsoft.com/office/drawing/2014/main" id="{CBD63845-FD18-41CA-8AA0-7491E52526D3}"/>
                    </a:ext>
                  </a:extLst>
                </p:cNvPr>
                <p:cNvSpPr/>
                <p:nvPr/>
              </p:nvSpPr>
              <p:spPr>
                <a:xfrm>
                  <a:off x="7036594" y="2839450"/>
                  <a:ext cx="313587" cy="1229763"/>
                </a:xfrm>
                <a:custGeom>
                  <a:avLst/>
                  <a:gdLst>
                    <a:gd name="connsiteX0" fmla="*/ 299162 w 301665"/>
                    <a:gd name="connsiteY0" fmla="*/ 0 h 1229763"/>
                    <a:gd name="connsiteX1" fmla="*/ 301665 w 301665"/>
                    <a:gd name="connsiteY1" fmla="*/ 4362 h 1229763"/>
                    <a:gd name="connsiteX2" fmla="*/ 225613 w 301665"/>
                    <a:gd name="connsiteY2" fmla="*/ 118891 h 1229763"/>
                    <a:gd name="connsiteX3" fmla="*/ 215375 w 301665"/>
                    <a:gd name="connsiteY3" fmla="*/ 1101713 h 1229763"/>
                    <a:gd name="connsiteX4" fmla="*/ 290520 w 301665"/>
                    <a:gd name="connsiteY4" fmla="*/ 1217494 h 1229763"/>
                    <a:gd name="connsiteX5" fmla="*/ 287343 w 301665"/>
                    <a:gd name="connsiteY5" fmla="*/ 1229763 h 1229763"/>
                    <a:gd name="connsiteX6" fmla="*/ 250071 w 301665"/>
                    <a:gd name="connsiteY6" fmla="*/ 1199747 h 1229763"/>
                    <a:gd name="connsiteX7" fmla="*/ 0 w 301665"/>
                    <a:gd name="connsiteY7" fmla="*/ 619641 h 1229763"/>
                    <a:gd name="connsiteX8" fmla="*/ 250071 w 301665"/>
                    <a:gd name="connsiteY8" fmla="*/ 39535 h 1229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665" h="1229763">
                      <a:moveTo>
                        <a:pt x="299162" y="0"/>
                      </a:moveTo>
                      <a:lnTo>
                        <a:pt x="301665" y="4362"/>
                      </a:lnTo>
                      <a:lnTo>
                        <a:pt x="225613" y="118891"/>
                      </a:lnTo>
                      <a:cubicBezTo>
                        <a:pt x="54988" y="422586"/>
                        <a:pt x="51574" y="795258"/>
                        <a:pt x="215375" y="1101713"/>
                      </a:cubicBezTo>
                      <a:lnTo>
                        <a:pt x="290520" y="1217494"/>
                      </a:lnTo>
                      <a:lnTo>
                        <a:pt x="287343" y="1229763"/>
                      </a:lnTo>
                      <a:lnTo>
                        <a:pt x="250071" y="1199747"/>
                      </a:lnTo>
                      <a:cubicBezTo>
                        <a:pt x="93323" y="1054079"/>
                        <a:pt x="0" y="844307"/>
                        <a:pt x="0" y="619641"/>
                      </a:cubicBezTo>
                      <a:cubicBezTo>
                        <a:pt x="0" y="394975"/>
                        <a:pt x="93323" y="185203"/>
                        <a:pt x="250071" y="39535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1" name="四角形: 角を丸くする 1040">
                  <a:extLst>
                    <a:ext uri="{FF2B5EF4-FFF2-40B4-BE49-F238E27FC236}">
                      <a16:creationId xmlns:a16="http://schemas.microsoft.com/office/drawing/2014/main" id="{82F51921-1BD3-426D-9FC3-539D2EC19554}"/>
                    </a:ext>
                  </a:extLst>
                </p:cNvPr>
                <p:cNvSpPr/>
                <p:nvPr/>
              </p:nvSpPr>
              <p:spPr>
                <a:xfrm rot="3609081">
                  <a:off x="7376229" y="2687090"/>
                  <a:ext cx="70909" cy="156899"/>
                </a:xfrm>
                <a:prstGeom prst="round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2" name="グループ化 1041">
                <a:extLst>
                  <a:ext uri="{FF2B5EF4-FFF2-40B4-BE49-F238E27FC236}">
                    <a16:creationId xmlns:a16="http://schemas.microsoft.com/office/drawing/2014/main" id="{B35F8C22-F99B-43A8-A103-27E3EBAD42B3}"/>
                  </a:ext>
                </a:extLst>
              </p:cNvPr>
              <p:cNvGrpSpPr/>
              <p:nvPr/>
            </p:nvGrpSpPr>
            <p:grpSpPr>
              <a:xfrm rot="19585694">
                <a:off x="6415306" y="3309062"/>
                <a:ext cx="454320" cy="846848"/>
                <a:chOff x="6724409" y="2730085"/>
                <a:chExt cx="765724" cy="1427301"/>
              </a:xfrm>
              <a:solidFill>
                <a:srgbClr val="FFFF00"/>
              </a:solidFill>
            </p:grpSpPr>
            <p:sp>
              <p:nvSpPr>
                <p:cNvPr id="1045" name="四角形: 角を丸くする 1044">
                  <a:extLst>
                    <a:ext uri="{FF2B5EF4-FFF2-40B4-BE49-F238E27FC236}">
                      <a16:creationId xmlns:a16="http://schemas.microsoft.com/office/drawing/2014/main" id="{3E0838F2-8334-426F-9CBF-ED30E5A0F74A}"/>
                    </a:ext>
                  </a:extLst>
                </p:cNvPr>
                <p:cNvSpPr/>
                <p:nvPr/>
              </p:nvSpPr>
              <p:spPr>
                <a:xfrm rot="871270">
                  <a:off x="7319815" y="4094784"/>
                  <a:ext cx="114230" cy="62602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6" name="フリーフォーム: 図形 1045">
                  <a:extLst>
                    <a:ext uri="{FF2B5EF4-FFF2-40B4-BE49-F238E27FC236}">
                      <a16:creationId xmlns:a16="http://schemas.microsoft.com/office/drawing/2014/main" id="{B6817BD5-2FCB-4E9F-B027-F42CC007F941}"/>
                    </a:ext>
                  </a:extLst>
                </p:cNvPr>
                <p:cNvSpPr/>
                <p:nvPr/>
              </p:nvSpPr>
              <p:spPr>
                <a:xfrm>
                  <a:off x="6796087" y="2768987"/>
                  <a:ext cx="581636" cy="1379377"/>
                </a:xfrm>
                <a:custGeom>
                  <a:avLst/>
                  <a:gdLst>
                    <a:gd name="connsiteX0" fmla="*/ 559590 w 581636"/>
                    <a:gd name="connsiteY0" fmla="*/ 0 h 1379377"/>
                    <a:gd name="connsiteX1" fmla="*/ 581636 w 581636"/>
                    <a:gd name="connsiteY1" fmla="*/ 40247 h 1379377"/>
                    <a:gd name="connsiteX2" fmla="*/ 564898 w 581636"/>
                    <a:gd name="connsiteY2" fmla="*/ 59745 h 1379377"/>
                    <a:gd name="connsiteX3" fmla="*/ 502499 w 581636"/>
                    <a:gd name="connsiteY3" fmla="*/ 109998 h 1379377"/>
                    <a:gd name="connsiteX4" fmla="*/ 252428 w 581636"/>
                    <a:gd name="connsiteY4" fmla="*/ 690104 h 1379377"/>
                    <a:gd name="connsiteX5" fmla="*/ 502499 w 581636"/>
                    <a:gd name="connsiteY5" fmla="*/ 1270210 h 1379377"/>
                    <a:gd name="connsiteX6" fmla="*/ 564896 w 581636"/>
                    <a:gd name="connsiteY6" fmla="*/ 1320461 h 1379377"/>
                    <a:gd name="connsiteX7" fmla="*/ 566811 w 581636"/>
                    <a:gd name="connsiteY7" fmla="*/ 1322692 h 1379377"/>
                    <a:gd name="connsiteX8" fmla="*/ 551622 w 581636"/>
                    <a:gd name="connsiteY8" fmla="*/ 1379377 h 1379377"/>
                    <a:gd name="connsiteX9" fmla="*/ 542384 w 581636"/>
                    <a:gd name="connsiteY9" fmla="*/ 1378414 h 1379377"/>
                    <a:gd name="connsiteX10" fmla="*/ 0 w 581636"/>
                    <a:gd name="connsiteY10" fmla="*/ 690104 h 1379377"/>
                    <a:gd name="connsiteX11" fmla="*/ 542384 w 581636"/>
                    <a:gd name="connsiteY11" fmla="*/ 1794 h 1379377"/>
                    <a:gd name="connsiteX12" fmla="*/ 559590 w 581636"/>
                    <a:gd name="connsiteY12" fmla="*/ 0 h 1379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81636" h="1379377">
                      <a:moveTo>
                        <a:pt x="559590" y="0"/>
                      </a:moveTo>
                      <a:lnTo>
                        <a:pt x="581636" y="40247"/>
                      </a:lnTo>
                      <a:lnTo>
                        <a:pt x="564898" y="59745"/>
                      </a:lnTo>
                      <a:lnTo>
                        <a:pt x="502499" y="109998"/>
                      </a:lnTo>
                      <a:cubicBezTo>
                        <a:pt x="345751" y="255666"/>
                        <a:pt x="252428" y="465438"/>
                        <a:pt x="252428" y="690104"/>
                      </a:cubicBezTo>
                      <a:cubicBezTo>
                        <a:pt x="252428" y="914770"/>
                        <a:pt x="345751" y="1124542"/>
                        <a:pt x="502499" y="1270210"/>
                      </a:cubicBezTo>
                      <a:lnTo>
                        <a:pt x="564896" y="1320461"/>
                      </a:lnTo>
                      <a:lnTo>
                        <a:pt x="566811" y="1322692"/>
                      </a:lnTo>
                      <a:lnTo>
                        <a:pt x="551622" y="1379377"/>
                      </a:lnTo>
                      <a:lnTo>
                        <a:pt x="542384" y="1378414"/>
                      </a:lnTo>
                      <a:cubicBezTo>
                        <a:pt x="232846" y="1312901"/>
                        <a:pt x="0" y="1029627"/>
                        <a:pt x="0" y="690104"/>
                      </a:cubicBezTo>
                      <a:cubicBezTo>
                        <a:pt x="0" y="350581"/>
                        <a:pt x="232846" y="67308"/>
                        <a:pt x="542384" y="1794"/>
                      </a:cubicBezTo>
                      <a:lnTo>
                        <a:pt x="55959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フリーフォーム: 図形 1046">
                  <a:extLst>
                    <a:ext uri="{FF2B5EF4-FFF2-40B4-BE49-F238E27FC236}">
                      <a16:creationId xmlns:a16="http://schemas.microsoft.com/office/drawing/2014/main" id="{38BDC1FF-B2AB-4083-9BD5-FDD90A9BA0B0}"/>
                    </a:ext>
                  </a:extLst>
                </p:cNvPr>
                <p:cNvSpPr/>
                <p:nvPr/>
              </p:nvSpPr>
              <p:spPr>
                <a:xfrm>
                  <a:off x="6724409" y="2763628"/>
                  <a:ext cx="631268" cy="1390264"/>
                </a:xfrm>
                <a:custGeom>
                  <a:avLst/>
                  <a:gdLst>
                    <a:gd name="connsiteX0" fmla="*/ 628332 w 631268"/>
                    <a:gd name="connsiteY0" fmla="*/ 0 h 1390264"/>
                    <a:gd name="connsiteX1" fmla="*/ 631268 w 631268"/>
                    <a:gd name="connsiteY1" fmla="*/ 5358 h 1390264"/>
                    <a:gd name="connsiteX2" fmla="*/ 614062 w 631268"/>
                    <a:gd name="connsiteY2" fmla="*/ 7152 h 1390264"/>
                    <a:gd name="connsiteX3" fmla="*/ 71678 w 631268"/>
                    <a:gd name="connsiteY3" fmla="*/ 695462 h 1390264"/>
                    <a:gd name="connsiteX4" fmla="*/ 614062 w 631268"/>
                    <a:gd name="connsiteY4" fmla="*/ 1383772 h 1390264"/>
                    <a:gd name="connsiteX5" fmla="*/ 623300 w 631268"/>
                    <a:gd name="connsiteY5" fmla="*/ 1384735 h 1390264"/>
                    <a:gd name="connsiteX6" fmla="*/ 621819 w 631268"/>
                    <a:gd name="connsiteY6" fmla="*/ 1390264 h 1390264"/>
                    <a:gd name="connsiteX7" fmla="*/ 557787 w 631268"/>
                    <a:gd name="connsiteY7" fmla="*/ 1383772 h 1390264"/>
                    <a:gd name="connsiteX8" fmla="*/ 0 w 631268"/>
                    <a:gd name="connsiteY8" fmla="*/ 695462 h 1390264"/>
                    <a:gd name="connsiteX9" fmla="*/ 557787 w 631268"/>
                    <a:gd name="connsiteY9" fmla="*/ 7152 h 1390264"/>
                    <a:gd name="connsiteX10" fmla="*/ 628332 w 631268"/>
                    <a:gd name="connsiteY10" fmla="*/ 0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1268" h="1390264">
                      <a:moveTo>
                        <a:pt x="628332" y="0"/>
                      </a:moveTo>
                      <a:lnTo>
                        <a:pt x="631268" y="5358"/>
                      </a:lnTo>
                      <a:lnTo>
                        <a:pt x="614062" y="7152"/>
                      </a:lnTo>
                      <a:cubicBezTo>
                        <a:pt x="304524" y="72666"/>
                        <a:pt x="71678" y="355939"/>
                        <a:pt x="71678" y="695462"/>
                      </a:cubicBezTo>
                      <a:cubicBezTo>
                        <a:pt x="71678" y="1034985"/>
                        <a:pt x="304524" y="1318259"/>
                        <a:pt x="614062" y="1383772"/>
                      </a:cubicBezTo>
                      <a:lnTo>
                        <a:pt x="623300" y="1384735"/>
                      </a:lnTo>
                      <a:lnTo>
                        <a:pt x="621819" y="1390264"/>
                      </a:lnTo>
                      <a:lnTo>
                        <a:pt x="557787" y="1383772"/>
                      </a:lnTo>
                      <a:cubicBezTo>
                        <a:pt x="239459" y="1318259"/>
                        <a:pt x="0" y="1034985"/>
                        <a:pt x="0" y="695462"/>
                      </a:cubicBezTo>
                      <a:cubicBezTo>
                        <a:pt x="0" y="355939"/>
                        <a:pt x="239459" y="72666"/>
                        <a:pt x="557787" y="7152"/>
                      </a:cubicBezTo>
                      <a:lnTo>
                        <a:pt x="628332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8" name="フリーフォーム: 図形 1047">
                  <a:extLst>
                    <a:ext uri="{FF2B5EF4-FFF2-40B4-BE49-F238E27FC236}">
                      <a16:creationId xmlns:a16="http://schemas.microsoft.com/office/drawing/2014/main" id="{1E19DDE6-57B2-41D8-BA45-103AAA357F33}"/>
                    </a:ext>
                  </a:extLst>
                </p:cNvPr>
                <p:cNvSpPr/>
                <p:nvPr/>
              </p:nvSpPr>
              <p:spPr>
                <a:xfrm>
                  <a:off x="7036594" y="2839450"/>
                  <a:ext cx="313587" cy="1229763"/>
                </a:xfrm>
                <a:custGeom>
                  <a:avLst/>
                  <a:gdLst>
                    <a:gd name="connsiteX0" fmla="*/ 299162 w 301665"/>
                    <a:gd name="connsiteY0" fmla="*/ 0 h 1229763"/>
                    <a:gd name="connsiteX1" fmla="*/ 301665 w 301665"/>
                    <a:gd name="connsiteY1" fmla="*/ 4362 h 1229763"/>
                    <a:gd name="connsiteX2" fmla="*/ 225613 w 301665"/>
                    <a:gd name="connsiteY2" fmla="*/ 118891 h 1229763"/>
                    <a:gd name="connsiteX3" fmla="*/ 215375 w 301665"/>
                    <a:gd name="connsiteY3" fmla="*/ 1101713 h 1229763"/>
                    <a:gd name="connsiteX4" fmla="*/ 290520 w 301665"/>
                    <a:gd name="connsiteY4" fmla="*/ 1217494 h 1229763"/>
                    <a:gd name="connsiteX5" fmla="*/ 287343 w 301665"/>
                    <a:gd name="connsiteY5" fmla="*/ 1229763 h 1229763"/>
                    <a:gd name="connsiteX6" fmla="*/ 250071 w 301665"/>
                    <a:gd name="connsiteY6" fmla="*/ 1199747 h 1229763"/>
                    <a:gd name="connsiteX7" fmla="*/ 0 w 301665"/>
                    <a:gd name="connsiteY7" fmla="*/ 619641 h 1229763"/>
                    <a:gd name="connsiteX8" fmla="*/ 250071 w 301665"/>
                    <a:gd name="connsiteY8" fmla="*/ 39535 h 1229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665" h="1229763">
                      <a:moveTo>
                        <a:pt x="299162" y="0"/>
                      </a:moveTo>
                      <a:lnTo>
                        <a:pt x="301665" y="4362"/>
                      </a:lnTo>
                      <a:lnTo>
                        <a:pt x="225613" y="118891"/>
                      </a:lnTo>
                      <a:cubicBezTo>
                        <a:pt x="54988" y="422586"/>
                        <a:pt x="51574" y="795258"/>
                        <a:pt x="215375" y="1101713"/>
                      </a:cubicBezTo>
                      <a:lnTo>
                        <a:pt x="290520" y="1217494"/>
                      </a:lnTo>
                      <a:lnTo>
                        <a:pt x="287343" y="1229763"/>
                      </a:lnTo>
                      <a:lnTo>
                        <a:pt x="250071" y="1199747"/>
                      </a:lnTo>
                      <a:cubicBezTo>
                        <a:pt x="93323" y="1054079"/>
                        <a:pt x="0" y="844307"/>
                        <a:pt x="0" y="619641"/>
                      </a:cubicBezTo>
                      <a:cubicBezTo>
                        <a:pt x="0" y="394975"/>
                        <a:pt x="93323" y="185203"/>
                        <a:pt x="250071" y="39535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9" name="四角形: 角を丸くする 1048">
                  <a:extLst>
                    <a:ext uri="{FF2B5EF4-FFF2-40B4-BE49-F238E27FC236}">
                      <a16:creationId xmlns:a16="http://schemas.microsoft.com/office/drawing/2014/main" id="{FD5366D4-4443-4388-9C27-81F3EF1F9A34}"/>
                    </a:ext>
                  </a:extLst>
                </p:cNvPr>
                <p:cNvSpPr/>
                <p:nvPr/>
              </p:nvSpPr>
              <p:spPr>
                <a:xfrm rot="3609081">
                  <a:off x="7376229" y="2687090"/>
                  <a:ext cx="70909" cy="156899"/>
                </a:xfrm>
                <a:prstGeom prst="round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75" name="四角形: 角を丸くする 1074">
              <a:extLst>
                <a:ext uri="{FF2B5EF4-FFF2-40B4-BE49-F238E27FC236}">
                  <a16:creationId xmlns:a16="http://schemas.microsoft.com/office/drawing/2014/main" id="{1BE961D3-56E7-4B20-9A73-197DE2C5230C}"/>
                </a:ext>
              </a:extLst>
            </p:cNvPr>
            <p:cNvSpPr/>
            <p:nvPr/>
          </p:nvSpPr>
          <p:spPr>
            <a:xfrm rot="4549912">
              <a:off x="6617631" y="3288434"/>
              <a:ext cx="55984" cy="191880"/>
            </a:xfrm>
            <a:prstGeom prst="round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AE17EEB0-6F9E-4DEE-B9FF-1768CBE9BEAA}"/>
              </a:ext>
            </a:extLst>
          </p:cNvPr>
          <p:cNvGrpSpPr/>
          <p:nvPr/>
        </p:nvGrpSpPr>
        <p:grpSpPr>
          <a:xfrm>
            <a:off x="965177" y="2111835"/>
            <a:ext cx="2196309" cy="1421505"/>
            <a:chOff x="965177" y="2111835"/>
            <a:chExt cx="2196309" cy="1421505"/>
          </a:xfrm>
        </p:grpSpPr>
        <p:grpSp>
          <p:nvGrpSpPr>
            <p:cNvPr id="814" name="グループ化 813">
              <a:extLst>
                <a:ext uri="{FF2B5EF4-FFF2-40B4-BE49-F238E27FC236}">
                  <a16:creationId xmlns:a16="http://schemas.microsoft.com/office/drawing/2014/main" id="{4E21E189-16B8-4DB4-B4B2-D33EC929EF0A}"/>
                </a:ext>
              </a:extLst>
            </p:cNvPr>
            <p:cNvGrpSpPr/>
            <p:nvPr/>
          </p:nvGrpSpPr>
          <p:grpSpPr>
            <a:xfrm>
              <a:off x="1412809" y="3277622"/>
              <a:ext cx="1336281" cy="227804"/>
              <a:chOff x="4691062" y="5207797"/>
              <a:chExt cx="1028702" cy="227804"/>
            </a:xfrm>
          </p:grpSpPr>
          <p:sp>
            <p:nvSpPr>
              <p:cNvPr id="827" name="四角形: 上の 2 つの角を丸める 826">
                <a:extLst>
                  <a:ext uri="{FF2B5EF4-FFF2-40B4-BE49-F238E27FC236}">
                    <a16:creationId xmlns:a16="http://schemas.microsoft.com/office/drawing/2014/main" id="{394B434B-1A1E-41FE-9336-7D46223F6228}"/>
                  </a:ext>
                </a:extLst>
              </p:cNvPr>
              <p:cNvSpPr/>
              <p:nvPr/>
            </p:nvSpPr>
            <p:spPr>
              <a:xfrm flipV="1">
                <a:off x="4714875" y="5207797"/>
                <a:ext cx="981075" cy="5635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8" name="四角形: 上の 2 つの角を丸める 827">
                <a:extLst>
                  <a:ext uri="{FF2B5EF4-FFF2-40B4-BE49-F238E27FC236}">
                    <a16:creationId xmlns:a16="http://schemas.microsoft.com/office/drawing/2014/main" id="{1DBB373E-DA98-4517-9072-FEE0563C910A}"/>
                  </a:ext>
                </a:extLst>
              </p:cNvPr>
              <p:cNvSpPr/>
              <p:nvPr/>
            </p:nvSpPr>
            <p:spPr>
              <a:xfrm>
                <a:off x="4714875" y="5264151"/>
                <a:ext cx="981075" cy="171450"/>
              </a:xfrm>
              <a:prstGeom prst="round2SameRect">
                <a:avLst>
                  <a:gd name="adj1" fmla="val 0"/>
                  <a:gd name="adj2" fmla="val 34722"/>
                </a:avLst>
              </a:pr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9" name="四角形: 上の 2 つの角を丸める 828">
                <a:extLst>
                  <a:ext uri="{FF2B5EF4-FFF2-40B4-BE49-F238E27FC236}">
                    <a16:creationId xmlns:a16="http://schemas.microsoft.com/office/drawing/2014/main" id="{4A44532B-E22C-4EF0-A00F-BA2867142FA8}"/>
                  </a:ext>
                </a:extLst>
              </p:cNvPr>
              <p:cNvSpPr/>
              <p:nvPr/>
            </p:nvSpPr>
            <p:spPr>
              <a:xfrm>
                <a:off x="4691062" y="5264151"/>
                <a:ext cx="1028702" cy="492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30" name="グループ化 829">
              <a:extLst>
                <a:ext uri="{FF2B5EF4-FFF2-40B4-BE49-F238E27FC236}">
                  <a16:creationId xmlns:a16="http://schemas.microsoft.com/office/drawing/2014/main" id="{C50CC9CB-578C-4DF9-B375-0B5D26429595}"/>
                </a:ext>
              </a:extLst>
            </p:cNvPr>
            <p:cNvGrpSpPr/>
            <p:nvPr/>
          </p:nvGrpSpPr>
          <p:grpSpPr>
            <a:xfrm>
              <a:off x="1412809" y="3048314"/>
              <a:ext cx="1336281" cy="227804"/>
              <a:chOff x="4691062" y="5207797"/>
              <a:chExt cx="1028702" cy="227804"/>
            </a:xfrm>
          </p:grpSpPr>
          <p:sp>
            <p:nvSpPr>
              <p:cNvPr id="831" name="四角形: 上の 2 つの角を丸める 830">
                <a:extLst>
                  <a:ext uri="{FF2B5EF4-FFF2-40B4-BE49-F238E27FC236}">
                    <a16:creationId xmlns:a16="http://schemas.microsoft.com/office/drawing/2014/main" id="{7AC859BF-1573-4C2A-8837-AECE9A4E871D}"/>
                  </a:ext>
                </a:extLst>
              </p:cNvPr>
              <p:cNvSpPr/>
              <p:nvPr/>
            </p:nvSpPr>
            <p:spPr>
              <a:xfrm flipV="1">
                <a:off x="4714875" y="5207797"/>
                <a:ext cx="981075" cy="5635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2" name="四角形: 上の 2 つの角を丸める 831">
                <a:extLst>
                  <a:ext uri="{FF2B5EF4-FFF2-40B4-BE49-F238E27FC236}">
                    <a16:creationId xmlns:a16="http://schemas.microsoft.com/office/drawing/2014/main" id="{B21BBEA0-97A4-441A-8F50-B65CFF37D395}"/>
                  </a:ext>
                </a:extLst>
              </p:cNvPr>
              <p:cNvSpPr/>
              <p:nvPr/>
            </p:nvSpPr>
            <p:spPr>
              <a:xfrm>
                <a:off x="4714875" y="5264151"/>
                <a:ext cx="981075" cy="171450"/>
              </a:xfrm>
              <a:prstGeom prst="round2SameRect">
                <a:avLst>
                  <a:gd name="adj1" fmla="val 0"/>
                  <a:gd name="adj2" fmla="val 34722"/>
                </a:avLst>
              </a:pr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3" name="四角形: 上の 2 つの角を丸める 832">
                <a:extLst>
                  <a:ext uri="{FF2B5EF4-FFF2-40B4-BE49-F238E27FC236}">
                    <a16:creationId xmlns:a16="http://schemas.microsoft.com/office/drawing/2014/main" id="{E8D4CCA7-3E26-48D7-AB20-7DFA7CA747B8}"/>
                  </a:ext>
                </a:extLst>
              </p:cNvPr>
              <p:cNvSpPr/>
              <p:nvPr/>
            </p:nvSpPr>
            <p:spPr>
              <a:xfrm>
                <a:off x="4691062" y="5264151"/>
                <a:ext cx="1028702" cy="492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14C9243D-50AF-4EFC-90DE-E6AB9A07C541}"/>
                </a:ext>
              </a:extLst>
            </p:cNvPr>
            <p:cNvGrpSpPr/>
            <p:nvPr/>
          </p:nvGrpSpPr>
          <p:grpSpPr>
            <a:xfrm>
              <a:off x="1747796" y="2399473"/>
              <a:ext cx="348477" cy="635606"/>
              <a:chOff x="3161486" y="3471945"/>
              <a:chExt cx="513532" cy="826769"/>
            </a:xfrm>
          </p:grpSpPr>
          <p:sp>
            <p:nvSpPr>
              <p:cNvPr id="253" name="四角形: 角を丸くする 252">
                <a:extLst>
                  <a:ext uri="{FF2B5EF4-FFF2-40B4-BE49-F238E27FC236}">
                    <a16:creationId xmlns:a16="http://schemas.microsoft.com/office/drawing/2014/main" id="{25BE094A-558E-4DA2-A441-7E39F29C4341}"/>
                  </a:ext>
                </a:extLst>
              </p:cNvPr>
              <p:cNvSpPr/>
              <p:nvPr/>
            </p:nvSpPr>
            <p:spPr>
              <a:xfrm>
                <a:off x="3161486" y="3495758"/>
                <a:ext cx="513532" cy="780571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9" name="四角形: 角を丸くする 1378">
                <a:extLst>
                  <a:ext uri="{FF2B5EF4-FFF2-40B4-BE49-F238E27FC236}">
                    <a16:creationId xmlns:a16="http://schemas.microsoft.com/office/drawing/2014/main" id="{4880603F-A6A6-4757-BDC0-B68996EBDB47}"/>
                  </a:ext>
                </a:extLst>
              </p:cNvPr>
              <p:cNvSpPr/>
              <p:nvPr/>
            </p:nvSpPr>
            <p:spPr>
              <a:xfrm>
                <a:off x="3325193" y="3495758"/>
                <a:ext cx="196076" cy="780571"/>
              </a:xfrm>
              <a:prstGeom prst="round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0" name="四角形: 角を丸くする 1379">
                <a:extLst>
                  <a:ext uri="{FF2B5EF4-FFF2-40B4-BE49-F238E27FC236}">
                    <a16:creationId xmlns:a16="http://schemas.microsoft.com/office/drawing/2014/main" id="{938DA7C4-1134-4D70-95D2-76C65ED7F267}"/>
                  </a:ext>
                </a:extLst>
              </p:cNvPr>
              <p:cNvSpPr/>
              <p:nvPr/>
            </p:nvSpPr>
            <p:spPr>
              <a:xfrm>
                <a:off x="3161486" y="3471945"/>
                <a:ext cx="513532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1" name="四角形: 角を丸くする 1380">
                <a:extLst>
                  <a:ext uri="{FF2B5EF4-FFF2-40B4-BE49-F238E27FC236}">
                    <a16:creationId xmlns:a16="http://schemas.microsoft.com/office/drawing/2014/main" id="{18BAB95A-E79C-4FA0-BAAB-498361DBB110}"/>
                  </a:ext>
                </a:extLst>
              </p:cNvPr>
              <p:cNvSpPr/>
              <p:nvPr/>
            </p:nvSpPr>
            <p:spPr>
              <a:xfrm>
                <a:off x="3161486" y="4252995"/>
                <a:ext cx="513532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82" name="グループ化 1381">
              <a:extLst>
                <a:ext uri="{FF2B5EF4-FFF2-40B4-BE49-F238E27FC236}">
                  <a16:creationId xmlns:a16="http://schemas.microsoft.com/office/drawing/2014/main" id="{C8E7FF54-E9EB-4F49-AB21-754E2D3CB1EB}"/>
                </a:ext>
              </a:extLst>
            </p:cNvPr>
            <p:cNvGrpSpPr/>
            <p:nvPr/>
          </p:nvGrpSpPr>
          <p:grpSpPr>
            <a:xfrm>
              <a:off x="2119271" y="2399473"/>
              <a:ext cx="348477" cy="635606"/>
              <a:chOff x="3161486" y="3471945"/>
              <a:chExt cx="513532" cy="826769"/>
            </a:xfrm>
          </p:grpSpPr>
          <p:sp>
            <p:nvSpPr>
              <p:cNvPr id="1383" name="四角形: 角を丸くする 1382">
                <a:extLst>
                  <a:ext uri="{FF2B5EF4-FFF2-40B4-BE49-F238E27FC236}">
                    <a16:creationId xmlns:a16="http://schemas.microsoft.com/office/drawing/2014/main" id="{B9B94CFD-534C-40D0-9B15-AF7A150FA067}"/>
                  </a:ext>
                </a:extLst>
              </p:cNvPr>
              <p:cNvSpPr/>
              <p:nvPr/>
            </p:nvSpPr>
            <p:spPr>
              <a:xfrm>
                <a:off x="3161486" y="3495758"/>
                <a:ext cx="513532" cy="780571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4" name="四角形: 角を丸くする 1383">
                <a:extLst>
                  <a:ext uri="{FF2B5EF4-FFF2-40B4-BE49-F238E27FC236}">
                    <a16:creationId xmlns:a16="http://schemas.microsoft.com/office/drawing/2014/main" id="{C285056B-6F50-4068-863C-8FF37A8C67DC}"/>
                  </a:ext>
                </a:extLst>
              </p:cNvPr>
              <p:cNvSpPr/>
              <p:nvPr/>
            </p:nvSpPr>
            <p:spPr>
              <a:xfrm>
                <a:off x="3325193" y="3495758"/>
                <a:ext cx="196076" cy="780571"/>
              </a:xfrm>
              <a:prstGeom prst="round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5" name="四角形: 角を丸くする 1384">
                <a:extLst>
                  <a:ext uri="{FF2B5EF4-FFF2-40B4-BE49-F238E27FC236}">
                    <a16:creationId xmlns:a16="http://schemas.microsoft.com/office/drawing/2014/main" id="{5CD69D3C-A14C-41C7-8AE4-36446134231E}"/>
                  </a:ext>
                </a:extLst>
              </p:cNvPr>
              <p:cNvSpPr/>
              <p:nvPr/>
            </p:nvSpPr>
            <p:spPr>
              <a:xfrm>
                <a:off x="3161486" y="3471945"/>
                <a:ext cx="513532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6" name="四角形: 角を丸くする 1385">
                <a:extLst>
                  <a:ext uri="{FF2B5EF4-FFF2-40B4-BE49-F238E27FC236}">
                    <a16:creationId xmlns:a16="http://schemas.microsoft.com/office/drawing/2014/main" id="{1FF2196C-7A11-4321-BDA8-FA5C018CBBB0}"/>
                  </a:ext>
                </a:extLst>
              </p:cNvPr>
              <p:cNvSpPr/>
              <p:nvPr/>
            </p:nvSpPr>
            <p:spPr>
              <a:xfrm>
                <a:off x="3161486" y="4252995"/>
                <a:ext cx="513532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91DCDCC8-82C3-47D0-8F4D-633C563C36F1}"/>
                </a:ext>
              </a:extLst>
            </p:cNvPr>
            <p:cNvGrpSpPr/>
            <p:nvPr/>
          </p:nvGrpSpPr>
          <p:grpSpPr>
            <a:xfrm>
              <a:off x="965177" y="2111835"/>
              <a:ext cx="2196309" cy="1421505"/>
              <a:chOff x="965177" y="2111835"/>
              <a:chExt cx="2196309" cy="1421505"/>
            </a:xfrm>
            <a:solidFill>
              <a:srgbClr val="FFCCFF"/>
            </a:solidFill>
          </p:grpSpPr>
          <p:sp>
            <p:nvSpPr>
              <p:cNvPr id="1388" name="フリーフォーム: 図形 1387">
                <a:extLst>
                  <a:ext uri="{FF2B5EF4-FFF2-40B4-BE49-F238E27FC236}">
                    <a16:creationId xmlns:a16="http://schemas.microsoft.com/office/drawing/2014/main" id="{95AC6EE3-535F-48B5-BCC3-95E3C1C90A5F}"/>
                  </a:ext>
                </a:extLst>
              </p:cNvPr>
              <p:cNvSpPr/>
              <p:nvPr/>
            </p:nvSpPr>
            <p:spPr>
              <a:xfrm>
                <a:off x="1034234" y="2241353"/>
                <a:ext cx="2063750" cy="1291987"/>
              </a:xfrm>
              <a:custGeom>
                <a:avLst/>
                <a:gdLst>
                  <a:gd name="connsiteX0" fmla="*/ 1829196 w 2063750"/>
                  <a:gd name="connsiteY0" fmla="*/ 890189 h 1291987"/>
                  <a:gd name="connsiteX1" fmla="*/ 1802927 w 2063750"/>
                  <a:gd name="connsiteY1" fmla="*/ 1235390 h 1291987"/>
                  <a:gd name="connsiteX2" fmla="*/ 1847876 w 2063750"/>
                  <a:gd name="connsiteY2" fmla="*/ 1235390 h 1291987"/>
                  <a:gd name="connsiteX3" fmla="*/ 1897551 w 2063750"/>
                  <a:gd name="connsiteY3" fmla="*/ 890189 h 1291987"/>
                  <a:gd name="connsiteX4" fmla="*/ 1697268 w 2063750"/>
                  <a:gd name="connsiteY4" fmla="*/ 890189 h 1291987"/>
                  <a:gd name="connsiteX5" fmla="*/ 1669207 w 2063750"/>
                  <a:gd name="connsiteY5" fmla="*/ 1235390 h 1291987"/>
                  <a:gd name="connsiteX6" fmla="*/ 1757595 w 2063750"/>
                  <a:gd name="connsiteY6" fmla="*/ 1235390 h 1291987"/>
                  <a:gd name="connsiteX7" fmla="*/ 1783864 w 2063750"/>
                  <a:gd name="connsiteY7" fmla="*/ 890189 h 1291987"/>
                  <a:gd name="connsiteX8" fmla="*/ 1565273 w 2063750"/>
                  <a:gd name="connsiteY8" fmla="*/ 890189 h 1291987"/>
                  <a:gd name="connsiteX9" fmla="*/ 1544518 w 2063750"/>
                  <a:gd name="connsiteY9" fmla="*/ 1235390 h 1291987"/>
                  <a:gd name="connsiteX10" fmla="*/ 1627779 w 2063750"/>
                  <a:gd name="connsiteY10" fmla="*/ 1235390 h 1291987"/>
                  <a:gd name="connsiteX11" fmla="*/ 1652325 w 2063750"/>
                  <a:gd name="connsiteY11" fmla="*/ 890189 h 1291987"/>
                  <a:gd name="connsiteX12" fmla="*/ 1437174 w 2063750"/>
                  <a:gd name="connsiteY12" fmla="*/ 890189 h 1291987"/>
                  <a:gd name="connsiteX13" fmla="*/ 1419659 w 2063750"/>
                  <a:gd name="connsiteY13" fmla="*/ 1235390 h 1291987"/>
                  <a:gd name="connsiteX14" fmla="*/ 1506316 w 2063750"/>
                  <a:gd name="connsiteY14" fmla="*/ 1235390 h 1291987"/>
                  <a:gd name="connsiteX15" fmla="*/ 1523830 w 2063750"/>
                  <a:gd name="connsiteY15" fmla="*/ 890189 h 1291987"/>
                  <a:gd name="connsiteX16" fmla="*/ 1309226 w 2063750"/>
                  <a:gd name="connsiteY16" fmla="*/ 890189 h 1291987"/>
                  <a:gd name="connsiteX17" fmla="*/ 1299796 w 2063750"/>
                  <a:gd name="connsiteY17" fmla="*/ 1235390 h 1291987"/>
                  <a:gd name="connsiteX18" fmla="*/ 1381101 w 2063750"/>
                  <a:gd name="connsiteY18" fmla="*/ 1235390 h 1291987"/>
                  <a:gd name="connsiteX19" fmla="*/ 1395345 w 2063750"/>
                  <a:gd name="connsiteY19" fmla="*/ 890189 h 1291987"/>
                  <a:gd name="connsiteX20" fmla="*/ 1182655 w 2063750"/>
                  <a:gd name="connsiteY20" fmla="*/ 890189 h 1291987"/>
                  <a:gd name="connsiteX21" fmla="*/ 1177576 w 2063750"/>
                  <a:gd name="connsiteY21" fmla="*/ 1235390 h 1291987"/>
                  <a:gd name="connsiteX22" fmla="*/ 1264588 w 2063750"/>
                  <a:gd name="connsiteY22" fmla="*/ 1235390 h 1291987"/>
                  <a:gd name="connsiteX23" fmla="*/ 1271031 w 2063750"/>
                  <a:gd name="connsiteY23" fmla="*/ 890189 h 1291987"/>
                  <a:gd name="connsiteX24" fmla="*/ 1056396 w 2063750"/>
                  <a:gd name="connsiteY24" fmla="*/ 890189 h 1291987"/>
                  <a:gd name="connsiteX25" fmla="*/ 1056396 w 2063750"/>
                  <a:gd name="connsiteY25" fmla="*/ 1235390 h 1291987"/>
                  <a:gd name="connsiteX26" fmla="*/ 1140601 w 2063750"/>
                  <a:gd name="connsiteY26" fmla="*/ 1235390 h 1291987"/>
                  <a:gd name="connsiteX27" fmla="*/ 1142543 w 2063750"/>
                  <a:gd name="connsiteY27" fmla="*/ 890189 h 1291987"/>
                  <a:gd name="connsiteX28" fmla="*/ 922626 w 2063750"/>
                  <a:gd name="connsiteY28" fmla="*/ 890189 h 1291987"/>
                  <a:gd name="connsiteX29" fmla="*/ 924568 w 2063750"/>
                  <a:gd name="connsiteY29" fmla="*/ 1235390 h 1291987"/>
                  <a:gd name="connsiteX30" fmla="*/ 1010677 w 2063750"/>
                  <a:gd name="connsiteY30" fmla="*/ 1235390 h 1291987"/>
                  <a:gd name="connsiteX31" fmla="*/ 1010677 w 2063750"/>
                  <a:gd name="connsiteY31" fmla="*/ 890189 h 1291987"/>
                  <a:gd name="connsiteX32" fmla="*/ 796906 w 2063750"/>
                  <a:gd name="connsiteY32" fmla="*/ 890189 h 1291987"/>
                  <a:gd name="connsiteX33" fmla="*/ 803349 w 2063750"/>
                  <a:gd name="connsiteY33" fmla="*/ 1235390 h 1291987"/>
                  <a:gd name="connsiteX34" fmla="*/ 887593 w 2063750"/>
                  <a:gd name="connsiteY34" fmla="*/ 1235390 h 1291987"/>
                  <a:gd name="connsiteX35" fmla="*/ 882514 w 2063750"/>
                  <a:gd name="connsiteY35" fmla="*/ 890189 h 1291987"/>
                  <a:gd name="connsiteX36" fmla="*/ 672677 w 2063750"/>
                  <a:gd name="connsiteY36" fmla="*/ 890189 h 1291987"/>
                  <a:gd name="connsiteX37" fmla="*/ 686921 w 2063750"/>
                  <a:gd name="connsiteY37" fmla="*/ 1235390 h 1291987"/>
                  <a:gd name="connsiteX38" fmla="*/ 768141 w 2063750"/>
                  <a:gd name="connsiteY38" fmla="*/ 1235390 h 1291987"/>
                  <a:gd name="connsiteX39" fmla="*/ 758711 w 2063750"/>
                  <a:gd name="connsiteY39" fmla="*/ 890189 h 1291987"/>
                  <a:gd name="connsiteX40" fmla="*/ 549135 w 2063750"/>
                  <a:gd name="connsiteY40" fmla="*/ 890189 h 1291987"/>
                  <a:gd name="connsiteX41" fmla="*/ 566649 w 2063750"/>
                  <a:gd name="connsiteY41" fmla="*/ 1235390 h 1291987"/>
                  <a:gd name="connsiteX42" fmla="*/ 648363 w 2063750"/>
                  <a:gd name="connsiteY42" fmla="*/ 1235390 h 1291987"/>
                  <a:gd name="connsiteX43" fmla="*/ 630848 w 2063750"/>
                  <a:gd name="connsiteY43" fmla="*/ 890189 h 1291987"/>
                  <a:gd name="connsiteX44" fmla="*/ 420950 w 2063750"/>
                  <a:gd name="connsiteY44" fmla="*/ 890189 h 1291987"/>
                  <a:gd name="connsiteX45" fmla="*/ 445495 w 2063750"/>
                  <a:gd name="connsiteY45" fmla="*/ 1235390 h 1291987"/>
                  <a:gd name="connsiteX46" fmla="*/ 528447 w 2063750"/>
                  <a:gd name="connsiteY46" fmla="*/ 1235390 h 1291987"/>
                  <a:gd name="connsiteX47" fmla="*/ 507692 w 2063750"/>
                  <a:gd name="connsiteY47" fmla="*/ 890189 h 1291987"/>
                  <a:gd name="connsiteX48" fmla="*/ 279884 w 2063750"/>
                  <a:gd name="connsiteY48" fmla="*/ 890189 h 1291987"/>
                  <a:gd name="connsiteX49" fmla="*/ 306153 w 2063750"/>
                  <a:gd name="connsiteY49" fmla="*/ 1235390 h 1291987"/>
                  <a:gd name="connsiteX50" fmla="*/ 404067 w 2063750"/>
                  <a:gd name="connsiteY50" fmla="*/ 1235390 h 1291987"/>
                  <a:gd name="connsiteX51" fmla="*/ 376006 w 2063750"/>
                  <a:gd name="connsiteY51" fmla="*/ 890189 h 1291987"/>
                  <a:gd name="connsiteX52" fmla="*/ 166198 w 2063750"/>
                  <a:gd name="connsiteY52" fmla="*/ 890189 h 1291987"/>
                  <a:gd name="connsiteX53" fmla="*/ 215872 w 2063750"/>
                  <a:gd name="connsiteY53" fmla="*/ 1235390 h 1291987"/>
                  <a:gd name="connsiteX54" fmla="*/ 260820 w 2063750"/>
                  <a:gd name="connsiteY54" fmla="*/ 1235390 h 1291987"/>
                  <a:gd name="connsiteX55" fmla="*/ 234552 w 2063750"/>
                  <a:gd name="connsiteY55" fmla="*/ 890189 h 1291987"/>
                  <a:gd name="connsiteX56" fmla="*/ 1861752 w 2063750"/>
                  <a:gd name="connsiteY56" fmla="*/ 462358 h 1291987"/>
                  <a:gd name="connsiteX57" fmla="*/ 1834094 w 2063750"/>
                  <a:gd name="connsiteY57" fmla="*/ 825816 h 1291987"/>
                  <a:gd name="connsiteX58" fmla="*/ 1906814 w 2063750"/>
                  <a:gd name="connsiteY58" fmla="*/ 825816 h 1291987"/>
                  <a:gd name="connsiteX59" fmla="*/ 1959116 w 2063750"/>
                  <a:gd name="connsiteY59" fmla="*/ 462358 h 1291987"/>
                  <a:gd name="connsiteX60" fmla="*/ 1732045 w 2063750"/>
                  <a:gd name="connsiteY60" fmla="*/ 462358 h 1291987"/>
                  <a:gd name="connsiteX61" fmla="*/ 1702500 w 2063750"/>
                  <a:gd name="connsiteY61" fmla="*/ 825816 h 1291987"/>
                  <a:gd name="connsiteX62" fmla="*/ 1788762 w 2063750"/>
                  <a:gd name="connsiteY62" fmla="*/ 825816 h 1291987"/>
                  <a:gd name="connsiteX63" fmla="*/ 1816420 w 2063750"/>
                  <a:gd name="connsiteY63" fmla="*/ 462358 h 1291987"/>
                  <a:gd name="connsiteX64" fmla="*/ 1590996 w 2063750"/>
                  <a:gd name="connsiteY64" fmla="*/ 462358 h 1291987"/>
                  <a:gd name="connsiteX65" fmla="*/ 1569143 w 2063750"/>
                  <a:gd name="connsiteY65" fmla="*/ 825816 h 1291987"/>
                  <a:gd name="connsiteX66" fmla="*/ 1656902 w 2063750"/>
                  <a:gd name="connsiteY66" fmla="*/ 825816 h 1291987"/>
                  <a:gd name="connsiteX67" fmla="*/ 1682746 w 2063750"/>
                  <a:gd name="connsiteY67" fmla="*/ 462358 h 1291987"/>
                  <a:gd name="connsiteX68" fmla="*/ 1458881 w 2063750"/>
                  <a:gd name="connsiteY68" fmla="*/ 462358 h 1291987"/>
                  <a:gd name="connsiteX69" fmla="*/ 1440440 w 2063750"/>
                  <a:gd name="connsiteY69" fmla="*/ 825816 h 1291987"/>
                  <a:gd name="connsiteX70" fmla="*/ 1527096 w 2063750"/>
                  <a:gd name="connsiteY70" fmla="*/ 825816 h 1291987"/>
                  <a:gd name="connsiteX71" fmla="*/ 1545536 w 2063750"/>
                  <a:gd name="connsiteY71" fmla="*/ 462358 h 1291987"/>
                  <a:gd name="connsiteX72" fmla="*/ 1320913 w 2063750"/>
                  <a:gd name="connsiteY72" fmla="*/ 462358 h 1291987"/>
                  <a:gd name="connsiteX73" fmla="*/ 1310984 w 2063750"/>
                  <a:gd name="connsiteY73" fmla="*/ 825816 h 1291987"/>
                  <a:gd name="connsiteX74" fmla="*/ 1398001 w 2063750"/>
                  <a:gd name="connsiteY74" fmla="*/ 825816 h 1291987"/>
                  <a:gd name="connsiteX75" fmla="*/ 1412998 w 2063750"/>
                  <a:gd name="connsiteY75" fmla="*/ 462358 h 1291987"/>
                  <a:gd name="connsiteX76" fmla="*/ 1188950 w 2063750"/>
                  <a:gd name="connsiteY76" fmla="*/ 462358 h 1291987"/>
                  <a:gd name="connsiteX77" fmla="*/ 1183602 w 2063750"/>
                  <a:gd name="connsiteY77" fmla="*/ 825816 h 1291987"/>
                  <a:gd name="connsiteX78" fmla="*/ 1272233 w 2063750"/>
                  <a:gd name="connsiteY78" fmla="*/ 825816 h 1291987"/>
                  <a:gd name="connsiteX79" fmla="*/ 1279016 w 2063750"/>
                  <a:gd name="connsiteY79" fmla="*/ 462358 h 1291987"/>
                  <a:gd name="connsiteX80" fmla="*/ 1056396 w 2063750"/>
                  <a:gd name="connsiteY80" fmla="*/ 462358 h 1291987"/>
                  <a:gd name="connsiteX81" fmla="*/ 1056396 w 2063750"/>
                  <a:gd name="connsiteY81" fmla="*/ 825816 h 1291987"/>
                  <a:gd name="connsiteX82" fmla="*/ 1142905 w 2063750"/>
                  <a:gd name="connsiteY82" fmla="*/ 825816 h 1291987"/>
                  <a:gd name="connsiteX83" fmla="*/ 1144950 w 2063750"/>
                  <a:gd name="connsiteY83" fmla="*/ 462358 h 1291987"/>
                  <a:gd name="connsiteX84" fmla="*/ 920219 w 2063750"/>
                  <a:gd name="connsiteY84" fmla="*/ 462358 h 1291987"/>
                  <a:gd name="connsiteX85" fmla="*/ 922264 w 2063750"/>
                  <a:gd name="connsiteY85" fmla="*/ 825816 h 1291987"/>
                  <a:gd name="connsiteX86" fmla="*/ 1010677 w 2063750"/>
                  <a:gd name="connsiteY86" fmla="*/ 825816 h 1291987"/>
                  <a:gd name="connsiteX87" fmla="*/ 1010677 w 2063750"/>
                  <a:gd name="connsiteY87" fmla="*/ 462358 h 1291987"/>
                  <a:gd name="connsiteX88" fmla="*/ 788921 w 2063750"/>
                  <a:gd name="connsiteY88" fmla="*/ 462358 h 1291987"/>
                  <a:gd name="connsiteX89" fmla="*/ 795705 w 2063750"/>
                  <a:gd name="connsiteY89" fmla="*/ 825816 h 1291987"/>
                  <a:gd name="connsiteX90" fmla="*/ 881567 w 2063750"/>
                  <a:gd name="connsiteY90" fmla="*/ 825816 h 1291987"/>
                  <a:gd name="connsiteX91" fmla="*/ 876219 w 2063750"/>
                  <a:gd name="connsiteY91" fmla="*/ 462358 h 1291987"/>
                  <a:gd name="connsiteX92" fmla="*/ 655024 w 2063750"/>
                  <a:gd name="connsiteY92" fmla="*/ 462358 h 1291987"/>
                  <a:gd name="connsiteX93" fmla="*/ 670021 w 2063750"/>
                  <a:gd name="connsiteY93" fmla="*/ 825816 h 1291987"/>
                  <a:gd name="connsiteX94" fmla="*/ 756953 w 2063750"/>
                  <a:gd name="connsiteY94" fmla="*/ 825816 h 1291987"/>
                  <a:gd name="connsiteX95" fmla="*/ 747024 w 2063750"/>
                  <a:gd name="connsiteY95" fmla="*/ 462358 h 1291987"/>
                  <a:gd name="connsiteX96" fmla="*/ 527430 w 2063750"/>
                  <a:gd name="connsiteY96" fmla="*/ 462358 h 1291987"/>
                  <a:gd name="connsiteX97" fmla="*/ 545869 w 2063750"/>
                  <a:gd name="connsiteY97" fmla="*/ 825816 h 1291987"/>
                  <a:gd name="connsiteX98" fmla="*/ 627582 w 2063750"/>
                  <a:gd name="connsiteY98" fmla="*/ 825816 h 1291987"/>
                  <a:gd name="connsiteX99" fmla="*/ 609141 w 2063750"/>
                  <a:gd name="connsiteY99" fmla="*/ 462358 h 1291987"/>
                  <a:gd name="connsiteX100" fmla="*/ 390529 w 2063750"/>
                  <a:gd name="connsiteY100" fmla="*/ 462358 h 1291987"/>
                  <a:gd name="connsiteX101" fmla="*/ 416372 w 2063750"/>
                  <a:gd name="connsiteY101" fmla="*/ 825816 h 1291987"/>
                  <a:gd name="connsiteX102" fmla="*/ 503822 w 2063750"/>
                  <a:gd name="connsiteY102" fmla="*/ 825816 h 1291987"/>
                  <a:gd name="connsiteX103" fmla="*/ 481969 w 2063750"/>
                  <a:gd name="connsiteY103" fmla="*/ 462358 h 1291987"/>
                  <a:gd name="connsiteX104" fmla="*/ 247329 w 2063750"/>
                  <a:gd name="connsiteY104" fmla="*/ 462358 h 1291987"/>
                  <a:gd name="connsiteX105" fmla="*/ 274986 w 2063750"/>
                  <a:gd name="connsiteY105" fmla="*/ 825816 h 1291987"/>
                  <a:gd name="connsiteX106" fmla="*/ 370774 w 2063750"/>
                  <a:gd name="connsiteY106" fmla="*/ 825816 h 1291987"/>
                  <a:gd name="connsiteX107" fmla="*/ 341229 w 2063750"/>
                  <a:gd name="connsiteY107" fmla="*/ 462358 h 1291987"/>
                  <a:gd name="connsiteX108" fmla="*/ 104632 w 2063750"/>
                  <a:gd name="connsiteY108" fmla="*/ 462358 h 1291987"/>
                  <a:gd name="connsiteX109" fmla="*/ 156934 w 2063750"/>
                  <a:gd name="connsiteY109" fmla="*/ 825816 h 1291987"/>
                  <a:gd name="connsiteX110" fmla="*/ 229653 w 2063750"/>
                  <a:gd name="connsiteY110" fmla="*/ 825816 h 1291987"/>
                  <a:gd name="connsiteX111" fmla="*/ 201996 w 2063750"/>
                  <a:gd name="connsiteY111" fmla="*/ 462358 h 1291987"/>
                  <a:gd name="connsiteX112" fmla="*/ 0 w 2063750"/>
                  <a:gd name="connsiteY112" fmla="*/ 0 h 1291987"/>
                  <a:gd name="connsiteX113" fmla="*/ 38099 w 2063750"/>
                  <a:gd name="connsiteY113" fmla="*/ 0 h 1291987"/>
                  <a:gd name="connsiteX114" fmla="*/ 95940 w 2063750"/>
                  <a:gd name="connsiteY114" fmla="*/ 401953 h 1291987"/>
                  <a:gd name="connsiteX115" fmla="*/ 197399 w 2063750"/>
                  <a:gd name="connsiteY115" fmla="*/ 401953 h 1291987"/>
                  <a:gd name="connsiteX116" fmla="*/ 168635 w 2063750"/>
                  <a:gd name="connsiteY116" fmla="*/ 23944 h 1291987"/>
                  <a:gd name="connsiteX117" fmla="*/ 213967 w 2063750"/>
                  <a:gd name="connsiteY117" fmla="*/ 23944 h 1291987"/>
                  <a:gd name="connsiteX118" fmla="*/ 242732 w 2063750"/>
                  <a:gd name="connsiteY118" fmla="*/ 401953 h 1291987"/>
                  <a:gd name="connsiteX119" fmla="*/ 336319 w 2063750"/>
                  <a:gd name="connsiteY119" fmla="*/ 401953 h 1291987"/>
                  <a:gd name="connsiteX120" fmla="*/ 305592 w 2063750"/>
                  <a:gd name="connsiteY120" fmla="*/ 23946 h 1291987"/>
                  <a:gd name="connsiteX121" fmla="*/ 359355 w 2063750"/>
                  <a:gd name="connsiteY121" fmla="*/ 23946 h 1291987"/>
                  <a:gd name="connsiteX122" fmla="*/ 386233 w 2063750"/>
                  <a:gd name="connsiteY122" fmla="*/ 401953 h 1291987"/>
                  <a:gd name="connsiteX123" fmla="*/ 478337 w 2063750"/>
                  <a:gd name="connsiteY123" fmla="*/ 401953 h 1291987"/>
                  <a:gd name="connsiteX124" fmla="*/ 455610 w 2063750"/>
                  <a:gd name="connsiteY124" fmla="*/ 23946 h 1291987"/>
                  <a:gd name="connsiteX125" fmla="*/ 505187 w 2063750"/>
                  <a:gd name="connsiteY125" fmla="*/ 23946 h 1291987"/>
                  <a:gd name="connsiteX126" fmla="*/ 524365 w 2063750"/>
                  <a:gd name="connsiteY126" fmla="*/ 401953 h 1291987"/>
                  <a:gd name="connsiteX127" fmla="*/ 606076 w 2063750"/>
                  <a:gd name="connsiteY127" fmla="*/ 401953 h 1291987"/>
                  <a:gd name="connsiteX128" fmla="*/ 586897 w 2063750"/>
                  <a:gd name="connsiteY128" fmla="*/ 23945 h 1291987"/>
                  <a:gd name="connsiteX129" fmla="*/ 636934 w 2063750"/>
                  <a:gd name="connsiteY129" fmla="*/ 23945 h 1291987"/>
                  <a:gd name="connsiteX130" fmla="*/ 652531 w 2063750"/>
                  <a:gd name="connsiteY130" fmla="*/ 401953 h 1291987"/>
                  <a:gd name="connsiteX131" fmla="*/ 745374 w 2063750"/>
                  <a:gd name="connsiteY131" fmla="*/ 401953 h 1291987"/>
                  <a:gd name="connsiteX132" fmla="*/ 735048 w 2063750"/>
                  <a:gd name="connsiteY132" fmla="*/ 23946 h 1291987"/>
                  <a:gd name="connsiteX133" fmla="*/ 780739 w 2063750"/>
                  <a:gd name="connsiteY133" fmla="*/ 23946 h 1291987"/>
                  <a:gd name="connsiteX134" fmla="*/ 787794 w 2063750"/>
                  <a:gd name="connsiteY134" fmla="*/ 401953 h 1291987"/>
                  <a:gd name="connsiteX135" fmla="*/ 875330 w 2063750"/>
                  <a:gd name="connsiteY135" fmla="*/ 401953 h 1291987"/>
                  <a:gd name="connsiteX136" fmla="*/ 869769 w 2063750"/>
                  <a:gd name="connsiteY136" fmla="*/ 23947 h 1291987"/>
                  <a:gd name="connsiteX137" fmla="*/ 917753 w 2063750"/>
                  <a:gd name="connsiteY137" fmla="*/ 23947 h 1291987"/>
                  <a:gd name="connsiteX138" fmla="*/ 919880 w 2063750"/>
                  <a:gd name="connsiteY138" fmla="*/ 401953 h 1291987"/>
                  <a:gd name="connsiteX139" fmla="*/ 1010677 w 2063750"/>
                  <a:gd name="connsiteY139" fmla="*/ 401953 h 1291987"/>
                  <a:gd name="connsiteX140" fmla="*/ 1010677 w 2063750"/>
                  <a:gd name="connsiteY140" fmla="*/ 7618 h 1291987"/>
                  <a:gd name="connsiteX141" fmla="*/ 1056396 w 2063750"/>
                  <a:gd name="connsiteY141" fmla="*/ 7618 h 1291987"/>
                  <a:gd name="connsiteX142" fmla="*/ 1056396 w 2063750"/>
                  <a:gd name="connsiteY142" fmla="*/ 401953 h 1291987"/>
                  <a:gd name="connsiteX143" fmla="*/ 1145290 w 2063750"/>
                  <a:gd name="connsiteY143" fmla="*/ 401953 h 1291987"/>
                  <a:gd name="connsiteX144" fmla="*/ 1147416 w 2063750"/>
                  <a:gd name="connsiteY144" fmla="*/ 23947 h 1291987"/>
                  <a:gd name="connsiteX145" fmla="*/ 1195400 w 2063750"/>
                  <a:gd name="connsiteY145" fmla="*/ 23947 h 1291987"/>
                  <a:gd name="connsiteX146" fmla="*/ 1189839 w 2063750"/>
                  <a:gd name="connsiteY146" fmla="*/ 401953 h 1291987"/>
                  <a:gd name="connsiteX147" fmla="*/ 1280144 w 2063750"/>
                  <a:gd name="connsiteY147" fmla="*/ 401953 h 1291987"/>
                  <a:gd name="connsiteX148" fmla="*/ 1287199 w 2063750"/>
                  <a:gd name="connsiteY148" fmla="*/ 23946 h 1291987"/>
                  <a:gd name="connsiteX149" fmla="*/ 1332889 w 2063750"/>
                  <a:gd name="connsiteY149" fmla="*/ 23946 h 1291987"/>
                  <a:gd name="connsiteX150" fmla="*/ 1322563 w 2063750"/>
                  <a:gd name="connsiteY150" fmla="*/ 401953 h 1291987"/>
                  <a:gd name="connsiteX151" fmla="*/ 1415491 w 2063750"/>
                  <a:gd name="connsiteY151" fmla="*/ 401953 h 1291987"/>
                  <a:gd name="connsiteX152" fmla="*/ 1431088 w 2063750"/>
                  <a:gd name="connsiteY152" fmla="*/ 23945 h 1291987"/>
                  <a:gd name="connsiteX153" fmla="*/ 1481125 w 2063750"/>
                  <a:gd name="connsiteY153" fmla="*/ 23945 h 1291987"/>
                  <a:gd name="connsiteX154" fmla="*/ 1461946 w 2063750"/>
                  <a:gd name="connsiteY154" fmla="*/ 401953 h 1291987"/>
                  <a:gd name="connsiteX155" fmla="*/ 1548601 w 2063750"/>
                  <a:gd name="connsiteY155" fmla="*/ 401953 h 1291987"/>
                  <a:gd name="connsiteX156" fmla="*/ 1567779 w 2063750"/>
                  <a:gd name="connsiteY156" fmla="*/ 23946 h 1291987"/>
                  <a:gd name="connsiteX157" fmla="*/ 1617355 w 2063750"/>
                  <a:gd name="connsiteY157" fmla="*/ 23946 h 1291987"/>
                  <a:gd name="connsiteX158" fmla="*/ 1594628 w 2063750"/>
                  <a:gd name="connsiteY158" fmla="*/ 401953 h 1291987"/>
                  <a:gd name="connsiteX159" fmla="*/ 1687041 w 2063750"/>
                  <a:gd name="connsiteY159" fmla="*/ 401953 h 1291987"/>
                  <a:gd name="connsiteX160" fmla="*/ 1713919 w 2063750"/>
                  <a:gd name="connsiteY160" fmla="*/ 23946 h 1291987"/>
                  <a:gd name="connsiteX161" fmla="*/ 1767682 w 2063750"/>
                  <a:gd name="connsiteY161" fmla="*/ 23946 h 1291987"/>
                  <a:gd name="connsiteX162" fmla="*/ 1736955 w 2063750"/>
                  <a:gd name="connsiteY162" fmla="*/ 401953 h 1291987"/>
                  <a:gd name="connsiteX163" fmla="*/ 1821016 w 2063750"/>
                  <a:gd name="connsiteY163" fmla="*/ 401953 h 1291987"/>
                  <a:gd name="connsiteX164" fmla="*/ 1849781 w 2063750"/>
                  <a:gd name="connsiteY164" fmla="*/ 23945 h 1291987"/>
                  <a:gd name="connsiteX165" fmla="*/ 1895113 w 2063750"/>
                  <a:gd name="connsiteY165" fmla="*/ 23945 h 1291987"/>
                  <a:gd name="connsiteX166" fmla="*/ 1866348 w 2063750"/>
                  <a:gd name="connsiteY166" fmla="*/ 401953 h 1291987"/>
                  <a:gd name="connsiteX167" fmla="*/ 1967808 w 2063750"/>
                  <a:gd name="connsiteY167" fmla="*/ 401953 h 1291987"/>
                  <a:gd name="connsiteX168" fmla="*/ 2025649 w 2063750"/>
                  <a:gd name="connsiteY168" fmla="*/ 0 h 1291987"/>
                  <a:gd name="connsiteX169" fmla="*/ 2063750 w 2063750"/>
                  <a:gd name="connsiteY169" fmla="*/ 0 h 1291987"/>
                  <a:gd name="connsiteX170" fmla="*/ 1885331 w 2063750"/>
                  <a:gd name="connsiteY170" fmla="*/ 1239878 h 1291987"/>
                  <a:gd name="connsiteX171" fmla="*/ 1886347 w 2063750"/>
                  <a:gd name="connsiteY171" fmla="*/ 1240894 h 1291987"/>
                  <a:gd name="connsiteX172" fmla="*/ 1886347 w 2063750"/>
                  <a:gd name="connsiteY172" fmla="*/ 1262678 h 1291987"/>
                  <a:gd name="connsiteX173" fmla="*/ 1857038 w 2063750"/>
                  <a:gd name="connsiteY173" fmla="*/ 1291987 h 1291987"/>
                  <a:gd name="connsiteX174" fmla="*/ 206710 w 2063750"/>
                  <a:gd name="connsiteY174" fmla="*/ 1291987 h 1291987"/>
                  <a:gd name="connsiteX175" fmla="*/ 177401 w 2063750"/>
                  <a:gd name="connsiteY175" fmla="*/ 1262678 h 1291987"/>
                  <a:gd name="connsiteX176" fmla="*/ 177401 w 2063750"/>
                  <a:gd name="connsiteY176" fmla="*/ 1240894 h 1291987"/>
                  <a:gd name="connsiteX177" fmla="*/ 178419 w 2063750"/>
                  <a:gd name="connsiteY177" fmla="*/ 1239877 h 1291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</a:cxnLst>
                <a:rect l="l" t="t" r="r" b="b"/>
                <a:pathLst>
                  <a:path w="2063750" h="1291987">
                    <a:moveTo>
                      <a:pt x="1829196" y="890189"/>
                    </a:moveTo>
                    <a:lnTo>
                      <a:pt x="1802927" y="1235390"/>
                    </a:lnTo>
                    <a:lnTo>
                      <a:pt x="1847876" y="1235390"/>
                    </a:lnTo>
                    <a:lnTo>
                      <a:pt x="1897551" y="890189"/>
                    </a:lnTo>
                    <a:close/>
                    <a:moveTo>
                      <a:pt x="1697268" y="890189"/>
                    </a:moveTo>
                    <a:lnTo>
                      <a:pt x="1669207" y="1235390"/>
                    </a:lnTo>
                    <a:lnTo>
                      <a:pt x="1757595" y="1235390"/>
                    </a:lnTo>
                    <a:lnTo>
                      <a:pt x="1783864" y="890189"/>
                    </a:lnTo>
                    <a:close/>
                    <a:moveTo>
                      <a:pt x="1565273" y="890189"/>
                    </a:moveTo>
                    <a:lnTo>
                      <a:pt x="1544518" y="1235390"/>
                    </a:lnTo>
                    <a:lnTo>
                      <a:pt x="1627779" y="1235390"/>
                    </a:lnTo>
                    <a:lnTo>
                      <a:pt x="1652325" y="890189"/>
                    </a:lnTo>
                    <a:close/>
                    <a:moveTo>
                      <a:pt x="1437174" y="890189"/>
                    </a:moveTo>
                    <a:lnTo>
                      <a:pt x="1419659" y="1235390"/>
                    </a:lnTo>
                    <a:lnTo>
                      <a:pt x="1506316" y="1235390"/>
                    </a:lnTo>
                    <a:lnTo>
                      <a:pt x="1523830" y="890189"/>
                    </a:lnTo>
                    <a:close/>
                    <a:moveTo>
                      <a:pt x="1309226" y="890189"/>
                    </a:moveTo>
                    <a:lnTo>
                      <a:pt x="1299796" y="1235390"/>
                    </a:lnTo>
                    <a:lnTo>
                      <a:pt x="1381101" y="1235390"/>
                    </a:lnTo>
                    <a:lnTo>
                      <a:pt x="1395345" y="890189"/>
                    </a:lnTo>
                    <a:close/>
                    <a:moveTo>
                      <a:pt x="1182655" y="890189"/>
                    </a:moveTo>
                    <a:lnTo>
                      <a:pt x="1177576" y="1235390"/>
                    </a:lnTo>
                    <a:lnTo>
                      <a:pt x="1264588" y="1235390"/>
                    </a:lnTo>
                    <a:lnTo>
                      <a:pt x="1271031" y="890189"/>
                    </a:lnTo>
                    <a:close/>
                    <a:moveTo>
                      <a:pt x="1056396" y="890189"/>
                    </a:moveTo>
                    <a:lnTo>
                      <a:pt x="1056396" y="1235390"/>
                    </a:lnTo>
                    <a:lnTo>
                      <a:pt x="1140601" y="1235390"/>
                    </a:lnTo>
                    <a:lnTo>
                      <a:pt x="1142543" y="890189"/>
                    </a:lnTo>
                    <a:close/>
                    <a:moveTo>
                      <a:pt x="922626" y="890189"/>
                    </a:moveTo>
                    <a:lnTo>
                      <a:pt x="924568" y="1235390"/>
                    </a:lnTo>
                    <a:lnTo>
                      <a:pt x="1010677" y="1235390"/>
                    </a:lnTo>
                    <a:lnTo>
                      <a:pt x="1010677" y="890189"/>
                    </a:lnTo>
                    <a:close/>
                    <a:moveTo>
                      <a:pt x="796906" y="890189"/>
                    </a:moveTo>
                    <a:lnTo>
                      <a:pt x="803349" y="1235390"/>
                    </a:lnTo>
                    <a:lnTo>
                      <a:pt x="887593" y="1235390"/>
                    </a:lnTo>
                    <a:lnTo>
                      <a:pt x="882514" y="890189"/>
                    </a:lnTo>
                    <a:close/>
                    <a:moveTo>
                      <a:pt x="672677" y="890189"/>
                    </a:moveTo>
                    <a:lnTo>
                      <a:pt x="686921" y="1235390"/>
                    </a:lnTo>
                    <a:lnTo>
                      <a:pt x="768141" y="1235390"/>
                    </a:lnTo>
                    <a:lnTo>
                      <a:pt x="758711" y="890189"/>
                    </a:lnTo>
                    <a:close/>
                    <a:moveTo>
                      <a:pt x="549135" y="890189"/>
                    </a:moveTo>
                    <a:lnTo>
                      <a:pt x="566649" y="1235390"/>
                    </a:lnTo>
                    <a:lnTo>
                      <a:pt x="648363" y="1235390"/>
                    </a:lnTo>
                    <a:lnTo>
                      <a:pt x="630848" y="890189"/>
                    </a:lnTo>
                    <a:close/>
                    <a:moveTo>
                      <a:pt x="420950" y="890189"/>
                    </a:moveTo>
                    <a:lnTo>
                      <a:pt x="445495" y="1235390"/>
                    </a:lnTo>
                    <a:lnTo>
                      <a:pt x="528447" y="1235390"/>
                    </a:lnTo>
                    <a:lnTo>
                      <a:pt x="507692" y="890189"/>
                    </a:lnTo>
                    <a:close/>
                    <a:moveTo>
                      <a:pt x="279884" y="890189"/>
                    </a:moveTo>
                    <a:lnTo>
                      <a:pt x="306153" y="1235390"/>
                    </a:lnTo>
                    <a:lnTo>
                      <a:pt x="404067" y="1235390"/>
                    </a:lnTo>
                    <a:lnTo>
                      <a:pt x="376006" y="890189"/>
                    </a:lnTo>
                    <a:close/>
                    <a:moveTo>
                      <a:pt x="166198" y="890189"/>
                    </a:moveTo>
                    <a:lnTo>
                      <a:pt x="215872" y="1235390"/>
                    </a:lnTo>
                    <a:lnTo>
                      <a:pt x="260820" y="1235390"/>
                    </a:lnTo>
                    <a:lnTo>
                      <a:pt x="234552" y="890189"/>
                    </a:lnTo>
                    <a:close/>
                    <a:moveTo>
                      <a:pt x="1861752" y="462358"/>
                    </a:moveTo>
                    <a:lnTo>
                      <a:pt x="1834094" y="825816"/>
                    </a:lnTo>
                    <a:lnTo>
                      <a:pt x="1906814" y="825816"/>
                    </a:lnTo>
                    <a:lnTo>
                      <a:pt x="1959116" y="462358"/>
                    </a:lnTo>
                    <a:close/>
                    <a:moveTo>
                      <a:pt x="1732045" y="462358"/>
                    </a:moveTo>
                    <a:lnTo>
                      <a:pt x="1702500" y="825816"/>
                    </a:lnTo>
                    <a:lnTo>
                      <a:pt x="1788762" y="825816"/>
                    </a:lnTo>
                    <a:lnTo>
                      <a:pt x="1816420" y="462358"/>
                    </a:lnTo>
                    <a:close/>
                    <a:moveTo>
                      <a:pt x="1590996" y="462358"/>
                    </a:moveTo>
                    <a:lnTo>
                      <a:pt x="1569143" y="825816"/>
                    </a:lnTo>
                    <a:lnTo>
                      <a:pt x="1656902" y="825816"/>
                    </a:lnTo>
                    <a:lnTo>
                      <a:pt x="1682746" y="462358"/>
                    </a:lnTo>
                    <a:close/>
                    <a:moveTo>
                      <a:pt x="1458881" y="462358"/>
                    </a:moveTo>
                    <a:lnTo>
                      <a:pt x="1440440" y="825816"/>
                    </a:lnTo>
                    <a:lnTo>
                      <a:pt x="1527096" y="825816"/>
                    </a:lnTo>
                    <a:lnTo>
                      <a:pt x="1545536" y="462358"/>
                    </a:lnTo>
                    <a:close/>
                    <a:moveTo>
                      <a:pt x="1320913" y="462358"/>
                    </a:moveTo>
                    <a:lnTo>
                      <a:pt x="1310984" y="825816"/>
                    </a:lnTo>
                    <a:lnTo>
                      <a:pt x="1398001" y="825816"/>
                    </a:lnTo>
                    <a:lnTo>
                      <a:pt x="1412998" y="462358"/>
                    </a:lnTo>
                    <a:close/>
                    <a:moveTo>
                      <a:pt x="1188950" y="462358"/>
                    </a:moveTo>
                    <a:lnTo>
                      <a:pt x="1183602" y="825816"/>
                    </a:lnTo>
                    <a:lnTo>
                      <a:pt x="1272233" y="825816"/>
                    </a:lnTo>
                    <a:lnTo>
                      <a:pt x="1279016" y="462358"/>
                    </a:lnTo>
                    <a:close/>
                    <a:moveTo>
                      <a:pt x="1056396" y="462358"/>
                    </a:moveTo>
                    <a:lnTo>
                      <a:pt x="1056396" y="825816"/>
                    </a:lnTo>
                    <a:lnTo>
                      <a:pt x="1142905" y="825816"/>
                    </a:lnTo>
                    <a:lnTo>
                      <a:pt x="1144950" y="462358"/>
                    </a:lnTo>
                    <a:close/>
                    <a:moveTo>
                      <a:pt x="920219" y="462358"/>
                    </a:moveTo>
                    <a:lnTo>
                      <a:pt x="922264" y="825816"/>
                    </a:lnTo>
                    <a:lnTo>
                      <a:pt x="1010677" y="825816"/>
                    </a:lnTo>
                    <a:lnTo>
                      <a:pt x="1010677" y="462358"/>
                    </a:lnTo>
                    <a:close/>
                    <a:moveTo>
                      <a:pt x="788921" y="462358"/>
                    </a:moveTo>
                    <a:lnTo>
                      <a:pt x="795705" y="825816"/>
                    </a:lnTo>
                    <a:lnTo>
                      <a:pt x="881567" y="825816"/>
                    </a:lnTo>
                    <a:lnTo>
                      <a:pt x="876219" y="462358"/>
                    </a:lnTo>
                    <a:close/>
                    <a:moveTo>
                      <a:pt x="655024" y="462358"/>
                    </a:moveTo>
                    <a:lnTo>
                      <a:pt x="670021" y="825816"/>
                    </a:lnTo>
                    <a:lnTo>
                      <a:pt x="756953" y="825816"/>
                    </a:lnTo>
                    <a:lnTo>
                      <a:pt x="747024" y="462358"/>
                    </a:lnTo>
                    <a:close/>
                    <a:moveTo>
                      <a:pt x="527430" y="462358"/>
                    </a:moveTo>
                    <a:lnTo>
                      <a:pt x="545869" y="825816"/>
                    </a:lnTo>
                    <a:lnTo>
                      <a:pt x="627582" y="825816"/>
                    </a:lnTo>
                    <a:lnTo>
                      <a:pt x="609141" y="462358"/>
                    </a:lnTo>
                    <a:close/>
                    <a:moveTo>
                      <a:pt x="390529" y="462358"/>
                    </a:moveTo>
                    <a:lnTo>
                      <a:pt x="416372" y="825816"/>
                    </a:lnTo>
                    <a:lnTo>
                      <a:pt x="503822" y="825816"/>
                    </a:lnTo>
                    <a:lnTo>
                      <a:pt x="481969" y="462358"/>
                    </a:lnTo>
                    <a:close/>
                    <a:moveTo>
                      <a:pt x="247329" y="462358"/>
                    </a:moveTo>
                    <a:lnTo>
                      <a:pt x="274986" y="825816"/>
                    </a:lnTo>
                    <a:lnTo>
                      <a:pt x="370774" y="825816"/>
                    </a:lnTo>
                    <a:lnTo>
                      <a:pt x="341229" y="462358"/>
                    </a:lnTo>
                    <a:close/>
                    <a:moveTo>
                      <a:pt x="104632" y="462358"/>
                    </a:moveTo>
                    <a:lnTo>
                      <a:pt x="156934" y="825816"/>
                    </a:lnTo>
                    <a:lnTo>
                      <a:pt x="229653" y="825816"/>
                    </a:lnTo>
                    <a:lnTo>
                      <a:pt x="201996" y="462358"/>
                    </a:lnTo>
                    <a:close/>
                    <a:moveTo>
                      <a:pt x="0" y="0"/>
                    </a:moveTo>
                    <a:lnTo>
                      <a:pt x="38099" y="0"/>
                    </a:lnTo>
                    <a:lnTo>
                      <a:pt x="95940" y="401953"/>
                    </a:lnTo>
                    <a:lnTo>
                      <a:pt x="197399" y="401953"/>
                    </a:lnTo>
                    <a:lnTo>
                      <a:pt x="168635" y="23944"/>
                    </a:lnTo>
                    <a:lnTo>
                      <a:pt x="213967" y="23944"/>
                    </a:lnTo>
                    <a:lnTo>
                      <a:pt x="242732" y="401953"/>
                    </a:lnTo>
                    <a:lnTo>
                      <a:pt x="336319" y="401953"/>
                    </a:lnTo>
                    <a:lnTo>
                      <a:pt x="305592" y="23946"/>
                    </a:lnTo>
                    <a:lnTo>
                      <a:pt x="359355" y="23946"/>
                    </a:lnTo>
                    <a:lnTo>
                      <a:pt x="386233" y="401953"/>
                    </a:lnTo>
                    <a:lnTo>
                      <a:pt x="478337" y="401953"/>
                    </a:lnTo>
                    <a:lnTo>
                      <a:pt x="455610" y="23946"/>
                    </a:lnTo>
                    <a:lnTo>
                      <a:pt x="505187" y="23946"/>
                    </a:lnTo>
                    <a:lnTo>
                      <a:pt x="524365" y="401953"/>
                    </a:lnTo>
                    <a:lnTo>
                      <a:pt x="606076" y="401953"/>
                    </a:lnTo>
                    <a:lnTo>
                      <a:pt x="586897" y="23945"/>
                    </a:lnTo>
                    <a:lnTo>
                      <a:pt x="636934" y="23945"/>
                    </a:lnTo>
                    <a:lnTo>
                      <a:pt x="652531" y="401953"/>
                    </a:lnTo>
                    <a:lnTo>
                      <a:pt x="745374" y="401953"/>
                    </a:lnTo>
                    <a:lnTo>
                      <a:pt x="735048" y="23946"/>
                    </a:lnTo>
                    <a:lnTo>
                      <a:pt x="780739" y="23946"/>
                    </a:lnTo>
                    <a:lnTo>
                      <a:pt x="787794" y="401953"/>
                    </a:lnTo>
                    <a:lnTo>
                      <a:pt x="875330" y="401953"/>
                    </a:lnTo>
                    <a:lnTo>
                      <a:pt x="869769" y="23947"/>
                    </a:lnTo>
                    <a:lnTo>
                      <a:pt x="917753" y="23947"/>
                    </a:lnTo>
                    <a:lnTo>
                      <a:pt x="919880" y="401953"/>
                    </a:lnTo>
                    <a:lnTo>
                      <a:pt x="1010677" y="401953"/>
                    </a:lnTo>
                    <a:lnTo>
                      <a:pt x="1010677" y="7618"/>
                    </a:lnTo>
                    <a:lnTo>
                      <a:pt x="1056396" y="7618"/>
                    </a:lnTo>
                    <a:lnTo>
                      <a:pt x="1056396" y="401953"/>
                    </a:lnTo>
                    <a:lnTo>
                      <a:pt x="1145290" y="401953"/>
                    </a:lnTo>
                    <a:lnTo>
                      <a:pt x="1147416" y="23947"/>
                    </a:lnTo>
                    <a:lnTo>
                      <a:pt x="1195400" y="23947"/>
                    </a:lnTo>
                    <a:lnTo>
                      <a:pt x="1189839" y="401953"/>
                    </a:lnTo>
                    <a:lnTo>
                      <a:pt x="1280144" y="401953"/>
                    </a:lnTo>
                    <a:lnTo>
                      <a:pt x="1287199" y="23946"/>
                    </a:lnTo>
                    <a:lnTo>
                      <a:pt x="1332889" y="23946"/>
                    </a:lnTo>
                    <a:lnTo>
                      <a:pt x="1322563" y="401953"/>
                    </a:lnTo>
                    <a:lnTo>
                      <a:pt x="1415491" y="401953"/>
                    </a:lnTo>
                    <a:lnTo>
                      <a:pt x="1431088" y="23945"/>
                    </a:lnTo>
                    <a:lnTo>
                      <a:pt x="1481125" y="23945"/>
                    </a:lnTo>
                    <a:lnTo>
                      <a:pt x="1461946" y="401953"/>
                    </a:lnTo>
                    <a:lnTo>
                      <a:pt x="1548601" y="401953"/>
                    </a:lnTo>
                    <a:lnTo>
                      <a:pt x="1567779" y="23946"/>
                    </a:lnTo>
                    <a:lnTo>
                      <a:pt x="1617355" y="23946"/>
                    </a:lnTo>
                    <a:lnTo>
                      <a:pt x="1594628" y="401953"/>
                    </a:lnTo>
                    <a:lnTo>
                      <a:pt x="1687041" y="401953"/>
                    </a:lnTo>
                    <a:lnTo>
                      <a:pt x="1713919" y="23946"/>
                    </a:lnTo>
                    <a:lnTo>
                      <a:pt x="1767682" y="23946"/>
                    </a:lnTo>
                    <a:lnTo>
                      <a:pt x="1736955" y="401953"/>
                    </a:lnTo>
                    <a:lnTo>
                      <a:pt x="1821016" y="401953"/>
                    </a:lnTo>
                    <a:lnTo>
                      <a:pt x="1849781" y="23945"/>
                    </a:lnTo>
                    <a:lnTo>
                      <a:pt x="1895113" y="23945"/>
                    </a:lnTo>
                    <a:lnTo>
                      <a:pt x="1866348" y="401953"/>
                    </a:lnTo>
                    <a:lnTo>
                      <a:pt x="1967808" y="401953"/>
                    </a:lnTo>
                    <a:lnTo>
                      <a:pt x="2025649" y="0"/>
                    </a:lnTo>
                    <a:lnTo>
                      <a:pt x="2063750" y="0"/>
                    </a:lnTo>
                    <a:lnTo>
                      <a:pt x="1885331" y="1239878"/>
                    </a:lnTo>
                    <a:lnTo>
                      <a:pt x="1886347" y="1240894"/>
                    </a:lnTo>
                    <a:lnTo>
                      <a:pt x="1886347" y="1262678"/>
                    </a:lnTo>
                    <a:cubicBezTo>
                      <a:pt x="1886347" y="1278865"/>
                      <a:pt x="1873225" y="1291987"/>
                      <a:pt x="1857038" y="1291987"/>
                    </a:cubicBezTo>
                    <a:lnTo>
                      <a:pt x="206710" y="1291987"/>
                    </a:lnTo>
                    <a:cubicBezTo>
                      <a:pt x="190523" y="1291987"/>
                      <a:pt x="177401" y="1278865"/>
                      <a:pt x="177401" y="1262678"/>
                    </a:cubicBezTo>
                    <a:lnTo>
                      <a:pt x="177401" y="1240894"/>
                    </a:lnTo>
                    <a:lnTo>
                      <a:pt x="178419" y="1239877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9" name="グループ化 1388">
                <a:extLst>
                  <a:ext uri="{FF2B5EF4-FFF2-40B4-BE49-F238E27FC236}">
                    <a16:creationId xmlns:a16="http://schemas.microsoft.com/office/drawing/2014/main" id="{759209DB-845C-4321-A6AD-CD42F97D4DDF}"/>
                  </a:ext>
                </a:extLst>
              </p:cNvPr>
              <p:cNvGrpSpPr/>
              <p:nvPr/>
            </p:nvGrpSpPr>
            <p:grpSpPr>
              <a:xfrm>
                <a:off x="965177" y="2111835"/>
                <a:ext cx="2196309" cy="164682"/>
                <a:chOff x="4077492" y="1852160"/>
                <a:chExt cx="2196309" cy="164682"/>
              </a:xfrm>
              <a:grpFill/>
            </p:grpSpPr>
            <p:grpSp>
              <p:nvGrpSpPr>
                <p:cNvPr id="1390" name="グループ化 1389">
                  <a:extLst>
                    <a:ext uri="{FF2B5EF4-FFF2-40B4-BE49-F238E27FC236}">
                      <a16:creationId xmlns:a16="http://schemas.microsoft.com/office/drawing/2014/main" id="{10D0E109-98A4-4C55-A16F-79FEBAC55806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1395" name="フリーフォーム: 図形 1394">
                    <a:extLst>
                      <a:ext uri="{FF2B5EF4-FFF2-40B4-BE49-F238E27FC236}">
                        <a16:creationId xmlns:a16="http://schemas.microsoft.com/office/drawing/2014/main" id="{5D63DCBC-1F59-42FE-8165-4A12AEF0BD6F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6" name="四角形: 角を丸くする 1395">
                    <a:extLst>
                      <a:ext uri="{FF2B5EF4-FFF2-40B4-BE49-F238E27FC236}">
                        <a16:creationId xmlns:a16="http://schemas.microsoft.com/office/drawing/2014/main" id="{84D0F766-4740-485F-8EFC-BC7E3BC43204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91" name="グループ化 1390">
                  <a:extLst>
                    <a:ext uri="{FF2B5EF4-FFF2-40B4-BE49-F238E27FC236}">
                      <a16:creationId xmlns:a16="http://schemas.microsoft.com/office/drawing/2014/main" id="{7B6071CC-CC69-4119-9970-36AF51BEC81C}"/>
                    </a:ext>
                  </a:extLst>
                </p:cNvPr>
                <p:cNvGrpSpPr/>
                <p:nvPr/>
              </p:nvGrpSpPr>
              <p:grpSpPr>
                <a:xfrm flipH="1">
                  <a:off x="5425281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1393" name="フリーフォーム: 図形 1392">
                    <a:extLst>
                      <a:ext uri="{FF2B5EF4-FFF2-40B4-BE49-F238E27FC236}">
                        <a16:creationId xmlns:a16="http://schemas.microsoft.com/office/drawing/2014/main" id="{86BB51EF-2166-46E7-86C1-4DAEEC47645D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4" name="四角形: 角を丸くする 1393">
                    <a:extLst>
                      <a:ext uri="{FF2B5EF4-FFF2-40B4-BE49-F238E27FC236}">
                        <a16:creationId xmlns:a16="http://schemas.microsoft.com/office/drawing/2014/main" id="{50FE69BA-E50E-4B68-A005-5165B83B05FA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92" name="四角形: 角を丸くする 1391">
                  <a:extLst>
                    <a:ext uri="{FF2B5EF4-FFF2-40B4-BE49-F238E27FC236}">
                      <a16:creationId xmlns:a16="http://schemas.microsoft.com/office/drawing/2014/main" id="{DD4CD663-C858-4E31-B0CE-FA04882D6423}"/>
                    </a:ext>
                  </a:extLst>
                </p:cNvPr>
                <p:cNvSpPr/>
                <p:nvPr/>
              </p:nvSpPr>
              <p:spPr>
                <a:xfrm>
                  <a:off x="4102100" y="1946514"/>
                  <a:ext cx="2152650" cy="7032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5326150-66C8-4630-AD0B-A69B94138B77}"/>
              </a:ext>
            </a:extLst>
          </p:cNvPr>
          <p:cNvGrpSpPr/>
          <p:nvPr/>
        </p:nvGrpSpPr>
        <p:grpSpPr>
          <a:xfrm>
            <a:off x="3860777" y="2111835"/>
            <a:ext cx="2196309" cy="1421505"/>
            <a:chOff x="3860777" y="2111835"/>
            <a:chExt cx="2196309" cy="1421505"/>
          </a:xfrm>
        </p:grpSpPr>
        <p:sp>
          <p:nvSpPr>
            <p:cNvPr id="1290" name="フリーフォーム: 図形 1289">
              <a:extLst>
                <a:ext uri="{FF2B5EF4-FFF2-40B4-BE49-F238E27FC236}">
                  <a16:creationId xmlns:a16="http://schemas.microsoft.com/office/drawing/2014/main" id="{CF4EA3A6-2C1B-4B08-A334-CEE669BD5F41}"/>
                </a:ext>
              </a:extLst>
            </p:cNvPr>
            <p:cNvSpPr/>
            <p:nvPr/>
          </p:nvSpPr>
          <p:spPr>
            <a:xfrm rot="5400000">
              <a:off x="4810848" y="2514397"/>
              <a:ext cx="336597" cy="1626124"/>
            </a:xfrm>
            <a:custGeom>
              <a:avLst/>
              <a:gdLst>
                <a:gd name="connsiteX0" fmla="*/ 0 w 576720"/>
                <a:gd name="connsiteY0" fmla="*/ 2037666 h 2129851"/>
                <a:gd name="connsiteX1" fmla="*/ 1 w 576720"/>
                <a:gd name="connsiteY1" fmla="*/ 215786 h 2129851"/>
                <a:gd name="connsiteX2" fmla="*/ 1 w 576720"/>
                <a:gd name="connsiteY2" fmla="*/ 215783 h 2129851"/>
                <a:gd name="connsiteX3" fmla="*/ 1 w 576720"/>
                <a:gd name="connsiteY3" fmla="*/ 150815 h 2129851"/>
                <a:gd name="connsiteX4" fmla="*/ 150816 w 576720"/>
                <a:gd name="connsiteY4" fmla="*/ 0 h 2129851"/>
                <a:gd name="connsiteX5" fmla="*/ 225078 w 576720"/>
                <a:gd name="connsiteY5" fmla="*/ 0 h 2129851"/>
                <a:gd name="connsiteX6" fmla="*/ 375893 w 576720"/>
                <a:gd name="connsiteY6" fmla="*/ 150815 h 2129851"/>
                <a:gd name="connsiteX7" fmla="*/ 375893 w 576720"/>
                <a:gd name="connsiteY7" fmla="*/ 215783 h 2129851"/>
                <a:gd name="connsiteX8" fmla="*/ 371932 w 576720"/>
                <a:gd name="connsiteY8" fmla="*/ 235400 h 2129851"/>
                <a:gd name="connsiteX9" fmla="*/ 371932 w 576720"/>
                <a:gd name="connsiteY9" fmla="*/ 1828221 h 2129851"/>
                <a:gd name="connsiteX10" fmla="*/ 404814 w 576720"/>
                <a:gd name="connsiteY10" fmla="*/ 1828221 h 2129851"/>
                <a:gd name="connsiteX11" fmla="*/ 404814 w 576720"/>
                <a:gd name="connsiteY11" fmla="*/ 90338 h 2129851"/>
                <a:gd name="connsiteX12" fmla="*/ 490767 w 576720"/>
                <a:gd name="connsiteY12" fmla="*/ 4385 h 2129851"/>
                <a:gd name="connsiteX13" fmla="*/ 576720 w 576720"/>
                <a:gd name="connsiteY13" fmla="*/ 90338 h 2129851"/>
                <a:gd name="connsiteX14" fmla="*/ 576720 w 576720"/>
                <a:gd name="connsiteY14" fmla="*/ 1914066 h 2129851"/>
                <a:gd name="connsiteX15" fmla="*/ 576720 w 576720"/>
                <a:gd name="connsiteY15" fmla="*/ 1914068 h 2129851"/>
                <a:gd name="connsiteX16" fmla="*/ 576720 w 576720"/>
                <a:gd name="connsiteY16" fmla="*/ 1979036 h 2129851"/>
                <a:gd name="connsiteX17" fmla="*/ 425905 w 576720"/>
                <a:gd name="connsiteY17" fmla="*/ 2129851 h 2129851"/>
                <a:gd name="connsiteX18" fmla="*/ 351643 w 576720"/>
                <a:gd name="connsiteY18" fmla="*/ 2129851 h 2129851"/>
                <a:gd name="connsiteX19" fmla="*/ 200828 w 576720"/>
                <a:gd name="connsiteY19" fmla="*/ 1979036 h 2129851"/>
                <a:gd name="connsiteX20" fmla="*/ 200828 w 576720"/>
                <a:gd name="connsiteY20" fmla="*/ 1926678 h 2129851"/>
                <a:gd name="connsiteX21" fmla="*/ 200025 w 576720"/>
                <a:gd name="connsiteY21" fmla="*/ 1922703 h 2129851"/>
                <a:gd name="connsiteX22" fmla="*/ 200026 w 576720"/>
                <a:gd name="connsiteY22" fmla="*/ 301630 h 2129851"/>
                <a:gd name="connsiteX23" fmla="*/ 171907 w 576720"/>
                <a:gd name="connsiteY23" fmla="*/ 301630 h 2129851"/>
                <a:gd name="connsiteX24" fmla="*/ 171906 w 576720"/>
                <a:gd name="connsiteY24" fmla="*/ 2037666 h 2129851"/>
                <a:gd name="connsiteX25" fmla="*/ 85953 w 576720"/>
                <a:gd name="connsiteY25" fmla="*/ 2123619 h 2129851"/>
                <a:gd name="connsiteX26" fmla="*/ 0 w 576720"/>
                <a:gd name="connsiteY26" fmla="*/ 2037666 h 2129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76720" h="2129851">
                  <a:moveTo>
                    <a:pt x="0" y="2037666"/>
                  </a:moveTo>
                  <a:lnTo>
                    <a:pt x="1" y="215786"/>
                  </a:lnTo>
                  <a:lnTo>
                    <a:pt x="1" y="215783"/>
                  </a:lnTo>
                  <a:lnTo>
                    <a:pt x="1" y="150815"/>
                  </a:lnTo>
                  <a:cubicBezTo>
                    <a:pt x="1" y="67522"/>
                    <a:pt x="67523" y="0"/>
                    <a:pt x="150816" y="0"/>
                  </a:cubicBezTo>
                  <a:lnTo>
                    <a:pt x="225078" y="0"/>
                  </a:lnTo>
                  <a:cubicBezTo>
                    <a:pt x="308371" y="0"/>
                    <a:pt x="375893" y="67522"/>
                    <a:pt x="375893" y="150815"/>
                  </a:cubicBezTo>
                  <a:lnTo>
                    <a:pt x="375893" y="215783"/>
                  </a:lnTo>
                  <a:lnTo>
                    <a:pt x="371932" y="235400"/>
                  </a:lnTo>
                  <a:lnTo>
                    <a:pt x="371932" y="1828221"/>
                  </a:lnTo>
                  <a:lnTo>
                    <a:pt x="404814" y="1828221"/>
                  </a:lnTo>
                  <a:lnTo>
                    <a:pt x="404814" y="90338"/>
                  </a:lnTo>
                  <a:cubicBezTo>
                    <a:pt x="404814" y="42867"/>
                    <a:pt x="443296" y="4385"/>
                    <a:pt x="490767" y="4385"/>
                  </a:cubicBezTo>
                  <a:cubicBezTo>
                    <a:pt x="538238" y="4385"/>
                    <a:pt x="576720" y="42867"/>
                    <a:pt x="576720" y="90338"/>
                  </a:cubicBezTo>
                  <a:lnTo>
                    <a:pt x="576720" y="1914066"/>
                  </a:lnTo>
                  <a:lnTo>
                    <a:pt x="576720" y="1914068"/>
                  </a:lnTo>
                  <a:lnTo>
                    <a:pt x="576720" y="1979036"/>
                  </a:lnTo>
                  <a:cubicBezTo>
                    <a:pt x="576720" y="2062329"/>
                    <a:pt x="509198" y="2129851"/>
                    <a:pt x="425905" y="2129851"/>
                  </a:cubicBezTo>
                  <a:lnTo>
                    <a:pt x="351643" y="2129851"/>
                  </a:lnTo>
                  <a:cubicBezTo>
                    <a:pt x="268350" y="2129851"/>
                    <a:pt x="200828" y="2062329"/>
                    <a:pt x="200828" y="1979036"/>
                  </a:cubicBezTo>
                  <a:lnTo>
                    <a:pt x="200828" y="1926678"/>
                  </a:lnTo>
                  <a:lnTo>
                    <a:pt x="200025" y="1922703"/>
                  </a:lnTo>
                  <a:lnTo>
                    <a:pt x="200026" y="301630"/>
                  </a:lnTo>
                  <a:lnTo>
                    <a:pt x="171907" y="301630"/>
                  </a:lnTo>
                  <a:lnTo>
                    <a:pt x="171906" y="2037666"/>
                  </a:lnTo>
                  <a:cubicBezTo>
                    <a:pt x="171906" y="2085137"/>
                    <a:pt x="133424" y="2123619"/>
                    <a:pt x="85953" y="2123619"/>
                  </a:cubicBezTo>
                  <a:cubicBezTo>
                    <a:pt x="38482" y="2123619"/>
                    <a:pt x="0" y="2085137"/>
                    <a:pt x="0" y="2037666"/>
                  </a:cubicBezTo>
                  <a:close/>
                </a:path>
              </a:pathLst>
            </a:custGeom>
            <a:pattFill prst="lgConfetti">
              <a:fgClr>
                <a:srgbClr val="843C0C"/>
              </a:fgClr>
              <a:bgClr>
                <a:srgbClr val="FF00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91" name="フリーフォーム: 図形 1290">
              <a:extLst>
                <a:ext uri="{FF2B5EF4-FFF2-40B4-BE49-F238E27FC236}">
                  <a16:creationId xmlns:a16="http://schemas.microsoft.com/office/drawing/2014/main" id="{E3ED3BA4-2939-4B64-9053-5A01335AA7AA}"/>
                </a:ext>
              </a:extLst>
            </p:cNvPr>
            <p:cNvSpPr/>
            <p:nvPr/>
          </p:nvSpPr>
          <p:spPr>
            <a:xfrm rot="5400000">
              <a:off x="4836108" y="2181607"/>
              <a:ext cx="336597" cy="1626124"/>
            </a:xfrm>
            <a:custGeom>
              <a:avLst/>
              <a:gdLst>
                <a:gd name="connsiteX0" fmla="*/ 0 w 576720"/>
                <a:gd name="connsiteY0" fmla="*/ 2037666 h 2129851"/>
                <a:gd name="connsiteX1" fmla="*/ 1 w 576720"/>
                <a:gd name="connsiteY1" fmla="*/ 215786 h 2129851"/>
                <a:gd name="connsiteX2" fmla="*/ 1 w 576720"/>
                <a:gd name="connsiteY2" fmla="*/ 215783 h 2129851"/>
                <a:gd name="connsiteX3" fmla="*/ 1 w 576720"/>
                <a:gd name="connsiteY3" fmla="*/ 150815 h 2129851"/>
                <a:gd name="connsiteX4" fmla="*/ 150816 w 576720"/>
                <a:gd name="connsiteY4" fmla="*/ 0 h 2129851"/>
                <a:gd name="connsiteX5" fmla="*/ 225078 w 576720"/>
                <a:gd name="connsiteY5" fmla="*/ 0 h 2129851"/>
                <a:gd name="connsiteX6" fmla="*/ 375893 w 576720"/>
                <a:gd name="connsiteY6" fmla="*/ 150815 h 2129851"/>
                <a:gd name="connsiteX7" fmla="*/ 375893 w 576720"/>
                <a:gd name="connsiteY7" fmla="*/ 215783 h 2129851"/>
                <a:gd name="connsiteX8" fmla="*/ 371932 w 576720"/>
                <a:gd name="connsiteY8" fmla="*/ 235400 h 2129851"/>
                <a:gd name="connsiteX9" fmla="*/ 371932 w 576720"/>
                <a:gd name="connsiteY9" fmla="*/ 1828221 h 2129851"/>
                <a:gd name="connsiteX10" fmla="*/ 404814 w 576720"/>
                <a:gd name="connsiteY10" fmla="*/ 1828221 h 2129851"/>
                <a:gd name="connsiteX11" fmla="*/ 404814 w 576720"/>
                <a:gd name="connsiteY11" fmla="*/ 90338 h 2129851"/>
                <a:gd name="connsiteX12" fmla="*/ 490767 w 576720"/>
                <a:gd name="connsiteY12" fmla="*/ 4385 h 2129851"/>
                <a:gd name="connsiteX13" fmla="*/ 576720 w 576720"/>
                <a:gd name="connsiteY13" fmla="*/ 90338 h 2129851"/>
                <a:gd name="connsiteX14" fmla="*/ 576720 w 576720"/>
                <a:gd name="connsiteY14" fmla="*/ 1914066 h 2129851"/>
                <a:gd name="connsiteX15" fmla="*/ 576720 w 576720"/>
                <a:gd name="connsiteY15" fmla="*/ 1914068 h 2129851"/>
                <a:gd name="connsiteX16" fmla="*/ 576720 w 576720"/>
                <a:gd name="connsiteY16" fmla="*/ 1979036 h 2129851"/>
                <a:gd name="connsiteX17" fmla="*/ 425905 w 576720"/>
                <a:gd name="connsiteY17" fmla="*/ 2129851 h 2129851"/>
                <a:gd name="connsiteX18" fmla="*/ 351643 w 576720"/>
                <a:gd name="connsiteY18" fmla="*/ 2129851 h 2129851"/>
                <a:gd name="connsiteX19" fmla="*/ 200828 w 576720"/>
                <a:gd name="connsiteY19" fmla="*/ 1979036 h 2129851"/>
                <a:gd name="connsiteX20" fmla="*/ 200828 w 576720"/>
                <a:gd name="connsiteY20" fmla="*/ 1926678 h 2129851"/>
                <a:gd name="connsiteX21" fmla="*/ 200025 w 576720"/>
                <a:gd name="connsiteY21" fmla="*/ 1922703 h 2129851"/>
                <a:gd name="connsiteX22" fmla="*/ 200026 w 576720"/>
                <a:gd name="connsiteY22" fmla="*/ 301630 h 2129851"/>
                <a:gd name="connsiteX23" fmla="*/ 171907 w 576720"/>
                <a:gd name="connsiteY23" fmla="*/ 301630 h 2129851"/>
                <a:gd name="connsiteX24" fmla="*/ 171906 w 576720"/>
                <a:gd name="connsiteY24" fmla="*/ 2037666 h 2129851"/>
                <a:gd name="connsiteX25" fmla="*/ 85953 w 576720"/>
                <a:gd name="connsiteY25" fmla="*/ 2123619 h 2129851"/>
                <a:gd name="connsiteX26" fmla="*/ 0 w 576720"/>
                <a:gd name="connsiteY26" fmla="*/ 2037666 h 2129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76720" h="2129851">
                  <a:moveTo>
                    <a:pt x="0" y="2037666"/>
                  </a:moveTo>
                  <a:lnTo>
                    <a:pt x="1" y="215786"/>
                  </a:lnTo>
                  <a:lnTo>
                    <a:pt x="1" y="215783"/>
                  </a:lnTo>
                  <a:lnTo>
                    <a:pt x="1" y="150815"/>
                  </a:lnTo>
                  <a:cubicBezTo>
                    <a:pt x="1" y="67522"/>
                    <a:pt x="67523" y="0"/>
                    <a:pt x="150816" y="0"/>
                  </a:cubicBezTo>
                  <a:lnTo>
                    <a:pt x="225078" y="0"/>
                  </a:lnTo>
                  <a:cubicBezTo>
                    <a:pt x="308371" y="0"/>
                    <a:pt x="375893" y="67522"/>
                    <a:pt x="375893" y="150815"/>
                  </a:cubicBezTo>
                  <a:lnTo>
                    <a:pt x="375893" y="215783"/>
                  </a:lnTo>
                  <a:lnTo>
                    <a:pt x="371932" y="235400"/>
                  </a:lnTo>
                  <a:lnTo>
                    <a:pt x="371932" y="1828221"/>
                  </a:lnTo>
                  <a:lnTo>
                    <a:pt x="404814" y="1828221"/>
                  </a:lnTo>
                  <a:lnTo>
                    <a:pt x="404814" y="90338"/>
                  </a:lnTo>
                  <a:cubicBezTo>
                    <a:pt x="404814" y="42867"/>
                    <a:pt x="443296" y="4385"/>
                    <a:pt x="490767" y="4385"/>
                  </a:cubicBezTo>
                  <a:cubicBezTo>
                    <a:pt x="538238" y="4385"/>
                    <a:pt x="576720" y="42867"/>
                    <a:pt x="576720" y="90338"/>
                  </a:cubicBezTo>
                  <a:lnTo>
                    <a:pt x="576720" y="1914066"/>
                  </a:lnTo>
                  <a:lnTo>
                    <a:pt x="576720" y="1914068"/>
                  </a:lnTo>
                  <a:lnTo>
                    <a:pt x="576720" y="1979036"/>
                  </a:lnTo>
                  <a:cubicBezTo>
                    <a:pt x="576720" y="2062329"/>
                    <a:pt x="509198" y="2129851"/>
                    <a:pt x="425905" y="2129851"/>
                  </a:cubicBezTo>
                  <a:lnTo>
                    <a:pt x="351643" y="2129851"/>
                  </a:lnTo>
                  <a:cubicBezTo>
                    <a:pt x="268350" y="2129851"/>
                    <a:pt x="200828" y="2062329"/>
                    <a:pt x="200828" y="1979036"/>
                  </a:cubicBezTo>
                  <a:lnTo>
                    <a:pt x="200828" y="1926678"/>
                  </a:lnTo>
                  <a:lnTo>
                    <a:pt x="200025" y="1922703"/>
                  </a:lnTo>
                  <a:lnTo>
                    <a:pt x="200026" y="301630"/>
                  </a:lnTo>
                  <a:lnTo>
                    <a:pt x="171907" y="301630"/>
                  </a:lnTo>
                  <a:lnTo>
                    <a:pt x="171906" y="2037666"/>
                  </a:lnTo>
                  <a:cubicBezTo>
                    <a:pt x="171906" y="2085137"/>
                    <a:pt x="133424" y="2123619"/>
                    <a:pt x="85953" y="2123619"/>
                  </a:cubicBezTo>
                  <a:cubicBezTo>
                    <a:pt x="38482" y="2123619"/>
                    <a:pt x="0" y="2085137"/>
                    <a:pt x="0" y="2037666"/>
                  </a:cubicBezTo>
                  <a:close/>
                </a:path>
              </a:pathLst>
            </a:custGeom>
            <a:pattFill prst="plaid">
              <a:fgClr>
                <a:schemeClr val="accent6">
                  <a:lumMod val="50000"/>
                </a:schemeClr>
              </a:fgClr>
              <a:bgClr>
                <a:schemeClr val="accent6">
                  <a:lumMod val="7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92" name="フリーフォーム: 図形 1291">
              <a:extLst>
                <a:ext uri="{FF2B5EF4-FFF2-40B4-BE49-F238E27FC236}">
                  <a16:creationId xmlns:a16="http://schemas.microsoft.com/office/drawing/2014/main" id="{9E76BFC4-642D-4BFD-A398-D529EFC0FB71}"/>
                </a:ext>
              </a:extLst>
            </p:cNvPr>
            <p:cNvSpPr/>
            <p:nvPr/>
          </p:nvSpPr>
          <p:spPr>
            <a:xfrm rot="5400000">
              <a:off x="4736095" y="1845852"/>
              <a:ext cx="336597" cy="1626124"/>
            </a:xfrm>
            <a:custGeom>
              <a:avLst/>
              <a:gdLst>
                <a:gd name="connsiteX0" fmla="*/ 0 w 576720"/>
                <a:gd name="connsiteY0" fmla="*/ 2037666 h 2129851"/>
                <a:gd name="connsiteX1" fmla="*/ 1 w 576720"/>
                <a:gd name="connsiteY1" fmla="*/ 215786 h 2129851"/>
                <a:gd name="connsiteX2" fmla="*/ 1 w 576720"/>
                <a:gd name="connsiteY2" fmla="*/ 215783 h 2129851"/>
                <a:gd name="connsiteX3" fmla="*/ 1 w 576720"/>
                <a:gd name="connsiteY3" fmla="*/ 150815 h 2129851"/>
                <a:gd name="connsiteX4" fmla="*/ 150816 w 576720"/>
                <a:gd name="connsiteY4" fmla="*/ 0 h 2129851"/>
                <a:gd name="connsiteX5" fmla="*/ 225078 w 576720"/>
                <a:gd name="connsiteY5" fmla="*/ 0 h 2129851"/>
                <a:gd name="connsiteX6" fmla="*/ 375893 w 576720"/>
                <a:gd name="connsiteY6" fmla="*/ 150815 h 2129851"/>
                <a:gd name="connsiteX7" fmla="*/ 375893 w 576720"/>
                <a:gd name="connsiteY7" fmla="*/ 215783 h 2129851"/>
                <a:gd name="connsiteX8" fmla="*/ 371932 w 576720"/>
                <a:gd name="connsiteY8" fmla="*/ 235400 h 2129851"/>
                <a:gd name="connsiteX9" fmla="*/ 371932 w 576720"/>
                <a:gd name="connsiteY9" fmla="*/ 1828221 h 2129851"/>
                <a:gd name="connsiteX10" fmla="*/ 404814 w 576720"/>
                <a:gd name="connsiteY10" fmla="*/ 1828221 h 2129851"/>
                <a:gd name="connsiteX11" fmla="*/ 404814 w 576720"/>
                <a:gd name="connsiteY11" fmla="*/ 90338 h 2129851"/>
                <a:gd name="connsiteX12" fmla="*/ 490767 w 576720"/>
                <a:gd name="connsiteY12" fmla="*/ 4385 h 2129851"/>
                <a:gd name="connsiteX13" fmla="*/ 576720 w 576720"/>
                <a:gd name="connsiteY13" fmla="*/ 90338 h 2129851"/>
                <a:gd name="connsiteX14" fmla="*/ 576720 w 576720"/>
                <a:gd name="connsiteY14" fmla="*/ 1914066 h 2129851"/>
                <a:gd name="connsiteX15" fmla="*/ 576720 w 576720"/>
                <a:gd name="connsiteY15" fmla="*/ 1914068 h 2129851"/>
                <a:gd name="connsiteX16" fmla="*/ 576720 w 576720"/>
                <a:gd name="connsiteY16" fmla="*/ 1979036 h 2129851"/>
                <a:gd name="connsiteX17" fmla="*/ 425905 w 576720"/>
                <a:gd name="connsiteY17" fmla="*/ 2129851 h 2129851"/>
                <a:gd name="connsiteX18" fmla="*/ 351643 w 576720"/>
                <a:gd name="connsiteY18" fmla="*/ 2129851 h 2129851"/>
                <a:gd name="connsiteX19" fmla="*/ 200828 w 576720"/>
                <a:gd name="connsiteY19" fmla="*/ 1979036 h 2129851"/>
                <a:gd name="connsiteX20" fmla="*/ 200828 w 576720"/>
                <a:gd name="connsiteY20" fmla="*/ 1926678 h 2129851"/>
                <a:gd name="connsiteX21" fmla="*/ 200025 w 576720"/>
                <a:gd name="connsiteY21" fmla="*/ 1922703 h 2129851"/>
                <a:gd name="connsiteX22" fmla="*/ 200026 w 576720"/>
                <a:gd name="connsiteY22" fmla="*/ 301630 h 2129851"/>
                <a:gd name="connsiteX23" fmla="*/ 171907 w 576720"/>
                <a:gd name="connsiteY23" fmla="*/ 301630 h 2129851"/>
                <a:gd name="connsiteX24" fmla="*/ 171906 w 576720"/>
                <a:gd name="connsiteY24" fmla="*/ 2037666 h 2129851"/>
                <a:gd name="connsiteX25" fmla="*/ 85953 w 576720"/>
                <a:gd name="connsiteY25" fmla="*/ 2123619 h 2129851"/>
                <a:gd name="connsiteX26" fmla="*/ 0 w 576720"/>
                <a:gd name="connsiteY26" fmla="*/ 2037666 h 2129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76720" h="2129851">
                  <a:moveTo>
                    <a:pt x="0" y="2037666"/>
                  </a:moveTo>
                  <a:lnTo>
                    <a:pt x="1" y="215786"/>
                  </a:lnTo>
                  <a:lnTo>
                    <a:pt x="1" y="215783"/>
                  </a:lnTo>
                  <a:lnTo>
                    <a:pt x="1" y="150815"/>
                  </a:lnTo>
                  <a:cubicBezTo>
                    <a:pt x="1" y="67522"/>
                    <a:pt x="67523" y="0"/>
                    <a:pt x="150816" y="0"/>
                  </a:cubicBezTo>
                  <a:lnTo>
                    <a:pt x="225078" y="0"/>
                  </a:lnTo>
                  <a:cubicBezTo>
                    <a:pt x="308371" y="0"/>
                    <a:pt x="375893" y="67522"/>
                    <a:pt x="375893" y="150815"/>
                  </a:cubicBezTo>
                  <a:lnTo>
                    <a:pt x="375893" y="215783"/>
                  </a:lnTo>
                  <a:lnTo>
                    <a:pt x="371932" y="235400"/>
                  </a:lnTo>
                  <a:lnTo>
                    <a:pt x="371932" y="1828221"/>
                  </a:lnTo>
                  <a:lnTo>
                    <a:pt x="404814" y="1828221"/>
                  </a:lnTo>
                  <a:lnTo>
                    <a:pt x="404814" y="90338"/>
                  </a:lnTo>
                  <a:cubicBezTo>
                    <a:pt x="404814" y="42867"/>
                    <a:pt x="443296" y="4385"/>
                    <a:pt x="490767" y="4385"/>
                  </a:cubicBezTo>
                  <a:cubicBezTo>
                    <a:pt x="538238" y="4385"/>
                    <a:pt x="576720" y="42867"/>
                    <a:pt x="576720" y="90338"/>
                  </a:cubicBezTo>
                  <a:lnTo>
                    <a:pt x="576720" y="1914066"/>
                  </a:lnTo>
                  <a:lnTo>
                    <a:pt x="576720" y="1914068"/>
                  </a:lnTo>
                  <a:lnTo>
                    <a:pt x="576720" y="1979036"/>
                  </a:lnTo>
                  <a:cubicBezTo>
                    <a:pt x="576720" y="2062329"/>
                    <a:pt x="509198" y="2129851"/>
                    <a:pt x="425905" y="2129851"/>
                  </a:cubicBezTo>
                  <a:lnTo>
                    <a:pt x="351643" y="2129851"/>
                  </a:lnTo>
                  <a:cubicBezTo>
                    <a:pt x="268350" y="2129851"/>
                    <a:pt x="200828" y="2062329"/>
                    <a:pt x="200828" y="1979036"/>
                  </a:cubicBezTo>
                  <a:lnTo>
                    <a:pt x="200828" y="1926678"/>
                  </a:lnTo>
                  <a:lnTo>
                    <a:pt x="200025" y="1922703"/>
                  </a:lnTo>
                  <a:lnTo>
                    <a:pt x="200026" y="301630"/>
                  </a:lnTo>
                  <a:lnTo>
                    <a:pt x="171907" y="301630"/>
                  </a:lnTo>
                  <a:lnTo>
                    <a:pt x="171906" y="2037666"/>
                  </a:lnTo>
                  <a:cubicBezTo>
                    <a:pt x="171906" y="2085137"/>
                    <a:pt x="133424" y="2123619"/>
                    <a:pt x="85953" y="2123619"/>
                  </a:cubicBezTo>
                  <a:cubicBezTo>
                    <a:pt x="38482" y="2123619"/>
                    <a:pt x="0" y="2085137"/>
                    <a:pt x="0" y="2037666"/>
                  </a:cubicBezTo>
                  <a:close/>
                </a:path>
              </a:pathLst>
            </a:custGeom>
            <a:pattFill prst="lgGrid">
              <a:fgClr>
                <a:srgbClr val="FFC000"/>
              </a:fgClr>
              <a:bgClr>
                <a:schemeClr val="accent4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3138DDEE-D89A-4B25-8E70-139753D09F46}"/>
                </a:ext>
              </a:extLst>
            </p:cNvPr>
            <p:cNvGrpSpPr/>
            <p:nvPr/>
          </p:nvGrpSpPr>
          <p:grpSpPr>
            <a:xfrm>
              <a:off x="3860777" y="2111835"/>
              <a:ext cx="2196309" cy="1421505"/>
              <a:chOff x="4077492" y="1852160"/>
              <a:chExt cx="2196309" cy="1421505"/>
            </a:xfrm>
            <a:solidFill>
              <a:schemeClr val="bg1">
                <a:lumMod val="85000"/>
              </a:schemeClr>
            </a:solidFill>
          </p:grpSpPr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CC2FD654-A37D-44EE-A809-0F49ED77B1EB}"/>
                  </a:ext>
                </a:extLst>
              </p:cNvPr>
              <p:cNvSpPr/>
              <p:nvPr/>
            </p:nvSpPr>
            <p:spPr>
              <a:xfrm>
                <a:off x="4146549" y="1981678"/>
                <a:ext cx="2063750" cy="1291987"/>
              </a:xfrm>
              <a:custGeom>
                <a:avLst/>
                <a:gdLst>
                  <a:gd name="connsiteX0" fmla="*/ 1829196 w 2063750"/>
                  <a:gd name="connsiteY0" fmla="*/ 890189 h 1291987"/>
                  <a:gd name="connsiteX1" fmla="*/ 1802927 w 2063750"/>
                  <a:gd name="connsiteY1" fmla="*/ 1235390 h 1291987"/>
                  <a:gd name="connsiteX2" fmla="*/ 1847876 w 2063750"/>
                  <a:gd name="connsiteY2" fmla="*/ 1235390 h 1291987"/>
                  <a:gd name="connsiteX3" fmla="*/ 1897551 w 2063750"/>
                  <a:gd name="connsiteY3" fmla="*/ 890189 h 1291987"/>
                  <a:gd name="connsiteX4" fmla="*/ 1697268 w 2063750"/>
                  <a:gd name="connsiteY4" fmla="*/ 890189 h 1291987"/>
                  <a:gd name="connsiteX5" fmla="*/ 1669207 w 2063750"/>
                  <a:gd name="connsiteY5" fmla="*/ 1235390 h 1291987"/>
                  <a:gd name="connsiteX6" fmla="*/ 1757595 w 2063750"/>
                  <a:gd name="connsiteY6" fmla="*/ 1235390 h 1291987"/>
                  <a:gd name="connsiteX7" fmla="*/ 1783864 w 2063750"/>
                  <a:gd name="connsiteY7" fmla="*/ 890189 h 1291987"/>
                  <a:gd name="connsiteX8" fmla="*/ 1565273 w 2063750"/>
                  <a:gd name="connsiteY8" fmla="*/ 890189 h 1291987"/>
                  <a:gd name="connsiteX9" fmla="*/ 1544518 w 2063750"/>
                  <a:gd name="connsiteY9" fmla="*/ 1235390 h 1291987"/>
                  <a:gd name="connsiteX10" fmla="*/ 1627779 w 2063750"/>
                  <a:gd name="connsiteY10" fmla="*/ 1235390 h 1291987"/>
                  <a:gd name="connsiteX11" fmla="*/ 1652325 w 2063750"/>
                  <a:gd name="connsiteY11" fmla="*/ 890189 h 1291987"/>
                  <a:gd name="connsiteX12" fmla="*/ 1437174 w 2063750"/>
                  <a:gd name="connsiteY12" fmla="*/ 890189 h 1291987"/>
                  <a:gd name="connsiteX13" fmla="*/ 1419659 w 2063750"/>
                  <a:gd name="connsiteY13" fmla="*/ 1235390 h 1291987"/>
                  <a:gd name="connsiteX14" fmla="*/ 1506316 w 2063750"/>
                  <a:gd name="connsiteY14" fmla="*/ 1235390 h 1291987"/>
                  <a:gd name="connsiteX15" fmla="*/ 1523830 w 2063750"/>
                  <a:gd name="connsiteY15" fmla="*/ 890189 h 1291987"/>
                  <a:gd name="connsiteX16" fmla="*/ 1309226 w 2063750"/>
                  <a:gd name="connsiteY16" fmla="*/ 890189 h 1291987"/>
                  <a:gd name="connsiteX17" fmla="*/ 1299796 w 2063750"/>
                  <a:gd name="connsiteY17" fmla="*/ 1235390 h 1291987"/>
                  <a:gd name="connsiteX18" fmla="*/ 1381101 w 2063750"/>
                  <a:gd name="connsiteY18" fmla="*/ 1235390 h 1291987"/>
                  <a:gd name="connsiteX19" fmla="*/ 1395345 w 2063750"/>
                  <a:gd name="connsiteY19" fmla="*/ 890189 h 1291987"/>
                  <a:gd name="connsiteX20" fmla="*/ 1182655 w 2063750"/>
                  <a:gd name="connsiteY20" fmla="*/ 890189 h 1291987"/>
                  <a:gd name="connsiteX21" fmla="*/ 1177576 w 2063750"/>
                  <a:gd name="connsiteY21" fmla="*/ 1235390 h 1291987"/>
                  <a:gd name="connsiteX22" fmla="*/ 1264588 w 2063750"/>
                  <a:gd name="connsiteY22" fmla="*/ 1235390 h 1291987"/>
                  <a:gd name="connsiteX23" fmla="*/ 1271031 w 2063750"/>
                  <a:gd name="connsiteY23" fmla="*/ 890189 h 1291987"/>
                  <a:gd name="connsiteX24" fmla="*/ 1056396 w 2063750"/>
                  <a:gd name="connsiteY24" fmla="*/ 890189 h 1291987"/>
                  <a:gd name="connsiteX25" fmla="*/ 1056396 w 2063750"/>
                  <a:gd name="connsiteY25" fmla="*/ 1235390 h 1291987"/>
                  <a:gd name="connsiteX26" fmla="*/ 1140601 w 2063750"/>
                  <a:gd name="connsiteY26" fmla="*/ 1235390 h 1291987"/>
                  <a:gd name="connsiteX27" fmla="*/ 1142543 w 2063750"/>
                  <a:gd name="connsiteY27" fmla="*/ 890189 h 1291987"/>
                  <a:gd name="connsiteX28" fmla="*/ 922626 w 2063750"/>
                  <a:gd name="connsiteY28" fmla="*/ 890189 h 1291987"/>
                  <a:gd name="connsiteX29" fmla="*/ 924568 w 2063750"/>
                  <a:gd name="connsiteY29" fmla="*/ 1235390 h 1291987"/>
                  <a:gd name="connsiteX30" fmla="*/ 1010677 w 2063750"/>
                  <a:gd name="connsiteY30" fmla="*/ 1235390 h 1291987"/>
                  <a:gd name="connsiteX31" fmla="*/ 1010677 w 2063750"/>
                  <a:gd name="connsiteY31" fmla="*/ 890189 h 1291987"/>
                  <a:gd name="connsiteX32" fmla="*/ 796906 w 2063750"/>
                  <a:gd name="connsiteY32" fmla="*/ 890189 h 1291987"/>
                  <a:gd name="connsiteX33" fmla="*/ 803349 w 2063750"/>
                  <a:gd name="connsiteY33" fmla="*/ 1235390 h 1291987"/>
                  <a:gd name="connsiteX34" fmla="*/ 887593 w 2063750"/>
                  <a:gd name="connsiteY34" fmla="*/ 1235390 h 1291987"/>
                  <a:gd name="connsiteX35" fmla="*/ 882514 w 2063750"/>
                  <a:gd name="connsiteY35" fmla="*/ 890189 h 1291987"/>
                  <a:gd name="connsiteX36" fmla="*/ 672677 w 2063750"/>
                  <a:gd name="connsiteY36" fmla="*/ 890189 h 1291987"/>
                  <a:gd name="connsiteX37" fmla="*/ 686921 w 2063750"/>
                  <a:gd name="connsiteY37" fmla="*/ 1235390 h 1291987"/>
                  <a:gd name="connsiteX38" fmla="*/ 768141 w 2063750"/>
                  <a:gd name="connsiteY38" fmla="*/ 1235390 h 1291987"/>
                  <a:gd name="connsiteX39" fmla="*/ 758711 w 2063750"/>
                  <a:gd name="connsiteY39" fmla="*/ 890189 h 1291987"/>
                  <a:gd name="connsiteX40" fmla="*/ 549135 w 2063750"/>
                  <a:gd name="connsiteY40" fmla="*/ 890189 h 1291987"/>
                  <a:gd name="connsiteX41" fmla="*/ 566649 w 2063750"/>
                  <a:gd name="connsiteY41" fmla="*/ 1235390 h 1291987"/>
                  <a:gd name="connsiteX42" fmla="*/ 648363 w 2063750"/>
                  <a:gd name="connsiteY42" fmla="*/ 1235390 h 1291987"/>
                  <a:gd name="connsiteX43" fmla="*/ 630848 w 2063750"/>
                  <a:gd name="connsiteY43" fmla="*/ 890189 h 1291987"/>
                  <a:gd name="connsiteX44" fmla="*/ 420950 w 2063750"/>
                  <a:gd name="connsiteY44" fmla="*/ 890189 h 1291987"/>
                  <a:gd name="connsiteX45" fmla="*/ 445495 w 2063750"/>
                  <a:gd name="connsiteY45" fmla="*/ 1235390 h 1291987"/>
                  <a:gd name="connsiteX46" fmla="*/ 528447 w 2063750"/>
                  <a:gd name="connsiteY46" fmla="*/ 1235390 h 1291987"/>
                  <a:gd name="connsiteX47" fmla="*/ 507692 w 2063750"/>
                  <a:gd name="connsiteY47" fmla="*/ 890189 h 1291987"/>
                  <a:gd name="connsiteX48" fmla="*/ 279884 w 2063750"/>
                  <a:gd name="connsiteY48" fmla="*/ 890189 h 1291987"/>
                  <a:gd name="connsiteX49" fmla="*/ 306153 w 2063750"/>
                  <a:gd name="connsiteY49" fmla="*/ 1235390 h 1291987"/>
                  <a:gd name="connsiteX50" fmla="*/ 404067 w 2063750"/>
                  <a:gd name="connsiteY50" fmla="*/ 1235390 h 1291987"/>
                  <a:gd name="connsiteX51" fmla="*/ 376006 w 2063750"/>
                  <a:gd name="connsiteY51" fmla="*/ 890189 h 1291987"/>
                  <a:gd name="connsiteX52" fmla="*/ 166198 w 2063750"/>
                  <a:gd name="connsiteY52" fmla="*/ 890189 h 1291987"/>
                  <a:gd name="connsiteX53" fmla="*/ 215872 w 2063750"/>
                  <a:gd name="connsiteY53" fmla="*/ 1235390 h 1291987"/>
                  <a:gd name="connsiteX54" fmla="*/ 260820 w 2063750"/>
                  <a:gd name="connsiteY54" fmla="*/ 1235390 h 1291987"/>
                  <a:gd name="connsiteX55" fmla="*/ 234552 w 2063750"/>
                  <a:gd name="connsiteY55" fmla="*/ 890189 h 1291987"/>
                  <a:gd name="connsiteX56" fmla="*/ 1861752 w 2063750"/>
                  <a:gd name="connsiteY56" fmla="*/ 462358 h 1291987"/>
                  <a:gd name="connsiteX57" fmla="*/ 1834094 w 2063750"/>
                  <a:gd name="connsiteY57" fmla="*/ 825816 h 1291987"/>
                  <a:gd name="connsiteX58" fmla="*/ 1906814 w 2063750"/>
                  <a:gd name="connsiteY58" fmla="*/ 825816 h 1291987"/>
                  <a:gd name="connsiteX59" fmla="*/ 1959116 w 2063750"/>
                  <a:gd name="connsiteY59" fmla="*/ 462358 h 1291987"/>
                  <a:gd name="connsiteX60" fmla="*/ 1732045 w 2063750"/>
                  <a:gd name="connsiteY60" fmla="*/ 462358 h 1291987"/>
                  <a:gd name="connsiteX61" fmla="*/ 1702500 w 2063750"/>
                  <a:gd name="connsiteY61" fmla="*/ 825816 h 1291987"/>
                  <a:gd name="connsiteX62" fmla="*/ 1788762 w 2063750"/>
                  <a:gd name="connsiteY62" fmla="*/ 825816 h 1291987"/>
                  <a:gd name="connsiteX63" fmla="*/ 1816420 w 2063750"/>
                  <a:gd name="connsiteY63" fmla="*/ 462358 h 1291987"/>
                  <a:gd name="connsiteX64" fmla="*/ 1590996 w 2063750"/>
                  <a:gd name="connsiteY64" fmla="*/ 462358 h 1291987"/>
                  <a:gd name="connsiteX65" fmla="*/ 1569143 w 2063750"/>
                  <a:gd name="connsiteY65" fmla="*/ 825816 h 1291987"/>
                  <a:gd name="connsiteX66" fmla="*/ 1656902 w 2063750"/>
                  <a:gd name="connsiteY66" fmla="*/ 825816 h 1291987"/>
                  <a:gd name="connsiteX67" fmla="*/ 1682746 w 2063750"/>
                  <a:gd name="connsiteY67" fmla="*/ 462358 h 1291987"/>
                  <a:gd name="connsiteX68" fmla="*/ 1458881 w 2063750"/>
                  <a:gd name="connsiteY68" fmla="*/ 462358 h 1291987"/>
                  <a:gd name="connsiteX69" fmla="*/ 1440440 w 2063750"/>
                  <a:gd name="connsiteY69" fmla="*/ 825816 h 1291987"/>
                  <a:gd name="connsiteX70" fmla="*/ 1527096 w 2063750"/>
                  <a:gd name="connsiteY70" fmla="*/ 825816 h 1291987"/>
                  <a:gd name="connsiteX71" fmla="*/ 1545536 w 2063750"/>
                  <a:gd name="connsiteY71" fmla="*/ 462358 h 1291987"/>
                  <a:gd name="connsiteX72" fmla="*/ 1320913 w 2063750"/>
                  <a:gd name="connsiteY72" fmla="*/ 462358 h 1291987"/>
                  <a:gd name="connsiteX73" fmla="*/ 1310984 w 2063750"/>
                  <a:gd name="connsiteY73" fmla="*/ 825816 h 1291987"/>
                  <a:gd name="connsiteX74" fmla="*/ 1398001 w 2063750"/>
                  <a:gd name="connsiteY74" fmla="*/ 825816 h 1291987"/>
                  <a:gd name="connsiteX75" fmla="*/ 1412998 w 2063750"/>
                  <a:gd name="connsiteY75" fmla="*/ 462358 h 1291987"/>
                  <a:gd name="connsiteX76" fmla="*/ 1188950 w 2063750"/>
                  <a:gd name="connsiteY76" fmla="*/ 462358 h 1291987"/>
                  <a:gd name="connsiteX77" fmla="*/ 1183602 w 2063750"/>
                  <a:gd name="connsiteY77" fmla="*/ 825816 h 1291987"/>
                  <a:gd name="connsiteX78" fmla="*/ 1272233 w 2063750"/>
                  <a:gd name="connsiteY78" fmla="*/ 825816 h 1291987"/>
                  <a:gd name="connsiteX79" fmla="*/ 1279016 w 2063750"/>
                  <a:gd name="connsiteY79" fmla="*/ 462358 h 1291987"/>
                  <a:gd name="connsiteX80" fmla="*/ 1056396 w 2063750"/>
                  <a:gd name="connsiteY80" fmla="*/ 462358 h 1291987"/>
                  <a:gd name="connsiteX81" fmla="*/ 1056396 w 2063750"/>
                  <a:gd name="connsiteY81" fmla="*/ 825816 h 1291987"/>
                  <a:gd name="connsiteX82" fmla="*/ 1142905 w 2063750"/>
                  <a:gd name="connsiteY82" fmla="*/ 825816 h 1291987"/>
                  <a:gd name="connsiteX83" fmla="*/ 1144950 w 2063750"/>
                  <a:gd name="connsiteY83" fmla="*/ 462358 h 1291987"/>
                  <a:gd name="connsiteX84" fmla="*/ 920219 w 2063750"/>
                  <a:gd name="connsiteY84" fmla="*/ 462358 h 1291987"/>
                  <a:gd name="connsiteX85" fmla="*/ 922264 w 2063750"/>
                  <a:gd name="connsiteY85" fmla="*/ 825816 h 1291987"/>
                  <a:gd name="connsiteX86" fmla="*/ 1010677 w 2063750"/>
                  <a:gd name="connsiteY86" fmla="*/ 825816 h 1291987"/>
                  <a:gd name="connsiteX87" fmla="*/ 1010677 w 2063750"/>
                  <a:gd name="connsiteY87" fmla="*/ 462358 h 1291987"/>
                  <a:gd name="connsiteX88" fmla="*/ 788921 w 2063750"/>
                  <a:gd name="connsiteY88" fmla="*/ 462358 h 1291987"/>
                  <a:gd name="connsiteX89" fmla="*/ 795705 w 2063750"/>
                  <a:gd name="connsiteY89" fmla="*/ 825816 h 1291987"/>
                  <a:gd name="connsiteX90" fmla="*/ 881567 w 2063750"/>
                  <a:gd name="connsiteY90" fmla="*/ 825816 h 1291987"/>
                  <a:gd name="connsiteX91" fmla="*/ 876219 w 2063750"/>
                  <a:gd name="connsiteY91" fmla="*/ 462358 h 1291987"/>
                  <a:gd name="connsiteX92" fmla="*/ 655024 w 2063750"/>
                  <a:gd name="connsiteY92" fmla="*/ 462358 h 1291987"/>
                  <a:gd name="connsiteX93" fmla="*/ 670021 w 2063750"/>
                  <a:gd name="connsiteY93" fmla="*/ 825816 h 1291987"/>
                  <a:gd name="connsiteX94" fmla="*/ 756953 w 2063750"/>
                  <a:gd name="connsiteY94" fmla="*/ 825816 h 1291987"/>
                  <a:gd name="connsiteX95" fmla="*/ 747024 w 2063750"/>
                  <a:gd name="connsiteY95" fmla="*/ 462358 h 1291987"/>
                  <a:gd name="connsiteX96" fmla="*/ 527430 w 2063750"/>
                  <a:gd name="connsiteY96" fmla="*/ 462358 h 1291987"/>
                  <a:gd name="connsiteX97" fmla="*/ 545869 w 2063750"/>
                  <a:gd name="connsiteY97" fmla="*/ 825816 h 1291987"/>
                  <a:gd name="connsiteX98" fmla="*/ 627582 w 2063750"/>
                  <a:gd name="connsiteY98" fmla="*/ 825816 h 1291987"/>
                  <a:gd name="connsiteX99" fmla="*/ 609141 w 2063750"/>
                  <a:gd name="connsiteY99" fmla="*/ 462358 h 1291987"/>
                  <a:gd name="connsiteX100" fmla="*/ 390529 w 2063750"/>
                  <a:gd name="connsiteY100" fmla="*/ 462358 h 1291987"/>
                  <a:gd name="connsiteX101" fmla="*/ 416372 w 2063750"/>
                  <a:gd name="connsiteY101" fmla="*/ 825816 h 1291987"/>
                  <a:gd name="connsiteX102" fmla="*/ 503822 w 2063750"/>
                  <a:gd name="connsiteY102" fmla="*/ 825816 h 1291987"/>
                  <a:gd name="connsiteX103" fmla="*/ 481969 w 2063750"/>
                  <a:gd name="connsiteY103" fmla="*/ 462358 h 1291987"/>
                  <a:gd name="connsiteX104" fmla="*/ 247329 w 2063750"/>
                  <a:gd name="connsiteY104" fmla="*/ 462358 h 1291987"/>
                  <a:gd name="connsiteX105" fmla="*/ 274986 w 2063750"/>
                  <a:gd name="connsiteY105" fmla="*/ 825816 h 1291987"/>
                  <a:gd name="connsiteX106" fmla="*/ 370774 w 2063750"/>
                  <a:gd name="connsiteY106" fmla="*/ 825816 h 1291987"/>
                  <a:gd name="connsiteX107" fmla="*/ 341229 w 2063750"/>
                  <a:gd name="connsiteY107" fmla="*/ 462358 h 1291987"/>
                  <a:gd name="connsiteX108" fmla="*/ 104632 w 2063750"/>
                  <a:gd name="connsiteY108" fmla="*/ 462358 h 1291987"/>
                  <a:gd name="connsiteX109" fmla="*/ 156934 w 2063750"/>
                  <a:gd name="connsiteY109" fmla="*/ 825816 h 1291987"/>
                  <a:gd name="connsiteX110" fmla="*/ 229653 w 2063750"/>
                  <a:gd name="connsiteY110" fmla="*/ 825816 h 1291987"/>
                  <a:gd name="connsiteX111" fmla="*/ 201996 w 2063750"/>
                  <a:gd name="connsiteY111" fmla="*/ 462358 h 1291987"/>
                  <a:gd name="connsiteX112" fmla="*/ 0 w 2063750"/>
                  <a:gd name="connsiteY112" fmla="*/ 0 h 1291987"/>
                  <a:gd name="connsiteX113" fmla="*/ 38099 w 2063750"/>
                  <a:gd name="connsiteY113" fmla="*/ 0 h 1291987"/>
                  <a:gd name="connsiteX114" fmla="*/ 95940 w 2063750"/>
                  <a:gd name="connsiteY114" fmla="*/ 401953 h 1291987"/>
                  <a:gd name="connsiteX115" fmla="*/ 197399 w 2063750"/>
                  <a:gd name="connsiteY115" fmla="*/ 401953 h 1291987"/>
                  <a:gd name="connsiteX116" fmla="*/ 168635 w 2063750"/>
                  <a:gd name="connsiteY116" fmla="*/ 23944 h 1291987"/>
                  <a:gd name="connsiteX117" fmla="*/ 213967 w 2063750"/>
                  <a:gd name="connsiteY117" fmla="*/ 23944 h 1291987"/>
                  <a:gd name="connsiteX118" fmla="*/ 242732 w 2063750"/>
                  <a:gd name="connsiteY118" fmla="*/ 401953 h 1291987"/>
                  <a:gd name="connsiteX119" fmla="*/ 336319 w 2063750"/>
                  <a:gd name="connsiteY119" fmla="*/ 401953 h 1291987"/>
                  <a:gd name="connsiteX120" fmla="*/ 305592 w 2063750"/>
                  <a:gd name="connsiteY120" fmla="*/ 23946 h 1291987"/>
                  <a:gd name="connsiteX121" fmla="*/ 359355 w 2063750"/>
                  <a:gd name="connsiteY121" fmla="*/ 23946 h 1291987"/>
                  <a:gd name="connsiteX122" fmla="*/ 386233 w 2063750"/>
                  <a:gd name="connsiteY122" fmla="*/ 401953 h 1291987"/>
                  <a:gd name="connsiteX123" fmla="*/ 478337 w 2063750"/>
                  <a:gd name="connsiteY123" fmla="*/ 401953 h 1291987"/>
                  <a:gd name="connsiteX124" fmla="*/ 455610 w 2063750"/>
                  <a:gd name="connsiteY124" fmla="*/ 23946 h 1291987"/>
                  <a:gd name="connsiteX125" fmla="*/ 505187 w 2063750"/>
                  <a:gd name="connsiteY125" fmla="*/ 23946 h 1291987"/>
                  <a:gd name="connsiteX126" fmla="*/ 524365 w 2063750"/>
                  <a:gd name="connsiteY126" fmla="*/ 401953 h 1291987"/>
                  <a:gd name="connsiteX127" fmla="*/ 606076 w 2063750"/>
                  <a:gd name="connsiteY127" fmla="*/ 401953 h 1291987"/>
                  <a:gd name="connsiteX128" fmla="*/ 586897 w 2063750"/>
                  <a:gd name="connsiteY128" fmla="*/ 23945 h 1291987"/>
                  <a:gd name="connsiteX129" fmla="*/ 636934 w 2063750"/>
                  <a:gd name="connsiteY129" fmla="*/ 23945 h 1291987"/>
                  <a:gd name="connsiteX130" fmla="*/ 652531 w 2063750"/>
                  <a:gd name="connsiteY130" fmla="*/ 401953 h 1291987"/>
                  <a:gd name="connsiteX131" fmla="*/ 745374 w 2063750"/>
                  <a:gd name="connsiteY131" fmla="*/ 401953 h 1291987"/>
                  <a:gd name="connsiteX132" fmla="*/ 735048 w 2063750"/>
                  <a:gd name="connsiteY132" fmla="*/ 23946 h 1291987"/>
                  <a:gd name="connsiteX133" fmla="*/ 780739 w 2063750"/>
                  <a:gd name="connsiteY133" fmla="*/ 23946 h 1291987"/>
                  <a:gd name="connsiteX134" fmla="*/ 787794 w 2063750"/>
                  <a:gd name="connsiteY134" fmla="*/ 401953 h 1291987"/>
                  <a:gd name="connsiteX135" fmla="*/ 875330 w 2063750"/>
                  <a:gd name="connsiteY135" fmla="*/ 401953 h 1291987"/>
                  <a:gd name="connsiteX136" fmla="*/ 869769 w 2063750"/>
                  <a:gd name="connsiteY136" fmla="*/ 23947 h 1291987"/>
                  <a:gd name="connsiteX137" fmla="*/ 917753 w 2063750"/>
                  <a:gd name="connsiteY137" fmla="*/ 23947 h 1291987"/>
                  <a:gd name="connsiteX138" fmla="*/ 919880 w 2063750"/>
                  <a:gd name="connsiteY138" fmla="*/ 401953 h 1291987"/>
                  <a:gd name="connsiteX139" fmla="*/ 1010677 w 2063750"/>
                  <a:gd name="connsiteY139" fmla="*/ 401953 h 1291987"/>
                  <a:gd name="connsiteX140" fmla="*/ 1010677 w 2063750"/>
                  <a:gd name="connsiteY140" fmla="*/ 7618 h 1291987"/>
                  <a:gd name="connsiteX141" fmla="*/ 1056396 w 2063750"/>
                  <a:gd name="connsiteY141" fmla="*/ 7618 h 1291987"/>
                  <a:gd name="connsiteX142" fmla="*/ 1056396 w 2063750"/>
                  <a:gd name="connsiteY142" fmla="*/ 401953 h 1291987"/>
                  <a:gd name="connsiteX143" fmla="*/ 1145290 w 2063750"/>
                  <a:gd name="connsiteY143" fmla="*/ 401953 h 1291987"/>
                  <a:gd name="connsiteX144" fmla="*/ 1147416 w 2063750"/>
                  <a:gd name="connsiteY144" fmla="*/ 23947 h 1291987"/>
                  <a:gd name="connsiteX145" fmla="*/ 1195400 w 2063750"/>
                  <a:gd name="connsiteY145" fmla="*/ 23947 h 1291987"/>
                  <a:gd name="connsiteX146" fmla="*/ 1189839 w 2063750"/>
                  <a:gd name="connsiteY146" fmla="*/ 401953 h 1291987"/>
                  <a:gd name="connsiteX147" fmla="*/ 1280144 w 2063750"/>
                  <a:gd name="connsiteY147" fmla="*/ 401953 h 1291987"/>
                  <a:gd name="connsiteX148" fmla="*/ 1287199 w 2063750"/>
                  <a:gd name="connsiteY148" fmla="*/ 23946 h 1291987"/>
                  <a:gd name="connsiteX149" fmla="*/ 1332889 w 2063750"/>
                  <a:gd name="connsiteY149" fmla="*/ 23946 h 1291987"/>
                  <a:gd name="connsiteX150" fmla="*/ 1322563 w 2063750"/>
                  <a:gd name="connsiteY150" fmla="*/ 401953 h 1291987"/>
                  <a:gd name="connsiteX151" fmla="*/ 1415491 w 2063750"/>
                  <a:gd name="connsiteY151" fmla="*/ 401953 h 1291987"/>
                  <a:gd name="connsiteX152" fmla="*/ 1431088 w 2063750"/>
                  <a:gd name="connsiteY152" fmla="*/ 23945 h 1291987"/>
                  <a:gd name="connsiteX153" fmla="*/ 1481125 w 2063750"/>
                  <a:gd name="connsiteY153" fmla="*/ 23945 h 1291987"/>
                  <a:gd name="connsiteX154" fmla="*/ 1461946 w 2063750"/>
                  <a:gd name="connsiteY154" fmla="*/ 401953 h 1291987"/>
                  <a:gd name="connsiteX155" fmla="*/ 1548601 w 2063750"/>
                  <a:gd name="connsiteY155" fmla="*/ 401953 h 1291987"/>
                  <a:gd name="connsiteX156" fmla="*/ 1567779 w 2063750"/>
                  <a:gd name="connsiteY156" fmla="*/ 23946 h 1291987"/>
                  <a:gd name="connsiteX157" fmla="*/ 1617355 w 2063750"/>
                  <a:gd name="connsiteY157" fmla="*/ 23946 h 1291987"/>
                  <a:gd name="connsiteX158" fmla="*/ 1594628 w 2063750"/>
                  <a:gd name="connsiteY158" fmla="*/ 401953 h 1291987"/>
                  <a:gd name="connsiteX159" fmla="*/ 1687041 w 2063750"/>
                  <a:gd name="connsiteY159" fmla="*/ 401953 h 1291987"/>
                  <a:gd name="connsiteX160" fmla="*/ 1713919 w 2063750"/>
                  <a:gd name="connsiteY160" fmla="*/ 23946 h 1291987"/>
                  <a:gd name="connsiteX161" fmla="*/ 1767682 w 2063750"/>
                  <a:gd name="connsiteY161" fmla="*/ 23946 h 1291987"/>
                  <a:gd name="connsiteX162" fmla="*/ 1736955 w 2063750"/>
                  <a:gd name="connsiteY162" fmla="*/ 401953 h 1291987"/>
                  <a:gd name="connsiteX163" fmla="*/ 1821016 w 2063750"/>
                  <a:gd name="connsiteY163" fmla="*/ 401953 h 1291987"/>
                  <a:gd name="connsiteX164" fmla="*/ 1849781 w 2063750"/>
                  <a:gd name="connsiteY164" fmla="*/ 23945 h 1291987"/>
                  <a:gd name="connsiteX165" fmla="*/ 1895113 w 2063750"/>
                  <a:gd name="connsiteY165" fmla="*/ 23945 h 1291987"/>
                  <a:gd name="connsiteX166" fmla="*/ 1866348 w 2063750"/>
                  <a:gd name="connsiteY166" fmla="*/ 401953 h 1291987"/>
                  <a:gd name="connsiteX167" fmla="*/ 1967808 w 2063750"/>
                  <a:gd name="connsiteY167" fmla="*/ 401953 h 1291987"/>
                  <a:gd name="connsiteX168" fmla="*/ 2025649 w 2063750"/>
                  <a:gd name="connsiteY168" fmla="*/ 0 h 1291987"/>
                  <a:gd name="connsiteX169" fmla="*/ 2063750 w 2063750"/>
                  <a:gd name="connsiteY169" fmla="*/ 0 h 1291987"/>
                  <a:gd name="connsiteX170" fmla="*/ 1885331 w 2063750"/>
                  <a:gd name="connsiteY170" fmla="*/ 1239878 h 1291987"/>
                  <a:gd name="connsiteX171" fmla="*/ 1886347 w 2063750"/>
                  <a:gd name="connsiteY171" fmla="*/ 1240894 h 1291987"/>
                  <a:gd name="connsiteX172" fmla="*/ 1886347 w 2063750"/>
                  <a:gd name="connsiteY172" fmla="*/ 1262678 h 1291987"/>
                  <a:gd name="connsiteX173" fmla="*/ 1857038 w 2063750"/>
                  <a:gd name="connsiteY173" fmla="*/ 1291987 h 1291987"/>
                  <a:gd name="connsiteX174" fmla="*/ 206710 w 2063750"/>
                  <a:gd name="connsiteY174" fmla="*/ 1291987 h 1291987"/>
                  <a:gd name="connsiteX175" fmla="*/ 177401 w 2063750"/>
                  <a:gd name="connsiteY175" fmla="*/ 1262678 h 1291987"/>
                  <a:gd name="connsiteX176" fmla="*/ 177401 w 2063750"/>
                  <a:gd name="connsiteY176" fmla="*/ 1240894 h 1291987"/>
                  <a:gd name="connsiteX177" fmla="*/ 178419 w 2063750"/>
                  <a:gd name="connsiteY177" fmla="*/ 1239877 h 1291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</a:cxnLst>
                <a:rect l="l" t="t" r="r" b="b"/>
                <a:pathLst>
                  <a:path w="2063750" h="1291987">
                    <a:moveTo>
                      <a:pt x="1829196" y="890189"/>
                    </a:moveTo>
                    <a:lnTo>
                      <a:pt x="1802927" y="1235390"/>
                    </a:lnTo>
                    <a:lnTo>
                      <a:pt x="1847876" y="1235390"/>
                    </a:lnTo>
                    <a:lnTo>
                      <a:pt x="1897551" y="890189"/>
                    </a:lnTo>
                    <a:close/>
                    <a:moveTo>
                      <a:pt x="1697268" y="890189"/>
                    </a:moveTo>
                    <a:lnTo>
                      <a:pt x="1669207" y="1235390"/>
                    </a:lnTo>
                    <a:lnTo>
                      <a:pt x="1757595" y="1235390"/>
                    </a:lnTo>
                    <a:lnTo>
                      <a:pt x="1783864" y="890189"/>
                    </a:lnTo>
                    <a:close/>
                    <a:moveTo>
                      <a:pt x="1565273" y="890189"/>
                    </a:moveTo>
                    <a:lnTo>
                      <a:pt x="1544518" y="1235390"/>
                    </a:lnTo>
                    <a:lnTo>
                      <a:pt x="1627779" y="1235390"/>
                    </a:lnTo>
                    <a:lnTo>
                      <a:pt x="1652325" y="890189"/>
                    </a:lnTo>
                    <a:close/>
                    <a:moveTo>
                      <a:pt x="1437174" y="890189"/>
                    </a:moveTo>
                    <a:lnTo>
                      <a:pt x="1419659" y="1235390"/>
                    </a:lnTo>
                    <a:lnTo>
                      <a:pt x="1506316" y="1235390"/>
                    </a:lnTo>
                    <a:lnTo>
                      <a:pt x="1523830" y="890189"/>
                    </a:lnTo>
                    <a:close/>
                    <a:moveTo>
                      <a:pt x="1309226" y="890189"/>
                    </a:moveTo>
                    <a:lnTo>
                      <a:pt x="1299796" y="1235390"/>
                    </a:lnTo>
                    <a:lnTo>
                      <a:pt x="1381101" y="1235390"/>
                    </a:lnTo>
                    <a:lnTo>
                      <a:pt x="1395345" y="890189"/>
                    </a:lnTo>
                    <a:close/>
                    <a:moveTo>
                      <a:pt x="1182655" y="890189"/>
                    </a:moveTo>
                    <a:lnTo>
                      <a:pt x="1177576" y="1235390"/>
                    </a:lnTo>
                    <a:lnTo>
                      <a:pt x="1264588" y="1235390"/>
                    </a:lnTo>
                    <a:lnTo>
                      <a:pt x="1271031" y="890189"/>
                    </a:lnTo>
                    <a:close/>
                    <a:moveTo>
                      <a:pt x="1056396" y="890189"/>
                    </a:moveTo>
                    <a:lnTo>
                      <a:pt x="1056396" y="1235390"/>
                    </a:lnTo>
                    <a:lnTo>
                      <a:pt x="1140601" y="1235390"/>
                    </a:lnTo>
                    <a:lnTo>
                      <a:pt x="1142543" y="890189"/>
                    </a:lnTo>
                    <a:close/>
                    <a:moveTo>
                      <a:pt x="922626" y="890189"/>
                    </a:moveTo>
                    <a:lnTo>
                      <a:pt x="924568" y="1235390"/>
                    </a:lnTo>
                    <a:lnTo>
                      <a:pt x="1010677" y="1235390"/>
                    </a:lnTo>
                    <a:lnTo>
                      <a:pt x="1010677" y="890189"/>
                    </a:lnTo>
                    <a:close/>
                    <a:moveTo>
                      <a:pt x="796906" y="890189"/>
                    </a:moveTo>
                    <a:lnTo>
                      <a:pt x="803349" y="1235390"/>
                    </a:lnTo>
                    <a:lnTo>
                      <a:pt x="887593" y="1235390"/>
                    </a:lnTo>
                    <a:lnTo>
                      <a:pt x="882514" y="890189"/>
                    </a:lnTo>
                    <a:close/>
                    <a:moveTo>
                      <a:pt x="672677" y="890189"/>
                    </a:moveTo>
                    <a:lnTo>
                      <a:pt x="686921" y="1235390"/>
                    </a:lnTo>
                    <a:lnTo>
                      <a:pt x="768141" y="1235390"/>
                    </a:lnTo>
                    <a:lnTo>
                      <a:pt x="758711" y="890189"/>
                    </a:lnTo>
                    <a:close/>
                    <a:moveTo>
                      <a:pt x="549135" y="890189"/>
                    </a:moveTo>
                    <a:lnTo>
                      <a:pt x="566649" y="1235390"/>
                    </a:lnTo>
                    <a:lnTo>
                      <a:pt x="648363" y="1235390"/>
                    </a:lnTo>
                    <a:lnTo>
                      <a:pt x="630848" y="890189"/>
                    </a:lnTo>
                    <a:close/>
                    <a:moveTo>
                      <a:pt x="420950" y="890189"/>
                    </a:moveTo>
                    <a:lnTo>
                      <a:pt x="445495" y="1235390"/>
                    </a:lnTo>
                    <a:lnTo>
                      <a:pt x="528447" y="1235390"/>
                    </a:lnTo>
                    <a:lnTo>
                      <a:pt x="507692" y="890189"/>
                    </a:lnTo>
                    <a:close/>
                    <a:moveTo>
                      <a:pt x="279884" y="890189"/>
                    </a:moveTo>
                    <a:lnTo>
                      <a:pt x="306153" y="1235390"/>
                    </a:lnTo>
                    <a:lnTo>
                      <a:pt x="404067" y="1235390"/>
                    </a:lnTo>
                    <a:lnTo>
                      <a:pt x="376006" y="890189"/>
                    </a:lnTo>
                    <a:close/>
                    <a:moveTo>
                      <a:pt x="166198" y="890189"/>
                    </a:moveTo>
                    <a:lnTo>
                      <a:pt x="215872" y="1235390"/>
                    </a:lnTo>
                    <a:lnTo>
                      <a:pt x="260820" y="1235390"/>
                    </a:lnTo>
                    <a:lnTo>
                      <a:pt x="234552" y="890189"/>
                    </a:lnTo>
                    <a:close/>
                    <a:moveTo>
                      <a:pt x="1861752" y="462358"/>
                    </a:moveTo>
                    <a:lnTo>
                      <a:pt x="1834094" y="825816"/>
                    </a:lnTo>
                    <a:lnTo>
                      <a:pt x="1906814" y="825816"/>
                    </a:lnTo>
                    <a:lnTo>
                      <a:pt x="1959116" y="462358"/>
                    </a:lnTo>
                    <a:close/>
                    <a:moveTo>
                      <a:pt x="1732045" y="462358"/>
                    </a:moveTo>
                    <a:lnTo>
                      <a:pt x="1702500" y="825816"/>
                    </a:lnTo>
                    <a:lnTo>
                      <a:pt x="1788762" y="825816"/>
                    </a:lnTo>
                    <a:lnTo>
                      <a:pt x="1816420" y="462358"/>
                    </a:lnTo>
                    <a:close/>
                    <a:moveTo>
                      <a:pt x="1590996" y="462358"/>
                    </a:moveTo>
                    <a:lnTo>
                      <a:pt x="1569143" y="825816"/>
                    </a:lnTo>
                    <a:lnTo>
                      <a:pt x="1656902" y="825816"/>
                    </a:lnTo>
                    <a:lnTo>
                      <a:pt x="1682746" y="462358"/>
                    </a:lnTo>
                    <a:close/>
                    <a:moveTo>
                      <a:pt x="1458881" y="462358"/>
                    </a:moveTo>
                    <a:lnTo>
                      <a:pt x="1440440" y="825816"/>
                    </a:lnTo>
                    <a:lnTo>
                      <a:pt x="1527096" y="825816"/>
                    </a:lnTo>
                    <a:lnTo>
                      <a:pt x="1545536" y="462358"/>
                    </a:lnTo>
                    <a:close/>
                    <a:moveTo>
                      <a:pt x="1320913" y="462358"/>
                    </a:moveTo>
                    <a:lnTo>
                      <a:pt x="1310984" y="825816"/>
                    </a:lnTo>
                    <a:lnTo>
                      <a:pt x="1398001" y="825816"/>
                    </a:lnTo>
                    <a:lnTo>
                      <a:pt x="1412998" y="462358"/>
                    </a:lnTo>
                    <a:close/>
                    <a:moveTo>
                      <a:pt x="1188950" y="462358"/>
                    </a:moveTo>
                    <a:lnTo>
                      <a:pt x="1183602" y="825816"/>
                    </a:lnTo>
                    <a:lnTo>
                      <a:pt x="1272233" y="825816"/>
                    </a:lnTo>
                    <a:lnTo>
                      <a:pt x="1279016" y="462358"/>
                    </a:lnTo>
                    <a:close/>
                    <a:moveTo>
                      <a:pt x="1056396" y="462358"/>
                    </a:moveTo>
                    <a:lnTo>
                      <a:pt x="1056396" y="825816"/>
                    </a:lnTo>
                    <a:lnTo>
                      <a:pt x="1142905" y="825816"/>
                    </a:lnTo>
                    <a:lnTo>
                      <a:pt x="1144950" y="462358"/>
                    </a:lnTo>
                    <a:close/>
                    <a:moveTo>
                      <a:pt x="920219" y="462358"/>
                    </a:moveTo>
                    <a:lnTo>
                      <a:pt x="922264" y="825816"/>
                    </a:lnTo>
                    <a:lnTo>
                      <a:pt x="1010677" y="825816"/>
                    </a:lnTo>
                    <a:lnTo>
                      <a:pt x="1010677" y="462358"/>
                    </a:lnTo>
                    <a:close/>
                    <a:moveTo>
                      <a:pt x="788921" y="462358"/>
                    </a:moveTo>
                    <a:lnTo>
                      <a:pt x="795705" y="825816"/>
                    </a:lnTo>
                    <a:lnTo>
                      <a:pt x="881567" y="825816"/>
                    </a:lnTo>
                    <a:lnTo>
                      <a:pt x="876219" y="462358"/>
                    </a:lnTo>
                    <a:close/>
                    <a:moveTo>
                      <a:pt x="655024" y="462358"/>
                    </a:moveTo>
                    <a:lnTo>
                      <a:pt x="670021" y="825816"/>
                    </a:lnTo>
                    <a:lnTo>
                      <a:pt x="756953" y="825816"/>
                    </a:lnTo>
                    <a:lnTo>
                      <a:pt x="747024" y="462358"/>
                    </a:lnTo>
                    <a:close/>
                    <a:moveTo>
                      <a:pt x="527430" y="462358"/>
                    </a:moveTo>
                    <a:lnTo>
                      <a:pt x="545869" y="825816"/>
                    </a:lnTo>
                    <a:lnTo>
                      <a:pt x="627582" y="825816"/>
                    </a:lnTo>
                    <a:lnTo>
                      <a:pt x="609141" y="462358"/>
                    </a:lnTo>
                    <a:close/>
                    <a:moveTo>
                      <a:pt x="390529" y="462358"/>
                    </a:moveTo>
                    <a:lnTo>
                      <a:pt x="416372" y="825816"/>
                    </a:lnTo>
                    <a:lnTo>
                      <a:pt x="503822" y="825816"/>
                    </a:lnTo>
                    <a:lnTo>
                      <a:pt x="481969" y="462358"/>
                    </a:lnTo>
                    <a:close/>
                    <a:moveTo>
                      <a:pt x="247329" y="462358"/>
                    </a:moveTo>
                    <a:lnTo>
                      <a:pt x="274986" y="825816"/>
                    </a:lnTo>
                    <a:lnTo>
                      <a:pt x="370774" y="825816"/>
                    </a:lnTo>
                    <a:lnTo>
                      <a:pt x="341229" y="462358"/>
                    </a:lnTo>
                    <a:close/>
                    <a:moveTo>
                      <a:pt x="104632" y="462358"/>
                    </a:moveTo>
                    <a:lnTo>
                      <a:pt x="156934" y="825816"/>
                    </a:lnTo>
                    <a:lnTo>
                      <a:pt x="229653" y="825816"/>
                    </a:lnTo>
                    <a:lnTo>
                      <a:pt x="201996" y="462358"/>
                    </a:lnTo>
                    <a:close/>
                    <a:moveTo>
                      <a:pt x="0" y="0"/>
                    </a:moveTo>
                    <a:lnTo>
                      <a:pt x="38099" y="0"/>
                    </a:lnTo>
                    <a:lnTo>
                      <a:pt x="95940" y="401953"/>
                    </a:lnTo>
                    <a:lnTo>
                      <a:pt x="197399" y="401953"/>
                    </a:lnTo>
                    <a:lnTo>
                      <a:pt x="168635" y="23944"/>
                    </a:lnTo>
                    <a:lnTo>
                      <a:pt x="213967" y="23944"/>
                    </a:lnTo>
                    <a:lnTo>
                      <a:pt x="242732" y="401953"/>
                    </a:lnTo>
                    <a:lnTo>
                      <a:pt x="336319" y="401953"/>
                    </a:lnTo>
                    <a:lnTo>
                      <a:pt x="305592" y="23946"/>
                    </a:lnTo>
                    <a:lnTo>
                      <a:pt x="359355" y="23946"/>
                    </a:lnTo>
                    <a:lnTo>
                      <a:pt x="386233" y="401953"/>
                    </a:lnTo>
                    <a:lnTo>
                      <a:pt x="478337" y="401953"/>
                    </a:lnTo>
                    <a:lnTo>
                      <a:pt x="455610" y="23946"/>
                    </a:lnTo>
                    <a:lnTo>
                      <a:pt x="505187" y="23946"/>
                    </a:lnTo>
                    <a:lnTo>
                      <a:pt x="524365" y="401953"/>
                    </a:lnTo>
                    <a:lnTo>
                      <a:pt x="606076" y="401953"/>
                    </a:lnTo>
                    <a:lnTo>
                      <a:pt x="586897" y="23945"/>
                    </a:lnTo>
                    <a:lnTo>
                      <a:pt x="636934" y="23945"/>
                    </a:lnTo>
                    <a:lnTo>
                      <a:pt x="652531" y="401953"/>
                    </a:lnTo>
                    <a:lnTo>
                      <a:pt x="745374" y="401953"/>
                    </a:lnTo>
                    <a:lnTo>
                      <a:pt x="735048" y="23946"/>
                    </a:lnTo>
                    <a:lnTo>
                      <a:pt x="780739" y="23946"/>
                    </a:lnTo>
                    <a:lnTo>
                      <a:pt x="787794" y="401953"/>
                    </a:lnTo>
                    <a:lnTo>
                      <a:pt x="875330" y="401953"/>
                    </a:lnTo>
                    <a:lnTo>
                      <a:pt x="869769" y="23947"/>
                    </a:lnTo>
                    <a:lnTo>
                      <a:pt x="917753" y="23947"/>
                    </a:lnTo>
                    <a:lnTo>
                      <a:pt x="919880" y="401953"/>
                    </a:lnTo>
                    <a:lnTo>
                      <a:pt x="1010677" y="401953"/>
                    </a:lnTo>
                    <a:lnTo>
                      <a:pt x="1010677" y="7618"/>
                    </a:lnTo>
                    <a:lnTo>
                      <a:pt x="1056396" y="7618"/>
                    </a:lnTo>
                    <a:lnTo>
                      <a:pt x="1056396" y="401953"/>
                    </a:lnTo>
                    <a:lnTo>
                      <a:pt x="1145290" y="401953"/>
                    </a:lnTo>
                    <a:lnTo>
                      <a:pt x="1147416" y="23947"/>
                    </a:lnTo>
                    <a:lnTo>
                      <a:pt x="1195400" y="23947"/>
                    </a:lnTo>
                    <a:lnTo>
                      <a:pt x="1189839" y="401953"/>
                    </a:lnTo>
                    <a:lnTo>
                      <a:pt x="1280144" y="401953"/>
                    </a:lnTo>
                    <a:lnTo>
                      <a:pt x="1287199" y="23946"/>
                    </a:lnTo>
                    <a:lnTo>
                      <a:pt x="1332889" y="23946"/>
                    </a:lnTo>
                    <a:lnTo>
                      <a:pt x="1322563" y="401953"/>
                    </a:lnTo>
                    <a:lnTo>
                      <a:pt x="1415491" y="401953"/>
                    </a:lnTo>
                    <a:lnTo>
                      <a:pt x="1431088" y="23945"/>
                    </a:lnTo>
                    <a:lnTo>
                      <a:pt x="1481125" y="23945"/>
                    </a:lnTo>
                    <a:lnTo>
                      <a:pt x="1461946" y="401953"/>
                    </a:lnTo>
                    <a:lnTo>
                      <a:pt x="1548601" y="401953"/>
                    </a:lnTo>
                    <a:lnTo>
                      <a:pt x="1567779" y="23946"/>
                    </a:lnTo>
                    <a:lnTo>
                      <a:pt x="1617355" y="23946"/>
                    </a:lnTo>
                    <a:lnTo>
                      <a:pt x="1594628" y="401953"/>
                    </a:lnTo>
                    <a:lnTo>
                      <a:pt x="1687041" y="401953"/>
                    </a:lnTo>
                    <a:lnTo>
                      <a:pt x="1713919" y="23946"/>
                    </a:lnTo>
                    <a:lnTo>
                      <a:pt x="1767682" y="23946"/>
                    </a:lnTo>
                    <a:lnTo>
                      <a:pt x="1736955" y="401953"/>
                    </a:lnTo>
                    <a:lnTo>
                      <a:pt x="1821016" y="401953"/>
                    </a:lnTo>
                    <a:lnTo>
                      <a:pt x="1849781" y="23945"/>
                    </a:lnTo>
                    <a:lnTo>
                      <a:pt x="1895113" y="23945"/>
                    </a:lnTo>
                    <a:lnTo>
                      <a:pt x="1866348" y="401953"/>
                    </a:lnTo>
                    <a:lnTo>
                      <a:pt x="1967808" y="401953"/>
                    </a:lnTo>
                    <a:lnTo>
                      <a:pt x="2025649" y="0"/>
                    </a:lnTo>
                    <a:lnTo>
                      <a:pt x="2063750" y="0"/>
                    </a:lnTo>
                    <a:lnTo>
                      <a:pt x="1885331" y="1239878"/>
                    </a:lnTo>
                    <a:lnTo>
                      <a:pt x="1886347" y="1240894"/>
                    </a:lnTo>
                    <a:lnTo>
                      <a:pt x="1886347" y="1262678"/>
                    </a:lnTo>
                    <a:cubicBezTo>
                      <a:pt x="1886347" y="1278865"/>
                      <a:pt x="1873225" y="1291987"/>
                      <a:pt x="1857038" y="1291987"/>
                    </a:cubicBezTo>
                    <a:lnTo>
                      <a:pt x="206710" y="1291987"/>
                    </a:lnTo>
                    <a:cubicBezTo>
                      <a:pt x="190523" y="1291987"/>
                      <a:pt x="177401" y="1278865"/>
                      <a:pt x="177401" y="1262678"/>
                    </a:cubicBezTo>
                    <a:lnTo>
                      <a:pt x="177401" y="1240894"/>
                    </a:lnTo>
                    <a:lnTo>
                      <a:pt x="178419" y="1239877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FFBB792D-D65A-4DEC-ADF2-65EADDA8EF77}"/>
                  </a:ext>
                </a:extLst>
              </p:cNvPr>
              <p:cNvGrpSpPr/>
              <p:nvPr/>
            </p:nvGrpSpPr>
            <p:grpSpPr>
              <a:xfrm>
                <a:off x="4077492" y="1852160"/>
                <a:ext cx="2196309" cy="164682"/>
                <a:chOff x="4077492" y="1852160"/>
                <a:chExt cx="2196309" cy="164682"/>
              </a:xfrm>
              <a:grpFill/>
            </p:grpSpPr>
            <p:grpSp>
              <p:nvGrpSpPr>
                <p:cNvPr id="433" name="グループ化 432">
                  <a:extLst>
                    <a:ext uri="{FF2B5EF4-FFF2-40B4-BE49-F238E27FC236}">
                      <a16:creationId xmlns:a16="http://schemas.microsoft.com/office/drawing/2014/main" id="{741F2069-A715-468F-A4B8-A7910EC554A4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6F38D5E8-9703-42D0-8E79-F674CF5CF2C1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四角形: 角を丸くする 439">
                    <a:extLst>
                      <a:ext uri="{FF2B5EF4-FFF2-40B4-BE49-F238E27FC236}">
                        <a16:creationId xmlns:a16="http://schemas.microsoft.com/office/drawing/2014/main" id="{78D5E6AE-5D94-4E08-B1F3-4E73F848B470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4" name="グループ化 433">
                  <a:extLst>
                    <a:ext uri="{FF2B5EF4-FFF2-40B4-BE49-F238E27FC236}">
                      <a16:creationId xmlns:a16="http://schemas.microsoft.com/office/drawing/2014/main" id="{1117F9AF-4476-4771-A65C-2C23089CFEF1}"/>
                    </a:ext>
                  </a:extLst>
                </p:cNvPr>
                <p:cNvGrpSpPr/>
                <p:nvPr/>
              </p:nvGrpSpPr>
              <p:grpSpPr>
                <a:xfrm flipH="1">
                  <a:off x="5425281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436" name="フリーフォーム: 図形 435">
                    <a:extLst>
                      <a:ext uri="{FF2B5EF4-FFF2-40B4-BE49-F238E27FC236}">
                        <a16:creationId xmlns:a16="http://schemas.microsoft.com/office/drawing/2014/main" id="{B2D01F2A-38AE-4232-AD06-254274506602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四角形: 角を丸くする 437">
                    <a:extLst>
                      <a:ext uri="{FF2B5EF4-FFF2-40B4-BE49-F238E27FC236}">
                        <a16:creationId xmlns:a16="http://schemas.microsoft.com/office/drawing/2014/main" id="{BB86DAB6-99F6-41AE-81BB-DEE8D6354FA5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5" name="四角形: 角を丸くする 434">
                  <a:extLst>
                    <a:ext uri="{FF2B5EF4-FFF2-40B4-BE49-F238E27FC236}">
                      <a16:creationId xmlns:a16="http://schemas.microsoft.com/office/drawing/2014/main" id="{8D18E477-25C5-4ACA-8B0F-321B35875C72}"/>
                    </a:ext>
                  </a:extLst>
                </p:cNvPr>
                <p:cNvSpPr/>
                <p:nvPr/>
              </p:nvSpPr>
              <p:spPr>
                <a:xfrm>
                  <a:off x="4102100" y="1946514"/>
                  <a:ext cx="2152650" cy="7032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6DCFAF39-E35E-4DC4-B046-33E2240CD994}"/>
              </a:ext>
            </a:extLst>
          </p:cNvPr>
          <p:cNvGrpSpPr/>
          <p:nvPr/>
        </p:nvGrpSpPr>
        <p:grpSpPr>
          <a:xfrm>
            <a:off x="965177" y="4533174"/>
            <a:ext cx="2196309" cy="1881389"/>
            <a:chOff x="965177" y="4533174"/>
            <a:chExt cx="2196309" cy="1881389"/>
          </a:xfrm>
        </p:grpSpPr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3B115FBC-9452-4866-AE5E-030A36BDF086}"/>
                </a:ext>
              </a:extLst>
            </p:cNvPr>
            <p:cNvGrpSpPr/>
            <p:nvPr/>
          </p:nvGrpSpPr>
          <p:grpSpPr>
            <a:xfrm rot="470388">
              <a:off x="2739763" y="4533174"/>
              <a:ext cx="270930" cy="1869857"/>
              <a:chOff x="3297770" y="3911600"/>
              <a:chExt cx="270930" cy="1869857"/>
            </a:xfrm>
          </p:grpSpPr>
          <p:sp>
            <p:nvSpPr>
              <p:cNvPr id="141" name="四角形: 上の 2 つの角を丸める 140">
                <a:extLst>
                  <a:ext uri="{FF2B5EF4-FFF2-40B4-BE49-F238E27FC236}">
                    <a16:creationId xmlns:a16="http://schemas.microsoft.com/office/drawing/2014/main" id="{F8C50760-EB49-46D2-BA81-AB2FCB762E81}"/>
                  </a:ext>
                </a:extLst>
              </p:cNvPr>
              <p:cNvSpPr/>
              <p:nvPr/>
            </p:nvSpPr>
            <p:spPr>
              <a:xfrm>
                <a:off x="3297770" y="3911600"/>
                <a:ext cx="270930" cy="1869857"/>
              </a:xfrm>
              <a:prstGeom prst="round2SameRect">
                <a:avLst/>
              </a:prstGeom>
              <a:solidFill>
                <a:srgbClr val="00B0F0">
                  <a:alpha val="20000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2" name="四角形: 上の 2 つの角を丸める 1231">
                <a:extLst>
                  <a:ext uri="{FF2B5EF4-FFF2-40B4-BE49-F238E27FC236}">
                    <a16:creationId xmlns:a16="http://schemas.microsoft.com/office/drawing/2014/main" id="{BFAAF284-1F30-4CD7-8189-8506EC539D3A}"/>
                  </a:ext>
                </a:extLst>
              </p:cNvPr>
              <p:cNvSpPr/>
              <p:nvPr/>
            </p:nvSpPr>
            <p:spPr>
              <a:xfrm>
                <a:off x="3465015" y="3938308"/>
                <a:ext cx="59549" cy="1806357"/>
              </a:xfrm>
              <a:prstGeom prst="round2SameRect">
                <a:avLst/>
              </a:prstGeom>
              <a:pattFill prst="lgConfetti">
                <a:fgClr>
                  <a:srgbClr val="843C0C"/>
                </a:fgClr>
                <a:bgClr>
                  <a:schemeClr val="accent4">
                    <a:lumMod val="7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3" name="四角形: 上の 2 つの角を丸める 1232">
                <a:extLst>
                  <a:ext uri="{FF2B5EF4-FFF2-40B4-BE49-F238E27FC236}">
                    <a16:creationId xmlns:a16="http://schemas.microsoft.com/office/drawing/2014/main" id="{9093B048-3613-4B7D-AB71-9DD210AC6DAA}"/>
                  </a:ext>
                </a:extLst>
              </p:cNvPr>
              <p:cNvSpPr/>
              <p:nvPr/>
            </p:nvSpPr>
            <p:spPr>
              <a:xfrm>
                <a:off x="3411040" y="3938308"/>
                <a:ext cx="59549" cy="1806357"/>
              </a:xfrm>
              <a:prstGeom prst="round2SameRect">
                <a:avLst/>
              </a:prstGeom>
              <a:pattFill prst="lgConfetti">
                <a:fgClr>
                  <a:schemeClr val="accent4">
                    <a:lumMod val="75000"/>
                  </a:schemeClr>
                </a:fgClr>
                <a:bgClr>
                  <a:srgbClr val="843C0C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4" name="四角形: 上の 2 つの角を丸める 1233">
                <a:extLst>
                  <a:ext uri="{FF2B5EF4-FFF2-40B4-BE49-F238E27FC236}">
                    <a16:creationId xmlns:a16="http://schemas.microsoft.com/office/drawing/2014/main" id="{1D15F5AD-54CF-4B34-A781-17462C884C86}"/>
                  </a:ext>
                </a:extLst>
              </p:cNvPr>
              <p:cNvSpPr/>
              <p:nvPr/>
            </p:nvSpPr>
            <p:spPr>
              <a:xfrm>
                <a:off x="3347540" y="3971925"/>
                <a:ext cx="64340" cy="1772740"/>
              </a:xfrm>
              <a:prstGeom prst="round2SameRect">
                <a:avLst/>
              </a:prstGeom>
              <a:pattFill prst="lgConfetti">
                <a:fgClr>
                  <a:srgbClr val="843C0C"/>
                </a:fgClr>
                <a:bgClr>
                  <a:schemeClr val="accent4">
                    <a:lumMod val="7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884A7C4F-87E4-4BD6-8F77-88336179B828}"/>
                </a:ext>
              </a:extLst>
            </p:cNvPr>
            <p:cNvGrpSpPr/>
            <p:nvPr/>
          </p:nvGrpSpPr>
          <p:grpSpPr>
            <a:xfrm>
              <a:off x="1232586" y="5354831"/>
              <a:ext cx="838577" cy="131483"/>
              <a:chOff x="3310453" y="4293395"/>
              <a:chExt cx="1422758" cy="265676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E28BA138-80BE-41E7-8DAC-0CD9C99D59EC}"/>
                  </a:ext>
                </a:extLst>
              </p:cNvPr>
              <p:cNvGrpSpPr/>
              <p:nvPr/>
            </p:nvGrpSpPr>
            <p:grpSpPr>
              <a:xfrm>
                <a:off x="3532728" y="4330652"/>
                <a:ext cx="1012061" cy="207369"/>
                <a:chOff x="4600139" y="3916740"/>
                <a:chExt cx="1012061" cy="207369"/>
              </a:xfrm>
            </p:grpSpPr>
            <p:sp>
              <p:nvSpPr>
                <p:cNvPr id="138" name="雲 137">
                  <a:extLst>
                    <a:ext uri="{FF2B5EF4-FFF2-40B4-BE49-F238E27FC236}">
                      <a16:creationId xmlns:a16="http://schemas.microsoft.com/office/drawing/2014/main" id="{7B3D1E26-A2DC-4CE5-A383-6C69AF5C2E5A}"/>
                    </a:ext>
                  </a:extLst>
                </p:cNvPr>
                <p:cNvSpPr/>
                <p:nvPr/>
              </p:nvSpPr>
              <p:spPr>
                <a:xfrm>
                  <a:off x="4708678" y="3929063"/>
                  <a:ext cx="300148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3" name="雲 1152">
                  <a:extLst>
                    <a:ext uri="{FF2B5EF4-FFF2-40B4-BE49-F238E27FC236}">
                      <a16:creationId xmlns:a16="http://schemas.microsoft.com/office/drawing/2014/main" id="{9715D8ED-1F52-4C5B-A47A-40887EEF70E7}"/>
                    </a:ext>
                  </a:extLst>
                </p:cNvPr>
                <p:cNvSpPr/>
                <p:nvPr/>
              </p:nvSpPr>
              <p:spPr>
                <a:xfrm>
                  <a:off x="4867528" y="3992563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4" name="雲 1153">
                  <a:extLst>
                    <a:ext uri="{FF2B5EF4-FFF2-40B4-BE49-F238E27FC236}">
                      <a16:creationId xmlns:a16="http://schemas.microsoft.com/office/drawing/2014/main" id="{31B85E36-D123-474E-87C5-A3E2C9198771}"/>
                    </a:ext>
                  </a:extLst>
                </p:cNvPr>
                <p:cNvSpPr/>
                <p:nvPr/>
              </p:nvSpPr>
              <p:spPr>
                <a:xfrm>
                  <a:off x="4991252" y="3916740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5" name="雲 1154">
                  <a:extLst>
                    <a:ext uri="{FF2B5EF4-FFF2-40B4-BE49-F238E27FC236}">
                      <a16:creationId xmlns:a16="http://schemas.microsoft.com/office/drawing/2014/main" id="{ED107C3D-69A5-46B6-A281-B050F052655E}"/>
                    </a:ext>
                  </a:extLst>
                </p:cNvPr>
                <p:cNvSpPr/>
                <p:nvPr/>
              </p:nvSpPr>
              <p:spPr>
                <a:xfrm>
                  <a:off x="5016753" y="3986213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6" name="雲 1155">
                  <a:extLst>
                    <a:ext uri="{FF2B5EF4-FFF2-40B4-BE49-F238E27FC236}">
                      <a16:creationId xmlns:a16="http://schemas.microsoft.com/office/drawing/2014/main" id="{D77D9386-4780-499B-B0A1-256BCEB11610}"/>
                    </a:ext>
                  </a:extLst>
                </p:cNvPr>
                <p:cNvSpPr/>
                <p:nvPr/>
              </p:nvSpPr>
              <p:spPr>
                <a:xfrm>
                  <a:off x="5143753" y="4002088"/>
                  <a:ext cx="271484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7" name="雲 1156">
                  <a:extLst>
                    <a:ext uri="{FF2B5EF4-FFF2-40B4-BE49-F238E27FC236}">
                      <a16:creationId xmlns:a16="http://schemas.microsoft.com/office/drawing/2014/main" id="{7446BE88-B1F9-4B47-9EC7-D663B49A5B12}"/>
                    </a:ext>
                  </a:extLst>
                </p:cNvPr>
                <p:cNvSpPr/>
                <p:nvPr/>
              </p:nvSpPr>
              <p:spPr>
                <a:xfrm>
                  <a:off x="5235382" y="3938165"/>
                  <a:ext cx="235404" cy="125558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8" name="雲 1157">
                  <a:extLst>
                    <a:ext uri="{FF2B5EF4-FFF2-40B4-BE49-F238E27FC236}">
                      <a16:creationId xmlns:a16="http://schemas.microsoft.com/office/drawing/2014/main" id="{A86E635F-AC4F-4F0A-9ED1-AD69073AD63E}"/>
                    </a:ext>
                  </a:extLst>
                </p:cNvPr>
                <p:cNvSpPr/>
                <p:nvPr/>
              </p:nvSpPr>
              <p:spPr>
                <a:xfrm rot="10800000">
                  <a:off x="5335712" y="3992562"/>
                  <a:ext cx="276488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9" name="雲 1158">
                  <a:extLst>
                    <a:ext uri="{FF2B5EF4-FFF2-40B4-BE49-F238E27FC236}">
                      <a16:creationId xmlns:a16="http://schemas.microsoft.com/office/drawing/2014/main" id="{704C6C73-BCFD-4275-BD73-C61F7CD818DC}"/>
                    </a:ext>
                  </a:extLst>
                </p:cNvPr>
                <p:cNvSpPr/>
                <p:nvPr/>
              </p:nvSpPr>
              <p:spPr>
                <a:xfrm rot="10800000">
                  <a:off x="4721928" y="3992562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0" name="雲 1159">
                  <a:extLst>
                    <a:ext uri="{FF2B5EF4-FFF2-40B4-BE49-F238E27FC236}">
                      <a16:creationId xmlns:a16="http://schemas.microsoft.com/office/drawing/2014/main" id="{716A6FE7-A021-44DA-AA13-80C5D52B5370}"/>
                    </a:ext>
                  </a:extLst>
                </p:cNvPr>
                <p:cNvSpPr/>
                <p:nvPr/>
              </p:nvSpPr>
              <p:spPr>
                <a:xfrm rot="10800000">
                  <a:off x="4600139" y="3986161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1" name="雲 1160">
                  <a:extLst>
                    <a:ext uri="{FF2B5EF4-FFF2-40B4-BE49-F238E27FC236}">
                      <a16:creationId xmlns:a16="http://schemas.microsoft.com/office/drawing/2014/main" id="{B9FBCD28-93D7-4CC3-B918-F993E7A6C040}"/>
                    </a:ext>
                  </a:extLst>
                </p:cNvPr>
                <p:cNvSpPr/>
                <p:nvPr/>
              </p:nvSpPr>
              <p:spPr>
                <a:xfrm>
                  <a:off x="5118701" y="3921496"/>
                  <a:ext cx="235404" cy="125558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62" name="楕円 136">
                <a:extLst>
                  <a:ext uri="{FF2B5EF4-FFF2-40B4-BE49-F238E27FC236}">
                    <a16:creationId xmlns:a16="http://schemas.microsoft.com/office/drawing/2014/main" id="{68B2F30D-29ED-4983-B4AE-055BCEF0D681}"/>
                  </a:ext>
                </a:extLst>
              </p:cNvPr>
              <p:cNvSpPr/>
              <p:nvPr/>
            </p:nvSpPr>
            <p:spPr>
              <a:xfrm>
                <a:off x="3449345" y="4293395"/>
                <a:ext cx="1151230" cy="265676"/>
              </a:xfrm>
              <a:custGeom>
                <a:avLst/>
                <a:gdLst>
                  <a:gd name="connsiteX0" fmla="*/ 0 w 1220496"/>
                  <a:gd name="connsiteY0" fmla="*/ 182126 h 364252"/>
                  <a:gd name="connsiteX1" fmla="*/ 610248 w 1220496"/>
                  <a:gd name="connsiteY1" fmla="*/ 0 h 364252"/>
                  <a:gd name="connsiteX2" fmla="*/ 1220496 w 1220496"/>
                  <a:gd name="connsiteY2" fmla="*/ 182126 h 364252"/>
                  <a:gd name="connsiteX3" fmla="*/ 610248 w 1220496"/>
                  <a:gd name="connsiteY3" fmla="*/ 364252 h 364252"/>
                  <a:gd name="connsiteX4" fmla="*/ 0 w 1220496"/>
                  <a:gd name="connsiteY4" fmla="*/ 182126 h 364252"/>
                  <a:gd name="connsiteX0" fmla="*/ 0 w 1220496"/>
                  <a:gd name="connsiteY0" fmla="*/ 182126 h 364252"/>
                  <a:gd name="connsiteX1" fmla="*/ 610248 w 1220496"/>
                  <a:gd name="connsiteY1" fmla="*/ 0 h 364252"/>
                  <a:gd name="connsiteX2" fmla="*/ 1220496 w 1220496"/>
                  <a:gd name="connsiteY2" fmla="*/ 182126 h 364252"/>
                  <a:gd name="connsiteX3" fmla="*/ 610248 w 1220496"/>
                  <a:gd name="connsiteY3" fmla="*/ 364252 h 364252"/>
                  <a:gd name="connsiteX4" fmla="*/ 0 w 1220496"/>
                  <a:gd name="connsiteY4" fmla="*/ 182126 h 364252"/>
                  <a:gd name="connsiteX0" fmla="*/ 0 w 1220496"/>
                  <a:gd name="connsiteY0" fmla="*/ 182126 h 364252"/>
                  <a:gd name="connsiteX1" fmla="*/ 610248 w 1220496"/>
                  <a:gd name="connsiteY1" fmla="*/ 0 h 364252"/>
                  <a:gd name="connsiteX2" fmla="*/ 1220496 w 1220496"/>
                  <a:gd name="connsiteY2" fmla="*/ 182126 h 364252"/>
                  <a:gd name="connsiteX3" fmla="*/ 610248 w 1220496"/>
                  <a:gd name="connsiteY3" fmla="*/ 364252 h 364252"/>
                  <a:gd name="connsiteX4" fmla="*/ 0 w 1220496"/>
                  <a:gd name="connsiteY4" fmla="*/ 182126 h 364252"/>
                  <a:gd name="connsiteX0" fmla="*/ 0 w 1220496"/>
                  <a:gd name="connsiteY0" fmla="*/ 334526 h 516652"/>
                  <a:gd name="connsiteX1" fmla="*/ 615010 w 1220496"/>
                  <a:gd name="connsiteY1" fmla="*/ 0 h 516652"/>
                  <a:gd name="connsiteX2" fmla="*/ 1220496 w 1220496"/>
                  <a:gd name="connsiteY2" fmla="*/ 334526 h 516652"/>
                  <a:gd name="connsiteX3" fmla="*/ 610248 w 1220496"/>
                  <a:gd name="connsiteY3" fmla="*/ 516652 h 516652"/>
                  <a:gd name="connsiteX4" fmla="*/ 0 w 1220496"/>
                  <a:gd name="connsiteY4" fmla="*/ 334526 h 516652"/>
                  <a:gd name="connsiteX0" fmla="*/ 0 w 1220496"/>
                  <a:gd name="connsiteY0" fmla="*/ 239276 h 421402"/>
                  <a:gd name="connsiteX1" fmla="*/ 610247 w 1220496"/>
                  <a:gd name="connsiteY1" fmla="*/ 0 h 421402"/>
                  <a:gd name="connsiteX2" fmla="*/ 1220496 w 1220496"/>
                  <a:gd name="connsiteY2" fmla="*/ 239276 h 421402"/>
                  <a:gd name="connsiteX3" fmla="*/ 610248 w 1220496"/>
                  <a:gd name="connsiteY3" fmla="*/ 421402 h 421402"/>
                  <a:gd name="connsiteX4" fmla="*/ 0 w 1220496"/>
                  <a:gd name="connsiteY4" fmla="*/ 239276 h 421402"/>
                  <a:gd name="connsiteX0" fmla="*/ 0 w 1220496"/>
                  <a:gd name="connsiteY0" fmla="*/ 239276 h 345202"/>
                  <a:gd name="connsiteX1" fmla="*/ 610247 w 1220496"/>
                  <a:gd name="connsiteY1" fmla="*/ 0 h 345202"/>
                  <a:gd name="connsiteX2" fmla="*/ 1220496 w 1220496"/>
                  <a:gd name="connsiteY2" fmla="*/ 239276 h 345202"/>
                  <a:gd name="connsiteX3" fmla="*/ 610248 w 1220496"/>
                  <a:gd name="connsiteY3" fmla="*/ 345202 h 345202"/>
                  <a:gd name="connsiteX4" fmla="*/ 0 w 1220496"/>
                  <a:gd name="connsiteY4" fmla="*/ 239276 h 345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0496" h="345202">
                    <a:moveTo>
                      <a:pt x="0" y="239276"/>
                    </a:moveTo>
                    <a:cubicBezTo>
                      <a:pt x="0" y="138691"/>
                      <a:pt x="273216" y="0"/>
                      <a:pt x="610247" y="0"/>
                    </a:cubicBezTo>
                    <a:cubicBezTo>
                      <a:pt x="947278" y="0"/>
                      <a:pt x="1220496" y="138691"/>
                      <a:pt x="1220496" y="239276"/>
                    </a:cubicBezTo>
                    <a:cubicBezTo>
                      <a:pt x="1220496" y="339861"/>
                      <a:pt x="947279" y="345202"/>
                      <a:pt x="610248" y="345202"/>
                    </a:cubicBezTo>
                    <a:cubicBezTo>
                      <a:pt x="273217" y="345202"/>
                      <a:pt x="0" y="339861"/>
                      <a:pt x="0" y="239276"/>
                    </a:cubicBez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7CE8BE1A-D244-4A31-BD96-0A898C50DD3D}"/>
                  </a:ext>
                </a:extLst>
              </p:cNvPr>
              <p:cNvSpPr/>
              <p:nvPr/>
            </p:nvSpPr>
            <p:spPr>
              <a:xfrm>
                <a:off x="3310453" y="4452673"/>
                <a:ext cx="141135" cy="42090"/>
              </a:xfrm>
              <a:custGeom>
                <a:avLst/>
                <a:gdLst>
                  <a:gd name="connsiteX0" fmla="*/ 139061 w 141135"/>
                  <a:gd name="connsiteY0" fmla="*/ 0 h 42090"/>
                  <a:gd name="connsiteX1" fmla="*/ 131206 w 141135"/>
                  <a:gd name="connsiteY1" fmla="*/ 20244 h 42090"/>
                  <a:gd name="connsiteX2" fmla="*/ 141135 w 141135"/>
                  <a:gd name="connsiteY2" fmla="*/ 42090 h 42090"/>
                  <a:gd name="connsiteX3" fmla="*/ 120602 w 141135"/>
                  <a:gd name="connsiteY3" fmla="*/ 40297 h 42090"/>
                  <a:gd name="connsiteX4" fmla="*/ 0 w 141135"/>
                  <a:gd name="connsiteY4" fmla="*/ 16185 h 42090"/>
                  <a:gd name="connsiteX5" fmla="*/ 120601 w 141135"/>
                  <a:gd name="connsiteY5" fmla="*/ 558 h 42090"/>
                  <a:gd name="connsiteX6" fmla="*/ 139061 w 141135"/>
                  <a:gd name="connsiteY6" fmla="*/ 0 h 4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1135" h="42090">
                    <a:moveTo>
                      <a:pt x="139061" y="0"/>
                    </a:moveTo>
                    <a:lnTo>
                      <a:pt x="131206" y="20244"/>
                    </a:lnTo>
                    <a:lnTo>
                      <a:pt x="141135" y="42090"/>
                    </a:lnTo>
                    <a:lnTo>
                      <a:pt x="120602" y="40297"/>
                    </a:lnTo>
                    <a:cubicBezTo>
                      <a:pt x="44460" y="32432"/>
                      <a:pt x="0" y="23770"/>
                      <a:pt x="0" y="16185"/>
                    </a:cubicBezTo>
                    <a:cubicBezTo>
                      <a:pt x="0" y="8601"/>
                      <a:pt x="44460" y="3709"/>
                      <a:pt x="120601" y="558"/>
                    </a:cubicBezTo>
                    <a:lnTo>
                      <a:pt x="139061" y="0"/>
                    </a:ln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D35C0136-5836-40C9-B470-90949E6087C6}"/>
                  </a:ext>
                </a:extLst>
              </p:cNvPr>
              <p:cNvSpPr/>
              <p:nvPr/>
            </p:nvSpPr>
            <p:spPr>
              <a:xfrm>
                <a:off x="4593451" y="4458294"/>
                <a:ext cx="139760" cy="41930"/>
              </a:xfrm>
              <a:custGeom>
                <a:avLst/>
                <a:gdLst>
                  <a:gd name="connsiteX0" fmla="*/ 2035 w 139760"/>
                  <a:gd name="connsiteY0" fmla="*/ 0 h 41930"/>
                  <a:gd name="connsiteX1" fmla="*/ 19159 w 139760"/>
                  <a:gd name="connsiteY1" fmla="*/ 518 h 41930"/>
                  <a:gd name="connsiteX2" fmla="*/ 139760 w 139760"/>
                  <a:gd name="connsiteY2" fmla="*/ 16145 h 41930"/>
                  <a:gd name="connsiteX3" fmla="*/ 19159 w 139760"/>
                  <a:gd name="connsiteY3" fmla="*/ 40257 h 41930"/>
                  <a:gd name="connsiteX4" fmla="*/ 0 w 139760"/>
                  <a:gd name="connsiteY4" fmla="*/ 41930 h 41930"/>
                  <a:gd name="connsiteX5" fmla="*/ 9874 w 139760"/>
                  <a:gd name="connsiteY5" fmla="*/ 20204 h 41930"/>
                  <a:gd name="connsiteX6" fmla="*/ 2035 w 139760"/>
                  <a:gd name="connsiteY6" fmla="*/ 0 h 41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760" h="41930">
                    <a:moveTo>
                      <a:pt x="2035" y="0"/>
                    </a:moveTo>
                    <a:lnTo>
                      <a:pt x="19159" y="518"/>
                    </a:lnTo>
                    <a:cubicBezTo>
                      <a:pt x="95301" y="3669"/>
                      <a:pt x="139760" y="8561"/>
                      <a:pt x="139760" y="16145"/>
                    </a:cubicBezTo>
                    <a:cubicBezTo>
                      <a:pt x="139760" y="23730"/>
                      <a:pt x="95301" y="32392"/>
                      <a:pt x="19159" y="40257"/>
                    </a:cubicBezTo>
                    <a:lnTo>
                      <a:pt x="0" y="41930"/>
                    </a:lnTo>
                    <a:lnTo>
                      <a:pt x="9874" y="20204"/>
                    </a:lnTo>
                    <a:lnTo>
                      <a:pt x="2035" y="0"/>
                    </a:ln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71" name="グループ化 1170">
              <a:extLst>
                <a:ext uri="{FF2B5EF4-FFF2-40B4-BE49-F238E27FC236}">
                  <a16:creationId xmlns:a16="http://schemas.microsoft.com/office/drawing/2014/main" id="{1E718764-604F-493E-93E5-EB5EF23FDD54}"/>
                </a:ext>
              </a:extLst>
            </p:cNvPr>
            <p:cNvGrpSpPr/>
            <p:nvPr/>
          </p:nvGrpSpPr>
          <p:grpSpPr>
            <a:xfrm>
              <a:off x="1242373" y="5243118"/>
              <a:ext cx="838577" cy="131483"/>
              <a:chOff x="3310453" y="4293395"/>
              <a:chExt cx="1422758" cy="265676"/>
            </a:xfrm>
          </p:grpSpPr>
          <p:grpSp>
            <p:nvGrpSpPr>
              <p:cNvPr id="1172" name="グループ化 1171">
                <a:extLst>
                  <a:ext uri="{FF2B5EF4-FFF2-40B4-BE49-F238E27FC236}">
                    <a16:creationId xmlns:a16="http://schemas.microsoft.com/office/drawing/2014/main" id="{6BDE57E3-AD6D-4831-88AA-D40A34D32358}"/>
                  </a:ext>
                </a:extLst>
              </p:cNvPr>
              <p:cNvGrpSpPr/>
              <p:nvPr/>
            </p:nvGrpSpPr>
            <p:grpSpPr>
              <a:xfrm>
                <a:off x="3532728" y="4330652"/>
                <a:ext cx="1012061" cy="207369"/>
                <a:chOff x="4600139" y="3916740"/>
                <a:chExt cx="1012061" cy="207369"/>
              </a:xfrm>
            </p:grpSpPr>
            <p:sp>
              <p:nvSpPr>
                <p:cNvPr id="1176" name="雲 1175">
                  <a:extLst>
                    <a:ext uri="{FF2B5EF4-FFF2-40B4-BE49-F238E27FC236}">
                      <a16:creationId xmlns:a16="http://schemas.microsoft.com/office/drawing/2014/main" id="{D8E47675-D562-4D94-8E3B-72313B586F89}"/>
                    </a:ext>
                  </a:extLst>
                </p:cNvPr>
                <p:cNvSpPr/>
                <p:nvPr/>
              </p:nvSpPr>
              <p:spPr>
                <a:xfrm>
                  <a:off x="4708678" y="3929063"/>
                  <a:ext cx="300148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7" name="雲 1176">
                  <a:extLst>
                    <a:ext uri="{FF2B5EF4-FFF2-40B4-BE49-F238E27FC236}">
                      <a16:creationId xmlns:a16="http://schemas.microsoft.com/office/drawing/2014/main" id="{6B18F84A-6310-44A6-B206-B57F06159990}"/>
                    </a:ext>
                  </a:extLst>
                </p:cNvPr>
                <p:cNvSpPr/>
                <p:nvPr/>
              </p:nvSpPr>
              <p:spPr>
                <a:xfrm>
                  <a:off x="4867528" y="3992563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8" name="雲 1177">
                  <a:extLst>
                    <a:ext uri="{FF2B5EF4-FFF2-40B4-BE49-F238E27FC236}">
                      <a16:creationId xmlns:a16="http://schemas.microsoft.com/office/drawing/2014/main" id="{FFE1ED95-1AD6-410E-9F2A-BBBE72BBB817}"/>
                    </a:ext>
                  </a:extLst>
                </p:cNvPr>
                <p:cNvSpPr/>
                <p:nvPr/>
              </p:nvSpPr>
              <p:spPr>
                <a:xfrm>
                  <a:off x="4991252" y="3916740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9" name="雲 1178">
                  <a:extLst>
                    <a:ext uri="{FF2B5EF4-FFF2-40B4-BE49-F238E27FC236}">
                      <a16:creationId xmlns:a16="http://schemas.microsoft.com/office/drawing/2014/main" id="{09A89182-0F98-4C4B-B1DF-553CD9F0F261}"/>
                    </a:ext>
                  </a:extLst>
                </p:cNvPr>
                <p:cNvSpPr/>
                <p:nvPr/>
              </p:nvSpPr>
              <p:spPr>
                <a:xfrm>
                  <a:off x="5016753" y="3986213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0" name="雲 1179">
                  <a:extLst>
                    <a:ext uri="{FF2B5EF4-FFF2-40B4-BE49-F238E27FC236}">
                      <a16:creationId xmlns:a16="http://schemas.microsoft.com/office/drawing/2014/main" id="{BEB462CD-1E05-470A-8540-610FC62D17A9}"/>
                    </a:ext>
                  </a:extLst>
                </p:cNvPr>
                <p:cNvSpPr/>
                <p:nvPr/>
              </p:nvSpPr>
              <p:spPr>
                <a:xfrm>
                  <a:off x="5143753" y="4002088"/>
                  <a:ext cx="271484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1" name="雲 1180">
                  <a:extLst>
                    <a:ext uri="{FF2B5EF4-FFF2-40B4-BE49-F238E27FC236}">
                      <a16:creationId xmlns:a16="http://schemas.microsoft.com/office/drawing/2014/main" id="{ECA0171A-B5F7-4413-B7F7-7CAF7B7EA0F4}"/>
                    </a:ext>
                  </a:extLst>
                </p:cNvPr>
                <p:cNvSpPr/>
                <p:nvPr/>
              </p:nvSpPr>
              <p:spPr>
                <a:xfrm>
                  <a:off x="5235382" y="3938165"/>
                  <a:ext cx="235404" cy="125558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2" name="雲 1181">
                  <a:extLst>
                    <a:ext uri="{FF2B5EF4-FFF2-40B4-BE49-F238E27FC236}">
                      <a16:creationId xmlns:a16="http://schemas.microsoft.com/office/drawing/2014/main" id="{48952655-3378-486B-99E6-E4EF1C1F14E0}"/>
                    </a:ext>
                  </a:extLst>
                </p:cNvPr>
                <p:cNvSpPr/>
                <p:nvPr/>
              </p:nvSpPr>
              <p:spPr>
                <a:xfrm rot="10800000">
                  <a:off x="5335712" y="3992562"/>
                  <a:ext cx="276488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3" name="雲 1182">
                  <a:extLst>
                    <a:ext uri="{FF2B5EF4-FFF2-40B4-BE49-F238E27FC236}">
                      <a16:creationId xmlns:a16="http://schemas.microsoft.com/office/drawing/2014/main" id="{55E499BE-A294-49B7-8181-A2BCB96CE8FD}"/>
                    </a:ext>
                  </a:extLst>
                </p:cNvPr>
                <p:cNvSpPr/>
                <p:nvPr/>
              </p:nvSpPr>
              <p:spPr>
                <a:xfrm rot="10800000">
                  <a:off x="4721928" y="3992562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4" name="雲 1183">
                  <a:extLst>
                    <a:ext uri="{FF2B5EF4-FFF2-40B4-BE49-F238E27FC236}">
                      <a16:creationId xmlns:a16="http://schemas.microsoft.com/office/drawing/2014/main" id="{BF824E7C-8AFA-4932-9A33-982EC1E8935B}"/>
                    </a:ext>
                  </a:extLst>
                </p:cNvPr>
                <p:cNvSpPr/>
                <p:nvPr/>
              </p:nvSpPr>
              <p:spPr>
                <a:xfrm rot="10800000">
                  <a:off x="4600139" y="3986161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5" name="雲 1184">
                  <a:extLst>
                    <a:ext uri="{FF2B5EF4-FFF2-40B4-BE49-F238E27FC236}">
                      <a16:creationId xmlns:a16="http://schemas.microsoft.com/office/drawing/2014/main" id="{FBA910FA-3D1A-4D06-BBBD-71769E4D606F}"/>
                    </a:ext>
                  </a:extLst>
                </p:cNvPr>
                <p:cNvSpPr/>
                <p:nvPr/>
              </p:nvSpPr>
              <p:spPr>
                <a:xfrm>
                  <a:off x="5118701" y="3921496"/>
                  <a:ext cx="235404" cy="125558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73" name="楕円 136">
                <a:extLst>
                  <a:ext uri="{FF2B5EF4-FFF2-40B4-BE49-F238E27FC236}">
                    <a16:creationId xmlns:a16="http://schemas.microsoft.com/office/drawing/2014/main" id="{AE080CED-14EB-4A04-AE1A-CDC61C769B24}"/>
                  </a:ext>
                </a:extLst>
              </p:cNvPr>
              <p:cNvSpPr/>
              <p:nvPr/>
            </p:nvSpPr>
            <p:spPr>
              <a:xfrm>
                <a:off x="3449345" y="4293395"/>
                <a:ext cx="1151230" cy="265676"/>
              </a:xfrm>
              <a:custGeom>
                <a:avLst/>
                <a:gdLst>
                  <a:gd name="connsiteX0" fmla="*/ 0 w 1220496"/>
                  <a:gd name="connsiteY0" fmla="*/ 182126 h 364252"/>
                  <a:gd name="connsiteX1" fmla="*/ 610248 w 1220496"/>
                  <a:gd name="connsiteY1" fmla="*/ 0 h 364252"/>
                  <a:gd name="connsiteX2" fmla="*/ 1220496 w 1220496"/>
                  <a:gd name="connsiteY2" fmla="*/ 182126 h 364252"/>
                  <a:gd name="connsiteX3" fmla="*/ 610248 w 1220496"/>
                  <a:gd name="connsiteY3" fmla="*/ 364252 h 364252"/>
                  <a:gd name="connsiteX4" fmla="*/ 0 w 1220496"/>
                  <a:gd name="connsiteY4" fmla="*/ 182126 h 364252"/>
                  <a:gd name="connsiteX0" fmla="*/ 0 w 1220496"/>
                  <a:gd name="connsiteY0" fmla="*/ 182126 h 364252"/>
                  <a:gd name="connsiteX1" fmla="*/ 610248 w 1220496"/>
                  <a:gd name="connsiteY1" fmla="*/ 0 h 364252"/>
                  <a:gd name="connsiteX2" fmla="*/ 1220496 w 1220496"/>
                  <a:gd name="connsiteY2" fmla="*/ 182126 h 364252"/>
                  <a:gd name="connsiteX3" fmla="*/ 610248 w 1220496"/>
                  <a:gd name="connsiteY3" fmla="*/ 364252 h 364252"/>
                  <a:gd name="connsiteX4" fmla="*/ 0 w 1220496"/>
                  <a:gd name="connsiteY4" fmla="*/ 182126 h 364252"/>
                  <a:gd name="connsiteX0" fmla="*/ 0 w 1220496"/>
                  <a:gd name="connsiteY0" fmla="*/ 182126 h 364252"/>
                  <a:gd name="connsiteX1" fmla="*/ 610248 w 1220496"/>
                  <a:gd name="connsiteY1" fmla="*/ 0 h 364252"/>
                  <a:gd name="connsiteX2" fmla="*/ 1220496 w 1220496"/>
                  <a:gd name="connsiteY2" fmla="*/ 182126 h 364252"/>
                  <a:gd name="connsiteX3" fmla="*/ 610248 w 1220496"/>
                  <a:gd name="connsiteY3" fmla="*/ 364252 h 364252"/>
                  <a:gd name="connsiteX4" fmla="*/ 0 w 1220496"/>
                  <a:gd name="connsiteY4" fmla="*/ 182126 h 364252"/>
                  <a:gd name="connsiteX0" fmla="*/ 0 w 1220496"/>
                  <a:gd name="connsiteY0" fmla="*/ 334526 h 516652"/>
                  <a:gd name="connsiteX1" fmla="*/ 615010 w 1220496"/>
                  <a:gd name="connsiteY1" fmla="*/ 0 h 516652"/>
                  <a:gd name="connsiteX2" fmla="*/ 1220496 w 1220496"/>
                  <a:gd name="connsiteY2" fmla="*/ 334526 h 516652"/>
                  <a:gd name="connsiteX3" fmla="*/ 610248 w 1220496"/>
                  <a:gd name="connsiteY3" fmla="*/ 516652 h 516652"/>
                  <a:gd name="connsiteX4" fmla="*/ 0 w 1220496"/>
                  <a:gd name="connsiteY4" fmla="*/ 334526 h 516652"/>
                  <a:gd name="connsiteX0" fmla="*/ 0 w 1220496"/>
                  <a:gd name="connsiteY0" fmla="*/ 239276 h 421402"/>
                  <a:gd name="connsiteX1" fmla="*/ 610247 w 1220496"/>
                  <a:gd name="connsiteY1" fmla="*/ 0 h 421402"/>
                  <a:gd name="connsiteX2" fmla="*/ 1220496 w 1220496"/>
                  <a:gd name="connsiteY2" fmla="*/ 239276 h 421402"/>
                  <a:gd name="connsiteX3" fmla="*/ 610248 w 1220496"/>
                  <a:gd name="connsiteY3" fmla="*/ 421402 h 421402"/>
                  <a:gd name="connsiteX4" fmla="*/ 0 w 1220496"/>
                  <a:gd name="connsiteY4" fmla="*/ 239276 h 421402"/>
                  <a:gd name="connsiteX0" fmla="*/ 0 w 1220496"/>
                  <a:gd name="connsiteY0" fmla="*/ 239276 h 345202"/>
                  <a:gd name="connsiteX1" fmla="*/ 610247 w 1220496"/>
                  <a:gd name="connsiteY1" fmla="*/ 0 h 345202"/>
                  <a:gd name="connsiteX2" fmla="*/ 1220496 w 1220496"/>
                  <a:gd name="connsiteY2" fmla="*/ 239276 h 345202"/>
                  <a:gd name="connsiteX3" fmla="*/ 610248 w 1220496"/>
                  <a:gd name="connsiteY3" fmla="*/ 345202 h 345202"/>
                  <a:gd name="connsiteX4" fmla="*/ 0 w 1220496"/>
                  <a:gd name="connsiteY4" fmla="*/ 239276 h 345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0496" h="345202">
                    <a:moveTo>
                      <a:pt x="0" y="239276"/>
                    </a:moveTo>
                    <a:cubicBezTo>
                      <a:pt x="0" y="138691"/>
                      <a:pt x="273216" y="0"/>
                      <a:pt x="610247" y="0"/>
                    </a:cubicBezTo>
                    <a:cubicBezTo>
                      <a:pt x="947278" y="0"/>
                      <a:pt x="1220496" y="138691"/>
                      <a:pt x="1220496" y="239276"/>
                    </a:cubicBezTo>
                    <a:cubicBezTo>
                      <a:pt x="1220496" y="339861"/>
                      <a:pt x="947279" y="345202"/>
                      <a:pt x="610248" y="345202"/>
                    </a:cubicBezTo>
                    <a:cubicBezTo>
                      <a:pt x="273217" y="345202"/>
                      <a:pt x="0" y="339861"/>
                      <a:pt x="0" y="239276"/>
                    </a:cubicBez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D0E38EED-54D7-4EEC-BFA5-3C13F324CF89}"/>
                  </a:ext>
                </a:extLst>
              </p:cNvPr>
              <p:cNvSpPr/>
              <p:nvPr/>
            </p:nvSpPr>
            <p:spPr>
              <a:xfrm>
                <a:off x="3310453" y="4452673"/>
                <a:ext cx="141135" cy="42090"/>
              </a:xfrm>
              <a:custGeom>
                <a:avLst/>
                <a:gdLst>
                  <a:gd name="connsiteX0" fmla="*/ 139061 w 141135"/>
                  <a:gd name="connsiteY0" fmla="*/ 0 h 42090"/>
                  <a:gd name="connsiteX1" fmla="*/ 131206 w 141135"/>
                  <a:gd name="connsiteY1" fmla="*/ 20244 h 42090"/>
                  <a:gd name="connsiteX2" fmla="*/ 141135 w 141135"/>
                  <a:gd name="connsiteY2" fmla="*/ 42090 h 42090"/>
                  <a:gd name="connsiteX3" fmla="*/ 120602 w 141135"/>
                  <a:gd name="connsiteY3" fmla="*/ 40297 h 42090"/>
                  <a:gd name="connsiteX4" fmla="*/ 0 w 141135"/>
                  <a:gd name="connsiteY4" fmla="*/ 16185 h 42090"/>
                  <a:gd name="connsiteX5" fmla="*/ 120601 w 141135"/>
                  <a:gd name="connsiteY5" fmla="*/ 558 h 42090"/>
                  <a:gd name="connsiteX6" fmla="*/ 139061 w 141135"/>
                  <a:gd name="connsiteY6" fmla="*/ 0 h 4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1135" h="42090">
                    <a:moveTo>
                      <a:pt x="139061" y="0"/>
                    </a:moveTo>
                    <a:lnTo>
                      <a:pt x="131206" y="20244"/>
                    </a:lnTo>
                    <a:lnTo>
                      <a:pt x="141135" y="42090"/>
                    </a:lnTo>
                    <a:lnTo>
                      <a:pt x="120602" y="40297"/>
                    </a:lnTo>
                    <a:cubicBezTo>
                      <a:pt x="44460" y="32432"/>
                      <a:pt x="0" y="23770"/>
                      <a:pt x="0" y="16185"/>
                    </a:cubicBezTo>
                    <a:cubicBezTo>
                      <a:pt x="0" y="8601"/>
                      <a:pt x="44460" y="3709"/>
                      <a:pt x="120601" y="558"/>
                    </a:cubicBezTo>
                    <a:lnTo>
                      <a:pt x="139061" y="0"/>
                    </a:ln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0E92BAB4-46EA-45CF-803F-C38A5CB00489}"/>
                  </a:ext>
                </a:extLst>
              </p:cNvPr>
              <p:cNvSpPr/>
              <p:nvPr/>
            </p:nvSpPr>
            <p:spPr>
              <a:xfrm>
                <a:off x="4593451" y="4458294"/>
                <a:ext cx="139760" cy="41930"/>
              </a:xfrm>
              <a:custGeom>
                <a:avLst/>
                <a:gdLst>
                  <a:gd name="connsiteX0" fmla="*/ 2035 w 139760"/>
                  <a:gd name="connsiteY0" fmla="*/ 0 h 41930"/>
                  <a:gd name="connsiteX1" fmla="*/ 19159 w 139760"/>
                  <a:gd name="connsiteY1" fmla="*/ 518 h 41930"/>
                  <a:gd name="connsiteX2" fmla="*/ 139760 w 139760"/>
                  <a:gd name="connsiteY2" fmla="*/ 16145 h 41930"/>
                  <a:gd name="connsiteX3" fmla="*/ 19159 w 139760"/>
                  <a:gd name="connsiteY3" fmla="*/ 40257 h 41930"/>
                  <a:gd name="connsiteX4" fmla="*/ 0 w 139760"/>
                  <a:gd name="connsiteY4" fmla="*/ 41930 h 41930"/>
                  <a:gd name="connsiteX5" fmla="*/ 9874 w 139760"/>
                  <a:gd name="connsiteY5" fmla="*/ 20204 h 41930"/>
                  <a:gd name="connsiteX6" fmla="*/ 2035 w 139760"/>
                  <a:gd name="connsiteY6" fmla="*/ 0 h 41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760" h="41930">
                    <a:moveTo>
                      <a:pt x="2035" y="0"/>
                    </a:moveTo>
                    <a:lnTo>
                      <a:pt x="19159" y="518"/>
                    </a:lnTo>
                    <a:cubicBezTo>
                      <a:pt x="95301" y="3669"/>
                      <a:pt x="139760" y="8561"/>
                      <a:pt x="139760" y="16145"/>
                    </a:cubicBezTo>
                    <a:cubicBezTo>
                      <a:pt x="139760" y="23730"/>
                      <a:pt x="95301" y="32392"/>
                      <a:pt x="19159" y="40257"/>
                    </a:cubicBezTo>
                    <a:lnTo>
                      <a:pt x="0" y="41930"/>
                    </a:lnTo>
                    <a:lnTo>
                      <a:pt x="9874" y="20204"/>
                    </a:lnTo>
                    <a:lnTo>
                      <a:pt x="2035" y="0"/>
                    </a:ln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8" name="グループ化 757">
              <a:extLst>
                <a:ext uri="{FF2B5EF4-FFF2-40B4-BE49-F238E27FC236}">
                  <a16:creationId xmlns:a16="http://schemas.microsoft.com/office/drawing/2014/main" id="{9C3A3CBF-C833-43D7-AF04-E21EEAC2C220}"/>
                </a:ext>
              </a:extLst>
            </p:cNvPr>
            <p:cNvGrpSpPr/>
            <p:nvPr/>
          </p:nvGrpSpPr>
          <p:grpSpPr>
            <a:xfrm flipH="1">
              <a:off x="1175003" y="5482836"/>
              <a:ext cx="1120328" cy="147671"/>
              <a:chOff x="5014913" y="3948113"/>
              <a:chExt cx="419534" cy="999209"/>
            </a:xfrm>
            <a:solidFill>
              <a:srgbClr val="FF0000"/>
            </a:solidFill>
          </p:grpSpPr>
          <p:sp>
            <p:nvSpPr>
              <p:cNvPr id="759" name="正方形/長方形 758">
                <a:extLst>
                  <a:ext uri="{FF2B5EF4-FFF2-40B4-BE49-F238E27FC236}">
                    <a16:creationId xmlns:a16="http://schemas.microsoft.com/office/drawing/2014/main" id="{91226BBD-F247-4CA4-ABED-8FCEEF95E0C8}"/>
                  </a:ext>
                </a:extLst>
              </p:cNvPr>
              <p:cNvSpPr/>
              <p:nvPr/>
            </p:nvSpPr>
            <p:spPr>
              <a:xfrm>
                <a:off x="5067300" y="3948113"/>
                <a:ext cx="367147" cy="99920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0" name="正方形/長方形 759">
                <a:extLst>
                  <a:ext uri="{FF2B5EF4-FFF2-40B4-BE49-F238E27FC236}">
                    <a16:creationId xmlns:a16="http://schemas.microsoft.com/office/drawing/2014/main" id="{6958A21C-BC18-4D2B-9461-F0F776EDD69C}"/>
                  </a:ext>
                </a:extLst>
              </p:cNvPr>
              <p:cNvSpPr/>
              <p:nvPr/>
            </p:nvSpPr>
            <p:spPr>
              <a:xfrm>
                <a:off x="5014913" y="3948113"/>
                <a:ext cx="339635" cy="999209"/>
              </a:xfrm>
              <a:prstGeom prst="rec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23D54CD8-697B-4843-BBC6-9F067A107893}"/>
                </a:ext>
              </a:extLst>
            </p:cNvPr>
            <p:cNvGrpSpPr/>
            <p:nvPr/>
          </p:nvGrpSpPr>
          <p:grpSpPr>
            <a:xfrm>
              <a:off x="1252910" y="6157935"/>
              <a:ext cx="1028702" cy="227804"/>
              <a:chOff x="4691062" y="5207797"/>
              <a:chExt cx="1028702" cy="227804"/>
            </a:xfrm>
          </p:grpSpPr>
          <p:sp>
            <p:nvSpPr>
              <p:cNvPr id="613" name="四角形: 上の 2 つの角を丸める 612">
                <a:extLst>
                  <a:ext uri="{FF2B5EF4-FFF2-40B4-BE49-F238E27FC236}">
                    <a16:creationId xmlns:a16="http://schemas.microsoft.com/office/drawing/2014/main" id="{3460425E-03DC-465F-AFC0-BA01F3AD4194}"/>
                  </a:ext>
                </a:extLst>
              </p:cNvPr>
              <p:cNvSpPr/>
              <p:nvPr/>
            </p:nvSpPr>
            <p:spPr>
              <a:xfrm flipV="1">
                <a:off x="4714875" y="5207797"/>
                <a:ext cx="981075" cy="5635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四角形: 上の 2 つの角を丸める 32">
                <a:extLst>
                  <a:ext uri="{FF2B5EF4-FFF2-40B4-BE49-F238E27FC236}">
                    <a16:creationId xmlns:a16="http://schemas.microsoft.com/office/drawing/2014/main" id="{06719E8A-C963-4D88-A4AD-4ED1B964AA8A}"/>
                  </a:ext>
                </a:extLst>
              </p:cNvPr>
              <p:cNvSpPr/>
              <p:nvPr/>
            </p:nvSpPr>
            <p:spPr>
              <a:xfrm>
                <a:off x="4714875" y="5264151"/>
                <a:ext cx="981075" cy="171450"/>
              </a:xfrm>
              <a:prstGeom prst="round2SameRect">
                <a:avLst>
                  <a:gd name="adj1" fmla="val 0"/>
                  <a:gd name="adj2" fmla="val 34722"/>
                </a:avLst>
              </a:pr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2" name="四角形: 上の 2 つの角を丸める 611">
                <a:extLst>
                  <a:ext uri="{FF2B5EF4-FFF2-40B4-BE49-F238E27FC236}">
                    <a16:creationId xmlns:a16="http://schemas.microsoft.com/office/drawing/2014/main" id="{85B01357-EFDD-44AA-9B47-706963891E83}"/>
                  </a:ext>
                </a:extLst>
              </p:cNvPr>
              <p:cNvSpPr/>
              <p:nvPr/>
            </p:nvSpPr>
            <p:spPr>
              <a:xfrm>
                <a:off x="4691062" y="5264151"/>
                <a:ext cx="1028702" cy="492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E4CAB397-1337-4354-AFB7-AD7585030958}"/>
                </a:ext>
              </a:extLst>
            </p:cNvPr>
            <p:cNvGrpSpPr/>
            <p:nvPr/>
          </p:nvGrpSpPr>
          <p:grpSpPr>
            <a:xfrm>
              <a:off x="1252910" y="5929335"/>
              <a:ext cx="1028702" cy="227804"/>
              <a:chOff x="4691062" y="5207797"/>
              <a:chExt cx="1028702" cy="227804"/>
            </a:xfrm>
          </p:grpSpPr>
          <p:sp>
            <p:nvSpPr>
              <p:cNvPr id="615" name="四角形: 上の 2 つの角を丸める 614">
                <a:extLst>
                  <a:ext uri="{FF2B5EF4-FFF2-40B4-BE49-F238E27FC236}">
                    <a16:creationId xmlns:a16="http://schemas.microsoft.com/office/drawing/2014/main" id="{9E01BDF6-B23A-4393-81F9-A93578A5144F}"/>
                  </a:ext>
                </a:extLst>
              </p:cNvPr>
              <p:cNvSpPr/>
              <p:nvPr/>
            </p:nvSpPr>
            <p:spPr>
              <a:xfrm flipV="1">
                <a:off x="4714875" y="5207797"/>
                <a:ext cx="981075" cy="5635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6" name="四角形: 上の 2 つの角を丸める 615">
                <a:extLst>
                  <a:ext uri="{FF2B5EF4-FFF2-40B4-BE49-F238E27FC236}">
                    <a16:creationId xmlns:a16="http://schemas.microsoft.com/office/drawing/2014/main" id="{4981A737-9E19-4928-90F5-D43EB3660202}"/>
                  </a:ext>
                </a:extLst>
              </p:cNvPr>
              <p:cNvSpPr/>
              <p:nvPr/>
            </p:nvSpPr>
            <p:spPr>
              <a:xfrm>
                <a:off x="4714875" y="5264151"/>
                <a:ext cx="981075" cy="171450"/>
              </a:xfrm>
              <a:prstGeom prst="round2SameRect">
                <a:avLst>
                  <a:gd name="adj1" fmla="val 0"/>
                  <a:gd name="adj2" fmla="val 34722"/>
                </a:avLst>
              </a:pr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7" name="四角形: 上の 2 つの角を丸める 616">
                <a:extLst>
                  <a:ext uri="{FF2B5EF4-FFF2-40B4-BE49-F238E27FC236}">
                    <a16:creationId xmlns:a16="http://schemas.microsoft.com/office/drawing/2014/main" id="{87F064B5-424E-4225-8124-68025DAB57CD}"/>
                  </a:ext>
                </a:extLst>
              </p:cNvPr>
              <p:cNvSpPr/>
              <p:nvPr/>
            </p:nvSpPr>
            <p:spPr>
              <a:xfrm>
                <a:off x="4691062" y="5264151"/>
                <a:ext cx="1028702" cy="492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D81D5DBF-F96C-4DB6-8F69-BACB0E7852C1}"/>
                </a:ext>
              </a:extLst>
            </p:cNvPr>
            <p:cNvGrpSpPr/>
            <p:nvPr/>
          </p:nvGrpSpPr>
          <p:grpSpPr>
            <a:xfrm>
              <a:off x="2305425" y="5242742"/>
              <a:ext cx="335540" cy="1142997"/>
              <a:chOff x="4819650" y="3568701"/>
              <a:chExt cx="428626" cy="1285875"/>
            </a:xfrm>
          </p:grpSpPr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7E92CCEB-3DB0-462E-9CA4-63B2D248DB79}"/>
                  </a:ext>
                </a:extLst>
              </p:cNvPr>
              <p:cNvSpPr/>
              <p:nvPr/>
            </p:nvSpPr>
            <p:spPr>
              <a:xfrm>
                <a:off x="4819650" y="3587751"/>
                <a:ext cx="428625" cy="1266825"/>
              </a:xfrm>
              <a:custGeom>
                <a:avLst/>
                <a:gdLst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375656 h 1266825"/>
                  <a:gd name="connsiteX13" fmla="*/ 133351 w 428625"/>
                  <a:gd name="connsiteY13" fmla="*/ 20691 h 1266825"/>
                  <a:gd name="connsiteX14" fmla="*/ 154042 w 428625"/>
                  <a:gd name="connsiteY14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20691 h 1266825"/>
                  <a:gd name="connsiteX13" fmla="*/ 154042 w 428625"/>
                  <a:gd name="connsiteY13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329728 w 428625"/>
                  <a:gd name="connsiteY3" fmla="*/ 382612 h 1266825"/>
                  <a:gd name="connsiteX4" fmla="*/ 428625 w 428625"/>
                  <a:gd name="connsiteY4" fmla="*/ 531813 h 1266825"/>
                  <a:gd name="connsiteX5" fmla="*/ 428625 w 428625"/>
                  <a:gd name="connsiteY5" fmla="*/ 1235651 h 1266825"/>
                  <a:gd name="connsiteX6" fmla="*/ 397451 w 428625"/>
                  <a:gd name="connsiteY6" fmla="*/ 1266825 h 1266825"/>
                  <a:gd name="connsiteX7" fmla="*/ 31174 w 428625"/>
                  <a:gd name="connsiteY7" fmla="*/ 1266825 h 1266825"/>
                  <a:gd name="connsiteX8" fmla="*/ 0 w 428625"/>
                  <a:gd name="connsiteY8" fmla="*/ 1235651 h 1266825"/>
                  <a:gd name="connsiteX9" fmla="*/ 0 w 428625"/>
                  <a:gd name="connsiteY9" fmla="*/ 531813 h 1266825"/>
                  <a:gd name="connsiteX10" fmla="*/ 98897 w 428625"/>
                  <a:gd name="connsiteY10" fmla="*/ 382612 h 1266825"/>
                  <a:gd name="connsiteX11" fmla="*/ 133351 w 428625"/>
                  <a:gd name="connsiteY11" fmla="*/ 20691 h 1266825"/>
                  <a:gd name="connsiteX12" fmla="*/ 154042 w 428625"/>
                  <a:gd name="connsiteY12" fmla="*/ 0 h 126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625" h="1266825">
                    <a:moveTo>
                      <a:pt x="154042" y="0"/>
                    </a:moveTo>
                    <a:lnTo>
                      <a:pt x="274584" y="0"/>
                    </a:lnTo>
                    <a:cubicBezTo>
                      <a:pt x="286011" y="0"/>
                      <a:pt x="295275" y="9264"/>
                      <a:pt x="295275" y="20691"/>
                    </a:cubicBezTo>
                    <a:lnTo>
                      <a:pt x="329728" y="382612"/>
                    </a:lnTo>
                    <a:cubicBezTo>
                      <a:pt x="387846" y="407194"/>
                      <a:pt x="428625" y="464741"/>
                      <a:pt x="428625" y="531813"/>
                    </a:cubicBezTo>
                    <a:lnTo>
                      <a:pt x="428625" y="1235651"/>
                    </a:lnTo>
                    <a:cubicBezTo>
                      <a:pt x="428625" y="1252868"/>
                      <a:pt x="414668" y="1266825"/>
                      <a:pt x="397451" y="1266825"/>
                    </a:cubicBezTo>
                    <a:lnTo>
                      <a:pt x="31174" y="1266825"/>
                    </a:lnTo>
                    <a:cubicBezTo>
                      <a:pt x="13957" y="1266825"/>
                      <a:pt x="0" y="1252868"/>
                      <a:pt x="0" y="1235651"/>
                    </a:cubicBezTo>
                    <a:lnTo>
                      <a:pt x="0" y="531813"/>
                    </a:lnTo>
                    <a:cubicBezTo>
                      <a:pt x="0" y="464741"/>
                      <a:pt x="40779" y="407194"/>
                      <a:pt x="98897" y="382612"/>
                    </a:cubicBezTo>
                    <a:lnTo>
                      <a:pt x="133351" y="20691"/>
                    </a:lnTo>
                    <a:cubicBezTo>
                      <a:pt x="133351" y="9264"/>
                      <a:pt x="142615" y="0"/>
                      <a:pt x="154042" y="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9" name="四角形: 上の 2 つの角を丸める 618">
                <a:extLst>
                  <a:ext uri="{FF2B5EF4-FFF2-40B4-BE49-F238E27FC236}">
                    <a16:creationId xmlns:a16="http://schemas.microsoft.com/office/drawing/2014/main" id="{63710C84-B3DA-467F-BD83-5718B3AAE475}"/>
                  </a:ext>
                </a:extLst>
              </p:cNvPr>
              <p:cNvSpPr/>
              <p:nvPr/>
            </p:nvSpPr>
            <p:spPr>
              <a:xfrm>
                <a:off x="4948238" y="3568701"/>
                <a:ext cx="171450" cy="84137"/>
              </a:xfrm>
              <a:prstGeom prst="round2SameRect">
                <a:avLst>
                  <a:gd name="adj1" fmla="val 12778"/>
                  <a:gd name="adj2" fmla="val 7273"/>
                </a:avLst>
              </a:pr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1" name="四角形: 上の 2 つの角を丸める 620">
                <a:extLst>
                  <a:ext uri="{FF2B5EF4-FFF2-40B4-BE49-F238E27FC236}">
                    <a16:creationId xmlns:a16="http://schemas.microsoft.com/office/drawing/2014/main" id="{ED2D5189-5A9B-4AA6-8387-171BA6C42052}"/>
                  </a:ext>
                </a:extLst>
              </p:cNvPr>
              <p:cNvSpPr/>
              <p:nvPr/>
            </p:nvSpPr>
            <p:spPr>
              <a:xfrm>
                <a:off x="4819650" y="4164013"/>
                <a:ext cx="428626" cy="63023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101948BF-1090-4D79-A18A-BCD5E5D4A67A}"/>
                </a:ext>
              </a:extLst>
            </p:cNvPr>
            <p:cNvGrpSpPr/>
            <p:nvPr/>
          </p:nvGrpSpPr>
          <p:grpSpPr>
            <a:xfrm>
              <a:off x="2514168" y="5242742"/>
              <a:ext cx="335540" cy="1142997"/>
              <a:chOff x="4819650" y="3568701"/>
              <a:chExt cx="428626" cy="1285875"/>
            </a:xfrm>
          </p:grpSpPr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889BE537-BBCE-4F38-863B-6240796B65DE}"/>
                  </a:ext>
                </a:extLst>
              </p:cNvPr>
              <p:cNvSpPr/>
              <p:nvPr/>
            </p:nvSpPr>
            <p:spPr>
              <a:xfrm>
                <a:off x="4819650" y="3587751"/>
                <a:ext cx="428625" cy="1266825"/>
              </a:xfrm>
              <a:custGeom>
                <a:avLst/>
                <a:gdLst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375656 h 1266825"/>
                  <a:gd name="connsiteX13" fmla="*/ 133351 w 428625"/>
                  <a:gd name="connsiteY13" fmla="*/ 20691 h 1266825"/>
                  <a:gd name="connsiteX14" fmla="*/ 154042 w 428625"/>
                  <a:gd name="connsiteY14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20691 h 1266825"/>
                  <a:gd name="connsiteX13" fmla="*/ 154042 w 428625"/>
                  <a:gd name="connsiteY13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329728 w 428625"/>
                  <a:gd name="connsiteY3" fmla="*/ 382612 h 1266825"/>
                  <a:gd name="connsiteX4" fmla="*/ 428625 w 428625"/>
                  <a:gd name="connsiteY4" fmla="*/ 531813 h 1266825"/>
                  <a:gd name="connsiteX5" fmla="*/ 428625 w 428625"/>
                  <a:gd name="connsiteY5" fmla="*/ 1235651 h 1266825"/>
                  <a:gd name="connsiteX6" fmla="*/ 397451 w 428625"/>
                  <a:gd name="connsiteY6" fmla="*/ 1266825 h 1266825"/>
                  <a:gd name="connsiteX7" fmla="*/ 31174 w 428625"/>
                  <a:gd name="connsiteY7" fmla="*/ 1266825 h 1266825"/>
                  <a:gd name="connsiteX8" fmla="*/ 0 w 428625"/>
                  <a:gd name="connsiteY8" fmla="*/ 1235651 h 1266825"/>
                  <a:gd name="connsiteX9" fmla="*/ 0 w 428625"/>
                  <a:gd name="connsiteY9" fmla="*/ 531813 h 1266825"/>
                  <a:gd name="connsiteX10" fmla="*/ 98897 w 428625"/>
                  <a:gd name="connsiteY10" fmla="*/ 382612 h 1266825"/>
                  <a:gd name="connsiteX11" fmla="*/ 133351 w 428625"/>
                  <a:gd name="connsiteY11" fmla="*/ 20691 h 1266825"/>
                  <a:gd name="connsiteX12" fmla="*/ 154042 w 428625"/>
                  <a:gd name="connsiteY12" fmla="*/ 0 h 126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625" h="1266825">
                    <a:moveTo>
                      <a:pt x="154042" y="0"/>
                    </a:moveTo>
                    <a:lnTo>
                      <a:pt x="274584" y="0"/>
                    </a:lnTo>
                    <a:cubicBezTo>
                      <a:pt x="286011" y="0"/>
                      <a:pt x="295275" y="9264"/>
                      <a:pt x="295275" y="20691"/>
                    </a:cubicBezTo>
                    <a:lnTo>
                      <a:pt x="329728" y="382612"/>
                    </a:lnTo>
                    <a:cubicBezTo>
                      <a:pt x="387846" y="407194"/>
                      <a:pt x="428625" y="464741"/>
                      <a:pt x="428625" y="531813"/>
                    </a:cubicBezTo>
                    <a:lnTo>
                      <a:pt x="428625" y="1235651"/>
                    </a:lnTo>
                    <a:cubicBezTo>
                      <a:pt x="428625" y="1252868"/>
                      <a:pt x="414668" y="1266825"/>
                      <a:pt x="397451" y="1266825"/>
                    </a:cubicBezTo>
                    <a:lnTo>
                      <a:pt x="31174" y="1266825"/>
                    </a:lnTo>
                    <a:cubicBezTo>
                      <a:pt x="13957" y="1266825"/>
                      <a:pt x="0" y="1252868"/>
                      <a:pt x="0" y="1235651"/>
                    </a:cubicBezTo>
                    <a:lnTo>
                      <a:pt x="0" y="531813"/>
                    </a:lnTo>
                    <a:cubicBezTo>
                      <a:pt x="0" y="464741"/>
                      <a:pt x="40779" y="407194"/>
                      <a:pt x="98897" y="382612"/>
                    </a:cubicBezTo>
                    <a:lnTo>
                      <a:pt x="133351" y="20691"/>
                    </a:lnTo>
                    <a:cubicBezTo>
                      <a:pt x="133351" y="9264"/>
                      <a:pt x="142615" y="0"/>
                      <a:pt x="154042" y="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4" name="四角形: 上の 2 つの角を丸める 623">
                <a:extLst>
                  <a:ext uri="{FF2B5EF4-FFF2-40B4-BE49-F238E27FC236}">
                    <a16:creationId xmlns:a16="http://schemas.microsoft.com/office/drawing/2014/main" id="{1374AAE9-7689-4566-B8FE-28A759AC084A}"/>
                  </a:ext>
                </a:extLst>
              </p:cNvPr>
              <p:cNvSpPr/>
              <p:nvPr/>
            </p:nvSpPr>
            <p:spPr>
              <a:xfrm>
                <a:off x="4948238" y="3568701"/>
                <a:ext cx="171450" cy="84137"/>
              </a:xfrm>
              <a:prstGeom prst="round2SameRect">
                <a:avLst>
                  <a:gd name="adj1" fmla="val 12778"/>
                  <a:gd name="adj2" fmla="val 7273"/>
                </a:avLst>
              </a:pr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5" name="四角形: 上の 2 つの角を丸める 624">
                <a:extLst>
                  <a:ext uri="{FF2B5EF4-FFF2-40B4-BE49-F238E27FC236}">
                    <a16:creationId xmlns:a16="http://schemas.microsoft.com/office/drawing/2014/main" id="{076F0CE6-62D5-47C4-B406-674808FE9ECC}"/>
                  </a:ext>
                </a:extLst>
              </p:cNvPr>
              <p:cNvSpPr/>
              <p:nvPr/>
            </p:nvSpPr>
            <p:spPr>
              <a:xfrm>
                <a:off x="4819650" y="4164013"/>
                <a:ext cx="428626" cy="63023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36" name="グループ化 635">
              <a:extLst>
                <a:ext uri="{FF2B5EF4-FFF2-40B4-BE49-F238E27FC236}">
                  <a16:creationId xmlns:a16="http://schemas.microsoft.com/office/drawing/2014/main" id="{A12A0FEE-5ED2-45EF-8E06-6B40A103BB32}"/>
                </a:ext>
              </a:extLst>
            </p:cNvPr>
            <p:cNvGrpSpPr/>
            <p:nvPr/>
          </p:nvGrpSpPr>
          <p:grpSpPr>
            <a:xfrm>
              <a:off x="1252910" y="5635630"/>
              <a:ext cx="695905" cy="292909"/>
              <a:chOff x="4691062" y="5207802"/>
              <a:chExt cx="1028702" cy="227799"/>
            </a:xfrm>
          </p:grpSpPr>
          <p:sp>
            <p:nvSpPr>
              <p:cNvPr id="637" name="四角形: 上の 2 つの角を丸める 636">
                <a:extLst>
                  <a:ext uri="{FF2B5EF4-FFF2-40B4-BE49-F238E27FC236}">
                    <a16:creationId xmlns:a16="http://schemas.microsoft.com/office/drawing/2014/main" id="{7831D266-0240-4F7D-8A76-E6F517E9AA01}"/>
                  </a:ext>
                </a:extLst>
              </p:cNvPr>
              <p:cNvSpPr/>
              <p:nvPr/>
            </p:nvSpPr>
            <p:spPr>
              <a:xfrm flipV="1">
                <a:off x="4714875" y="5207802"/>
                <a:ext cx="981075" cy="5635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8" name="四角形: 上の 2 つの角を丸める 637">
                <a:extLst>
                  <a:ext uri="{FF2B5EF4-FFF2-40B4-BE49-F238E27FC236}">
                    <a16:creationId xmlns:a16="http://schemas.microsoft.com/office/drawing/2014/main" id="{2FA739CF-3FF6-4D72-BB66-86C3C0679A75}"/>
                  </a:ext>
                </a:extLst>
              </p:cNvPr>
              <p:cNvSpPr/>
              <p:nvPr/>
            </p:nvSpPr>
            <p:spPr>
              <a:xfrm>
                <a:off x="4714875" y="5264151"/>
                <a:ext cx="981075" cy="171450"/>
              </a:xfrm>
              <a:prstGeom prst="round2SameRect">
                <a:avLst>
                  <a:gd name="adj1" fmla="val 0"/>
                  <a:gd name="adj2" fmla="val 34722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9" name="四角形: 上の 2 つの角を丸める 638">
                <a:extLst>
                  <a:ext uri="{FF2B5EF4-FFF2-40B4-BE49-F238E27FC236}">
                    <a16:creationId xmlns:a16="http://schemas.microsoft.com/office/drawing/2014/main" id="{120A026D-7B4D-4698-81AE-35FB97311D69}"/>
                  </a:ext>
                </a:extLst>
              </p:cNvPr>
              <p:cNvSpPr/>
              <p:nvPr/>
            </p:nvSpPr>
            <p:spPr>
              <a:xfrm>
                <a:off x="4691062" y="5264151"/>
                <a:ext cx="1028702" cy="492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FAFD33CF-AFB4-4BEE-8BC1-242DEE0C19A9}"/>
                </a:ext>
              </a:extLst>
            </p:cNvPr>
            <p:cNvGrpSpPr/>
            <p:nvPr/>
          </p:nvGrpSpPr>
          <p:grpSpPr>
            <a:xfrm>
              <a:off x="1892303" y="5250942"/>
              <a:ext cx="461963" cy="1134740"/>
              <a:chOff x="3867150" y="5022399"/>
              <a:chExt cx="461963" cy="1134740"/>
            </a:xfrm>
          </p:grpSpPr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EA211836-5EB3-4E60-97ED-597F7009FD27}"/>
                  </a:ext>
                </a:extLst>
              </p:cNvPr>
              <p:cNvSpPr/>
              <p:nvPr/>
            </p:nvSpPr>
            <p:spPr>
              <a:xfrm>
                <a:off x="3867150" y="5317530"/>
                <a:ext cx="461963" cy="839609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台形 37">
                <a:extLst>
                  <a:ext uri="{FF2B5EF4-FFF2-40B4-BE49-F238E27FC236}">
                    <a16:creationId xmlns:a16="http://schemas.microsoft.com/office/drawing/2014/main" id="{6A9DECE6-247B-41BC-8BF3-E323F140F146}"/>
                  </a:ext>
                </a:extLst>
              </p:cNvPr>
              <p:cNvSpPr/>
              <p:nvPr/>
            </p:nvSpPr>
            <p:spPr>
              <a:xfrm>
                <a:off x="3867150" y="5090764"/>
                <a:ext cx="461963" cy="226766"/>
              </a:xfrm>
              <a:prstGeom prst="trapezoid">
                <a:avLst/>
              </a:prstGeom>
              <a:solidFill>
                <a:srgbClr val="0033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0" name="正方形/長方形 639">
                <a:extLst>
                  <a:ext uri="{FF2B5EF4-FFF2-40B4-BE49-F238E27FC236}">
                    <a16:creationId xmlns:a16="http://schemas.microsoft.com/office/drawing/2014/main" id="{D3025944-E989-42B7-93DD-D78FE46D814F}"/>
                  </a:ext>
                </a:extLst>
              </p:cNvPr>
              <p:cNvSpPr/>
              <p:nvPr/>
            </p:nvSpPr>
            <p:spPr>
              <a:xfrm>
                <a:off x="3924301" y="5022399"/>
                <a:ext cx="347662" cy="7032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B7D6AFF8-7B7E-4A88-AF3F-8EA578061795}"/>
                  </a:ext>
                </a:extLst>
              </p:cNvPr>
              <p:cNvSpPr/>
              <p:nvPr/>
            </p:nvSpPr>
            <p:spPr>
              <a:xfrm>
                <a:off x="3922712" y="5486400"/>
                <a:ext cx="350838" cy="50881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329CD1FF-0AFA-4AAF-9D50-A974B567134D}"/>
                  </a:ext>
                </a:extLst>
              </p:cNvPr>
              <p:cNvSpPr/>
              <p:nvPr/>
            </p:nvSpPr>
            <p:spPr>
              <a:xfrm rot="16200000">
                <a:off x="4040006" y="5592076"/>
                <a:ext cx="116250" cy="290516"/>
              </a:xfrm>
              <a:custGeom>
                <a:avLst/>
                <a:gdLst>
                  <a:gd name="connsiteX0" fmla="*/ 470072 w 470073"/>
                  <a:gd name="connsiteY0" fmla="*/ 577846 h 1174749"/>
                  <a:gd name="connsiteX1" fmla="*/ 470072 w 470073"/>
                  <a:gd name="connsiteY1" fmla="*/ 679446 h 1174749"/>
                  <a:gd name="connsiteX2" fmla="*/ 101601 w 470073"/>
                  <a:gd name="connsiteY2" fmla="*/ 679446 h 1174749"/>
                  <a:gd name="connsiteX3" fmla="*/ 101601 w 470073"/>
                  <a:gd name="connsiteY3" fmla="*/ 847810 h 1174749"/>
                  <a:gd name="connsiteX4" fmla="*/ 0 w 470073"/>
                  <a:gd name="connsiteY4" fmla="*/ 847810 h 1174749"/>
                  <a:gd name="connsiteX5" fmla="*/ 0 w 470073"/>
                  <a:gd name="connsiteY5" fmla="*/ 679446 h 1174749"/>
                  <a:gd name="connsiteX6" fmla="*/ 0 w 470073"/>
                  <a:gd name="connsiteY6" fmla="*/ 628646 h 1174749"/>
                  <a:gd name="connsiteX7" fmla="*/ 0 w 470073"/>
                  <a:gd name="connsiteY7" fmla="*/ 577846 h 1174749"/>
                  <a:gd name="connsiteX8" fmla="*/ 470072 w 470073"/>
                  <a:gd name="connsiteY8" fmla="*/ 434971 h 1174749"/>
                  <a:gd name="connsiteX9" fmla="*/ 470072 w 470073"/>
                  <a:gd name="connsiteY9" fmla="*/ 536571 h 1174749"/>
                  <a:gd name="connsiteX10" fmla="*/ 0 w 470073"/>
                  <a:gd name="connsiteY10" fmla="*/ 536571 h 1174749"/>
                  <a:gd name="connsiteX11" fmla="*/ 0 w 470073"/>
                  <a:gd name="connsiteY11" fmla="*/ 434971 h 1174749"/>
                  <a:gd name="connsiteX12" fmla="*/ 470073 w 470073"/>
                  <a:gd name="connsiteY12" fmla="*/ 1174749 h 1174749"/>
                  <a:gd name="connsiteX13" fmla="*/ 310631 w 470073"/>
                  <a:gd name="connsiteY13" fmla="*/ 1174749 h 1174749"/>
                  <a:gd name="connsiteX14" fmla="*/ 235039 w 470073"/>
                  <a:gd name="connsiteY14" fmla="*/ 1085938 h 1174749"/>
                  <a:gd name="connsiteX15" fmla="*/ 159447 w 470073"/>
                  <a:gd name="connsiteY15" fmla="*/ 1174749 h 1174749"/>
                  <a:gd name="connsiteX16" fmla="*/ 3 w 470073"/>
                  <a:gd name="connsiteY16" fmla="*/ 1174749 h 1174749"/>
                  <a:gd name="connsiteX17" fmla="*/ 167555 w 470073"/>
                  <a:gd name="connsiteY17" fmla="*/ 977897 h 1174749"/>
                  <a:gd name="connsiteX18" fmla="*/ 0 w 470073"/>
                  <a:gd name="connsiteY18" fmla="*/ 977897 h 1174749"/>
                  <a:gd name="connsiteX19" fmla="*/ 0 w 470073"/>
                  <a:gd name="connsiteY19" fmla="*/ 876296 h 1174749"/>
                  <a:gd name="connsiteX20" fmla="*/ 470072 w 470073"/>
                  <a:gd name="connsiteY20" fmla="*/ 876296 h 1174749"/>
                  <a:gd name="connsiteX21" fmla="*/ 470072 w 470073"/>
                  <a:gd name="connsiteY21" fmla="*/ 977897 h 1174749"/>
                  <a:gd name="connsiteX22" fmla="*/ 302522 w 470073"/>
                  <a:gd name="connsiteY22" fmla="*/ 977897 h 1174749"/>
                  <a:gd name="connsiteX23" fmla="*/ 470073 w 470073"/>
                  <a:gd name="connsiteY23" fmla="*/ 50799 h 1174749"/>
                  <a:gd name="connsiteX24" fmla="*/ 470073 w 470073"/>
                  <a:gd name="connsiteY24" fmla="*/ 156254 h 1174749"/>
                  <a:gd name="connsiteX25" fmla="*/ 374823 w 470073"/>
                  <a:gd name="connsiteY25" fmla="*/ 198436 h 1174749"/>
                  <a:gd name="connsiteX26" fmla="*/ 470073 w 470073"/>
                  <a:gd name="connsiteY26" fmla="*/ 240619 h 1174749"/>
                  <a:gd name="connsiteX27" fmla="*/ 470073 w 470073"/>
                  <a:gd name="connsiteY27" fmla="*/ 346074 h 1174749"/>
                  <a:gd name="connsiteX28" fmla="*/ 470072 w 470073"/>
                  <a:gd name="connsiteY28" fmla="*/ 346074 h 1174749"/>
                  <a:gd name="connsiteX29" fmla="*/ 470072 w 470073"/>
                  <a:gd name="connsiteY29" fmla="*/ 393697 h 1174749"/>
                  <a:gd name="connsiteX30" fmla="*/ 0 w 470073"/>
                  <a:gd name="connsiteY30" fmla="*/ 393697 h 1174749"/>
                  <a:gd name="connsiteX31" fmla="*/ 0 w 470073"/>
                  <a:gd name="connsiteY31" fmla="*/ 292097 h 1174749"/>
                  <a:gd name="connsiteX32" fmla="*/ 348190 w 470073"/>
                  <a:gd name="connsiteY32" fmla="*/ 292097 h 1174749"/>
                  <a:gd name="connsiteX33" fmla="*/ 136698 w 470073"/>
                  <a:gd name="connsiteY33" fmla="*/ 198436 h 1174749"/>
                  <a:gd name="connsiteX34" fmla="*/ 355360 w 470073"/>
                  <a:gd name="connsiteY34" fmla="*/ 101600 h 1174749"/>
                  <a:gd name="connsiteX35" fmla="*/ 0 w 470073"/>
                  <a:gd name="connsiteY35" fmla="*/ 101600 h 1174749"/>
                  <a:gd name="connsiteX36" fmla="*/ 0 w 470073"/>
                  <a:gd name="connsiteY36" fmla="*/ 0 h 1174749"/>
                  <a:gd name="connsiteX37" fmla="*/ 470072 w 470073"/>
                  <a:gd name="connsiteY37" fmla="*/ 0 h 1174749"/>
                  <a:gd name="connsiteX38" fmla="*/ 470072 w 470073"/>
                  <a:gd name="connsiteY38" fmla="*/ 50800 h 1174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70073" h="1174749">
                    <a:moveTo>
                      <a:pt x="470072" y="577846"/>
                    </a:moveTo>
                    <a:lnTo>
                      <a:pt x="470072" y="679446"/>
                    </a:lnTo>
                    <a:lnTo>
                      <a:pt x="101601" y="679446"/>
                    </a:lnTo>
                    <a:lnTo>
                      <a:pt x="101601" y="847810"/>
                    </a:lnTo>
                    <a:lnTo>
                      <a:pt x="0" y="847810"/>
                    </a:lnTo>
                    <a:lnTo>
                      <a:pt x="0" y="679446"/>
                    </a:lnTo>
                    <a:lnTo>
                      <a:pt x="0" y="628646"/>
                    </a:lnTo>
                    <a:lnTo>
                      <a:pt x="0" y="577846"/>
                    </a:lnTo>
                    <a:close/>
                    <a:moveTo>
                      <a:pt x="470072" y="434971"/>
                    </a:moveTo>
                    <a:lnTo>
                      <a:pt x="470072" y="536571"/>
                    </a:lnTo>
                    <a:lnTo>
                      <a:pt x="0" y="536571"/>
                    </a:lnTo>
                    <a:lnTo>
                      <a:pt x="0" y="434971"/>
                    </a:lnTo>
                    <a:close/>
                    <a:moveTo>
                      <a:pt x="470073" y="1174749"/>
                    </a:moveTo>
                    <a:lnTo>
                      <a:pt x="310631" y="1174749"/>
                    </a:lnTo>
                    <a:lnTo>
                      <a:pt x="235039" y="1085938"/>
                    </a:lnTo>
                    <a:lnTo>
                      <a:pt x="159447" y="1174749"/>
                    </a:lnTo>
                    <a:lnTo>
                      <a:pt x="3" y="1174749"/>
                    </a:lnTo>
                    <a:lnTo>
                      <a:pt x="167555" y="977897"/>
                    </a:lnTo>
                    <a:lnTo>
                      <a:pt x="0" y="977897"/>
                    </a:lnTo>
                    <a:lnTo>
                      <a:pt x="0" y="876296"/>
                    </a:lnTo>
                    <a:lnTo>
                      <a:pt x="470072" y="876296"/>
                    </a:lnTo>
                    <a:lnTo>
                      <a:pt x="470072" y="977897"/>
                    </a:lnTo>
                    <a:lnTo>
                      <a:pt x="302522" y="977897"/>
                    </a:lnTo>
                    <a:close/>
                    <a:moveTo>
                      <a:pt x="470073" y="50799"/>
                    </a:moveTo>
                    <a:lnTo>
                      <a:pt x="470073" y="156254"/>
                    </a:lnTo>
                    <a:lnTo>
                      <a:pt x="374823" y="198436"/>
                    </a:lnTo>
                    <a:lnTo>
                      <a:pt x="470073" y="240619"/>
                    </a:lnTo>
                    <a:lnTo>
                      <a:pt x="470073" y="346074"/>
                    </a:lnTo>
                    <a:lnTo>
                      <a:pt x="470072" y="346074"/>
                    </a:lnTo>
                    <a:lnTo>
                      <a:pt x="470072" y="393697"/>
                    </a:lnTo>
                    <a:lnTo>
                      <a:pt x="0" y="393697"/>
                    </a:lnTo>
                    <a:lnTo>
                      <a:pt x="0" y="292097"/>
                    </a:lnTo>
                    <a:lnTo>
                      <a:pt x="348190" y="292097"/>
                    </a:lnTo>
                    <a:lnTo>
                      <a:pt x="136698" y="198436"/>
                    </a:lnTo>
                    <a:lnTo>
                      <a:pt x="355360" y="101600"/>
                    </a:lnTo>
                    <a:lnTo>
                      <a:pt x="0" y="101600"/>
                    </a:lnTo>
                    <a:lnTo>
                      <a:pt x="0" y="0"/>
                    </a:lnTo>
                    <a:lnTo>
                      <a:pt x="470072" y="0"/>
                    </a:lnTo>
                    <a:lnTo>
                      <a:pt x="470072" y="5080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2" name="グループ化 971">
              <a:extLst>
                <a:ext uri="{FF2B5EF4-FFF2-40B4-BE49-F238E27FC236}">
                  <a16:creationId xmlns:a16="http://schemas.microsoft.com/office/drawing/2014/main" id="{80831D6E-8135-49A5-B2D7-0910B2A27B48}"/>
                </a:ext>
              </a:extLst>
            </p:cNvPr>
            <p:cNvGrpSpPr/>
            <p:nvPr/>
          </p:nvGrpSpPr>
          <p:grpSpPr>
            <a:xfrm rot="187430">
              <a:off x="1239506" y="6183473"/>
              <a:ext cx="1014040" cy="92882"/>
              <a:chOff x="4691062" y="5264151"/>
              <a:chExt cx="1028702" cy="171450"/>
            </a:xfrm>
          </p:grpSpPr>
          <p:sp>
            <p:nvSpPr>
              <p:cNvPr id="973" name="四角形: 上の 2 つの角を丸める 972">
                <a:extLst>
                  <a:ext uri="{FF2B5EF4-FFF2-40B4-BE49-F238E27FC236}">
                    <a16:creationId xmlns:a16="http://schemas.microsoft.com/office/drawing/2014/main" id="{73793D0B-ABF3-454E-A8A2-998EC958B1C1}"/>
                  </a:ext>
                </a:extLst>
              </p:cNvPr>
              <p:cNvSpPr/>
              <p:nvPr/>
            </p:nvSpPr>
            <p:spPr>
              <a:xfrm>
                <a:off x="4714875" y="5264151"/>
                <a:ext cx="981075" cy="171450"/>
              </a:xfrm>
              <a:prstGeom prst="round2SameRect">
                <a:avLst>
                  <a:gd name="adj1" fmla="val 0"/>
                  <a:gd name="adj2" fmla="val 34722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4" name="四角形: 上の 2 つの角を丸める 973">
                <a:extLst>
                  <a:ext uri="{FF2B5EF4-FFF2-40B4-BE49-F238E27FC236}">
                    <a16:creationId xmlns:a16="http://schemas.microsoft.com/office/drawing/2014/main" id="{12DB4A88-ECEA-4251-86F2-60403C1D5505}"/>
                  </a:ext>
                </a:extLst>
              </p:cNvPr>
              <p:cNvSpPr/>
              <p:nvPr/>
            </p:nvSpPr>
            <p:spPr>
              <a:xfrm>
                <a:off x="4691062" y="5264151"/>
                <a:ext cx="1028702" cy="492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78" name="グループ化 977">
              <a:extLst>
                <a:ext uri="{FF2B5EF4-FFF2-40B4-BE49-F238E27FC236}">
                  <a16:creationId xmlns:a16="http://schemas.microsoft.com/office/drawing/2014/main" id="{30923727-3D2D-4828-BA82-91EFFC9060F1}"/>
                </a:ext>
              </a:extLst>
            </p:cNvPr>
            <p:cNvGrpSpPr/>
            <p:nvPr/>
          </p:nvGrpSpPr>
          <p:grpSpPr>
            <a:xfrm>
              <a:off x="1351553" y="6291818"/>
              <a:ext cx="1014040" cy="92882"/>
              <a:chOff x="4691062" y="5264151"/>
              <a:chExt cx="1028702" cy="171450"/>
            </a:xfrm>
          </p:grpSpPr>
          <p:sp>
            <p:nvSpPr>
              <p:cNvPr id="979" name="四角形: 上の 2 つの角を丸める 978">
                <a:extLst>
                  <a:ext uri="{FF2B5EF4-FFF2-40B4-BE49-F238E27FC236}">
                    <a16:creationId xmlns:a16="http://schemas.microsoft.com/office/drawing/2014/main" id="{E8364801-A32B-4CA4-AE1D-623F5ED83166}"/>
                  </a:ext>
                </a:extLst>
              </p:cNvPr>
              <p:cNvSpPr/>
              <p:nvPr/>
            </p:nvSpPr>
            <p:spPr>
              <a:xfrm>
                <a:off x="4714875" y="5264151"/>
                <a:ext cx="981075" cy="171450"/>
              </a:xfrm>
              <a:prstGeom prst="round2SameRect">
                <a:avLst>
                  <a:gd name="adj1" fmla="val 0"/>
                  <a:gd name="adj2" fmla="val 34722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0" name="四角形: 上の 2 つの角を丸める 979">
                <a:extLst>
                  <a:ext uri="{FF2B5EF4-FFF2-40B4-BE49-F238E27FC236}">
                    <a16:creationId xmlns:a16="http://schemas.microsoft.com/office/drawing/2014/main" id="{942CB32F-8709-407B-8C52-7FB8455D3099}"/>
                  </a:ext>
                </a:extLst>
              </p:cNvPr>
              <p:cNvSpPr/>
              <p:nvPr/>
            </p:nvSpPr>
            <p:spPr>
              <a:xfrm>
                <a:off x="4691062" y="5264151"/>
                <a:ext cx="1028702" cy="492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99" name="グループ化 1198">
              <a:extLst>
                <a:ext uri="{FF2B5EF4-FFF2-40B4-BE49-F238E27FC236}">
                  <a16:creationId xmlns:a16="http://schemas.microsoft.com/office/drawing/2014/main" id="{B30DADB3-A659-4E98-A2F6-EA3522D15342}"/>
                </a:ext>
              </a:extLst>
            </p:cNvPr>
            <p:cNvGrpSpPr/>
            <p:nvPr/>
          </p:nvGrpSpPr>
          <p:grpSpPr>
            <a:xfrm rot="275858">
              <a:off x="1412504" y="5841194"/>
              <a:ext cx="459195" cy="332438"/>
              <a:chOff x="4174331" y="713462"/>
              <a:chExt cx="725602" cy="525305"/>
            </a:xfrm>
          </p:grpSpPr>
          <p:sp>
            <p:nvSpPr>
              <p:cNvPr id="1200" name="四角形: 角を丸くする 1199">
                <a:extLst>
                  <a:ext uri="{FF2B5EF4-FFF2-40B4-BE49-F238E27FC236}">
                    <a16:creationId xmlns:a16="http://schemas.microsoft.com/office/drawing/2014/main" id="{41113A2B-0149-44BA-BBD1-27BF4756FC77}"/>
                  </a:ext>
                </a:extLst>
              </p:cNvPr>
              <p:cNvSpPr/>
              <p:nvPr/>
            </p:nvSpPr>
            <p:spPr>
              <a:xfrm rot="896947">
                <a:off x="4580212" y="887979"/>
                <a:ext cx="123971" cy="108358"/>
              </a:xfrm>
              <a:prstGeom prst="roundRect">
                <a:avLst/>
              </a:prstGeom>
              <a:solidFill>
                <a:srgbClr val="33CC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四角形: 角を丸くする 1200">
                <a:extLst>
                  <a:ext uri="{FF2B5EF4-FFF2-40B4-BE49-F238E27FC236}">
                    <a16:creationId xmlns:a16="http://schemas.microsoft.com/office/drawing/2014/main" id="{973A055B-E76B-4D2F-8EFF-4C46C41115F7}"/>
                  </a:ext>
                </a:extLst>
              </p:cNvPr>
              <p:cNvSpPr/>
              <p:nvPr/>
            </p:nvSpPr>
            <p:spPr>
              <a:xfrm>
                <a:off x="4313631" y="1114342"/>
                <a:ext cx="123971" cy="108358"/>
              </a:xfrm>
              <a:prstGeom prst="roundRect">
                <a:avLst/>
              </a:prstGeom>
              <a:solidFill>
                <a:srgbClr val="33CC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四角形: 角を丸くする 1201">
                <a:extLst>
                  <a:ext uri="{FF2B5EF4-FFF2-40B4-BE49-F238E27FC236}">
                    <a16:creationId xmlns:a16="http://schemas.microsoft.com/office/drawing/2014/main" id="{2DF7DF4D-AA68-4FEE-9BC1-180B63932E0D}"/>
                  </a:ext>
                </a:extLst>
              </p:cNvPr>
              <p:cNvSpPr/>
              <p:nvPr/>
            </p:nvSpPr>
            <p:spPr>
              <a:xfrm>
                <a:off x="4484567" y="1114342"/>
                <a:ext cx="123971" cy="108358"/>
              </a:xfrm>
              <a:prstGeom prst="roundRect">
                <a:avLst/>
              </a:prstGeom>
              <a:solidFill>
                <a:srgbClr val="33CC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3" name="四角形: 角を丸くする 1202">
                <a:extLst>
                  <a:ext uri="{FF2B5EF4-FFF2-40B4-BE49-F238E27FC236}">
                    <a16:creationId xmlns:a16="http://schemas.microsoft.com/office/drawing/2014/main" id="{EA1A5832-ACD7-4D91-A276-39CEB6E1CBC8}"/>
                  </a:ext>
                </a:extLst>
              </p:cNvPr>
              <p:cNvSpPr/>
              <p:nvPr/>
            </p:nvSpPr>
            <p:spPr>
              <a:xfrm>
                <a:off x="4644624" y="1114342"/>
                <a:ext cx="123971" cy="108358"/>
              </a:xfrm>
              <a:prstGeom prst="roundRect">
                <a:avLst/>
              </a:prstGeom>
              <a:solidFill>
                <a:srgbClr val="33CC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4" name="四角形: 角を丸くする 1203">
                <a:extLst>
                  <a:ext uri="{FF2B5EF4-FFF2-40B4-BE49-F238E27FC236}">
                    <a16:creationId xmlns:a16="http://schemas.microsoft.com/office/drawing/2014/main" id="{714376ED-74F4-4187-9B98-B066E5CF65B1}"/>
                  </a:ext>
                </a:extLst>
              </p:cNvPr>
              <p:cNvSpPr/>
              <p:nvPr/>
            </p:nvSpPr>
            <p:spPr>
              <a:xfrm>
                <a:off x="4405000" y="1100412"/>
                <a:ext cx="123971" cy="108358"/>
              </a:xfrm>
              <a:prstGeom prst="round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5" name="四角形: 角を丸くする 1204">
                <a:extLst>
                  <a:ext uri="{FF2B5EF4-FFF2-40B4-BE49-F238E27FC236}">
                    <a16:creationId xmlns:a16="http://schemas.microsoft.com/office/drawing/2014/main" id="{599AA09D-B06D-4625-ADB6-EF5D58618795}"/>
                  </a:ext>
                </a:extLst>
              </p:cNvPr>
              <p:cNvSpPr/>
              <p:nvPr/>
            </p:nvSpPr>
            <p:spPr>
              <a:xfrm>
                <a:off x="4564544" y="1100412"/>
                <a:ext cx="123971" cy="108358"/>
              </a:xfrm>
              <a:prstGeom prst="round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6" name="四角形: 角を丸くする 1205">
                <a:extLst>
                  <a:ext uri="{FF2B5EF4-FFF2-40B4-BE49-F238E27FC236}">
                    <a16:creationId xmlns:a16="http://schemas.microsoft.com/office/drawing/2014/main" id="{4F5EC068-A5ED-4AAA-BD0D-76FA75936C5F}"/>
                  </a:ext>
                </a:extLst>
              </p:cNvPr>
              <p:cNvSpPr/>
              <p:nvPr/>
            </p:nvSpPr>
            <p:spPr>
              <a:xfrm rot="21224044">
                <a:off x="4280516" y="1004805"/>
                <a:ext cx="123971" cy="108358"/>
              </a:xfrm>
              <a:prstGeom prst="roundRect">
                <a:avLst/>
              </a:prstGeom>
              <a:solidFill>
                <a:srgbClr val="33CC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7" name="四角形: 角を丸くする 1206">
                <a:extLst>
                  <a:ext uri="{FF2B5EF4-FFF2-40B4-BE49-F238E27FC236}">
                    <a16:creationId xmlns:a16="http://schemas.microsoft.com/office/drawing/2014/main" id="{DE28FBA1-32B0-45BD-815B-9FEE0A637FF8}"/>
                  </a:ext>
                </a:extLst>
              </p:cNvPr>
              <p:cNvSpPr/>
              <p:nvPr/>
            </p:nvSpPr>
            <p:spPr>
              <a:xfrm>
                <a:off x="4484567" y="1004805"/>
                <a:ext cx="123971" cy="108358"/>
              </a:xfrm>
              <a:prstGeom prst="roundRect">
                <a:avLst/>
              </a:prstGeom>
              <a:solidFill>
                <a:srgbClr val="33CC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8" name="四角形: 角を丸くする 1207">
                <a:extLst>
                  <a:ext uri="{FF2B5EF4-FFF2-40B4-BE49-F238E27FC236}">
                    <a16:creationId xmlns:a16="http://schemas.microsoft.com/office/drawing/2014/main" id="{97FCDF23-6FD5-4C84-876C-739680447FFF}"/>
                  </a:ext>
                </a:extLst>
              </p:cNvPr>
              <p:cNvSpPr/>
              <p:nvPr/>
            </p:nvSpPr>
            <p:spPr>
              <a:xfrm rot="781274">
                <a:off x="4672216" y="1004805"/>
                <a:ext cx="123971" cy="108358"/>
              </a:xfrm>
              <a:prstGeom prst="roundRect">
                <a:avLst/>
              </a:prstGeom>
              <a:solidFill>
                <a:srgbClr val="33CC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9" name="四角形: 角を丸くする 1208">
                <a:extLst>
                  <a:ext uri="{FF2B5EF4-FFF2-40B4-BE49-F238E27FC236}">
                    <a16:creationId xmlns:a16="http://schemas.microsoft.com/office/drawing/2014/main" id="{699DB1A0-7BE1-4329-A2EB-1F406135D62F}"/>
                  </a:ext>
                </a:extLst>
              </p:cNvPr>
              <p:cNvSpPr/>
              <p:nvPr/>
            </p:nvSpPr>
            <p:spPr>
              <a:xfrm rot="710812">
                <a:off x="4389317" y="992899"/>
                <a:ext cx="123971" cy="108358"/>
              </a:xfrm>
              <a:prstGeom prst="round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0" name="四角形: 角を丸くする 1209">
                <a:extLst>
                  <a:ext uri="{FF2B5EF4-FFF2-40B4-BE49-F238E27FC236}">
                    <a16:creationId xmlns:a16="http://schemas.microsoft.com/office/drawing/2014/main" id="{69DC1354-0616-4A18-92A2-2E82AAD548A9}"/>
                  </a:ext>
                </a:extLst>
              </p:cNvPr>
              <p:cNvSpPr/>
              <p:nvPr/>
            </p:nvSpPr>
            <p:spPr>
              <a:xfrm>
                <a:off x="4557916" y="992899"/>
                <a:ext cx="123971" cy="108358"/>
              </a:xfrm>
              <a:prstGeom prst="round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1" name="四角形: 角を丸くする 1210">
                <a:extLst>
                  <a:ext uri="{FF2B5EF4-FFF2-40B4-BE49-F238E27FC236}">
                    <a16:creationId xmlns:a16="http://schemas.microsoft.com/office/drawing/2014/main" id="{987093A9-B819-4051-BDFE-52D01D043FA3}"/>
                  </a:ext>
                </a:extLst>
              </p:cNvPr>
              <p:cNvSpPr/>
              <p:nvPr/>
            </p:nvSpPr>
            <p:spPr>
              <a:xfrm rot="781274">
                <a:off x="4717458" y="905516"/>
                <a:ext cx="123971" cy="108358"/>
              </a:xfrm>
              <a:prstGeom prst="roundRect">
                <a:avLst/>
              </a:prstGeom>
              <a:solidFill>
                <a:srgbClr val="33CC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2" name="四角形: 角を丸くする 1211">
                <a:extLst>
                  <a:ext uri="{FF2B5EF4-FFF2-40B4-BE49-F238E27FC236}">
                    <a16:creationId xmlns:a16="http://schemas.microsoft.com/office/drawing/2014/main" id="{E830BDB9-D1DF-403A-BBD2-103B07FB1809}"/>
                  </a:ext>
                </a:extLst>
              </p:cNvPr>
              <p:cNvSpPr/>
              <p:nvPr/>
            </p:nvSpPr>
            <p:spPr>
              <a:xfrm rot="21224044">
                <a:off x="4244797" y="897649"/>
                <a:ext cx="123971" cy="108358"/>
              </a:xfrm>
              <a:prstGeom prst="round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3" name="四角形: 角を丸くする 1212">
                <a:extLst>
                  <a:ext uri="{FF2B5EF4-FFF2-40B4-BE49-F238E27FC236}">
                    <a16:creationId xmlns:a16="http://schemas.microsoft.com/office/drawing/2014/main" id="{099DBE7E-2F9D-4270-9F8F-1EC3C84784EC}"/>
                  </a:ext>
                </a:extLst>
              </p:cNvPr>
              <p:cNvSpPr/>
              <p:nvPr/>
            </p:nvSpPr>
            <p:spPr>
              <a:xfrm rot="896947">
                <a:off x="4418051" y="888385"/>
                <a:ext cx="123971" cy="108358"/>
              </a:xfrm>
              <a:prstGeom prst="roundRect">
                <a:avLst/>
              </a:prstGeom>
              <a:solidFill>
                <a:srgbClr val="33CC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14" name="グループ化 1213">
                <a:extLst>
                  <a:ext uri="{FF2B5EF4-FFF2-40B4-BE49-F238E27FC236}">
                    <a16:creationId xmlns:a16="http://schemas.microsoft.com/office/drawing/2014/main" id="{148255E3-1412-4A18-A669-64B31B976E79}"/>
                  </a:ext>
                </a:extLst>
              </p:cNvPr>
              <p:cNvGrpSpPr/>
              <p:nvPr/>
            </p:nvGrpSpPr>
            <p:grpSpPr>
              <a:xfrm>
                <a:off x="4174331" y="713462"/>
                <a:ext cx="725602" cy="525305"/>
                <a:chOff x="4174331" y="713462"/>
                <a:chExt cx="725602" cy="525305"/>
              </a:xfrm>
              <a:solidFill>
                <a:srgbClr val="00B0F0">
                  <a:alpha val="20000"/>
                </a:srgbClr>
              </a:solidFill>
            </p:grpSpPr>
            <p:sp>
              <p:nvSpPr>
                <p:cNvPr id="1215" name="台形 1214">
                  <a:extLst>
                    <a:ext uri="{FF2B5EF4-FFF2-40B4-BE49-F238E27FC236}">
                      <a16:creationId xmlns:a16="http://schemas.microsoft.com/office/drawing/2014/main" id="{E9309110-A642-406F-AD1B-6DDED4D3E8EB}"/>
                    </a:ext>
                  </a:extLst>
                </p:cNvPr>
                <p:cNvSpPr/>
                <p:nvPr/>
              </p:nvSpPr>
              <p:spPr>
                <a:xfrm rot="10800000">
                  <a:off x="4183772" y="793750"/>
                  <a:ext cx="706721" cy="445017"/>
                </a:xfrm>
                <a:prstGeom prst="trapezoi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6" name="四角形: 上の 2 つの角を丸める 1215">
                  <a:extLst>
                    <a:ext uri="{FF2B5EF4-FFF2-40B4-BE49-F238E27FC236}">
                      <a16:creationId xmlns:a16="http://schemas.microsoft.com/office/drawing/2014/main" id="{D1BF7F95-B901-4B21-AF00-CD24E5E130FB}"/>
                    </a:ext>
                  </a:extLst>
                </p:cNvPr>
                <p:cNvSpPr/>
                <p:nvPr/>
              </p:nvSpPr>
              <p:spPr>
                <a:xfrm>
                  <a:off x="4174331" y="713462"/>
                  <a:ext cx="725602" cy="79493"/>
                </a:xfrm>
                <a:prstGeom prst="round2Same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17" name="グループ化 1216">
              <a:extLst>
                <a:ext uri="{FF2B5EF4-FFF2-40B4-BE49-F238E27FC236}">
                  <a16:creationId xmlns:a16="http://schemas.microsoft.com/office/drawing/2014/main" id="{D3BFFB42-A703-4A98-AAAA-48C038CB965B}"/>
                </a:ext>
              </a:extLst>
            </p:cNvPr>
            <p:cNvGrpSpPr/>
            <p:nvPr/>
          </p:nvGrpSpPr>
          <p:grpSpPr>
            <a:xfrm>
              <a:off x="1096323" y="5141518"/>
              <a:ext cx="838577" cy="131483"/>
              <a:chOff x="3310453" y="4293395"/>
              <a:chExt cx="1422758" cy="265676"/>
            </a:xfrm>
          </p:grpSpPr>
          <p:grpSp>
            <p:nvGrpSpPr>
              <p:cNvPr id="1218" name="グループ化 1217">
                <a:extLst>
                  <a:ext uri="{FF2B5EF4-FFF2-40B4-BE49-F238E27FC236}">
                    <a16:creationId xmlns:a16="http://schemas.microsoft.com/office/drawing/2014/main" id="{97470F2F-5405-403E-A9BB-9D43A3A53A89}"/>
                  </a:ext>
                </a:extLst>
              </p:cNvPr>
              <p:cNvGrpSpPr/>
              <p:nvPr/>
            </p:nvGrpSpPr>
            <p:grpSpPr>
              <a:xfrm>
                <a:off x="3532728" y="4330652"/>
                <a:ext cx="1012061" cy="207369"/>
                <a:chOff x="4600139" y="3916740"/>
                <a:chExt cx="1012061" cy="207369"/>
              </a:xfrm>
            </p:grpSpPr>
            <p:sp>
              <p:nvSpPr>
                <p:cNvPr id="1222" name="雲 1221">
                  <a:extLst>
                    <a:ext uri="{FF2B5EF4-FFF2-40B4-BE49-F238E27FC236}">
                      <a16:creationId xmlns:a16="http://schemas.microsoft.com/office/drawing/2014/main" id="{872DA6BA-29B9-4DC9-8430-BC426802F966}"/>
                    </a:ext>
                  </a:extLst>
                </p:cNvPr>
                <p:cNvSpPr/>
                <p:nvPr/>
              </p:nvSpPr>
              <p:spPr>
                <a:xfrm>
                  <a:off x="4708678" y="3929063"/>
                  <a:ext cx="300148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3" name="雲 1222">
                  <a:extLst>
                    <a:ext uri="{FF2B5EF4-FFF2-40B4-BE49-F238E27FC236}">
                      <a16:creationId xmlns:a16="http://schemas.microsoft.com/office/drawing/2014/main" id="{C4930CCC-CFBC-4737-B48A-E1C56B169903}"/>
                    </a:ext>
                  </a:extLst>
                </p:cNvPr>
                <p:cNvSpPr/>
                <p:nvPr/>
              </p:nvSpPr>
              <p:spPr>
                <a:xfrm>
                  <a:off x="4867528" y="3992563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4" name="雲 1223">
                  <a:extLst>
                    <a:ext uri="{FF2B5EF4-FFF2-40B4-BE49-F238E27FC236}">
                      <a16:creationId xmlns:a16="http://schemas.microsoft.com/office/drawing/2014/main" id="{7ADBBF6F-E76F-478C-A6DD-9F1C47278035}"/>
                    </a:ext>
                  </a:extLst>
                </p:cNvPr>
                <p:cNvSpPr/>
                <p:nvPr/>
              </p:nvSpPr>
              <p:spPr>
                <a:xfrm>
                  <a:off x="4991252" y="3916740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5" name="雲 1224">
                  <a:extLst>
                    <a:ext uri="{FF2B5EF4-FFF2-40B4-BE49-F238E27FC236}">
                      <a16:creationId xmlns:a16="http://schemas.microsoft.com/office/drawing/2014/main" id="{C3D9CB17-BA84-4268-8658-B774FA6B0C8F}"/>
                    </a:ext>
                  </a:extLst>
                </p:cNvPr>
                <p:cNvSpPr/>
                <p:nvPr/>
              </p:nvSpPr>
              <p:spPr>
                <a:xfrm>
                  <a:off x="5016753" y="3986213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6" name="雲 1225">
                  <a:extLst>
                    <a:ext uri="{FF2B5EF4-FFF2-40B4-BE49-F238E27FC236}">
                      <a16:creationId xmlns:a16="http://schemas.microsoft.com/office/drawing/2014/main" id="{BCECD88F-CDC9-43DC-AB77-422E23FEC877}"/>
                    </a:ext>
                  </a:extLst>
                </p:cNvPr>
                <p:cNvSpPr/>
                <p:nvPr/>
              </p:nvSpPr>
              <p:spPr>
                <a:xfrm>
                  <a:off x="5143753" y="4002088"/>
                  <a:ext cx="271484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7" name="雲 1226">
                  <a:extLst>
                    <a:ext uri="{FF2B5EF4-FFF2-40B4-BE49-F238E27FC236}">
                      <a16:creationId xmlns:a16="http://schemas.microsoft.com/office/drawing/2014/main" id="{3BE570BD-FE09-4BFA-A3CC-2D7D366CA440}"/>
                    </a:ext>
                  </a:extLst>
                </p:cNvPr>
                <p:cNvSpPr/>
                <p:nvPr/>
              </p:nvSpPr>
              <p:spPr>
                <a:xfrm>
                  <a:off x="5235382" y="3938165"/>
                  <a:ext cx="235404" cy="125558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8" name="雲 1227">
                  <a:extLst>
                    <a:ext uri="{FF2B5EF4-FFF2-40B4-BE49-F238E27FC236}">
                      <a16:creationId xmlns:a16="http://schemas.microsoft.com/office/drawing/2014/main" id="{26EDF7AB-AC80-4709-A11D-307ABC3EB62C}"/>
                    </a:ext>
                  </a:extLst>
                </p:cNvPr>
                <p:cNvSpPr/>
                <p:nvPr/>
              </p:nvSpPr>
              <p:spPr>
                <a:xfrm rot="10800000">
                  <a:off x="5335712" y="3992562"/>
                  <a:ext cx="276488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9" name="雲 1228">
                  <a:extLst>
                    <a:ext uri="{FF2B5EF4-FFF2-40B4-BE49-F238E27FC236}">
                      <a16:creationId xmlns:a16="http://schemas.microsoft.com/office/drawing/2014/main" id="{4F2D6AC9-EF81-451E-8B1F-C490DB5038E3}"/>
                    </a:ext>
                  </a:extLst>
                </p:cNvPr>
                <p:cNvSpPr/>
                <p:nvPr/>
              </p:nvSpPr>
              <p:spPr>
                <a:xfrm rot="10800000">
                  <a:off x="4721928" y="3992562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0" name="雲 1229">
                  <a:extLst>
                    <a:ext uri="{FF2B5EF4-FFF2-40B4-BE49-F238E27FC236}">
                      <a16:creationId xmlns:a16="http://schemas.microsoft.com/office/drawing/2014/main" id="{54EFE837-2F78-4359-9F91-806B878F3291}"/>
                    </a:ext>
                  </a:extLst>
                </p:cNvPr>
                <p:cNvSpPr/>
                <p:nvPr/>
              </p:nvSpPr>
              <p:spPr>
                <a:xfrm rot="10800000">
                  <a:off x="4600139" y="3986161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1" name="雲 1230">
                  <a:extLst>
                    <a:ext uri="{FF2B5EF4-FFF2-40B4-BE49-F238E27FC236}">
                      <a16:creationId xmlns:a16="http://schemas.microsoft.com/office/drawing/2014/main" id="{C9B308A8-5516-4CE1-8E8D-E8CAE3092660}"/>
                    </a:ext>
                  </a:extLst>
                </p:cNvPr>
                <p:cNvSpPr/>
                <p:nvPr/>
              </p:nvSpPr>
              <p:spPr>
                <a:xfrm>
                  <a:off x="5118701" y="3921496"/>
                  <a:ext cx="235404" cy="125558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19" name="楕円 136">
                <a:extLst>
                  <a:ext uri="{FF2B5EF4-FFF2-40B4-BE49-F238E27FC236}">
                    <a16:creationId xmlns:a16="http://schemas.microsoft.com/office/drawing/2014/main" id="{E6C6841E-B1A3-4192-8A27-D3BE2CEDD0FC}"/>
                  </a:ext>
                </a:extLst>
              </p:cNvPr>
              <p:cNvSpPr/>
              <p:nvPr/>
            </p:nvSpPr>
            <p:spPr>
              <a:xfrm>
                <a:off x="3449345" y="4293395"/>
                <a:ext cx="1151230" cy="265676"/>
              </a:xfrm>
              <a:custGeom>
                <a:avLst/>
                <a:gdLst>
                  <a:gd name="connsiteX0" fmla="*/ 0 w 1220496"/>
                  <a:gd name="connsiteY0" fmla="*/ 182126 h 364252"/>
                  <a:gd name="connsiteX1" fmla="*/ 610248 w 1220496"/>
                  <a:gd name="connsiteY1" fmla="*/ 0 h 364252"/>
                  <a:gd name="connsiteX2" fmla="*/ 1220496 w 1220496"/>
                  <a:gd name="connsiteY2" fmla="*/ 182126 h 364252"/>
                  <a:gd name="connsiteX3" fmla="*/ 610248 w 1220496"/>
                  <a:gd name="connsiteY3" fmla="*/ 364252 h 364252"/>
                  <a:gd name="connsiteX4" fmla="*/ 0 w 1220496"/>
                  <a:gd name="connsiteY4" fmla="*/ 182126 h 364252"/>
                  <a:gd name="connsiteX0" fmla="*/ 0 w 1220496"/>
                  <a:gd name="connsiteY0" fmla="*/ 182126 h 364252"/>
                  <a:gd name="connsiteX1" fmla="*/ 610248 w 1220496"/>
                  <a:gd name="connsiteY1" fmla="*/ 0 h 364252"/>
                  <a:gd name="connsiteX2" fmla="*/ 1220496 w 1220496"/>
                  <a:gd name="connsiteY2" fmla="*/ 182126 h 364252"/>
                  <a:gd name="connsiteX3" fmla="*/ 610248 w 1220496"/>
                  <a:gd name="connsiteY3" fmla="*/ 364252 h 364252"/>
                  <a:gd name="connsiteX4" fmla="*/ 0 w 1220496"/>
                  <a:gd name="connsiteY4" fmla="*/ 182126 h 364252"/>
                  <a:gd name="connsiteX0" fmla="*/ 0 w 1220496"/>
                  <a:gd name="connsiteY0" fmla="*/ 182126 h 364252"/>
                  <a:gd name="connsiteX1" fmla="*/ 610248 w 1220496"/>
                  <a:gd name="connsiteY1" fmla="*/ 0 h 364252"/>
                  <a:gd name="connsiteX2" fmla="*/ 1220496 w 1220496"/>
                  <a:gd name="connsiteY2" fmla="*/ 182126 h 364252"/>
                  <a:gd name="connsiteX3" fmla="*/ 610248 w 1220496"/>
                  <a:gd name="connsiteY3" fmla="*/ 364252 h 364252"/>
                  <a:gd name="connsiteX4" fmla="*/ 0 w 1220496"/>
                  <a:gd name="connsiteY4" fmla="*/ 182126 h 364252"/>
                  <a:gd name="connsiteX0" fmla="*/ 0 w 1220496"/>
                  <a:gd name="connsiteY0" fmla="*/ 334526 h 516652"/>
                  <a:gd name="connsiteX1" fmla="*/ 615010 w 1220496"/>
                  <a:gd name="connsiteY1" fmla="*/ 0 h 516652"/>
                  <a:gd name="connsiteX2" fmla="*/ 1220496 w 1220496"/>
                  <a:gd name="connsiteY2" fmla="*/ 334526 h 516652"/>
                  <a:gd name="connsiteX3" fmla="*/ 610248 w 1220496"/>
                  <a:gd name="connsiteY3" fmla="*/ 516652 h 516652"/>
                  <a:gd name="connsiteX4" fmla="*/ 0 w 1220496"/>
                  <a:gd name="connsiteY4" fmla="*/ 334526 h 516652"/>
                  <a:gd name="connsiteX0" fmla="*/ 0 w 1220496"/>
                  <a:gd name="connsiteY0" fmla="*/ 239276 h 421402"/>
                  <a:gd name="connsiteX1" fmla="*/ 610247 w 1220496"/>
                  <a:gd name="connsiteY1" fmla="*/ 0 h 421402"/>
                  <a:gd name="connsiteX2" fmla="*/ 1220496 w 1220496"/>
                  <a:gd name="connsiteY2" fmla="*/ 239276 h 421402"/>
                  <a:gd name="connsiteX3" fmla="*/ 610248 w 1220496"/>
                  <a:gd name="connsiteY3" fmla="*/ 421402 h 421402"/>
                  <a:gd name="connsiteX4" fmla="*/ 0 w 1220496"/>
                  <a:gd name="connsiteY4" fmla="*/ 239276 h 421402"/>
                  <a:gd name="connsiteX0" fmla="*/ 0 w 1220496"/>
                  <a:gd name="connsiteY0" fmla="*/ 239276 h 345202"/>
                  <a:gd name="connsiteX1" fmla="*/ 610247 w 1220496"/>
                  <a:gd name="connsiteY1" fmla="*/ 0 h 345202"/>
                  <a:gd name="connsiteX2" fmla="*/ 1220496 w 1220496"/>
                  <a:gd name="connsiteY2" fmla="*/ 239276 h 345202"/>
                  <a:gd name="connsiteX3" fmla="*/ 610248 w 1220496"/>
                  <a:gd name="connsiteY3" fmla="*/ 345202 h 345202"/>
                  <a:gd name="connsiteX4" fmla="*/ 0 w 1220496"/>
                  <a:gd name="connsiteY4" fmla="*/ 239276 h 345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0496" h="345202">
                    <a:moveTo>
                      <a:pt x="0" y="239276"/>
                    </a:moveTo>
                    <a:cubicBezTo>
                      <a:pt x="0" y="138691"/>
                      <a:pt x="273216" y="0"/>
                      <a:pt x="610247" y="0"/>
                    </a:cubicBezTo>
                    <a:cubicBezTo>
                      <a:pt x="947278" y="0"/>
                      <a:pt x="1220496" y="138691"/>
                      <a:pt x="1220496" y="239276"/>
                    </a:cubicBezTo>
                    <a:cubicBezTo>
                      <a:pt x="1220496" y="339861"/>
                      <a:pt x="947279" y="345202"/>
                      <a:pt x="610248" y="345202"/>
                    </a:cubicBezTo>
                    <a:cubicBezTo>
                      <a:pt x="273217" y="345202"/>
                      <a:pt x="0" y="339861"/>
                      <a:pt x="0" y="239276"/>
                    </a:cubicBez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0" name="フリーフォーム: 図形 1219">
                <a:extLst>
                  <a:ext uri="{FF2B5EF4-FFF2-40B4-BE49-F238E27FC236}">
                    <a16:creationId xmlns:a16="http://schemas.microsoft.com/office/drawing/2014/main" id="{A3E89429-B1A1-45FF-A104-7F864301CE84}"/>
                  </a:ext>
                </a:extLst>
              </p:cNvPr>
              <p:cNvSpPr/>
              <p:nvPr/>
            </p:nvSpPr>
            <p:spPr>
              <a:xfrm>
                <a:off x="3310453" y="4452673"/>
                <a:ext cx="141135" cy="42090"/>
              </a:xfrm>
              <a:custGeom>
                <a:avLst/>
                <a:gdLst>
                  <a:gd name="connsiteX0" fmla="*/ 139061 w 141135"/>
                  <a:gd name="connsiteY0" fmla="*/ 0 h 42090"/>
                  <a:gd name="connsiteX1" fmla="*/ 131206 w 141135"/>
                  <a:gd name="connsiteY1" fmla="*/ 20244 h 42090"/>
                  <a:gd name="connsiteX2" fmla="*/ 141135 w 141135"/>
                  <a:gd name="connsiteY2" fmla="*/ 42090 h 42090"/>
                  <a:gd name="connsiteX3" fmla="*/ 120602 w 141135"/>
                  <a:gd name="connsiteY3" fmla="*/ 40297 h 42090"/>
                  <a:gd name="connsiteX4" fmla="*/ 0 w 141135"/>
                  <a:gd name="connsiteY4" fmla="*/ 16185 h 42090"/>
                  <a:gd name="connsiteX5" fmla="*/ 120601 w 141135"/>
                  <a:gd name="connsiteY5" fmla="*/ 558 h 42090"/>
                  <a:gd name="connsiteX6" fmla="*/ 139061 w 141135"/>
                  <a:gd name="connsiteY6" fmla="*/ 0 h 4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1135" h="42090">
                    <a:moveTo>
                      <a:pt x="139061" y="0"/>
                    </a:moveTo>
                    <a:lnTo>
                      <a:pt x="131206" y="20244"/>
                    </a:lnTo>
                    <a:lnTo>
                      <a:pt x="141135" y="42090"/>
                    </a:lnTo>
                    <a:lnTo>
                      <a:pt x="120602" y="40297"/>
                    </a:lnTo>
                    <a:cubicBezTo>
                      <a:pt x="44460" y="32432"/>
                      <a:pt x="0" y="23770"/>
                      <a:pt x="0" y="16185"/>
                    </a:cubicBezTo>
                    <a:cubicBezTo>
                      <a:pt x="0" y="8601"/>
                      <a:pt x="44460" y="3709"/>
                      <a:pt x="120601" y="558"/>
                    </a:cubicBezTo>
                    <a:lnTo>
                      <a:pt x="139061" y="0"/>
                    </a:ln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1" name="フリーフォーム: 図形 1220">
                <a:extLst>
                  <a:ext uri="{FF2B5EF4-FFF2-40B4-BE49-F238E27FC236}">
                    <a16:creationId xmlns:a16="http://schemas.microsoft.com/office/drawing/2014/main" id="{1F9D4AAB-8105-43B3-8997-301E70378EBA}"/>
                  </a:ext>
                </a:extLst>
              </p:cNvPr>
              <p:cNvSpPr/>
              <p:nvPr/>
            </p:nvSpPr>
            <p:spPr>
              <a:xfrm>
                <a:off x="4593451" y="4458294"/>
                <a:ext cx="139760" cy="41930"/>
              </a:xfrm>
              <a:custGeom>
                <a:avLst/>
                <a:gdLst>
                  <a:gd name="connsiteX0" fmla="*/ 2035 w 139760"/>
                  <a:gd name="connsiteY0" fmla="*/ 0 h 41930"/>
                  <a:gd name="connsiteX1" fmla="*/ 19159 w 139760"/>
                  <a:gd name="connsiteY1" fmla="*/ 518 h 41930"/>
                  <a:gd name="connsiteX2" fmla="*/ 139760 w 139760"/>
                  <a:gd name="connsiteY2" fmla="*/ 16145 h 41930"/>
                  <a:gd name="connsiteX3" fmla="*/ 19159 w 139760"/>
                  <a:gd name="connsiteY3" fmla="*/ 40257 h 41930"/>
                  <a:gd name="connsiteX4" fmla="*/ 0 w 139760"/>
                  <a:gd name="connsiteY4" fmla="*/ 41930 h 41930"/>
                  <a:gd name="connsiteX5" fmla="*/ 9874 w 139760"/>
                  <a:gd name="connsiteY5" fmla="*/ 20204 h 41930"/>
                  <a:gd name="connsiteX6" fmla="*/ 2035 w 139760"/>
                  <a:gd name="connsiteY6" fmla="*/ 0 h 41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760" h="41930">
                    <a:moveTo>
                      <a:pt x="2035" y="0"/>
                    </a:moveTo>
                    <a:lnTo>
                      <a:pt x="19159" y="518"/>
                    </a:lnTo>
                    <a:cubicBezTo>
                      <a:pt x="95301" y="3669"/>
                      <a:pt x="139760" y="8561"/>
                      <a:pt x="139760" y="16145"/>
                    </a:cubicBezTo>
                    <a:cubicBezTo>
                      <a:pt x="139760" y="23730"/>
                      <a:pt x="95301" y="32392"/>
                      <a:pt x="19159" y="40257"/>
                    </a:cubicBezTo>
                    <a:lnTo>
                      <a:pt x="0" y="41930"/>
                    </a:lnTo>
                    <a:lnTo>
                      <a:pt x="9874" y="20204"/>
                    </a:lnTo>
                    <a:lnTo>
                      <a:pt x="2035" y="0"/>
                    </a:ln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DC9C1984-ECA7-4D66-BDFD-37C8FE80BDAF}"/>
                </a:ext>
              </a:extLst>
            </p:cNvPr>
            <p:cNvGrpSpPr/>
            <p:nvPr/>
          </p:nvGrpSpPr>
          <p:grpSpPr>
            <a:xfrm>
              <a:off x="965177" y="4993058"/>
              <a:ext cx="2196309" cy="1421505"/>
              <a:chOff x="4077492" y="1852160"/>
              <a:chExt cx="2196309" cy="1421505"/>
            </a:xfrm>
            <a:solidFill>
              <a:srgbClr val="FF0000"/>
            </a:solidFill>
          </p:grpSpPr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C702963B-15C3-41E1-A324-4073130EF763}"/>
                  </a:ext>
                </a:extLst>
              </p:cNvPr>
              <p:cNvSpPr/>
              <p:nvPr/>
            </p:nvSpPr>
            <p:spPr>
              <a:xfrm>
                <a:off x="4146549" y="1981678"/>
                <a:ext cx="2063750" cy="1291987"/>
              </a:xfrm>
              <a:custGeom>
                <a:avLst/>
                <a:gdLst>
                  <a:gd name="connsiteX0" fmla="*/ 1829196 w 2063750"/>
                  <a:gd name="connsiteY0" fmla="*/ 890189 h 1291987"/>
                  <a:gd name="connsiteX1" fmla="*/ 1802927 w 2063750"/>
                  <a:gd name="connsiteY1" fmla="*/ 1235390 h 1291987"/>
                  <a:gd name="connsiteX2" fmla="*/ 1847876 w 2063750"/>
                  <a:gd name="connsiteY2" fmla="*/ 1235390 h 1291987"/>
                  <a:gd name="connsiteX3" fmla="*/ 1897551 w 2063750"/>
                  <a:gd name="connsiteY3" fmla="*/ 890189 h 1291987"/>
                  <a:gd name="connsiteX4" fmla="*/ 1697268 w 2063750"/>
                  <a:gd name="connsiteY4" fmla="*/ 890189 h 1291987"/>
                  <a:gd name="connsiteX5" fmla="*/ 1669207 w 2063750"/>
                  <a:gd name="connsiteY5" fmla="*/ 1235390 h 1291987"/>
                  <a:gd name="connsiteX6" fmla="*/ 1757595 w 2063750"/>
                  <a:gd name="connsiteY6" fmla="*/ 1235390 h 1291987"/>
                  <a:gd name="connsiteX7" fmla="*/ 1783864 w 2063750"/>
                  <a:gd name="connsiteY7" fmla="*/ 890189 h 1291987"/>
                  <a:gd name="connsiteX8" fmla="*/ 1565273 w 2063750"/>
                  <a:gd name="connsiteY8" fmla="*/ 890189 h 1291987"/>
                  <a:gd name="connsiteX9" fmla="*/ 1544518 w 2063750"/>
                  <a:gd name="connsiteY9" fmla="*/ 1235390 h 1291987"/>
                  <a:gd name="connsiteX10" fmla="*/ 1627779 w 2063750"/>
                  <a:gd name="connsiteY10" fmla="*/ 1235390 h 1291987"/>
                  <a:gd name="connsiteX11" fmla="*/ 1652325 w 2063750"/>
                  <a:gd name="connsiteY11" fmla="*/ 890189 h 1291987"/>
                  <a:gd name="connsiteX12" fmla="*/ 1437174 w 2063750"/>
                  <a:gd name="connsiteY12" fmla="*/ 890189 h 1291987"/>
                  <a:gd name="connsiteX13" fmla="*/ 1419659 w 2063750"/>
                  <a:gd name="connsiteY13" fmla="*/ 1235390 h 1291987"/>
                  <a:gd name="connsiteX14" fmla="*/ 1506316 w 2063750"/>
                  <a:gd name="connsiteY14" fmla="*/ 1235390 h 1291987"/>
                  <a:gd name="connsiteX15" fmla="*/ 1523830 w 2063750"/>
                  <a:gd name="connsiteY15" fmla="*/ 890189 h 1291987"/>
                  <a:gd name="connsiteX16" fmla="*/ 1309226 w 2063750"/>
                  <a:gd name="connsiteY16" fmla="*/ 890189 h 1291987"/>
                  <a:gd name="connsiteX17" fmla="*/ 1299796 w 2063750"/>
                  <a:gd name="connsiteY17" fmla="*/ 1235390 h 1291987"/>
                  <a:gd name="connsiteX18" fmla="*/ 1381101 w 2063750"/>
                  <a:gd name="connsiteY18" fmla="*/ 1235390 h 1291987"/>
                  <a:gd name="connsiteX19" fmla="*/ 1395345 w 2063750"/>
                  <a:gd name="connsiteY19" fmla="*/ 890189 h 1291987"/>
                  <a:gd name="connsiteX20" fmla="*/ 1182655 w 2063750"/>
                  <a:gd name="connsiteY20" fmla="*/ 890189 h 1291987"/>
                  <a:gd name="connsiteX21" fmla="*/ 1177576 w 2063750"/>
                  <a:gd name="connsiteY21" fmla="*/ 1235390 h 1291987"/>
                  <a:gd name="connsiteX22" fmla="*/ 1264588 w 2063750"/>
                  <a:gd name="connsiteY22" fmla="*/ 1235390 h 1291987"/>
                  <a:gd name="connsiteX23" fmla="*/ 1271031 w 2063750"/>
                  <a:gd name="connsiteY23" fmla="*/ 890189 h 1291987"/>
                  <a:gd name="connsiteX24" fmla="*/ 1056396 w 2063750"/>
                  <a:gd name="connsiteY24" fmla="*/ 890189 h 1291987"/>
                  <a:gd name="connsiteX25" fmla="*/ 1056396 w 2063750"/>
                  <a:gd name="connsiteY25" fmla="*/ 1235390 h 1291987"/>
                  <a:gd name="connsiteX26" fmla="*/ 1140601 w 2063750"/>
                  <a:gd name="connsiteY26" fmla="*/ 1235390 h 1291987"/>
                  <a:gd name="connsiteX27" fmla="*/ 1142543 w 2063750"/>
                  <a:gd name="connsiteY27" fmla="*/ 890189 h 1291987"/>
                  <a:gd name="connsiteX28" fmla="*/ 922626 w 2063750"/>
                  <a:gd name="connsiteY28" fmla="*/ 890189 h 1291987"/>
                  <a:gd name="connsiteX29" fmla="*/ 924568 w 2063750"/>
                  <a:gd name="connsiteY29" fmla="*/ 1235390 h 1291987"/>
                  <a:gd name="connsiteX30" fmla="*/ 1010677 w 2063750"/>
                  <a:gd name="connsiteY30" fmla="*/ 1235390 h 1291987"/>
                  <a:gd name="connsiteX31" fmla="*/ 1010677 w 2063750"/>
                  <a:gd name="connsiteY31" fmla="*/ 890189 h 1291987"/>
                  <a:gd name="connsiteX32" fmla="*/ 796906 w 2063750"/>
                  <a:gd name="connsiteY32" fmla="*/ 890189 h 1291987"/>
                  <a:gd name="connsiteX33" fmla="*/ 803349 w 2063750"/>
                  <a:gd name="connsiteY33" fmla="*/ 1235390 h 1291987"/>
                  <a:gd name="connsiteX34" fmla="*/ 887593 w 2063750"/>
                  <a:gd name="connsiteY34" fmla="*/ 1235390 h 1291987"/>
                  <a:gd name="connsiteX35" fmla="*/ 882514 w 2063750"/>
                  <a:gd name="connsiteY35" fmla="*/ 890189 h 1291987"/>
                  <a:gd name="connsiteX36" fmla="*/ 672677 w 2063750"/>
                  <a:gd name="connsiteY36" fmla="*/ 890189 h 1291987"/>
                  <a:gd name="connsiteX37" fmla="*/ 686921 w 2063750"/>
                  <a:gd name="connsiteY37" fmla="*/ 1235390 h 1291987"/>
                  <a:gd name="connsiteX38" fmla="*/ 768141 w 2063750"/>
                  <a:gd name="connsiteY38" fmla="*/ 1235390 h 1291987"/>
                  <a:gd name="connsiteX39" fmla="*/ 758711 w 2063750"/>
                  <a:gd name="connsiteY39" fmla="*/ 890189 h 1291987"/>
                  <a:gd name="connsiteX40" fmla="*/ 549135 w 2063750"/>
                  <a:gd name="connsiteY40" fmla="*/ 890189 h 1291987"/>
                  <a:gd name="connsiteX41" fmla="*/ 566649 w 2063750"/>
                  <a:gd name="connsiteY41" fmla="*/ 1235390 h 1291987"/>
                  <a:gd name="connsiteX42" fmla="*/ 648363 w 2063750"/>
                  <a:gd name="connsiteY42" fmla="*/ 1235390 h 1291987"/>
                  <a:gd name="connsiteX43" fmla="*/ 630848 w 2063750"/>
                  <a:gd name="connsiteY43" fmla="*/ 890189 h 1291987"/>
                  <a:gd name="connsiteX44" fmla="*/ 420950 w 2063750"/>
                  <a:gd name="connsiteY44" fmla="*/ 890189 h 1291987"/>
                  <a:gd name="connsiteX45" fmla="*/ 445495 w 2063750"/>
                  <a:gd name="connsiteY45" fmla="*/ 1235390 h 1291987"/>
                  <a:gd name="connsiteX46" fmla="*/ 528447 w 2063750"/>
                  <a:gd name="connsiteY46" fmla="*/ 1235390 h 1291987"/>
                  <a:gd name="connsiteX47" fmla="*/ 507692 w 2063750"/>
                  <a:gd name="connsiteY47" fmla="*/ 890189 h 1291987"/>
                  <a:gd name="connsiteX48" fmla="*/ 279884 w 2063750"/>
                  <a:gd name="connsiteY48" fmla="*/ 890189 h 1291987"/>
                  <a:gd name="connsiteX49" fmla="*/ 306153 w 2063750"/>
                  <a:gd name="connsiteY49" fmla="*/ 1235390 h 1291987"/>
                  <a:gd name="connsiteX50" fmla="*/ 404067 w 2063750"/>
                  <a:gd name="connsiteY50" fmla="*/ 1235390 h 1291987"/>
                  <a:gd name="connsiteX51" fmla="*/ 376006 w 2063750"/>
                  <a:gd name="connsiteY51" fmla="*/ 890189 h 1291987"/>
                  <a:gd name="connsiteX52" fmla="*/ 166198 w 2063750"/>
                  <a:gd name="connsiteY52" fmla="*/ 890189 h 1291987"/>
                  <a:gd name="connsiteX53" fmla="*/ 215872 w 2063750"/>
                  <a:gd name="connsiteY53" fmla="*/ 1235390 h 1291987"/>
                  <a:gd name="connsiteX54" fmla="*/ 260820 w 2063750"/>
                  <a:gd name="connsiteY54" fmla="*/ 1235390 h 1291987"/>
                  <a:gd name="connsiteX55" fmla="*/ 234552 w 2063750"/>
                  <a:gd name="connsiteY55" fmla="*/ 890189 h 1291987"/>
                  <a:gd name="connsiteX56" fmla="*/ 1861752 w 2063750"/>
                  <a:gd name="connsiteY56" fmla="*/ 462358 h 1291987"/>
                  <a:gd name="connsiteX57" fmla="*/ 1834094 w 2063750"/>
                  <a:gd name="connsiteY57" fmla="*/ 825816 h 1291987"/>
                  <a:gd name="connsiteX58" fmla="*/ 1906814 w 2063750"/>
                  <a:gd name="connsiteY58" fmla="*/ 825816 h 1291987"/>
                  <a:gd name="connsiteX59" fmla="*/ 1959116 w 2063750"/>
                  <a:gd name="connsiteY59" fmla="*/ 462358 h 1291987"/>
                  <a:gd name="connsiteX60" fmla="*/ 1732045 w 2063750"/>
                  <a:gd name="connsiteY60" fmla="*/ 462358 h 1291987"/>
                  <a:gd name="connsiteX61" fmla="*/ 1702500 w 2063750"/>
                  <a:gd name="connsiteY61" fmla="*/ 825816 h 1291987"/>
                  <a:gd name="connsiteX62" fmla="*/ 1788762 w 2063750"/>
                  <a:gd name="connsiteY62" fmla="*/ 825816 h 1291987"/>
                  <a:gd name="connsiteX63" fmla="*/ 1816420 w 2063750"/>
                  <a:gd name="connsiteY63" fmla="*/ 462358 h 1291987"/>
                  <a:gd name="connsiteX64" fmla="*/ 1590996 w 2063750"/>
                  <a:gd name="connsiteY64" fmla="*/ 462358 h 1291987"/>
                  <a:gd name="connsiteX65" fmla="*/ 1569143 w 2063750"/>
                  <a:gd name="connsiteY65" fmla="*/ 825816 h 1291987"/>
                  <a:gd name="connsiteX66" fmla="*/ 1656902 w 2063750"/>
                  <a:gd name="connsiteY66" fmla="*/ 825816 h 1291987"/>
                  <a:gd name="connsiteX67" fmla="*/ 1682746 w 2063750"/>
                  <a:gd name="connsiteY67" fmla="*/ 462358 h 1291987"/>
                  <a:gd name="connsiteX68" fmla="*/ 1458881 w 2063750"/>
                  <a:gd name="connsiteY68" fmla="*/ 462358 h 1291987"/>
                  <a:gd name="connsiteX69" fmla="*/ 1440440 w 2063750"/>
                  <a:gd name="connsiteY69" fmla="*/ 825816 h 1291987"/>
                  <a:gd name="connsiteX70" fmla="*/ 1527096 w 2063750"/>
                  <a:gd name="connsiteY70" fmla="*/ 825816 h 1291987"/>
                  <a:gd name="connsiteX71" fmla="*/ 1545536 w 2063750"/>
                  <a:gd name="connsiteY71" fmla="*/ 462358 h 1291987"/>
                  <a:gd name="connsiteX72" fmla="*/ 1320913 w 2063750"/>
                  <a:gd name="connsiteY72" fmla="*/ 462358 h 1291987"/>
                  <a:gd name="connsiteX73" fmla="*/ 1310984 w 2063750"/>
                  <a:gd name="connsiteY73" fmla="*/ 825816 h 1291987"/>
                  <a:gd name="connsiteX74" fmla="*/ 1398001 w 2063750"/>
                  <a:gd name="connsiteY74" fmla="*/ 825816 h 1291987"/>
                  <a:gd name="connsiteX75" fmla="*/ 1412998 w 2063750"/>
                  <a:gd name="connsiteY75" fmla="*/ 462358 h 1291987"/>
                  <a:gd name="connsiteX76" fmla="*/ 1188950 w 2063750"/>
                  <a:gd name="connsiteY76" fmla="*/ 462358 h 1291987"/>
                  <a:gd name="connsiteX77" fmla="*/ 1183602 w 2063750"/>
                  <a:gd name="connsiteY77" fmla="*/ 825816 h 1291987"/>
                  <a:gd name="connsiteX78" fmla="*/ 1272233 w 2063750"/>
                  <a:gd name="connsiteY78" fmla="*/ 825816 h 1291987"/>
                  <a:gd name="connsiteX79" fmla="*/ 1279016 w 2063750"/>
                  <a:gd name="connsiteY79" fmla="*/ 462358 h 1291987"/>
                  <a:gd name="connsiteX80" fmla="*/ 1056396 w 2063750"/>
                  <a:gd name="connsiteY80" fmla="*/ 462358 h 1291987"/>
                  <a:gd name="connsiteX81" fmla="*/ 1056396 w 2063750"/>
                  <a:gd name="connsiteY81" fmla="*/ 825816 h 1291987"/>
                  <a:gd name="connsiteX82" fmla="*/ 1142905 w 2063750"/>
                  <a:gd name="connsiteY82" fmla="*/ 825816 h 1291987"/>
                  <a:gd name="connsiteX83" fmla="*/ 1144950 w 2063750"/>
                  <a:gd name="connsiteY83" fmla="*/ 462358 h 1291987"/>
                  <a:gd name="connsiteX84" fmla="*/ 920219 w 2063750"/>
                  <a:gd name="connsiteY84" fmla="*/ 462358 h 1291987"/>
                  <a:gd name="connsiteX85" fmla="*/ 922264 w 2063750"/>
                  <a:gd name="connsiteY85" fmla="*/ 825816 h 1291987"/>
                  <a:gd name="connsiteX86" fmla="*/ 1010677 w 2063750"/>
                  <a:gd name="connsiteY86" fmla="*/ 825816 h 1291987"/>
                  <a:gd name="connsiteX87" fmla="*/ 1010677 w 2063750"/>
                  <a:gd name="connsiteY87" fmla="*/ 462358 h 1291987"/>
                  <a:gd name="connsiteX88" fmla="*/ 788921 w 2063750"/>
                  <a:gd name="connsiteY88" fmla="*/ 462358 h 1291987"/>
                  <a:gd name="connsiteX89" fmla="*/ 795705 w 2063750"/>
                  <a:gd name="connsiteY89" fmla="*/ 825816 h 1291987"/>
                  <a:gd name="connsiteX90" fmla="*/ 881567 w 2063750"/>
                  <a:gd name="connsiteY90" fmla="*/ 825816 h 1291987"/>
                  <a:gd name="connsiteX91" fmla="*/ 876219 w 2063750"/>
                  <a:gd name="connsiteY91" fmla="*/ 462358 h 1291987"/>
                  <a:gd name="connsiteX92" fmla="*/ 655024 w 2063750"/>
                  <a:gd name="connsiteY92" fmla="*/ 462358 h 1291987"/>
                  <a:gd name="connsiteX93" fmla="*/ 670021 w 2063750"/>
                  <a:gd name="connsiteY93" fmla="*/ 825816 h 1291987"/>
                  <a:gd name="connsiteX94" fmla="*/ 756953 w 2063750"/>
                  <a:gd name="connsiteY94" fmla="*/ 825816 h 1291987"/>
                  <a:gd name="connsiteX95" fmla="*/ 747024 w 2063750"/>
                  <a:gd name="connsiteY95" fmla="*/ 462358 h 1291987"/>
                  <a:gd name="connsiteX96" fmla="*/ 527430 w 2063750"/>
                  <a:gd name="connsiteY96" fmla="*/ 462358 h 1291987"/>
                  <a:gd name="connsiteX97" fmla="*/ 545869 w 2063750"/>
                  <a:gd name="connsiteY97" fmla="*/ 825816 h 1291987"/>
                  <a:gd name="connsiteX98" fmla="*/ 627582 w 2063750"/>
                  <a:gd name="connsiteY98" fmla="*/ 825816 h 1291987"/>
                  <a:gd name="connsiteX99" fmla="*/ 609141 w 2063750"/>
                  <a:gd name="connsiteY99" fmla="*/ 462358 h 1291987"/>
                  <a:gd name="connsiteX100" fmla="*/ 390529 w 2063750"/>
                  <a:gd name="connsiteY100" fmla="*/ 462358 h 1291987"/>
                  <a:gd name="connsiteX101" fmla="*/ 416372 w 2063750"/>
                  <a:gd name="connsiteY101" fmla="*/ 825816 h 1291987"/>
                  <a:gd name="connsiteX102" fmla="*/ 503822 w 2063750"/>
                  <a:gd name="connsiteY102" fmla="*/ 825816 h 1291987"/>
                  <a:gd name="connsiteX103" fmla="*/ 481969 w 2063750"/>
                  <a:gd name="connsiteY103" fmla="*/ 462358 h 1291987"/>
                  <a:gd name="connsiteX104" fmla="*/ 247329 w 2063750"/>
                  <a:gd name="connsiteY104" fmla="*/ 462358 h 1291987"/>
                  <a:gd name="connsiteX105" fmla="*/ 274986 w 2063750"/>
                  <a:gd name="connsiteY105" fmla="*/ 825816 h 1291987"/>
                  <a:gd name="connsiteX106" fmla="*/ 370774 w 2063750"/>
                  <a:gd name="connsiteY106" fmla="*/ 825816 h 1291987"/>
                  <a:gd name="connsiteX107" fmla="*/ 341229 w 2063750"/>
                  <a:gd name="connsiteY107" fmla="*/ 462358 h 1291987"/>
                  <a:gd name="connsiteX108" fmla="*/ 104632 w 2063750"/>
                  <a:gd name="connsiteY108" fmla="*/ 462358 h 1291987"/>
                  <a:gd name="connsiteX109" fmla="*/ 156934 w 2063750"/>
                  <a:gd name="connsiteY109" fmla="*/ 825816 h 1291987"/>
                  <a:gd name="connsiteX110" fmla="*/ 229653 w 2063750"/>
                  <a:gd name="connsiteY110" fmla="*/ 825816 h 1291987"/>
                  <a:gd name="connsiteX111" fmla="*/ 201996 w 2063750"/>
                  <a:gd name="connsiteY111" fmla="*/ 462358 h 1291987"/>
                  <a:gd name="connsiteX112" fmla="*/ 0 w 2063750"/>
                  <a:gd name="connsiteY112" fmla="*/ 0 h 1291987"/>
                  <a:gd name="connsiteX113" fmla="*/ 38099 w 2063750"/>
                  <a:gd name="connsiteY113" fmla="*/ 0 h 1291987"/>
                  <a:gd name="connsiteX114" fmla="*/ 95940 w 2063750"/>
                  <a:gd name="connsiteY114" fmla="*/ 401953 h 1291987"/>
                  <a:gd name="connsiteX115" fmla="*/ 197399 w 2063750"/>
                  <a:gd name="connsiteY115" fmla="*/ 401953 h 1291987"/>
                  <a:gd name="connsiteX116" fmla="*/ 168635 w 2063750"/>
                  <a:gd name="connsiteY116" fmla="*/ 23944 h 1291987"/>
                  <a:gd name="connsiteX117" fmla="*/ 213967 w 2063750"/>
                  <a:gd name="connsiteY117" fmla="*/ 23944 h 1291987"/>
                  <a:gd name="connsiteX118" fmla="*/ 242732 w 2063750"/>
                  <a:gd name="connsiteY118" fmla="*/ 401953 h 1291987"/>
                  <a:gd name="connsiteX119" fmla="*/ 336319 w 2063750"/>
                  <a:gd name="connsiteY119" fmla="*/ 401953 h 1291987"/>
                  <a:gd name="connsiteX120" fmla="*/ 305592 w 2063750"/>
                  <a:gd name="connsiteY120" fmla="*/ 23946 h 1291987"/>
                  <a:gd name="connsiteX121" fmla="*/ 359355 w 2063750"/>
                  <a:gd name="connsiteY121" fmla="*/ 23946 h 1291987"/>
                  <a:gd name="connsiteX122" fmla="*/ 386233 w 2063750"/>
                  <a:gd name="connsiteY122" fmla="*/ 401953 h 1291987"/>
                  <a:gd name="connsiteX123" fmla="*/ 478337 w 2063750"/>
                  <a:gd name="connsiteY123" fmla="*/ 401953 h 1291987"/>
                  <a:gd name="connsiteX124" fmla="*/ 455610 w 2063750"/>
                  <a:gd name="connsiteY124" fmla="*/ 23946 h 1291987"/>
                  <a:gd name="connsiteX125" fmla="*/ 505187 w 2063750"/>
                  <a:gd name="connsiteY125" fmla="*/ 23946 h 1291987"/>
                  <a:gd name="connsiteX126" fmla="*/ 524365 w 2063750"/>
                  <a:gd name="connsiteY126" fmla="*/ 401953 h 1291987"/>
                  <a:gd name="connsiteX127" fmla="*/ 606076 w 2063750"/>
                  <a:gd name="connsiteY127" fmla="*/ 401953 h 1291987"/>
                  <a:gd name="connsiteX128" fmla="*/ 586897 w 2063750"/>
                  <a:gd name="connsiteY128" fmla="*/ 23945 h 1291987"/>
                  <a:gd name="connsiteX129" fmla="*/ 636934 w 2063750"/>
                  <a:gd name="connsiteY129" fmla="*/ 23945 h 1291987"/>
                  <a:gd name="connsiteX130" fmla="*/ 652531 w 2063750"/>
                  <a:gd name="connsiteY130" fmla="*/ 401953 h 1291987"/>
                  <a:gd name="connsiteX131" fmla="*/ 745374 w 2063750"/>
                  <a:gd name="connsiteY131" fmla="*/ 401953 h 1291987"/>
                  <a:gd name="connsiteX132" fmla="*/ 735048 w 2063750"/>
                  <a:gd name="connsiteY132" fmla="*/ 23946 h 1291987"/>
                  <a:gd name="connsiteX133" fmla="*/ 780739 w 2063750"/>
                  <a:gd name="connsiteY133" fmla="*/ 23946 h 1291987"/>
                  <a:gd name="connsiteX134" fmla="*/ 787794 w 2063750"/>
                  <a:gd name="connsiteY134" fmla="*/ 401953 h 1291987"/>
                  <a:gd name="connsiteX135" fmla="*/ 875330 w 2063750"/>
                  <a:gd name="connsiteY135" fmla="*/ 401953 h 1291987"/>
                  <a:gd name="connsiteX136" fmla="*/ 869769 w 2063750"/>
                  <a:gd name="connsiteY136" fmla="*/ 23947 h 1291987"/>
                  <a:gd name="connsiteX137" fmla="*/ 917753 w 2063750"/>
                  <a:gd name="connsiteY137" fmla="*/ 23947 h 1291987"/>
                  <a:gd name="connsiteX138" fmla="*/ 919880 w 2063750"/>
                  <a:gd name="connsiteY138" fmla="*/ 401953 h 1291987"/>
                  <a:gd name="connsiteX139" fmla="*/ 1010677 w 2063750"/>
                  <a:gd name="connsiteY139" fmla="*/ 401953 h 1291987"/>
                  <a:gd name="connsiteX140" fmla="*/ 1010677 w 2063750"/>
                  <a:gd name="connsiteY140" fmla="*/ 7618 h 1291987"/>
                  <a:gd name="connsiteX141" fmla="*/ 1056396 w 2063750"/>
                  <a:gd name="connsiteY141" fmla="*/ 7618 h 1291987"/>
                  <a:gd name="connsiteX142" fmla="*/ 1056396 w 2063750"/>
                  <a:gd name="connsiteY142" fmla="*/ 401953 h 1291987"/>
                  <a:gd name="connsiteX143" fmla="*/ 1145290 w 2063750"/>
                  <a:gd name="connsiteY143" fmla="*/ 401953 h 1291987"/>
                  <a:gd name="connsiteX144" fmla="*/ 1147416 w 2063750"/>
                  <a:gd name="connsiteY144" fmla="*/ 23947 h 1291987"/>
                  <a:gd name="connsiteX145" fmla="*/ 1195400 w 2063750"/>
                  <a:gd name="connsiteY145" fmla="*/ 23947 h 1291987"/>
                  <a:gd name="connsiteX146" fmla="*/ 1189839 w 2063750"/>
                  <a:gd name="connsiteY146" fmla="*/ 401953 h 1291987"/>
                  <a:gd name="connsiteX147" fmla="*/ 1280144 w 2063750"/>
                  <a:gd name="connsiteY147" fmla="*/ 401953 h 1291987"/>
                  <a:gd name="connsiteX148" fmla="*/ 1287199 w 2063750"/>
                  <a:gd name="connsiteY148" fmla="*/ 23946 h 1291987"/>
                  <a:gd name="connsiteX149" fmla="*/ 1332889 w 2063750"/>
                  <a:gd name="connsiteY149" fmla="*/ 23946 h 1291987"/>
                  <a:gd name="connsiteX150" fmla="*/ 1322563 w 2063750"/>
                  <a:gd name="connsiteY150" fmla="*/ 401953 h 1291987"/>
                  <a:gd name="connsiteX151" fmla="*/ 1415491 w 2063750"/>
                  <a:gd name="connsiteY151" fmla="*/ 401953 h 1291987"/>
                  <a:gd name="connsiteX152" fmla="*/ 1431088 w 2063750"/>
                  <a:gd name="connsiteY152" fmla="*/ 23945 h 1291987"/>
                  <a:gd name="connsiteX153" fmla="*/ 1481125 w 2063750"/>
                  <a:gd name="connsiteY153" fmla="*/ 23945 h 1291987"/>
                  <a:gd name="connsiteX154" fmla="*/ 1461946 w 2063750"/>
                  <a:gd name="connsiteY154" fmla="*/ 401953 h 1291987"/>
                  <a:gd name="connsiteX155" fmla="*/ 1548601 w 2063750"/>
                  <a:gd name="connsiteY155" fmla="*/ 401953 h 1291987"/>
                  <a:gd name="connsiteX156" fmla="*/ 1567779 w 2063750"/>
                  <a:gd name="connsiteY156" fmla="*/ 23946 h 1291987"/>
                  <a:gd name="connsiteX157" fmla="*/ 1617355 w 2063750"/>
                  <a:gd name="connsiteY157" fmla="*/ 23946 h 1291987"/>
                  <a:gd name="connsiteX158" fmla="*/ 1594628 w 2063750"/>
                  <a:gd name="connsiteY158" fmla="*/ 401953 h 1291987"/>
                  <a:gd name="connsiteX159" fmla="*/ 1687041 w 2063750"/>
                  <a:gd name="connsiteY159" fmla="*/ 401953 h 1291987"/>
                  <a:gd name="connsiteX160" fmla="*/ 1713919 w 2063750"/>
                  <a:gd name="connsiteY160" fmla="*/ 23946 h 1291987"/>
                  <a:gd name="connsiteX161" fmla="*/ 1767682 w 2063750"/>
                  <a:gd name="connsiteY161" fmla="*/ 23946 h 1291987"/>
                  <a:gd name="connsiteX162" fmla="*/ 1736955 w 2063750"/>
                  <a:gd name="connsiteY162" fmla="*/ 401953 h 1291987"/>
                  <a:gd name="connsiteX163" fmla="*/ 1821016 w 2063750"/>
                  <a:gd name="connsiteY163" fmla="*/ 401953 h 1291987"/>
                  <a:gd name="connsiteX164" fmla="*/ 1849781 w 2063750"/>
                  <a:gd name="connsiteY164" fmla="*/ 23945 h 1291987"/>
                  <a:gd name="connsiteX165" fmla="*/ 1895113 w 2063750"/>
                  <a:gd name="connsiteY165" fmla="*/ 23945 h 1291987"/>
                  <a:gd name="connsiteX166" fmla="*/ 1866348 w 2063750"/>
                  <a:gd name="connsiteY166" fmla="*/ 401953 h 1291987"/>
                  <a:gd name="connsiteX167" fmla="*/ 1967808 w 2063750"/>
                  <a:gd name="connsiteY167" fmla="*/ 401953 h 1291987"/>
                  <a:gd name="connsiteX168" fmla="*/ 2025649 w 2063750"/>
                  <a:gd name="connsiteY168" fmla="*/ 0 h 1291987"/>
                  <a:gd name="connsiteX169" fmla="*/ 2063750 w 2063750"/>
                  <a:gd name="connsiteY169" fmla="*/ 0 h 1291987"/>
                  <a:gd name="connsiteX170" fmla="*/ 1885331 w 2063750"/>
                  <a:gd name="connsiteY170" fmla="*/ 1239878 h 1291987"/>
                  <a:gd name="connsiteX171" fmla="*/ 1886347 w 2063750"/>
                  <a:gd name="connsiteY171" fmla="*/ 1240894 h 1291987"/>
                  <a:gd name="connsiteX172" fmla="*/ 1886347 w 2063750"/>
                  <a:gd name="connsiteY172" fmla="*/ 1262678 h 1291987"/>
                  <a:gd name="connsiteX173" fmla="*/ 1857038 w 2063750"/>
                  <a:gd name="connsiteY173" fmla="*/ 1291987 h 1291987"/>
                  <a:gd name="connsiteX174" fmla="*/ 206710 w 2063750"/>
                  <a:gd name="connsiteY174" fmla="*/ 1291987 h 1291987"/>
                  <a:gd name="connsiteX175" fmla="*/ 177401 w 2063750"/>
                  <a:gd name="connsiteY175" fmla="*/ 1262678 h 1291987"/>
                  <a:gd name="connsiteX176" fmla="*/ 177401 w 2063750"/>
                  <a:gd name="connsiteY176" fmla="*/ 1240894 h 1291987"/>
                  <a:gd name="connsiteX177" fmla="*/ 178419 w 2063750"/>
                  <a:gd name="connsiteY177" fmla="*/ 1239877 h 1291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</a:cxnLst>
                <a:rect l="l" t="t" r="r" b="b"/>
                <a:pathLst>
                  <a:path w="2063750" h="1291987">
                    <a:moveTo>
                      <a:pt x="1829196" y="890189"/>
                    </a:moveTo>
                    <a:lnTo>
                      <a:pt x="1802927" y="1235390"/>
                    </a:lnTo>
                    <a:lnTo>
                      <a:pt x="1847876" y="1235390"/>
                    </a:lnTo>
                    <a:lnTo>
                      <a:pt x="1897551" y="890189"/>
                    </a:lnTo>
                    <a:close/>
                    <a:moveTo>
                      <a:pt x="1697268" y="890189"/>
                    </a:moveTo>
                    <a:lnTo>
                      <a:pt x="1669207" y="1235390"/>
                    </a:lnTo>
                    <a:lnTo>
                      <a:pt x="1757595" y="1235390"/>
                    </a:lnTo>
                    <a:lnTo>
                      <a:pt x="1783864" y="890189"/>
                    </a:lnTo>
                    <a:close/>
                    <a:moveTo>
                      <a:pt x="1565273" y="890189"/>
                    </a:moveTo>
                    <a:lnTo>
                      <a:pt x="1544518" y="1235390"/>
                    </a:lnTo>
                    <a:lnTo>
                      <a:pt x="1627779" y="1235390"/>
                    </a:lnTo>
                    <a:lnTo>
                      <a:pt x="1652325" y="890189"/>
                    </a:lnTo>
                    <a:close/>
                    <a:moveTo>
                      <a:pt x="1437174" y="890189"/>
                    </a:moveTo>
                    <a:lnTo>
                      <a:pt x="1419659" y="1235390"/>
                    </a:lnTo>
                    <a:lnTo>
                      <a:pt x="1506316" y="1235390"/>
                    </a:lnTo>
                    <a:lnTo>
                      <a:pt x="1523830" y="890189"/>
                    </a:lnTo>
                    <a:close/>
                    <a:moveTo>
                      <a:pt x="1309226" y="890189"/>
                    </a:moveTo>
                    <a:lnTo>
                      <a:pt x="1299796" y="1235390"/>
                    </a:lnTo>
                    <a:lnTo>
                      <a:pt x="1381101" y="1235390"/>
                    </a:lnTo>
                    <a:lnTo>
                      <a:pt x="1395345" y="890189"/>
                    </a:lnTo>
                    <a:close/>
                    <a:moveTo>
                      <a:pt x="1182655" y="890189"/>
                    </a:moveTo>
                    <a:lnTo>
                      <a:pt x="1177576" y="1235390"/>
                    </a:lnTo>
                    <a:lnTo>
                      <a:pt x="1264588" y="1235390"/>
                    </a:lnTo>
                    <a:lnTo>
                      <a:pt x="1271031" y="890189"/>
                    </a:lnTo>
                    <a:close/>
                    <a:moveTo>
                      <a:pt x="1056396" y="890189"/>
                    </a:moveTo>
                    <a:lnTo>
                      <a:pt x="1056396" y="1235390"/>
                    </a:lnTo>
                    <a:lnTo>
                      <a:pt x="1140601" y="1235390"/>
                    </a:lnTo>
                    <a:lnTo>
                      <a:pt x="1142543" y="890189"/>
                    </a:lnTo>
                    <a:close/>
                    <a:moveTo>
                      <a:pt x="922626" y="890189"/>
                    </a:moveTo>
                    <a:lnTo>
                      <a:pt x="924568" y="1235390"/>
                    </a:lnTo>
                    <a:lnTo>
                      <a:pt x="1010677" y="1235390"/>
                    </a:lnTo>
                    <a:lnTo>
                      <a:pt x="1010677" y="890189"/>
                    </a:lnTo>
                    <a:close/>
                    <a:moveTo>
                      <a:pt x="796906" y="890189"/>
                    </a:moveTo>
                    <a:lnTo>
                      <a:pt x="803349" y="1235390"/>
                    </a:lnTo>
                    <a:lnTo>
                      <a:pt x="887593" y="1235390"/>
                    </a:lnTo>
                    <a:lnTo>
                      <a:pt x="882514" y="890189"/>
                    </a:lnTo>
                    <a:close/>
                    <a:moveTo>
                      <a:pt x="672677" y="890189"/>
                    </a:moveTo>
                    <a:lnTo>
                      <a:pt x="686921" y="1235390"/>
                    </a:lnTo>
                    <a:lnTo>
                      <a:pt x="768141" y="1235390"/>
                    </a:lnTo>
                    <a:lnTo>
                      <a:pt x="758711" y="890189"/>
                    </a:lnTo>
                    <a:close/>
                    <a:moveTo>
                      <a:pt x="549135" y="890189"/>
                    </a:moveTo>
                    <a:lnTo>
                      <a:pt x="566649" y="1235390"/>
                    </a:lnTo>
                    <a:lnTo>
                      <a:pt x="648363" y="1235390"/>
                    </a:lnTo>
                    <a:lnTo>
                      <a:pt x="630848" y="890189"/>
                    </a:lnTo>
                    <a:close/>
                    <a:moveTo>
                      <a:pt x="420950" y="890189"/>
                    </a:moveTo>
                    <a:lnTo>
                      <a:pt x="445495" y="1235390"/>
                    </a:lnTo>
                    <a:lnTo>
                      <a:pt x="528447" y="1235390"/>
                    </a:lnTo>
                    <a:lnTo>
                      <a:pt x="507692" y="890189"/>
                    </a:lnTo>
                    <a:close/>
                    <a:moveTo>
                      <a:pt x="279884" y="890189"/>
                    </a:moveTo>
                    <a:lnTo>
                      <a:pt x="306153" y="1235390"/>
                    </a:lnTo>
                    <a:lnTo>
                      <a:pt x="404067" y="1235390"/>
                    </a:lnTo>
                    <a:lnTo>
                      <a:pt x="376006" y="890189"/>
                    </a:lnTo>
                    <a:close/>
                    <a:moveTo>
                      <a:pt x="166198" y="890189"/>
                    </a:moveTo>
                    <a:lnTo>
                      <a:pt x="215872" y="1235390"/>
                    </a:lnTo>
                    <a:lnTo>
                      <a:pt x="260820" y="1235390"/>
                    </a:lnTo>
                    <a:lnTo>
                      <a:pt x="234552" y="890189"/>
                    </a:lnTo>
                    <a:close/>
                    <a:moveTo>
                      <a:pt x="1861752" y="462358"/>
                    </a:moveTo>
                    <a:lnTo>
                      <a:pt x="1834094" y="825816"/>
                    </a:lnTo>
                    <a:lnTo>
                      <a:pt x="1906814" y="825816"/>
                    </a:lnTo>
                    <a:lnTo>
                      <a:pt x="1959116" y="462358"/>
                    </a:lnTo>
                    <a:close/>
                    <a:moveTo>
                      <a:pt x="1732045" y="462358"/>
                    </a:moveTo>
                    <a:lnTo>
                      <a:pt x="1702500" y="825816"/>
                    </a:lnTo>
                    <a:lnTo>
                      <a:pt x="1788762" y="825816"/>
                    </a:lnTo>
                    <a:lnTo>
                      <a:pt x="1816420" y="462358"/>
                    </a:lnTo>
                    <a:close/>
                    <a:moveTo>
                      <a:pt x="1590996" y="462358"/>
                    </a:moveTo>
                    <a:lnTo>
                      <a:pt x="1569143" y="825816"/>
                    </a:lnTo>
                    <a:lnTo>
                      <a:pt x="1656902" y="825816"/>
                    </a:lnTo>
                    <a:lnTo>
                      <a:pt x="1682746" y="462358"/>
                    </a:lnTo>
                    <a:close/>
                    <a:moveTo>
                      <a:pt x="1458881" y="462358"/>
                    </a:moveTo>
                    <a:lnTo>
                      <a:pt x="1440440" y="825816"/>
                    </a:lnTo>
                    <a:lnTo>
                      <a:pt x="1527096" y="825816"/>
                    </a:lnTo>
                    <a:lnTo>
                      <a:pt x="1545536" y="462358"/>
                    </a:lnTo>
                    <a:close/>
                    <a:moveTo>
                      <a:pt x="1320913" y="462358"/>
                    </a:moveTo>
                    <a:lnTo>
                      <a:pt x="1310984" y="825816"/>
                    </a:lnTo>
                    <a:lnTo>
                      <a:pt x="1398001" y="825816"/>
                    </a:lnTo>
                    <a:lnTo>
                      <a:pt x="1412998" y="462358"/>
                    </a:lnTo>
                    <a:close/>
                    <a:moveTo>
                      <a:pt x="1188950" y="462358"/>
                    </a:moveTo>
                    <a:lnTo>
                      <a:pt x="1183602" y="825816"/>
                    </a:lnTo>
                    <a:lnTo>
                      <a:pt x="1272233" y="825816"/>
                    </a:lnTo>
                    <a:lnTo>
                      <a:pt x="1279016" y="462358"/>
                    </a:lnTo>
                    <a:close/>
                    <a:moveTo>
                      <a:pt x="1056396" y="462358"/>
                    </a:moveTo>
                    <a:lnTo>
                      <a:pt x="1056396" y="825816"/>
                    </a:lnTo>
                    <a:lnTo>
                      <a:pt x="1142905" y="825816"/>
                    </a:lnTo>
                    <a:lnTo>
                      <a:pt x="1144950" y="462358"/>
                    </a:lnTo>
                    <a:close/>
                    <a:moveTo>
                      <a:pt x="920219" y="462358"/>
                    </a:moveTo>
                    <a:lnTo>
                      <a:pt x="922264" y="825816"/>
                    </a:lnTo>
                    <a:lnTo>
                      <a:pt x="1010677" y="825816"/>
                    </a:lnTo>
                    <a:lnTo>
                      <a:pt x="1010677" y="462358"/>
                    </a:lnTo>
                    <a:close/>
                    <a:moveTo>
                      <a:pt x="788921" y="462358"/>
                    </a:moveTo>
                    <a:lnTo>
                      <a:pt x="795705" y="825816"/>
                    </a:lnTo>
                    <a:lnTo>
                      <a:pt x="881567" y="825816"/>
                    </a:lnTo>
                    <a:lnTo>
                      <a:pt x="876219" y="462358"/>
                    </a:lnTo>
                    <a:close/>
                    <a:moveTo>
                      <a:pt x="655024" y="462358"/>
                    </a:moveTo>
                    <a:lnTo>
                      <a:pt x="670021" y="825816"/>
                    </a:lnTo>
                    <a:lnTo>
                      <a:pt x="756953" y="825816"/>
                    </a:lnTo>
                    <a:lnTo>
                      <a:pt x="747024" y="462358"/>
                    </a:lnTo>
                    <a:close/>
                    <a:moveTo>
                      <a:pt x="527430" y="462358"/>
                    </a:moveTo>
                    <a:lnTo>
                      <a:pt x="545869" y="825816"/>
                    </a:lnTo>
                    <a:lnTo>
                      <a:pt x="627582" y="825816"/>
                    </a:lnTo>
                    <a:lnTo>
                      <a:pt x="609141" y="462358"/>
                    </a:lnTo>
                    <a:close/>
                    <a:moveTo>
                      <a:pt x="390529" y="462358"/>
                    </a:moveTo>
                    <a:lnTo>
                      <a:pt x="416372" y="825816"/>
                    </a:lnTo>
                    <a:lnTo>
                      <a:pt x="503822" y="825816"/>
                    </a:lnTo>
                    <a:lnTo>
                      <a:pt x="481969" y="462358"/>
                    </a:lnTo>
                    <a:close/>
                    <a:moveTo>
                      <a:pt x="247329" y="462358"/>
                    </a:moveTo>
                    <a:lnTo>
                      <a:pt x="274986" y="825816"/>
                    </a:lnTo>
                    <a:lnTo>
                      <a:pt x="370774" y="825816"/>
                    </a:lnTo>
                    <a:lnTo>
                      <a:pt x="341229" y="462358"/>
                    </a:lnTo>
                    <a:close/>
                    <a:moveTo>
                      <a:pt x="104632" y="462358"/>
                    </a:moveTo>
                    <a:lnTo>
                      <a:pt x="156934" y="825816"/>
                    </a:lnTo>
                    <a:lnTo>
                      <a:pt x="229653" y="825816"/>
                    </a:lnTo>
                    <a:lnTo>
                      <a:pt x="201996" y="462358"/>
                    </a:lnTo>
                    <a:close/>
                    <a:moveTo>
                      <a:pt x="0" y="0"/>
                    </a:moveTo>
                    <a:lnTo>
                      <a:pt x="38099" y="0"/>
                    </a:lnTo>
                    <a:lnTo>
                      <a:pt x="95940" y="401953"/>
                    </a:lnTo>
                    <a:lnTo>
                      <a:pt x="197399" y="401953"/>
                    </a:lnTo>
                    <a:lnTo>
                      <a:pt x="168635" y="23944"/>
                    </a:lnTo>
                    <a:lnTo>
                      <a:pt x="213967" y="23944"/>
                    </a:lnTo>
                    <a:lnTo>
                      <a:pt x="242732" y="401953"/>
                    </a:lnTo>
                    <a:lnTo>
                      <a:pt x="336319" y="401953"/>
                    </a:lnTo>
                    <a:lnTo>
                      <a:pt x="305592" y="23946"/>
                    </a:lnTo>
                    <a:lnTo>
                      <a:pt x="359355" y="23946"/>
                    </a:lnTo>
                    <a:lnTo>
                      <a:pt x="386233" y="401953"/>
                    </a:lnTo>
                    <a:lnTo>
                      <a:pt x="478337" y="401953"/>
                    </a:lnTo>
                    <a:lnTo>
                      <a:pt x="455610" y="23946"/>
                    </a:lnTo>
                    <a:lnTo>
                      <a:pt x="505187" y="23946"/>
                    </a:lnTo>
                    <a:lnTo>
                      <a:pt x="524365" y="401953"/>
                    </a:lnTo>
                    <a:lnTo>
                      <a:pt x="606076" y="401953"/>
                    </a:lnTo>
                    <a:lnTo>
                      <a:pt x="586897" y="23945"/>
                    </a:lnTo>
                    <a:lnTo>
                      <a:pt x="636934" y="23945"/>
                    </a:lnTo>
                    <a:lnTo>
                      <a:pt x="652531" y="401953"/>
                    </a:lnTo>
                    <a:lnTo>
                      <a:pt x="745374" y="401953"/>
                    </a:lnTo>
                    <a:lnTo>
                      <a:pt x="735048" y="23946"/>
                    </a:lnTo>
                    <a:lnTo>
                      <a:pt x="780739" y="23946"/>
                    </a:lnTo>
                    <a:lnTo>
                      <a:pt x="787794" y="401953"/>
                    </a:lnTo>
                    <a:lnTo>
                      <a:pt x="875330" y="401953"/>
                    </a:lnTo>
                    <a:lnTo>
                      <a:pt x="869769" y="23947"/>
                    </a:lnTo>
                    <a:lnTo>
                      <a:pt x="917753" y="23947"/>
                    </a:lnTo>
                    <a:lnTo>
                      <a:pt x="919880" y="401953"/>
                    </a:lnTo>
                    <a:lnTo>
                      <a:pt x="1010677" y="401953"/>
                    </a:lnTo>
                    <a:lnTo>
                      <a:pt x="1010677" y="7618"/>
                    </a:lnTo>
                    <a:lnTo>
                      <a:pt x="1056396" y="7618"/>
                    </a:lnTo>
                    <a:lnTo>
                      <a:pt x="1056396" y="401953"/>
                    </a:lnTo>
                    <a:lnTo>
                      <a:pt x="1145290" y="401953"/>
                    </a:lnTo>
                    <a:lnTo>
                      <a:pt x="1147416" y="23947"/>
                    </a:lnTo>
                    <a:lnTo>
                      <a:pt x="1195400" y="23947"/>
                    </a:lnTo>
                    <a:lnTo>
                      <a:pt x="1189839" y="401953"/>
                    </a:lnTo>
                    <a:lnTo>
                      <a:pt x="1280144" y="401953"/>
                    </a:lnTo>
                    <a:lnTo>
                      <a:pt x="1287199" y="23946"/>
                    </a:lnTo>
                    <a:lnTo>
                      <a:pt x="1332889" y="23946"/>
                    </a:lnTo>
                    <a:lnTo>
                      <a:pt x="1322563" y="401953"/>
                    </a:lnTo>
                    <a:lnTo>
                      <a:pt x="1415491" y="401953"/>
                    </a:lnTo>
                    <a:lnTo>
                      <a:pt x="1431088" y="23945"/>
                    </a:lnTo>
                    <a:lnTo>
                      <a:pt x="1481125" y="23945"/>
                    </a:lnTo>
                    <a:lnTo>
                      <a:pt x="1461946" y="401953"/>
                    </a:lnTo>
                    <a:lnTo>
                      <a:pt x="1548601" y="401953"/>
                    </a:lnTo>
                    <a:lnTo>
                      <a:pt x="1567779" y="23946"/>
                    </a:lnTo>
                    <a:lnTo>
                      <a:pt x="1617355" y="23946"/>
                    </a:lnTo>
                    <a:lnTo>
                      <a:pt x="1594628" y="401953"/>
                    </a:lnTo>
                    <a:lnTo>
                      <a:pt x="1687041" y="401953"/>
                    </a:lnTo>
                    <a:lnTo>
                      <a:pt x="1713919" y="23946"/>
                    </a:lnTo>
                    <a:lnTo>
                      <a:pt x="1767682" y="23946"/>
                    </a:lnTo>
                    <a:lnTo>
                      <a:pt x="1736955" y="401953"/>
                    </a:lnTo>
                    <a:lnTo>
                      <a:pt x="1821016" y="401953"/>
                    </a:lnTo>
                    <a:lnTo>
                      <a:pt x="1849781" y="23945"/>
                    </a:lnTo>
                    <a:lnTo>
                      <a:pt x="1895113" y="23945"/>
                    </a:lnTo>
                    <a:lnTo>
                      <a:pt x="1866348" y="401953"/>
                    </a:lnTo>
                    <a:lnTo>
                      <a:pt x="1967808" y="401953"/>
                    </a:lnTo>
                    <a:lnTo>
                      <a:pt x="2025649" y="0"/>
                    </a:lnTo>
                    <a:lnTo>
                      <a:pt x="2063750" y="0"/>
                    </a:lnTo>
                    <a:lnTo>
                      <a:pt x="1885331" y="1239878"/>
                    </a:lnTo>
                    <a:lnTo>
                      <a:pt x="1886347" y="1240894"/>
                    </a:lnTo>
                    <a:lnTo>
                      <a:pt x="1886347" y="1262678"/>
                    </a:lnTo>
                    <a:cubicBezTo>
                      <a:pt x="1886347" y="1278865"/>
                      <a:pt x="1873225" y="1291987"/>
                      <a:pt x="1857038" y="1291987"/>
                    </a:cubicBezTo>
                    <a:lnTo>
                      <a:pt x="206710" y="1291987"/>
                    </a:lnTo>
                    <a:cubicBezTo>
                      <a:pt x="190523" y="1291987"/>
                      <a:pt x="177401" y="1278865"/>
                      <a:pt x="177401" y="1262678"/>
                    </a:cubicBezTo>
                    <a:lnTo>
                      <a:pt x="177401" y="1240894"/>
                    </a:lnTo>
                    <a:lnTo>
                      <a:pt x="178419" y="1239877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308135A4-FB84-410E-9DC9-3159F1757FFA}"/>
                  </a:ext>
                </a:extLst>
              </p:cNvPr>
              <p:cNvGrpSpPr/>
              <p:nvPr/>
            </p:nvGrpSpPr>
            <p:grpSpPr>
              <a:xfrm>
                <a:off x="4077492" y="1852160"/>
                <a:ext cx="2196309" cy="164682"/>
                <a:chOff x="4077492" y="1852160"/>
                <a:chExt cx="2196309" cy="164682"/>
              </a:xfrm>
              <a:grpFill/>
            </p:grpSpPr>
            <p:grpSp>
              <p:nvGrpSpPr>
                <p:cNvPr id="444" name="グループ化 443">
                  <a:extLst>
                    <a:ext uri="{FF2B5EF4-FFF2-40B4-BE49-F238E27FC236}">
                      <a16:creationId xmlns:a16="http://schemas.microsoft.com/office/drawing/2014/main" id="{FCB9C2B1-1586-42E7-B755-12F8AEEA6B7D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AA302CEC-6710-4B36-A081-76AEADC96999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0" name="四角形: 角を丸くする 449">
                    <a:extLst>
                      <a:ext uri="{FF2B5EF4-FFF2-40B4-BE49-F238E27FC236}">
                        <a16:creationId xmlns:a16="http://schemas.microsoft.com/office/drawing/2014/main" id="{CA4077D3-73DA-4A69-92E4-5B9DAE00ED07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45" name="グループ化 444">
                  <a:extLst>
                    <a:ext uri="{FF2B5EF4-FFF2-40B4-BE49-F238E27FC236}">
                      <a16:creationId xmlns:a16="http://schemas.microsoft.com/office/drawing/2014/main" id="{4B7F22B4-AC88-43E9-A509-94296FFE0547}"/>
                    </a:ext>
                  </a:extLst>
                </p:cNvPr>
                <p:cNvGrpSpPr/>
                <p:nvPr/>
              </p:nvGrpSpPr>
              <p:grpSpPr>
                <a:xfrm flipH="1">
                  <a:off x="5425281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447" name="フリーフォーム: 図形 446">
                    <a:extLst>
                      <a:ext uri="{FF2B5EF4-FFF2-40B4-BE49-F238E27FC236}">
                        <a16:creationId xmlns:a16="http://schemas.microsoft.com/office/drawing/2014/main" id="{95D8A0A6-F7A0-461A-9F13-18E2382F56A0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8" name="四角形: 角を丸くする 447">
                    <a:extLst>
                      <a:ext uri="{FF2B5EF4-FFF2-40B4-BE49-F238E27FC236}">
                        <a16:creationId xmlns:a16="http://schemas.microsoft.com/office/drawing/2014/main" id="{016DF6C6-10CE-42E5-960E-46D89DC07213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6" name="四角形: 角を丸くする 445">
                  <a:extLst>
                    <a:ext uri="{FF2B5EF4-FFF2-40B4-BE49-F238E27FC236}">
                      <a16:creationId xmlns:a16="http://schemas.microsoft.com/office/drawing/2014/main" id="{35FD2A7E-E9CF-402F-9ABB-AC709554F7F8}"/>
                    </a:ext>
                  </a:extLst>
                </p:cNvPr>
                <p:cNvSpPr/>
                <p:nvPr/>
              </p:nvSpPr>
              <p:spPr>
                <a:xfrm>
                  <a:off x="4102100" y="1946514"/>
                  <a:ext cx="2152650" cy="7032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45B98FBB-03B5-4BE1-9EA7-4FF982AF8AE2}"/>
              </a:ext>
            </a:extLst>
          </p:cNvPr>
          <p:cNvGrpSpPr/>
          <p:nvPr/>
        </p:nvGrpSpPr>
        <p:grpSpPr>
          <a:xfrm>
            <a:off x="3860777" y="4486050"/>
            <a:ext cx="2196309" cy="1937716"/>
            <a:chOff x="3860777" y="4486050"/>
            <a:chExt cx="2196309" cy="1937716"/>
          </a:xfrm>
        </p:grpSpPr>
        <p:grpSp>
          <p:nvGrpSpPr>
            <p:cNvPr id="1081" name="グループ化 1080">
              <a:extLst>
                <a:ext uri="{FF2B5EF4-FFF2-40B4-BE49-F238E27FC236}">
                  <a16:creationId xmlns:a16="http://schemas.microsoft.com/office/drawing/2014/main" id="{80BF88F3-576E-4308-B4E5-2ACAB7CC9DC4}"/>
                </a:ext>
              </a:extLst>
            </p:cNvPr>
            <p:cNvGrpSpPr/>
            <p:nvPr/>
          </p:nvGrpSpPr>
          <p:grpSpPr>
            <a:xfrm rot="1265468">
              <a:off x="5182068" y="4922506"/>
              <a:ext cx="595108" cy="777932"/>
              <a:chOff x="4422801" y="671050"/>
              <a:chExt cx="787333" cy="1029210"/>
            </a:xfrm>
            <a:solidFill>
              <a:srgbClr val="FFC000"/>
            </a:solidFill>
          </p:grpSpPr>
          <p:sp>
            <p:nvSpPr>
              <p:cNvPr id="1082" name="正方形/長方形 1081">
                <a:extLst>
                  <a:ext uri="{FF2B5EF4-FFF2-40B4-BE49-F238E27FC236}">
                    <a16:creationId xmlns:a16="http://schemas.microsoft.com/office/drawing/2014/main" id="{98190873-B73E-48E5-AD70-9AAD04951BD1}"/>
                  </a:ext>
                </a:extLst>
              </p:cNvPr>
              <p:cNvSpPr/>
              <p:nvPr/>
            </p:nvSpPr>
            <p:spPr>
              <a:xfrm>
                <a:off x="4491381" y="671050"/>
                <a:ext cx="718753" cy="102921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正方形/長方形 1084">
                <a:extLst>
                  <a:ext uri="{FF2B5EF4-FFF2-40B4-BE49-F238E27FC236}">
                    <a16:creationId xmlns:a16="http://schemas.microsoft.com/office/drawing/2014/main" id="{572514E0-58B6-425D-BD94-5AA048721979}"/>
                  </a:ext>
                </a:extLst>
              </p:cNvPr>
              <p:cNvSpPr/>
              <p:nvPr/>
            </p:nvSpPr>
            <p:spPr>
              <a:xfrm>
                <a:off x="4422801" y="671050"/>
                <a:ext cx="718753" cy="102921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正方形/長方形 1085">
                <a:extLst>
                  <a:ext uri="{FF2B5EF4-FFF2-40B4-BE49-F238E27FC236}">
                    <a16:creationId xmlns:a16="http://schemas.microsoft.com/office/drawing/2014/main" id="{C2B9273D-8622-4F9A-AC5E-7D997EABAE28}"/>
                  </a:ext>
                </a:extLst>
              </p:cNvPr>
              <p:cNvSpPr/>
              <p:nvPr/>
            </p:nvSpPr>
            <p:spPr>
              <a:xfrm>
                <a:off x="4422801" y="955641"/>
                <a:ext cx="718753" cy="46729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正方形/長方形 1086">
                <a:extLst>
                  <a:ext uri="{FF2B5EF4-FFF2-40B4-BE49-F238E27FC236}">
                    <a16:creationId xmlns:a16="http://schemas.microsoft.com/office/drawing/2014/main" id="{8610CFB5-F4EB-42AD-927D-D22E49013C83}"/>
                  </a:ext>
                </a:extLst>
              </p:cNvPr>
              <p:cNvSpPr/>
              <p:nvPr/>
            </p:nvSpPr>
            <p:spPr>
              <a:xfrm rot="1800000">
                <a:off x="4509899" y="1085297"/>
                <a:ext cx="170744" cy="18472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正方形/長方形 1087">
                <a:extLst>
                  <a:ext uri="{FF2B5EF4-FFF2-40B4-BE49-F238E27FC236}">
                    <a16:creationId xmlns:a16="http://schemas.microsoft.com/office/drawing/2014/main" id="{9260D877-3774-49C8-B568-50E8C83297C3}"/>
                  </a:ext>
                </a:extLst>
              </p:cNvPr>
              <p:cNvSpPr/>
              <p:nvPr/>
            </p:nvSpPr>
            <p:spPr>
              <a:xfrm rot="1800000">
                <a:off x="4671824" y="1091646"/>
                <a:ext cx="170744" cy="18472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正方形/長方形 1088">
                <a:extLst>
                  <a:ext uri="{FF2B5EF4-FFF2-40B4-BE49-F238E27FC236}">
                    <a16:creationId xmlns:a16="http://schemas.microsoft.com/office/drawing/2014/main" id="{A3381015-AAB1-4499-8BB6-359CFF37CD5D}"/>
                  </a:ext>
                </a:extLst>
              </p:cNvPr>
              <p:cNvSpPr/>
              <p:nvPr/>
            </p:nvSpPr>
            <p:spPr>
              <a:xfrm rot="1800000">
                <a:off x="4830574" y="1091646"/>
                <a:ext cx="170744" cy="18472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63957779-6A9E-4F6E-8209-211BFF18056A}"/>
                </a:ext>
              </a:extLst>
            </p:cNvPr>
            <p:cNvGrpSpPr/>
            <p:nvPr/>
          </p:nvGrpSpPr>
          <p:grpSpPr>
            <a:xfrm rot="1265468">
              <a:off x="5270661" y="4910960"/>
              <a:ext cx="595108" cy="777932"/>
              <a:chOff x="4422801" y="671050"/>
              <a:chExt cx="787333" cy="1029210"/>
            </a:xfrm>
            <a:solidFill>
              <a:srgbClr val="FFC000"/>
            </a:solidFill>
          </p:grpSpPr>
          <p:sp>
            <p:nvSpPr>
              <p:cNvPr id="1076" name="正方形/長方形 1075">
                <a:extLst>
                  <a:ext uri="{FF2B5EF4-FFF2-40B4-BE49-F238E27FC236}">
                    <a16:creationId xmlns:a16="http://schemas.microsoft.com/office/drawing/2014/main" id="{5F20E03E-4A60-47EA-B00B-6CB1068AC3A7}"/>
                  </a:ext>
                </a:extLst>
              </p:cNvPr>
              <p:cNvSpPr/>
              <p:nvPr/>
            </p:nvSpPr>
            <p:spPr>
              <a:xfrm>
                <a:off x="4491381" y="671050"/>
                <a:ext cx="718753" cy="102921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正方形/長方形 121">
                <a:extLst>
                  <a:ext uri="{FF2B5EF4-FFF2-40B4-BE49-F238E27FC236}">
                    <a16:creationId xmlns:a16="http://schemas.microsoft.com/office/drawing/2014/main" id="{A1BC3401-FA24-49D5-984E-8D47B93EF5F6}"/>
                  </a:ext>
                </a:extLst>
              </p:cNvPr>
              <p:cNvSpPr/>
              <p:nvPr/>
            </p:nvSpPr>
            <p:spPr>
              <a:xfrm>
                <a:off x="4422801" y="671050"/>
                <a:ext cx="718753" cy="102921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正方形/長方形 1076">
                <a:extLst>
                  <a:ext uri="{FF2B5EF4-FFF2-40B4-BE49-F238E27FC236}">
                    <a16:creationId xmlns:a16="http://schemas.microsoft.com/office/drawing/2014/main" id="{132E83F8-4664-4945-8EB8-6F0F0DF07628}"/>
                  </a:ext>
                </a:extLst>
              </p:cNvPr>
              <p:cNvSpPr/>
              <p:nvPr/>
            </p:nvSpPr>
            <p:spPr>
              <a:xfrm>
                <a:off x="4422801" y="955641"/>
                <a:ext cx="718753" cy="46729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正方形/長方形 1077">
                <a:extLst>
                  <a:ext uri="{FF2B5EF4-FFF2-40B4-BE49-F238E27FC236}">
                    <a16:creationId xmlns:a16="http://schemas.microsoft.com/office/drawing/2014/main" id="{4475A6F4-238C-4EA3-AECA-4BFA8D4768E2}"/>
                  </a:ext>
                </a:extLst>
              </p:cNvPr>
              <p:cNvSpPr/>
              <p:nvPr/>
            </p:nvSpPr>
            <p:spPr>
              <a:xfrm rot="1800000">
                <a:off x="4509899" y="1085297"/>
                <a:ext cx="170744" cy="18472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正方形/長方形 1078">
                <a:extLst>
                  <a:ext uri="{FF2B5EF4-FFF2-40B4-BE49-F238E27FC236}">
                    <a16:creationId xmlns:a16="http://schemas.microsoft.com/office/drawing/2014/main" id="{D90C01C7-1C48-43FD-8237-AD5CF4DFF0F4}"/>
                  </a:ext>
                </a:extLst>
              </p:cNvPr>
              <p:cNvSpPr/>
              <p:nvPr/>
            </p:nvSpPr>
            <p:spPr>
              <a:xfrm rot="1800000">
                <a:off x="4671824" y="1091646"/>
                <a:ext cx="170744" cy="18472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正方形/長方形 1079">
                <a:extLst>
                  <a:ext uri="{FF2B5EF4-FFF2-40B4-BE49-F238E27FC236}">
                    <a16:creationId xmlns:a16="http://schemas.microsoft.com/office/drawing/2014/main" id="{C5E2DF15-9BBB-4DBD-9C00-769B93726065}"/>
                  </a:ext>
                </a:extLst>
              </p:cNvPr>
              <p:cNvSpPr/>
              <p:nvPr/>
            </p:nvSpPr>
            <p:spPr>
              <a:xfrm rot="1800000">
                <a:off x="4830574" y="1091646"/>
                <a:ext cx="170744" cy="18472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6" name="グループ化 1145">
              <a:extLst>
                <a:ext uri="{FF2B5EF4-FFF2-40B4-BE49-F238E27FC236}">
                  <a16:creationId xmlns:a16="http://schemas.microsoft.com/office/drawing/2014/main" id="{A579521E-EEFD-4CB6-8942-7101D1D79A3F}"/>
                </a:ext>
              </a:extLst>
            </p:cNvPr>
            <p:cNvGrpSpPr/>
            <p:nvPr/>
          </p:nvGrpSpPr>
          <p:grpSpPr>
            <a:xfrm>
              <a:off x="4335796" y="5134871"/>
              <a:ext cx="1066032" cy="330060"/>
              <a:chOff x="3771901" y="3953637"/>
              <a:chExt cx="1066032" cy="330060"/>
            </a:xfrm>
          </p:grpSpPr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3E6DF565-6900-4AF8-9A62-B6127099638E}"/>
                  </a:ext>
                </a:extLst>
              </p:cNvPr>
              <p:cNvSpPr/>
              <p:nvPr/>
            </p:nvSpPr>
            <p:spPr>
              <a:xfrm rot="900000">
                <a:off x="3815204" y="3976689"/>
                <a:ext cx="330457" cy="285164"/>
              </a:xfrm>
              <a:custGeom>
                <a:avLst/>
                <a:gdLst>
                  <a:gd name="connsiteX0" fmla="*/ 331776 w 558776"/>
                  <a:gd name="connsiteY0" fmla="*/ 0 h 482189"/>
                  <a:gd name="connsiteX1" fmla="*/ 492667 w 558776"/>
                  <a:gd name="connsiteY1" fmla="*/ 86167 h 482189"/>
                  <a:gd name="connsiteX2" fmla="*/ 504889 w 558776"/>
                  <a:gd name="connsiteY2" fmla="*/ 135077 h 482189"/>
                  <a:gd name="connsiteX3" fmla="*/ 507633 w 558776"/>
                  <a:gd name="connsiteY3" fmla="*/ 136572 h 482189"/>
                  <a:gd name="connsiteX4" fmla="*/ 558776 w 558776"/>
                  <a:gd name="connsiteY4" fmla="*/ 236332 h 482189"/>
                  <a:gd name="connsiteX5" fmla="*/ 507633 w 558776"/>
                  <a:gd name="connsiteY5" fmla="*/ 336092 h 482189"/>
                  <a:gd name="connsiteX6" fmla="*/ 505435 w 558776"/>
                  <a:gd name="connsiteY6" fmla="*/ 337289 h 482189"/>
                  <a:gd name="connsiteX7" fmla="*/ 506389 w 558776"/>
                  <a:gd name="connsiteY7" fmla="*/ 341107 h 482189"/>
                  <a:gd name="connsiteX8" fmla="*/ 331776 w 558776"/>
                  <a:gd name="connsiteY8" fmla="*/ 482189 h 482189"/>
                  <a:gd name="connsiteX9" fmla="*/ 263809 w 558776"/>
                  <a:gd name="connsiteY9" fmla="*/ 471102 h 482189"/>
                  <a:gd name="connsiteX10" fmla="*/ 221698 w 558776"/>
                  <a:gd name="connsiteY10" fmla="*/ 448162 h 482189"/>
                  <a:gd name="connsiteX11" fmla="*/ 217475 w 558776"/>
                  <a:gd name="connsiteY11" fmla="*/ 448851 h 482189"/>
                  <a:gd name="connsiteX12" fmla="*/ 56584 w 558776"/>
                  <a:gd name="connsiteY12" fmla="*/ 362685 h 482189"/>
                  <a:gd name="connsiteX13" fmla="*/ 46027 w 558776"/>
                  <a:gd name="connsiteY13" fmla="*/ 320436 h 482189"/>
                  <a:gd name="connsiteX14" fmla="*/ 13722 w 558776"/>
                  <a:gd name="connsiteY14" fmla="*/ 281723 h 482189"/>
                  <a:gd name="connsiteX15" fmla="*/ 0 w 558776"/>
                  <a:gd name="connsiteY15" fmla="*/ 226807 h 482189"/>
                  <a:gd name="connsiteX16" fmla="*/ 51143 w 558776"/>
                  <a:gd name="connsiteY16" fmla="*/ 127047 h 482189"/>
                  <a:gd name="connsiteX17" fmla="*/ 55259 w 558776"/>
                  <a:gd name="connsiteY17" fmla="*/ 124805 h 482189"/>
                  <a:gd name="connsiteX18" fmla="*/ 56584 w 558776"/>
                  <a:gd name="connsiteY18" fmla="*/ 119504 h 482189"/>
                  <a:gd name="connsiteX19" fmla="*/ 217475 w 558776"/>
                  <a:gd name="connsiteY19" fmla="*/ 33337 h 482189"/>
                  <a:gd name="connsiteX20" fmla="*/ 221700 w 558776"/>
                  <a:gd name="connsiteY20" fmla="*/ 34026 h 482189"/>
                  <a:gd name="connsiteX21" fmla="*/ 263809 w 558776"/>
                  <a:gd name="connsiteY21" fmla="*/ 11087 h 482189"/>
                  <a:gd name="connsiteX22" fmla="*/ 331776 w 558776"/>
                  <a:gd name="connsiteY22" fmla="*/ 0 h 482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58776" h="482189">
                    <a:moveTo>
                      <a:pt x="331776" y="0"/>
                    </a:moveTo>
                    <a:cubicBezTo>
                      <a:pt x="404103" y="0"/>
                      <a:pt x="466160" y="35530"/>
                      <a:pt x="492667" y="86167"/>
                    </a:cubicBezTo>
                    <a:lnTo>
                      <a:pt x="504889" y="135077"/>
                    </a:lnTo>
                    <a:lnTo>
                      <a:pt x="507633" y="136572"/>
                    </a:lnTo>
                    <a:cubicBezTo>
                      <a:pt x="539232" y="162103"/>
                      <a:pt x="558776" y="197374"/>
                      <a:pt x="558776" y="236332"/>
                    </a:cubicBezTo>
                    <a:cubicBezTo>
                      <a:pt x="558776" y="275291"/>
                      <a:pt x="539232" y="310561"/>
                      <a:pt x="507633" y="336092"/>
                    </a:cubicBezTo>
                    <a:lnTo>
                      <a:pt x="505435" y="337289"/>
                    </a:lnTo>
                    <a:lnTo>
                      <a:pt x="506389" y="341107"/>
                    </a:lnTo>
                    <a:cubicBezTo>
                      <a:pt x="506389" y="419024"/>
                      <a:pt x="428212" y="482189"/>
                      <a:pt x="331776" y="482189"/>
                    </a:cubicBezTo>
                    <a:cubicBezTo>
                      <a:pt x="307667" y="482189"/>
                      <a:pt x="284699" y="478241"/>
                      <a:pt x="263809" y="471102"/>
                    </a:cubicBezTo>
                    <a:lnTo>
                      <a:pt x="221698" y="448162"/>
                    </a:lnTo>
                    <a:lnTo>
                      <a:pt x="217475" y="448851"/>
                    </a:lnTo>
                    <a:cubicBezTo>
                      <a:pt x="145148" y="448851"/>
                      <a:pt x="83091" y="413321"/>
                      <a:pt x="56584" y="362685"/>
                    </a:cubicBezTo>
                    <a:lnTo>
                      <a:pt x="46027" y="320436"/>
                    </a:lnTo>
                    <a:lnTo>
                      <a:pt x="13722" y="281723"/>
                    </a:lnTo>
                    <a:cubicBezTo>
                      <a:pt x="4886" y="264844"/>
                      <a:pt x="0" y="246287"/>
                      <a:pt x="0" y="226807"/>
                    </a:cubicBezTo>
                    <a:cubicBezTo>
                      <a:pt x="0" y="187849"/>
                      <a:pt x="19544" y="152578"/>
                      <a:pt x="51143" y="127047"/>
                    </a:cubicBezTo>
                    <a:lnTo>
                      <a:pt x="55259" y="124805"/>
                    </a:lnTo>
                    <a:lnTo>
                      <a:pt x="56584" y="119504"/>
                    </a:lnTo>
                    <a:cubicBezTo>
                      <a:pt x="83091" y="68867"/>
                      <a:pt x="145148" y="33337"/>
                      <a:pt x="217475" y="33337"/>
                    </a:cubicBezTo>
                    <a:lnTo>
                      <a:pt x="221700" y="34026"/>
                    </a:lnTo>
                    <a:lnTo>
                      <a:pt x="263809" y="11087"/>
                    </a:lnTo>
                    <a:cubicBezTo>
                      <a:pt x="284699" y="3948"/>
                      <a:pt x="307667" y="0"/>
                      <a:pt x="331776" y="0"/>
                    </a:cubicBezTo>
                    <a:close/>
                  </a:path>
                </a:pathLst>
              </a:custGeom>
              <a:solidFill>
                <a:srgbClr val="996633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444A375F-683B-4665-B9C3-9BA53E88816F}"/>
                  </a:ext>
                </a:extLst>
              </p:cNvPr>
              <p:cNvSpPr/>
              <p:nvPr/>
            </p:nvSpPr>
            <p:spPr>
              <a:xfrm rot="9900000">
                <a:off x="4038302" y="3976689"/>
                <a:ext cx="330457" cy="285164"/>
              </a:xfrm>
              <a:custGeom>
                <a:avLst/>
                <a:gdLst>
                  <a:gd name="connsiteX0" fmla="*/ 331776 w 558776"/>
                  <a:gd name="connsiteY0" fmla="*/ 0 h 482189"/>
                  <a:gd name="connsiteX1" fmla="*/ 492667 w 558776"/>
                  <a:gd name="connsiteY1" fmla="*/ 86167 h 482189"/>
                  <a:gd name="connsiteX2" fmla="*/ 504889 w 558776"/>
                  <a:gd name="connsiteY2" fmla="*/ 135077 h 482189"/>
                  <a:gd name="connsiteX3" fmla="*/ 507633 w 558776"/>
                  <a:gd name="connsiteY3" fmla="*/ 136572 h 482189"/>
                  <a:gd name="connsiteX4" fmla="*/ 558776 w 558776"/>
                  <a:gd name="connsiteY4" fmla="*/ 236332 h 482189"/>
                  <a:gd name="connsiteX5" fmla="*/ 507633 w 558776"/>
                  <a:gd name="connsiteY5" fmla="*/ 336092 h 482189"/>
                  <a:gd name="connsiteX6" fmla="*/ 505435 w 558776"/>
                  <a:gd name="connsiteY6" fmla="*/ 337289 h 482189"/>
                  <a:gd name="connsiteX7" fmla="*/ 506389 w 558776"/>
                  <a:gd name="connsiteY7" fmla="*/ 341107 h 482189"/>
                  <a:gd name="connsiteX8" fmla="*/ 331776 w 558776"/>
                  <a:gd name="connsiteY8" fmla="*/ 482189 h 482189"/>
                  <a:gd name="connsiteX9" fmla="*/ 263809 w 558776"/>
                  <a:gd name="connsiteY9" fmla="*/ 471102 h 482189"/>
                  <a:gd name="connsiteX10" fmla="*/ 221698 w 558776"/>
                  <a:gd name="connsiteY10" fmla="*/ 448162 h 482189"/>
                  <a:gd name="connsiteX11" fmla="*/ 217475 w 558776"/>
                  <a:gd name="connsiteY11" fmla="*/ 448851 h 482189"/>
                  <a:gd name="connsiteX12" fmla="*/ 56584 w 558776"/>
                  <a:gd name="connsiteY12" fmla="*/ 362685 h 482189"/>
                  <a:gd name="connsiteX13" fmla="*/ 46027 w 558776"/>
                  <a:gd name="connsiteY13" fmla="*/ 320436 h 482189"/>
                  <a:gd name="connsiteX14" fmla="*/ 13722 w 558776"/>
                  <a:gd name="connsiteY14" fmla="*/ 281723 h 482189"/>
                  <a:gd name="connsiteX15" fmla="*/ 0 w 558776"/>
                  <a:gd name="connsiteY15" fmla="*/ 226807 h 482189"/>
                  <a:gd name="connsiteX16" fmla="*/ 51143 w 558776"/>
                  <a:gd name="connsiteY16" fmla="*/ 127047 h 482189"/>
                  <a:gd name="connsiteX17" fmla="*/ 55259 w 558776"/>
                  <a:gd name="connsiteY17" fmla="*/ 124805 h 482189"/>
                  <a:gd name="connsiteX18" fmla="*/ 56584 w 558776"/>
                  <a:gd name="connsiteY18" fmla="*/ 119504 h 482189"/>
                  <a:gd name="connsiteX19" fmla="*/ 217475 w 558776"/>
                  <a:gd name="connsiteY19" fmla="*/ 33337 h 482189"/>
                  <a:gd name="connsiteX20" fmla="*/ 221700 w 558776"/>
                  <a:gd name="connsiteY20" fmla="*/ 34026 h 482189"/>
                  <a:gd name="connsiteX21" fmla="*/ 263809 w 558776"/>
                  <a:gd name="connsiteY21" fmla="*/ 11087 h 482189"/>
                  <a:gd name="connsiteX22" fmla="*/ 331776 w 558776"/>
                  <a:gd name="connsiteY22" fmla="*/ 0 h 482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58776" h="482189">
                    <a:moveTo>
                      <a:pt x="331776" y="0"/>
                    </a:moveTo>
                    <a:cubicBezTo>
                      <a:pt x="404103" y="0"/>
                      <a:pt x="466160" y="35530"/>
                      <a:pt x="492667" y="86167"/>
                    </a:cubicBezTo>
                    <a:lnTo>
                      <a:pt x="504889" y="135077"/>
                    </a:lnTo>
                    <a:lnTo>
                      <a:pt x="507633" y="136572"/>
                    </a:lnTo>
                    <a:cubicBezTo>
                      <a:pt x="539232" y="162103"/>
                      <a:pt x="558776" y="197374"/>
                      <a:pt x="558776" y="236332"/>
                    </a:cubicBezTo>
                    <a:cubicBezTo>
                      <a:pt x="558776" y="275291"/>
                      <a:pt x="539232" y="310561"/>
                      <a:pt x="507633" y="336092"/>
                    </a:cubicBezTo>
                    <a:lnTo>
                      <a:pt x="505435" y="337289"/>
                    </a:lnTo>
                    <a:lnTo>
                      <a:pt x="506389" y="341107"/>
                    </a:lnTo>
                    <a:cubicBezTo>
                      <a:pt x="506389" y="419024"/>
                      <a:pt x="428212" y="482189"/>
                      <a:pt x="331776" y="482189"/>
                    </a:cubicBezTo>
                    <a:cubicBezTo>
                      <a:pt x="307667" y="482189"/>
                      <a:pt x="284699" y="478241"/>
                      <a:pt x="263809" y="471102"/>
                    </a:cubicBezTo>
                    <a:lnTo>
                      <a:pt x="221698" y="448162"/>
                    </a:lnTo>
                    <a:lnTo>
                      <a:pt x="217475" y="448851"/>
                    </a:lnTo>
                    <a:cubicBezTo>
                      <a:pt x="145148" y="448851"/>
                      <a:pt x="83091" y="413321"/>
                      <a:pt x="56584" y="362685"/>
                    </a:cubicBezTo>
                    <a:lnTo>
                      <a:pt x="46027" y="320436"/>
                    </a:lnTo>
                    <a:lnTo>
                      <a:pt x="13722" y="281723"/>
                    </a:lnTo>
                    <a:cubicBezTo>
                      <a:pt x="4886" y="264844"/>
                      <a:pt x="0" y="246287"/>
                      <a:pt x="0" y="226807"/>
                    </a:cubicBezTo>
                    <a:cubicBezTo>
                      <a:pt x="0" y="187849"/>
                      <a:pt x="19544" y="152578"/>
                      <a:pt x="51143" y="127047"/>
                    </a:cubicBezTo>
                    <a:lnTo>
                      <a:pt x="55259" y="124805"/>
                    </a:lnTo>
                    <a:lnTo>
                      <a:pt x="56584" y="119504"/>
                    </a:lnTo>
                    <a:cubicBezTo>
                      <a:pt x="83091" y="68867"/>
                      <a:pt x="145148" y="33337"/>
                      <a:pt x="217475" y="33337"/>
                    </a:cubicBezTo>
                    <a:lnTo>
                      <a:pt x="221700" y="34026"/>
                    </a:lnTo>
                    <a:lnTo>
                      <a:pt x="263809" y="11087"/>
                    </a:lnTo>
                    <a:cubicBezTo>
                      <a:pt x="284699" y="3948"/>
                      <a:pt x="307667" y="0"/>
                      <a:pt x="331776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004E9DD6-28C1-4C23-B655-7D82815DBD4A}"/>
                  </a:ext>
                </a:extLst>
              </p:cNvPr>
              <p:cNvSpPr/>
              <p:nvPr/>
            </p:nvSpPr>
            <p:spPr>
              <a:xfrm rot="900000">
                <a:off x="4266653" y="3976689"/>
                <a:ext cx="330457" cy="285164"/>
              </a:xfrm>
              <a:custGeom>
                <a:avLst/>
                <a:gdLst>
                  <a:gd name="connsiteX0" fmla="*/ 331776 w 558776"/>
                  <a:gd name="connsiteY0" fmla="*/ 0 h 482189"/>
                  <a:gd name="connsiteX1" fmla="*/ 492667 w 558776"/>
                  <a:gd name="connsiteY1" fmla="*/ 86167 h 482189"/>
                  <a:gd name="connsiteX2" fmla="*/ 504889 w 558776"/>
                  <a:gd name="connsiteY2" fmla="*/ 135077 h 482189"/>
                  <a:gd name="connsiteX3" fmla="*/ 507633 w 558776"/>
                  <a:gd name="connsiteY3" fmla="*/ 136572 h 482189"/>
                  <a:gd name="connsiteX4" fmla="*/ 558776 w 558776"/>
                  <a:gd name="connsiteY4" fmla="*/ 236332 h 482189"/>
                  <a:gd name="connsiteX5" fmla="*/ 507633 w 558776"/>
                  <a:gd name="connsiteY5" fmla="*/ 336092 h 482189"/>
                  <a:gd name="connsiteX6" fmla="*/ 505435 w 558776"/>
                  <a:gd name="connsiteY6" fmla="*/ 337289 h 482189"/>
                  <a:gd name="connsiteX7" fmla="*/ 506389 w 558776"/>
                  <a:gd name="connsiteY7" fmla="*/ 341107 h 482189"/>
                  <a:gd name="connsiteX8" fmla="*/ 331776 w 558776"/>
                  <a:gd name="connsiteY8" fmla="*/ 482189 h 482189"/>
                  <a:gd name="connsiteX9" fmla="*/ 263809 w 558776"/>
                  <a:gd name="connsiteY9" fmla="*/ 471102 h 482189"/>
                  <a:gd name="connsiteX10" fmla="*/ 221698 w 558776"/>
                  <a:gd name="connsiteY10" fmla="*/ 448162 h 482189"/>
                  <a:gd name="connsiteX11" fmla="*/ 217475 w 558776"/>
                  <a:gd name="connsiteY11" fmla="*/ 448851 h 482189"/>
                  <a:gd name="connsiteX12" fmla="*/ 56584 w 558776"/>
                  <a:gd name="connsiteY12" fmla="*/ 362685 h 482189"/>
                  <a:gd name="connsiteX13" fmla="*/ 46027 w 558776"/>
                  <a:gd name="connsiteY13" fmla="*/ 320436 h 482189"/>
                  <a:gd name="connsiteX14" fmla="*/ 13722 w 558776"/>
                  <a:gd name="connsiteY14" fmla="*/ 281723 h 482189"/>
                  <a:gd name="connsiteX15" fmla="*/ 0 w 558776"/>
                  <a:gd name="connsiteY15" fmla="*/ 226807 h 482189"/>
                  <a:gd name="connsiteX16" fmla="*/ 51143 w 558776"/>
                  <a:gd name="connsiteY16" fmla="*/ 127047 h 482189"/>
                  <a:gd name="connsiteX17" fmla="*/ 55259 w 558776"/>
                  <a:gd name="connsiteY17" fmla="*/ 124805 h 482189"/>
                  <a:gd name="connsiteX18" fmla="*/ 56584 w 558776"/>
                  <a:gd name="connsiteY18" fmla="*/ 119504 h 482189"/>
                  <a:gd name="connsiteX19" fmla="*/ 217475 w 558776"/>
                  <a:gd name="connsiteY19" fmla="*/ 33337 h 482189"/>
                  <a:gd name="connsiteX20" fmla="*/ 221700 w 558776"/>
                  <a:gd name="connsiteY20" fmla="*/ 34026 h 482189"/>
                  <a:gd name="connsiteX21" fmla="*/ 263809 w 558776"/>
                  <a:gd name="connsiteY21" fmla="*/ 11087 h 482189"/>
                  <a:gd name="connsiteX22" fmla="*/ 331776 w 558776"/>
                  <a:gd name="connsiteY22" fmla="*/ 0 h 482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58776" h="482189">
                    <a:moveTo>
                      <a:pt x="331776" y="0"/>
                    </a:moveTo>
                    <a:cubicBezTo>
                      <a:pt x="404103" y="0"/>
                      <a:pt x="466160" y="35530"/>
                      <a:pt x="492667" y="86167"/>
                    </a:cubicBezTo>
                    <a:lnTo>
                      <a:pt x="504889" y="135077"/>
                    </a:lnTo>
                    <a:lnTo>
                      <a:pt x="507633" y="136572"/>
                    </a:lnTo>
                    <a:cubicBezTo>
                      <a:pt x="539232" y="162103"/>
                      <a:pt x="558776" y="197374"/>
                      <a:pt x="558776" y="236332"/>
                    </a:cubicBezTo>
                    <a:cubicBezTo>
                      <a:pt x="558776" y="275291"/>
                      <a:pt x="539232" y="310561"/>
                      <a:pt x="507633" y="336092"/>
                    </a:cubicBezTo>
                    <a:lnTo>
                      <a:pt x="505435" y="337289"/>
                    </a:lnTo>
                    <a:lnTo>
                      <a:pt x="506389" y="341107"/>
                    </a:lnTo>
                    <a:cubicBezTo>
                      <a:pt x="506389" y="419024"/>
                      <a:pt x="428212" y="482189"/>
                      <a:pt x="331776" y="482189"/>
                    </a:cubicBezTo>
                    <a:cubicBezTo>
                      <a:pt x="307667" y="482189"/>
                      <a:pt x="284699" y="478241"/>
                      <a:pt x="263809" y="471102"/>
                    </a:cubicBezTo>
                    <a:lnTo>
                      <a:pt x="221698" y="448162"/>
                    </a:lnTo>
                    <a:lnTo>
                      <a:pt x="217475" y="448851"/>
                    </a:lnTo>
                    <a:cubicBezTo>
                      <a:pt x="145148" y="448851"/>
                      <a:pt x="83091" y="413321"/>
                      <a:pt x="56584" y="362685"/>
                    </a:cubicBezTo>
                    <a:lnTo>
                      <a:pt x="46027" y="320436"/>
                    </a:lnTo>
                    <a:lnTo>
                      <a:pt x="13722" y="281723"/>
                    </a:lnTo>
                    <a:cubicBezTo>
                      <a:pt x="4886" y="264844"/>
                      <a:pt x="0" y="246287"/>
                      <a:pt x="0" y="226807"/>
                    </a:cubicBezTo>
                    <a:cubicBezTo>
                      <a:pt x="0" y="187849"/>
                      <a:pt x="19544" y="152578"/>
                      <a:pt x="51143" y="127047"/>
                    </a:cubicBezTo>
                    <a:lnTo>
                      <a:pt x="55259" y="124805"/>
                    </a:lnTo>
                    <a:lnTo>
                      <a:pt x="56584" y="119504"/>
                    </a:lnTo>
                    <a:cubicBezTo>
                      <a:pt x="83091" y="68867"/>
                      <a:pt x="145148" y="33337"/>
                      <a:pt x="217475" y="33337"/>
                    </a:cubicBezTo>
                    <a:lnTo>
                      <a:pt x="221700" y="34026"/>
                    </a:lnTo>
                    <a:lnTo>
                      <a:pt x="263809" y="11087"/>
                    </a:lnTo>
                    <a:cubicBezTo>
                      <a:pt x="284699" y="3948"/>
                      <a:pt x="307667" y="0"/>
                      <a:pt x="331776" y="0"/>
                    </a:cubicBezTo>
                    <a:close/>
                  </a:path>
                </a:pathLst>
              </a:custGeom>
              <a:solidFill>
                <a:srgbClr val="996633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8E53E864-6080-4759-BBEF-8345B92B95CA}"/>
                  </a:ext>
                </a:extLst>
              </p:cNvPr>
              <p:cNvSpPr/>
              <p:nvPr/>
            </p:nvSpPr>
            <p:spPr>
              <a:xfrm rot="9900000">
                <a:off x="4476203" y="3976689"/>
                <a:ext cx="330457" cy="285164"/>
              </a:xfrm>
              <a:custGeom>
                <a:avLst/>
                <a:gdLst>
                  <a:gd name="connsiteX0" fmla="*/ 331776 w 558776"/>
                  <a:gd name="connsiteY0" fmla="*/ 0 h 482189"/>
                  <a:gd name="connsiteX1" fmla="*/ 492667 w 558776"/>
                  <a:gd name="connsiteY1" fmla="*/ 86167 h 482189"/>
                  <a:gd name="connsiteX2" fmla="*/ 504889 w 558776"/>
                  <a:gd name="connsiteY2" fmla="*/ 135077 h 482189"/>
                  <a:gd name="connsiteX3" fmla="*/ 507633 w 558776"/>
                  <a:gd name="connsiteY3" fmla="*/ 136572 h 482189"/>
                  <a:gd name="connsiteX4" fmla="*/ 558776 w 558776"/>
                  <a:gd name="connsiteY4" fmla="*/ 236332 h 482189"/>
                  <a:gd name="connsiteX5" fmla="*/ 507633 w 558776"/>
                  <a:gd name="connsiteY5" fmla="*/ 336092 h 482189"/>
                  <a:gd name="connsiteX6" fmla="*/ 505435 w 558776"/>
                  <a:gd name="connsiteY6" fmla="*/ 337289 h 482189"/>
                  <a:gd name="connsiteX7" fmla="*/ 506389 w 558776"/>
                  <a:gd name="connsiteY7" fmla="*/ 341107 h 482189"/>
                  <a:gd name="connsiteX8" fmla="*/ 331776 w 558776"/>
                  <a:gd name="connsiteY8" fmla="*/ 482189 h 482189"/>
                  <a:gd name="connsiteX9" fmla="*/ 263809 w 558776"/>
                  <a:gd name="connsiteY9" fmla="*/ 471102 h 482189"/>
                  <a:gd name="connsiteX10" fmla="*/ 221698 w 558776"/>
                  <a:gd name="connsiteY10" fmla="*/ 448162 h 482189"/>
                  <a:gd name="connsiteX11" fmla="*/ 217475 w 558776"/>
                  <a:gd name="connsiteY11" fmla="*/ 448851 h 482189"/>
                  <a:gd name="connsiteX12" fmla="*/ 56584 w 558776"/>
                  <a:gd name="connsiteY12" fmla="*/ 362685 h 482189"/>
                  <a:gd name="connsiteX13" fmla="*/ 46027 w 558776"/>
                  <a:gd name="connsiteY13" fmla="*/ 320436 h 482189"/>
                  <a:gd name="connsiteX14" fmla="*/ 13722 w 558776"/>
                  <a:gd name="connsiteY14" fmla="*/ 281723 h 482189"/>
                  <a:gd name="connsiteX15" fmla="*/ 0 w 558776"/>
                  <a:gd name="connsiteY15" fmla="*/ 226807 h 482189"/>
                  <a:gd name="connsiteX16" fmla="*/ 51143 w 558776"/>
                  <a:gd name="connsiteY16" fmla="*/ 127047 h 482189"/>
                  <a:gd name="connsiteX17" fmla="*/ 55259 w 558776"/>
                  <a:gd name="connsiteY17" fmla="*/ 124805 h 482189"/>
                  <a:gd name="connsiteX18" fmla="*/ 56584 w 558776"/>
                  <a:gd name="connsiteY18" fmla="*/ 119504 h 482189"/>
                  <a:gd name="connsiteX19" fmla="*/ 217475 w 558776"/>
                  <a:gd name="connsiteY19" fmla="*/ 33337 h 482189"/>
                  <a:gd name="connsiteX20" fmla="*/ 221700 w 558776"/>
                  <a:gd name="connsiteY20" fmla="*/ 34026 h 482189"/>
                  <a:gd name="connsiteX21" fmla="*/ 263809 w 558776"/>
                  <a:gd name="connsiteY21" fmla="*/ 11087 h 482189"/>
                  <a:gd name="connsiteX22" fmla="*/ 331776 w 558776"/>
                  <a:gd name="connsiteY22" fmla="*/ 0 h 482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58776" h="482189">
                    <a:moveTo>
                      <a:pt x="331776" y="0"/>
                    </a:moveTo>
                    <a:cubicBezTo>
                      <a:pt x="404103" y="0"/>
                      <a:pt x="466160" y="35530"/>
                      <a:pt x="492667" y="86167"/>
                    </a:cubicBezTo>
                    <a:lnTo>
                      <a:pt x="504889" y="135077"/>
                    </a:lnTo>
                    <a:lnTo>
                      <a:pt x="507633" y="136572"/>
                    </a:lnTo>
                    <a:cubicBezTo>
                      <a:pt x="539232" y="162103"/>
                      <a:pt x="558776" y="197374"/>
                      <a:pt x="558776" y="236332"/>
                    </a:cubicBezTo>
                    <a:cubicBezTo>
                      <a:pt x="558776" y="275291"/>
                      <a:pt x="539232" y="310561"/>
                      <a:pt x="507633" y="336092"/>
                    </a:cubicBezTo>
                    <a:lnTo>
                      <a:pt x="505435" y="337289"/>
                    </a:lnTo>
                    <a:lnTo>
                      <a:pt x="506389" y="341107"/>
                    </a:lnTo>
                    <a:cubicBezTo>
                      <a:pt x="506389" y="419024"/>
                      <a:pt x="428212" y="482189"/>
                      <a:pt x="331776" y="482189"/>
                    </a:cubicBezTo>
                    <a:cubicBezTo>
                      <a:pt x="307667" y="482189"/>
                      <a:pt x="284699" y="478241"/>
                      <a:pt x="263809" y="471102"/>
                    </a:cubicBezTo>
                    <a:lnTo>
                      <a:pt x="221698" y="448162"/>
                    </a:lnTo>
                    <a:lnTo>
                      <a:pt x="217475" y="448851"/>
                    </a:lnTo>
                    <a:cubicBezTo>
                      <a:pt x="145148" y="448851"/>
                      <a:pt x="83091" y="413321"/>
                      <a:pt x="56584" y="362685"/>
                    </a:cubicBezTo>
                    <a:lnTo>
                      <a:pt x="46027" y="320436"/>
                    </a:lnTo>
                    <a:lnTo>
                      <a:pt x="13722" y="281723"/>
                    </a:lnTo>
                    <a:cubicBezTo>
                      <a:pt x="4886" y="264844"/>
                      <a:pt x="0" y="246287"/>
                      <a:pt x="0" y="226807"/>
                    </a:cubicBezTo>
                    <a:cubicBezTo>
                      <a:pt x="0" y="187849"/>
                      <a:pt x="19544" y="152578"/>
                      <a:pt x="51143" y="127047"/>
                    </a:cubicBezTo>
                    <a:lnTo>
                      <a:pt x="55259" y="124805"/>
                    </a:lnTo>
                    <a:lnTo>
                      <a:pt x="56584" y="119504"/>
                    </a:lnTo>
                    <a:cubicBezTo>
                      <a:pt x="83091" y="68867"/>
                      <a:pt x="145148" y="33337"/>
                      <a:pt x="217475" y="33337"/>
                    </a:cubicBezTo>
                    <a:lnTo>
                      <a:pt x="221700" y="34026"/>
                    </a:lnTo>
                    <a:lnTo>
                      <a:pt x="263809" y="11087"/>
                    </a:lnTo>
                    <a:cubicBezTo>
                      <a:pt x="284699" y="3948"/>
                      <a:pt x="307667" y="0"/>
                      <a:pt x="331776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1" name="四角形: 上の 2 つの角を丸める 1150">
                <a:extLst>
                  <a:ext uri="{FF2B5EF4-FFF2-40B4-BE49-F238E27FC236}">
                    <a16:creationId xmlns:a16="http://schemas.microsoft.com/office/drawing/2014/main" id="{6994E861-8C0D-4E59-B00B-F718E874E85F}"/>
                  </a:ext>
                </a:extLst>
              </p:cNvPr>
              <p:cNvSpPr/>
              <p:nvPr/>
            </p:nvSpPr>
            <p:spPr>
              <a:xfrm>
                <a:off x="3771901" y="3953637"/>
                <a:ext cx="1066032" cy="330060"/>
              </a:xfrm>
              <a:prstGeom prst="round2SameRect">
                <a:avLst>
                  <a:gd name="adj1" fmla="val 36134"/>
                  <a:gd name="adj2" fmla="val 30981"/>
                </a:avLst>
              </a:prstGeom>
              <a:solidFill>
                <a:srgbClr val="00B0F0">
                  <a:alpha val="30196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062D6286-8A9D-43EE-B6E0-72CD7614FEF2}"/>
                </a:ext>
              </a:extLst>
            </p:cNvPr>
            <p:cNvGrpSpPr/>
            <p:nvPr/>
          </p:nvGrpSpPr>
          <p:grpSpPr>
            <a:xfrm>
              <a:off x="5476736" y="4486050"/>
              <a:ext cx="482156" cy="1861911"/>
              <a:chOff x="4647481" y="1269628"/>
              <a:chExt cx="563026" cy="2143178"/>
            </a:xfrm>
          </p:grpSpPr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E8030B68-EC90-4B8B-A69C-342E6F745408}"/>
                  </a:ext>
                </a:extLst>
              </p:cNvPr>
              <p:cNvGrpSpPr/>
              <p:nvPr/>
            </p:nvGrpSpPr>
            <p:grpSpPr>
              <a:xfrm>
                <a:off x="4647481" y="1269628"/>
                <a:ext cx="336000" cy="2143178"/>
                <a:chOff x="4647480" y="1269628"/>
                <a:chExt cx="400337" cy="2143178"/>
              </a:xfrm>
            </p:grpSpPr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E051C4A2-3C2C-4306-A8D4-D3C68199E268}"/>
                    </a:ext>
                  </a:extLst>
                </p:cNvPr>
                <p:cNvSpPr/>
                <p:nvPr/>
              </p:nvSpPr>
              <p:spPr>
                <a:xfrm rot="10800000">
                  <a:off x="4647480" y="1325639"/>
                  <a:ext cx="400337" cy="2034781"/>
                </a:xfrm>
                <a:custGeom>
                  <a:avLst/>
                  <a:gdLst>
                    <a:gd name="connsiteX0" fmla="*/ 244631 w 400337"/>
                    <a:gd name="connsiteY0" fmla="*/ 2034781 h 2034781"/>
                    <a:gd name="connsiteX1" fmla="*/ 221029 w 400337"/>
                    <a:gd name="connsiteY1" fmla="*/ 1344486 h 2034781"/>
                    <a:gd name="connsiteX2" fmla="*/ 179309 w 400337"/>
                    <a:gd name="connsiteY2" fmla="*/ 1344486 h 2034781"/>
                    <a:gd name="connsiteX3" fmla="*/ 155706 w 400337"/>
                    <a:gd name="connsiteY3" fmla="*/ 2034781 h 2034781"/>
                    <a:gd name="connsiteX4" fmla="*/ 0 w 400337"/>
                    <a:gd name="connsiteY4" fmla="*/ 2024626 h 2034781"/>
                    <a:gd name="connsiteX5" fmla="*/ 72982 w 400337"/>
                    <a:gd name="connsiteY5" fmla="*/ 1267301 h 2034781"/>
                    <a:gd name="connsiteX6" fmla="*/ 134864 w 400337"/>
                    <a:gd name="connsiteY6" fmla="*/ 0 h 2034781"/>
                    <a:gd name="connsiteX7" fmla="*/ 266165 w 400337"/>
                    <a:gd name="connsiteY7" fmla="*/ 0 h 2034781"/>
                    <a:gd name="connsiteX8" fmla="*/ 328758 w 400337"/>
                    <a:gd name="connsiteY8" fmla="*/ 1281858 h 2034781"/>
                    <a:gd name="connsiteX9" fmla="*/ 400337 w 400337"/>
                    <a:gd name="connsiteY9" fmla="*/ 2024626 h 203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00337" h="2034781">
                      <a:moveTo>
                        <a:pt x="244631" y="2034781"/>
                      </a:moveTo>
                      <a:lnTo>
                        <a:pt x="221029" y="1344486"/>
                      </a:lnTo>
                      <a:lnTo>
                        <a:pt x="179309" y="1344486"/>
                      </a:lnTo>
                      <a:lnTo>
                        <a:pt x="155706" y="2034781"/>
                      </a:lnTo>
                      <a:lnTo>
                        <a:pt x="0" y="2024626"/>
                      </a:lnTo>
                      <a:lnTo>
                        <a:pt x="72982" y="1267301"/>
                      </a:lnTo>
                      <a:lnTo>
                        <a:pt x="134864" y="0"/>
                      </a:lnTo>
                      <a:lnTo>
                        <a:pt x="266165" y="0"/>
                      </a:lnTo>
                      <a:lnTo>
                        <a:pt x="328758" y="1281858"/>
                      </a:lnTo>
                      <a:lnTo>
                        <a:pt x="400337" y="2024626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3" name="台形 792">
                  <a:extLst>
                    <a:ext uri="{FF2B5EF4-FFF2-40B4-BE49-F238E27FC236}">
                      <a16:creationId xmlns:a16="http://schemas.microsoft.com/office/drawing/2014/main" id="{AB089F47-0F47-4B78-BCD2-DC093E4201DA}"/>
                    </a:ext>
                  </a:extLst>
                </p:cNvPr>
                <p:cNvSpPr/>
                <p:nvPr/>
              </p:nvSpPr>
              <p:spPr>
                <a:xfrm rot="10800000">
                  <a:off x="4751130" y="2914649"/>
                  <a:ext cx="192344" cy="498157"/>
                </a:xfrm>
                <a:prstGeom prst="trapezoid">
                  <a:avLst>
                    <a:gd name="adj" fmla="val 14119"/>
                  </a:avLst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4" name="台形 793">
                  <a:extLst>
                    <a:ext uri="{FF2B5EF4-FFF2-40B4-BE49-F238E27FC236}">
                      <a16:creationId xmlns:a16="http://schemas.microsoft.com/office/drawing/2014/main" id="{D32AEBE0-6D9A-4947-978F-29773AB405A6}"/>
                    </a:ext>
                  </a:extLst>
                </p:cNvPr>
                <p:cNvSpPr/>
                <p:nvPr/>
              </p:nvSpPr>
              <p:spPr>
                <a:xfrm rot="10800000">
                  <a:off x="4769284" y="1269628"/>
                  <a:ext cx="156036" cy="1260157"/>
                </a:xfrm>
                <a:custGeom>
                  <a:avLst/>
                  <a:gdLst>
                    <a:gd name="connsiteX0" fmla="*/ 0 w 156036"/>
                    <a:gd name="connsiteY0" fmla="*/ 1260157 h 1260157"/>
                    <a:gd name="connsiteX1" fmla="*/ 39009 w 156036"/>
                    <a:gd name="connsiteY1" fmla="*/ 0 h 1260157"/>
                    <a:gd name="connsiteX2" fmla="*/ 117027 w 156036"/>
                    <a:gd name="connsiteY2" fmla="*/ 0 h 1260157"/>
                    <a:gd name="connsiteX3" fmla="*/ 156036 w 156036"/>
                    <a:gd name="connsiteY3" fmla="*/ 1260157 h 1260157"/>
                    <a:gd name="connsiteX4" fmla="*/ 0 w 156036"/>
                    <a:gd name="connsiteY4" fmla="*/ 1260157 h 1260157"/>
                    <a:gd name="connsiteX0" fmla="*/ 0 w 156036"/>
                    <a:gd name="connsiteY0" fmla="*/ 1260157 h 1260157"/>
                    <a:gd name="connsiteX1" fmla="*/ 39009 w 156036"/>
                    <a:gd name="connsiteY1" fmla="*/ 0 h 1260157"/>
                    <a:gd name="connsiteX2" fmla="*/ 98526 w 156036"/>
                    <a:gd name="connsiteY2" fmla="*/ 898 h 1260157"/>
                    <a:gd name="connsiteX3" fmla="*/ 117027 w 156036"/>
                    <a:gd name="connsiteY3" fmla="*/ 0 h 1260157"/>
                    <a:gd name="connsiteX4" fmla="*/ 156036 w 156036"/>
                    <a:gd name="connsiteY4" fmla="*/ 1260157 h 1260157"/>
                    <a:gd name="connsiteX5" fmla="*/ 0 w 156036"/>
                    <a:gd name="connsiteY5" fmla="*/ 1260157 h 1260157"/>
                    <a:gd name="connsiteX0" fmla="*/ 87212 w 243248"/>
                    <a:gd name="connsiteY0" fmla="*/ 1364034 h 1364034"/>
                    <a:gd name="connsiteX1" fmla="*/ 126221 w 243248"/>
                    <a:gd name="connsiteY1" fmla="*/ 103877 h 1364034"/>
                    <a:gd name="connsiteX2" fmla="*/ 0 w 243248"/>
                    <a:gd name="connsiteY2" fmla="*/ 0 h 1364034"/>
                    <a:gd name="connsiteX3" fmla="*/ 204239 w 243248"/>
                    <a:gd name="connsiteY3" fmla="*/ 103877 h 1364034"/>
                    <a:gd name="connsiteX4" fmla="*/ 243248 w 243248"/>
                    <a:gd name="connsiteY4" fmla="*/ 1364034 h 1364034"/>
                    <a:gd name="connsiteX5" fmla="*/ 87212 w 243248"/>
                    <a:gd name="connsiteY5" fmla="*/ 1364034 h 1364034"/>
                    <a:gd name="connsiteX0" fmla="*/ 0 w 243248"/>
                    <a:gd name="connsiteY0" fmla="*/ 0 h 1364034"/>
                    <a:gd name="connsiteX1" fmla="*/ 204239 w 243248"/>
                    <a:gd name="connsiteY1" fmla="*/ 103877 h 1364034"/>
                    <a:gd name="connsiteX2" fmla="*/ 243248 w 243248"/>
                    <a:gd name="connsiteY2" fmla="*/ 1364034 h 1364034"/>
                    <a:gd name="connsiteX3" fmla="*/ 87212 w 243248"/>
                    <a:gd name="connsiteY3" fmla="*/ 1364034 h 1364034"/>
                    <a:gd name="connsiteX4" fmla="*/ 126221 w 243248"/>
                    <a:gd name="connsiteY4" fmla="*/ 103877 h 1364034"/>
                    <a:gd name="connsiteX5" fmla="*/ 91440 w 243248"/>
                    <a:gd name="connsiteY5" fmla="*/ 91440 h 1364034"/>
                    <a:gd name="connsiteX0" fmla="*/ 117027 w 156036"/>
                    <a:gd name="connsiteY0" fmla="*/ 19439 h 1279596"/>
                    <a:gd name="connsiteX1" fmla="*/ 156036 w 156036"/>
                    <a:gd name="connsiteY1" fmla="*/ 1279596 h 1279596"/>
                    <a:gd name="connsiteX2" fmla="*/ 0 w 156036"/>
                    <a:gd name="connsiteY2" fmla="*/ 1279596 h 1279596"/>
                    <a:gd name="connsiteX3" fmla="*/ 39009 w 156036"/>
                    <a:gd name="connsiteY3" fmla="*/ 19439 h 1279596"/>
                    <a:gd name="connsiteX4" fmla="*/ 4228 w 156036"/>
                    <a:gd name="connsiteY4" fmla="*/ 7002 h 1279596"/>
                    <a:gd name="connsiteX0" fmla="*/ 117027 w 156036"/>
                    <a:gd name="connsiteY0" fmla="*/ 0 h 1260157"/>
                    <a:gd name="connsiteX1" fmla="*/ 156036 w 156036"/>
                    <a:gd name="connsiteY1" fmla="*/ 1260157 h 1260157"/>
                    <a:gd name="connsiteX2" fmla="*/ 0 w 156036"/>
                    <a:gd name="connsiteY2" fmla="*/ 1260157 h 1260157"/>
                    <a:gd name="connsiteX3" fmla="*/ 39009 w 156036"/>
                    <a:gd name="connsiteY3" fmla="*/ 0 h 1260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6036" h="1260157">
                      <a:moveTo>
                        <a:pt x="117027" y="0"/>
                      </a:moveTo>
                      <a:lnTo>
                        <a:pt x="156036" y="1260157"/>
                      </a:lnTo>
                      <a:lnTo>
                        <a:pt x="0" y="1260157"/>
                      </a:lnTo>
                      <a:lnTo>
                        <a:pt x="39009" y="0"/>
                      </a:lnTo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98" name="グループ化 797">
                <a:extLst>
                  <a:ext uri="{FF2B5EF4-FFF2-40B4-BE49-F238E27FC236}">
                    <a16:creationId xmlns:a16="http://schemas.microsoft.com/office/drawing/2014/main" id="{E7C35ECB-3A33-42C3-813C-C6F639FBDE1E}"/>
                  </a:ext>
                </a:extLst>
              </p:cNvPr>
              <p:cNvGrpSpPr/>
              <p:nvPr/>
            </p:nvGrpSpPr>
            <p:grpSpPr>
              <a:xfrm rot="455559">
                <a:off x="4874507" y="1269628"/>
                <a:ext cx="336000" cy="2143178"/>
                <a:chOff x="4647480" y="1269628"/>
                <a:chExt cx="400337" cy="2143178"/>
              </a:xfrm>
            </p:grpSpPr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888AFE25-C12C-4170-897B-CBF4C2D243D5}"/>
                    </a:ext>
                  </a:extLst>
                </p:cNvPr>
                <p:cNvSpPr/>
                <p:nvPr/>
              </p:nvSpPr>
              <p:spPr>
                <a:xfrm rot="10800000">
                  <a:off x="4647480" y="1325639"/>
                  <a:ext cx="400337" cy="2034781"/>
                </a:xfrm>
                <a:custGeom>
                  <a:avLst/>
                  <a:gdLst>
                    <a:gd name="connsiteX0" fmla="*/ 244631 w 400337"/>
                    <a:gd name="connsiteY0" fmla="*/ 2034781 h 2034781"/>
                    <a:gd name="connsiteX1" fmla="*/ 221029 w 400337"/>
                    <a:gd name="connsiteY1" fmla="*/ 1344486 h 2034781"/>
                    <a:gd name="connsiteX2" fmla="*/ 179309 w 400337"/>
                    <a:gd name="connsiteY2" fmla="*/ 1344486 h 2034781"/>
                    <a:gd name="connsiteX3" fmla="*/ 155706 w 400337"/>
                    <a:gd name="connsiteY3" fmla="*/ 2034781 h 2034781"/>
                    <a:gd name="connsiteX4" fmla="*/ 0 w 400337"/>
                    <a:gd name="connsiteY4" fmla="*/ 2024626 h 2034781"/>
                    <a:gd name="connsiteX5" fmla="*/ 72982 w 400337"/>
                    <a:gd name="connsiteY5" fmla="*/ 1267301 h 2034781"/>
                    <a:gd name="connsiteX6" fmla="*/ 134864 w 400337"/>
                    <a:gd name="connsiteY6" fmla="*/ 0 h 2034781"/>
                    <a:gd name="connsiteX7" fmla="*/ 266165 w 400337"/>
                    <a:gd name="connsiteY7" fmla="*/ 0 h 2034781"/>
                    <a:gd name="connsiteX8" fmla="*/ 328758 w 400337"/>
                    <a:gd name="connsiteY8" fmla="*/ 1281858 h 2034781"/>
                    <a:gd name="connsiteX9" fmla="*/ 400337 w 400337"/>
                    <a:gd name="connsiteY9" fmla="*/ 2024626 h 203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00337" h="2034781">
                      <a:moveTo>
                        <a:pt x="244631" y="2034781"/>
                      </a:moveTo>
                      <a:lnTo>
                        <a:pt x="221029" y="1344486"/>
                      </a:lnTo>
                      <a:lnTo>
                        <a:pt x="179309" y="1344486"/>
                      </a:lnTo>
                      <a:lnTo>
                        <a:pt x="155706" y="2034781"/>
                      </a:lnTo>
                      <a:lnTo>
                        <a:pt x="0" y="2024626"/>
                      </a:lnTo>
                      <a:lnTo>
                        <a:pt x="72982" y="1267301"/>
                      </a:lnTo>
                      <a:lnTo>
                        <a:pt x="134864" y="0"/>
                      </a:lnTo>
                      <a:lnTo>
                        <a:pt x="266165" y="0"/>
                      </a:lnTo>
                      <a:lnTo>
                        <a:pt x="328758" y="1281858"/>
                      </a:lnTo>
                      <a:lnTo>
                        <a:pt x="400337" y="2024626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0" name="台形 799">
                  <a:extLst>
                    <a:ext uri="{FF2B5EF4-FFF2-40B4-BE49-F238E27FC236}">
                      <a16:creationId xmlns:a16="http://schemas.microsoft.com/office/drawing/2014/main" id="{812B0E7F-846B-4B7E-8A3B-6FB9B43039C0}"/>
                    </a:ext>
                  </a:extLst>
                </p:cNvPr>
                <p:cNvSpPr/>
                <p:nvPr/>
              </p:nvSpPr>
              <p:spPr>
                <a:xfrm rot="10800000">
                  <a:off x="4751130" y="2914649"/>
                  <a:ext cx="192344" cy="498157"/>
                </a:xfrm>
                <a:prstGeom prst="trapezoid">
                  <a:avLst>
                    <a:gd name="adj" fmla="val 14119"/>
                  </a:avLst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6" name="台形 793">
                  <a:extLst>
                    <a:ext uri="{FF2B5EF4-FFF2-40B4-BE49-F238E27FC236}">
                      <a16:creationId xmlns:a16="http://schemas.microsoft.com/office/drawing/2014/main" id="{2D0B2B80-439F-44CA-A1BC-3EE1CFF19A3B}"/>
                    </a:ext>
                  </a:extLst>
                </p:cNvPr>
                <p:cNvSpPr/>
                <p:nvPr/>
              </p:nvSpPr>
              <p:spPr>
                <a:xfrm rot="10800000">
                  <a:off x="4769284" y="1269628"/>
                  <a:ext cx="156036" cy="1260157"/>
                </a:xfrm>
                <a:custGeom>
                  <a:avLst/>
                  <a:gdLst>
                    <a:gd name="connsiteX0" fmla="*/ 0 w 156036"/>
                    <a:gd name="connsiteY0" fmla="*/ 1260157 h 1260157"/>
                    <a:gd name="connsiteX1" fmla="*/ 39009 w 156036"/>
                    <a:gd name="connsiteY1" fmla="*/ 0 h 1260157"/>
                    <a:gd name="connsiteX2" fmla="*/ 117027 w 156036"/>
                    <a:gd name="connsiteY2" fmla="*/ 0 h 1260157"/>
                    <a:gd name="connsiteX3" fmla="*/ 156036 w 156036"/>
                    <a:gd name="connsiteY3" fmla="*/ 1260157 h 1260157"/>
                    <a:gd name="connsiteX4" fmla="*/ 0 w 156036"/>
                    <a:gd name="connsiteY4" fmla="*/ 1260157 h 1260157"/>
                    <a:gd name="connsiteX0" fmla="*/ 0 w 156036"/>
                    <a:gd name="connsiteY0" fmla="*/ 1260157 h 1260157"/>
                    <a:gd name="connsiteX1" fmla="*/ 39009 w 156036"/>
                    <a:gd name="connsiteY1" fmla="*/ 0 h 1260157"/>
                    <a:gd name="connsiteX2" fmla="*/ 98526 w 156036"/>
                    <a:gd name="connsiteY2" fmla="*/ 898 h 1260157"/>
                    <a:gd name="connsiteX3" fmla="*/ 117027 w 156036"/>
                    <a:gd name="connsiteY3" fmla="*/ 0 h 1260157"/>
                    <a:gd name="connsiteX4" fmla="*/ 156036 w 156036"/>
                    <a:gd name="connsiteY4" fmla="*/ 1260157 h 1260157"/>
                    <a:gd name="connsiteX5" fmla="*/ 0 w 156036"/>
                    <a:gd name="connsiteY5" fmla="*/ 1260157 h 1260157"/>
                    <a:gd name="connsiteX0" fmla="*/ 87212 w 243248"/>
                    <a:gd name="connsiteY0" fmla="*/ 1364034 h 1364034"/>
                    <a:gd name="connsiteX1" fmla="*/ 126221 w 243248"/>
                    <a:gd name="connsiteY1" fmla="*/ 103877 h 1364034"/>
                    <a:gd name="connsiteX2" fmla="*/ 0 w 243248"/>
                    <a:gd name="connsiteY2" fmla="*/ 0 h 1364034"/>
                    <a:gd name="connsiteX3" fmla="*/ 204239 w 243248"/>
                    <a:gd name="connsiteY3" fmla="*/ 103877 h 1364034"/>
                    <a:gd name="connsiteX4" fmla="*/ 243248 w 243248"/>
                    <a:gd name="connsiteY4" fmla="*/ 1364034 h 1364034"/>
                    <a:gd name="connsiteX5" fmla="*/ 87212 w 243248"/>
                    <a:gd name="connsiteY5" fmla="*/ 1364034 h 1364034"/>
                    <a:gd name="connsiteX0" fmla="*/ 0 w 243248"/>
                    <a:gd name="connsiteY0" fmla="*/ 0 h 1364034"/>
                    <a:gd name="connsiteX1" fmla="*/ 204239 w 243248"/>
                    <a:gd name="connsiteY1" fmla="*/ 103877 h 1364034"/>
                    <a:gd name="connsiteX2" fmla="*/ 243248 w 243248"/>
                    <a:gd name="connsiteY2" fmla="*/ 1364034 h 1364034"/>
                    <a:gd name="connsiteX3" fmla="*/ 87212 w 243248"/>
                    <a:gd name="connsiteY3" fmla="*/ 1364034 h 1364034"/>
                    <a:gd name="connsiteX4" fmla="*/ 126221 w 243248"/>
                    <a:gd name="connsiteY4" fmla="*/ 103877 h 1364034"/>
                    <a:gd name="connsiteX5" fmla="*/ 91440 w 243248"/>
                    <a:gd name="connsiteY5" fmla="*/ 91440 h 1364034"/>
                    <a:gd name="connsiteX0" fmla="*/ 117027 w 156036"/>
                    <a:gd name="connsiteY0" fmla="*/ 19439 h 1279596"/>
                    <a:gd name="connsiteX1" fmla="*/ 156036 w 156036"/>
                    <a:gd name="connsiteY1" fmla="*/ 1279596 h 1279596"/>
                    <a:gd name="connsiteX2" fmla="*/ 0 w 156036"/>
                    <a:gd name="connsiteY2" fmla="*/ 1279596 h 1279596"/>
                    <a:gd name="connsiteX3" fmla="*/ 39009 w 156036"/>
                    <a:gd name="connsiteY3" fmla="*/ 19439 h 1279596"/>
                    <a:gd name="connsiteX4" fmla="*/ 4228 w 156036"/>
                    <a:gd name="connsiteY4" fmla="*/ 7002 h 1279596"/>
                    <a:gd name="connsiteX0" fmla="*/ 117027 w 156036"/>
                    <a:gd name="connsiteY0" fmla="*/ 0 h 1260157"/>
                    <a:gd name="connsiteX1" fmla="*/ 156036 w 156036"/>
                    <a:gd name="connsiteY1" fmla="*/ 1260157 h 1260157"/>
                    <a:gd name="connsiteX2" fmla="*/ 0 w 156036"/>
                    <a:gd name="connsiteY2" fmla="*/ 1260157 h 1260157"/>
                    <a:gd name="connsiteX3" fmla="*/ 39009 w 156036"/>
                    <a:gd name="connsiteY3" fmla="*/ 0 h 1260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6036" h="1260157">
                      <a:moveTo>
                        <a:pt x="117027" y="0"/>
                      </a:moveTo>
                      <a:lnTo>
                        <a:pt x="156036" y="1260157"/>
                      </a:lnTo>
                      <a:lnTo>
                        <a:pt x="0" y="1260157"/>
                      </a:lnTo>
                      <a:lnTo>
                        <a:pt x="39009" y="0"/>
                      </a:lnTo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7416765C-439E-40B6-ACE8-940B5861F39A}"/>
                </a:ext>
              </a:extLst>
            </p:cNvPr>
            <p:cNvGrpSpPr/>
            <p:nvPr/>
          </p:nvGrpSpPr>
          <p:grpSpPr>
            <a:xfrm>
              <a:off x="4075522" y="5462588"/>
              <a:ext cx="1066032" cy="330060"/>
              <a:chOff x="3771901" y="3953637"/>
              <a:chExt cx="1066032" cy="330060"/>
            </a:xfrm>
          </p:grpSpPr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DF6605B4-D082-4CF2-B062-CEB1A064EDE4}"/>
                  </a:ext>
                </a:extLst>
              </p:cNvPr>
              <p:cNvSpPr/>
              <p:nvPr/>
            </p:nvSpPr>
            <p:spPr>
              <a:xfrm rot="900000">
                <a:off x="3815204" y="3976689"/>
                <a:ext cx="330457" cy="285164"/>
              </a:xfrm>
              <a:custGeom>
                <a:avLst/>
                <a:gdLst>
                  <a:gd name="connsiteX0" fmla="*/ 331776 w 558776"/>
                  <a:gd name="connsiteY0" fmla="*/ 0 h 482189"/>
                  <a:gd name="connsiteX1" fmla="*/ 492667 w 558776"/>
                  <a:gd name="connsiteY1" fmla="*/ 86167 h 482189"/>
                  <a:gd name="connsiteX2" fmla="*/ 504889 w 558776"/>
                  <a:gd name="connsiteY2" fmla="*/ 135077 h 482189"/>
                  <a:gd name="connsiteX3" fmla="*/ 507633 w 558776"/>
                  <a:gd name="connsiteY3" fmla="*/ 136572 h 482189"/>
                  <a:gd name="connsiteX4" fmla="*/ 558776 w 558776"/>
                  <a:gd name="connsiteY4" fmla="*/ 236332 h 482189"/>
                  <a:gd name="connsiteX5" fmla="*/ 507633 w 558776"/>
                  <a:gd name="connsiteY5" fmla="*/ 336092 h 482189"/>
                  <a:gd name="connsiteX6" fmla="*/ 505435 w 558776"/>
                  <a:gd name="connsiteY6" fmla="*/ 337289 h 482189"/>
                  <a:gd name="connsiteX7" fmla="*/ 506389 w 558776"/>
                  <a:gd name="connsiteY7" fmla="*/ 341107 h 482189"/>
                  <a:gd name="connsiteX8" fmla="*/ 331776 w 558776"/>
                  <a:gd name="connsiteY8" fmla="*/ 482189 h 482189"/>
                  <a:gd name="connsiteX9" fmla="*/ 263809 w 558776"/>
                  <a:gd name="connsiteY9" fmla="*/ 471102 h 482189"/>
                  <a:gd name="connsiteX10" fmla="*/ 221698 w 558776"/>
                  <a:gd name="connsiteY10" fmla="*/ 448162 h 482189"/>
                  <a:gd name="connsiteX11" fmla="*/ 217475 w 558776"/>
                  <a:gd name="connsiteY11" fmla="*/ 448851 h 482189"/>
                  <a:gd name="connsiteX12" fmla="*/ 56584 w 558776"/>
                  <a:gd name="connsiteY12" fmla="*/ 362685 h 482189"/>
                  <a:gd name="connsiteX13" fmla="*/ 46027 w 558776"/>
                  <a:gd name="connsiteY13" fmla="*/ 320436 h 482189"/>
                  <a:gd name="connsiteX14" fmla="*/ 13722 w 558776"/>
                  <a:gd name="connsiteY14" fmla="*/ 281723 h 482189"/>
                  <a:gd name="connsiteX15" fmla="*/ 0 w 558776"/>
                  <a:gd name="connsiteY15" fmla="*/ 226807 h 482189"/>
                  <a:gd name="connsiteX16" fmla="*/ 51143 w 558776"/>
                  <a:gd name="connsiteY16" fmla="*/ 127047 h 482189"/>
                  <a:gd name="connsiteX17" fmla="*/ 55259 w 558776"/>
                  <a:gd name="connsiteY17" fmla="*/ 124805 h 482189"/>
                  <a:gd name="connsiteX18" fmla="*/ 56584 w 558776"/>
                  <a:gd name="connsiteY18" fmla="*/ 119504 h 482189"/>
                  <a:gd name="connsiteX19" fmla="*/ 217475 w 558776"/>
                  <a:gd name="connsiteY19" fmla="*/ 33337 h 482189"/>
                  <a:gd name="connsiteX20" fmla="*/ 221700 w 558776"/>
                  <a:gd name="connsiteY20" fmla="*/ 34026 h 482189"/>
                  <a:gd name="connsiteX21" fmla="*/ 263809 w 558776"/>
                  <a:gd name="connsiteY21" fmla="*/ 11087 h 482189"/>
                  <a:gd name="connsiteX22" fmla="*/ 331776 w 558776"/>
                  <a:gd name="connsiteY22" fmla="*/ 0 h 482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58776" h="482189">
                    <a:moveTo>
                      <a:pt x="331776" y="0"/>
                    </a:moveTo>
                    <a:cubicBezTo>
                      <a:pt x="404103" y="0"/>
                      <a:pt x="466160" y="35530"/>
                      <a:pt x="492667" y="86167"/>
                    </a:cubicBezTo>
                    <a:lnTo>
                      <a:pt x="504889" y="135077"/>
                    </a:lnTo>
                    <a:lnTo>
                      <a:pt x="507633" y="136572"/>
                    </a:lnTo>
                    <a:cubicBezTo>
                      <a:pt x="539232" y="162103"/>
                      <a:pt x="558776" y="197374"/>
                      <a:pt x="558776" y="236332"/>
                    </a:cubicBezTo>
                    <a:cubicBezTo>
                      <a:pt x="558776" y="275291"/>
                      <a:pt x="539232" y="310561"/>
                      <a:pt x="507633" y="336092"/>
                    </a:cubicBezTo>
                    <a:lnTo>
                      <a:pt x="505435" y="337289"/>
                    </a:lnTo>
                    <a:lnTo>
                      <a:pt x="506389" y="341107"/>
                    </a:lnTo>
                    <a:cubicBezTo>
                      <a:pt x="506389" y="419024"/>
                      <a:pt x="428212" y="482189"/>
                      <a:pt x="331776" y="482189"/>
                    </a:cubicBezTo>
                    <a:cubicBezTo>
                      <a:pt x="307667" y="482189"/>
                      <a:pt x="284699" y="478241"/>
                      <a:pt x="263809" y="471102"/>
                    </a:cubicBezTo>
                    <a:lnTo>
                      <a:pt x="221698" y="448162"/>
                    </a:lnTo>
                    <a:lnTo>
                      <a:pt x="217475" y="448851"/>
                    </a:lnTo>
                    <a:cubicBezTo>
                      <a:pt x="145148" y="448851"/>
                      <a:pt x="83091" y="413321"/>
                      <a:pt x="56584" y="362685"/>
                    </a:cubicBezTo>
                    <a:lnTo>
                      <a:pt x="46027" y="320436"/>
                    </a:lnTo>
                    <a:lnTo>
                      <a:pt x="13722" y="281723"/>
                    </a:lnTo>
                    <a:cubicBezTo>
                      <a:pt x="4886" y="264844"/>
                      <a:pt x="0" y="246287"/>
                      <a:pt x="0" y="226807"/>
                    </a:cubicBezTo>
                    <a:cubicBezTo>
                      <a:pt x="0" y="187849"/>
                      <a:pt x="19544" y="152578"/>
                      <a:pt x="51143" y="127047"/>
                    </a:cubicBezTo>
                    <a:lnTo>
                      <a:pt x="55259" y="124805"/>
                    </a:lnTo>
                    <a:lnTo>
                      <a:pt x="56584" y="119504"/>
                    </a:lnTo>
                    <a:cubicBezTo>
                      <a:pt x="83091" y="68867"/>
                      <a:pt x="145148" y="33337"/>
                      <a:pt x="217475" y="33337"/>
                    </a:cubicBezTo>
                    <a:lnTo>
                      <a:pt x="221700" y="34026"/>
                    </a:lnTo>
                    <a:lnTo>
                      <a:pt x="263809" y="11087"/>
                    </a:lnTo>
                    <a:cubicBezTo>
                      <a:pt x="284699" y="3948"/>
                      <a:pt x="307667" y="0"/>
                      <a:pt x="331776" y="0"/>
                    </a:cubicBezTo>
                    <a:close/>
                  </a:path>
                </a:pathLst>
              </a:custGeom>
              <a:solidFill>
                <a:srgbClr val="996633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3C6D63F1-59E3-4E30-A262-062FE1121AE9}"/>
                  </a:ext>
                </a:extLst>
              </p:cNvPr>
              <p:cNvSpPr/>
              <p:nvPr/>
            </p:nvSpPr>
            <p:spPr>
              <a:xfrm rot="9900000">
                <a:off x="4038302" y="3976689"/>
                <a:ext cx="330457" cy="285164"/>
              </a:xfrm>
              <a:custGeom>
                <a:avLst/>
                <a:gdLst>
                  <a:gd name="connsiteX0" fmla="*/ 331776 w 558776"/>
                  <a:gd name="connsiteY0" fmla="*/ 0 h 482189"/>
                  <a:gd name="connsiteX1" fmla="*/ 492667 w 558776"/>
                  <a:gd name="connsiteY1" fmla="*/ 86167 h 482189"/>
                  <a:gd name="connsiteX2" fmla="*/ 504889 w 558776"/>
                  <a:gd name="connsiteY2" fmla="*/ 135077 h 482189"/>
                  <a:gd name="connsiteX3" fmla="*/ 507633 w 558776"/>
                  <a:gd name="connsiteY3" fmla="*/ 136572 h 482189"/>
                  <a:gd name="connsiteX4" fmla="*/ 558776 w 558776"/>
                  <a:gd name="connsiteY4" fmla="*/ 236332 h 482189"/>
                  <a:gd name="connsiteX5" fmla="*/ 507633 w 558776"/>
                  <a:gd name="connsiteY5" fmla="*/ 336092 h 482189"/>
                  <a:gd name="connsiteX6" fmla="*/ 505435 w 558776"/>
                  <a:gd name="connsiteY6" fmla="*/ 337289 h 482189"/>
                  <a:gd name="connsiteX7" fmla="*/ 506389 w 558776"/>
                  <a:gd name="connsiteY7" fmla="*/ 341107 h 482189"/>
                  <a:gd name="connsiteX8" fmla="*/ 331776 w 558776"/>
                  <a:gd name="connsiteY8" fmla="*/ 482189 h 482189"/>
                  <a:gd name="connsiteX9" fmla="*/ 263809 w 558776"/>
                  <a:gd name="connsiteY9" fmla="*/ 471102 h 482189"/>
                  <a:gd name="connsiteX10" fmla="*/ 221698 w 558776"/>
                  <a:gd name="connsiteY10" fmla="*/ 448162 h 482189"/>
                  <a:gd name="connsiteX11" fmla="*/ 217475 w 558776"/>
                  <a:gd name="connsiteY11" fmla="*/ 448851 h 482189"/>
                  <a:gd name="connsiteX12" fmla="*/ 56584 w 558776"/>
                  <a:gd name="connsiteY12" fmla="*/ 362685 h 482189"/>
                  <a:gd name="connsiteX13" fmla="*/ 46027 w 558776"/>
                  <a:gd name="connsiteY13" fmla="*/ 320436 h 482189"/>
                  <a:gd name="connsiteX14" fmla="*/ 13722 w 558776"/>
                  <a:gd name="connsiteY14" fmla="*/ 281723 h 482189"/>
                  <a:gd name="connsiteX15" fmla="*/ 0 w 558776"/>
                  <a:gd name="connsiteY15" fmla="*/ 226807 h 482189"/>
                  <a:gd name="connsiteX16" fmla="*/ 51143 w 558776"/>
                  <a:gd name="connsiteY16" fmla="*/ 127047 h 482189"/>
                  <a:gd name="connsiteX17" fmla="*/ 55259 w 558776"/>
                  <a:gd name="connsiteY17" fmla="*/ 124805 h 482189"/>
                  <a:gd name="connsiteX18" fmla="*/ 56584 w 558776"/>
                  <a:gd name="connsiteY18" fmla="*/ 119504 h 482189"/>
                  <a:gd name="connsiteX19" fmla="*/ 217475 w 558776"/>
                  <a:gd name="connsiteY19" fmla="*/ 33337 h 482189"/>
                  <a:gd name="connsiteX20" fmla="*/ 221700 w 558776"/>
                  <a:gd name="connsiteY20" fmla="*/ 34026 h 482189"/>
                  <a:gd name="connsiteX21" fmla="*/ 263809 w 558776"/>
                  <a:gd name="connsiteY21" fmla="*/ 11087 h 482189"/>
                  <a:gd name="connsiteX22" fmla="*/ 331776 w 558776"/>
                  <a:gd name="connsiteY22" fmla="*/ 0 h 482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58776" h="482189">
                    <a:moveTo>
                      <a:pt x="331776" y="0"/>
                    </a:moveTo>
                    <a:cubicBezTo>
                      <a:pt x="404103" y="0"/>
                      <a:pt x="466160" y="35530"/>
                      <a:pt x="492667" y="86167"/>
                    </a:cubicBezTo>
                    <a:lnTo>
                      <a:pt x="504889" y="135077"/>
                    </a:lnTo>
                    <a:lnTo>
                      <a:pt x="507633" y="136572"/>
                    </a:lnTo>
                    <a:cubicBezTo>
                      <a:pt x="539232" y="162103"/>
                      <a:pt x="558776" y="197374"/>
                      <a:pt x="558776" y="236332"/>
                    </a:cubicBezTo>
                    <a:cubicBezTo>
                      <a:pt x="558776" y="275291"/>
                      <a:pt x="539232" y="310561"/>
                      <a:pt x="507633" y="336092"/>
                    </a:cubicBezTo>
                    <a:lnTo>
                      <a:pt x="505435" y="337289"/>
                    </a:lnTo>
                    <a:lnTo>
                      <a:pt x="506389" y="341107"/>
                    </a:lnTo>
                    <a:cubicBezTo>
                      <a:pt x="506389" y="419024"/>
                      <a:pt x="428212" y="482189"/>
                      <a:pt x="331776" y="482189"/>
                    </a:cubicBezTo>
                    <a:cubicBezTo>
                      <a:pt x="307667" y="482189"/>
                      <a:pt x="284699" y="478241"/>
                      <a:pt x="263809" y="471102"/>
                    </a:cubicBezTo>
                    <a:lnTo>
                      <a:pt x="221698" y="448162"/>
                    </a:lnTo>
                    <a:lnTo>
                      <a:pt x="217475" y="448851"/>
                    </a:lnTo>
                    <a:cubicBezTo>
                      <a:pt x="145148" y="448851"/>
                      <a:pt x="83091" y="413321"/>
                      <a:pt x="56584" y="362685"/>
                    </a:cubicBezTo>
                    <a:lnTo>
                      <a:pt x="46027" y="320436"/>
                    </a:lnTo>
                    <a:lnTo>
                      <a:pt x="13722" y="281723"/>
                    </a:lnTo>
                    <a:cubicBezTo>
                      <a:pt x="4886" y="264844"/>
                      <a:pt x="0" y="246287"/>
                      <a:pt x="0" y="226807"/>
                    </a:cubicBezTo>
                    <a:cubicBezTo>
                      <a:pt x="0" y="187849"/>
                      <a:pt x="19544" y="152578"/>
                      <a:pt x="51143" y="127047"/>
                    </a:cubicBezTo>
                    <a:lnTo>
                      <a:pt x="55259" y="124805"/>
                    </a:lnTo>
                    <a:lnTo>
                      <a:pt x="56584" y="119504"/>
                    </a:lnTo>
                    <a:cubicBezTo>
                      <a:pt x="83091" y="68867"/>
                      <a:pt x="145148" y="33337"/>
                      <a:pt x="217475" y="33337"/>
                    </a:cubicBezTo>
                    <a:lnTo>
                      <a:pt x="221700" y="34026"/>
                    </a:lnTo>
                    <a:lnTo>
                      <a:pt x="263809" y="11087"/>
                    </a:lnTo>
                    <a:cubicBezTo>
                      <a:pt x="284699" y="3948"/>
                      <a:pt x="307667" y="0"/>
                      <a:pt x="331776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EC847696-6F80-4E55-82B7-8EEC873273D3}"/>
                  </a:ext>
                </a:extLst>
              </p:cNvPr>
              <p:cNvSpPr/>
              <p:nvPr/>
            </p:nvSpPr>
            <p:spPr>
              <a:xfrm rot="900000">
                <a:off x="4266653" y="3976689"/>
                <a:ext cx="330457" cy="285164"/>
              </a:xfrm>
              <a:custGeom>
                <a:avLst/>
                <a:gdLst>
                  <a:gd name="connsiteX0" fmla="*/ 331776 w 558776"/>
                  <a:gd name="connsiteY0" fmla="*/ 0 h 482189"/>
                  <a:gd name="connsiteX1" fmla="*/ 492667 w 558776"/>
                  <a:gd name="connsiteY1" fmla="*/ 86167 h 482189"/>
                  <a:gd name="connsiteX2" fmla="*/ 504889 w 558776"/>
                  <a:gd name="connsiteY2" fmla="*/ 135077 h 482189"/>
                  <a:gd name="connsiteX3" fmla="*/ 507633 w 558776"/>
                  <a:gd name="connsiteY3" fmla="*/ 136572 h 482189"/>
                  <a:gd name="connsiteX4" fmla="*/ 558776 w 558776"/>
                  <a:gd name="connsiteY4" fmla="*/ 236332 h 482189"/>
                  <a:gd name="connsiteX5" fmla="*/ 507633 w 558776"/>
                  <a:gd name="connsiteY5" fmla="*/ 336092 h 482189"/>
                  <a:gd name="connsiteX6" fmla="*/ 505435 w 558776"/>
                  <a:gd name="connsiteY6" fmla="*/ 337289 h 482189"/>
                  <a:gd name="connsiteX7" fmla="*/ 506389 w 558776"/>
                  <a:gd name="connsiteY7" fmla="*/ 341107 h 482189"/>
                  <a:gd name="connsiteX8" fmla="*/ 331776 w 558776"/>
                  <a:gd name="connsiteY8" fmla="*/ 482189 h 482189"/>
                  <a:gd name="connsiteX9" fmla="*/ 263809 w 558776"/>
                  <a:gd name="connsiteY9" fmla="*/ 471102 h 482189"/>
                  <a:gd name="connsiteX10" fmla="*/ 221698 w 558776"/>
                  <a:gd name="connsiteY10" fmla="*/ 448162 h 482189"/>
                  <a:gd name="connsiteX11" fmla="*/ 217475 w 558776"/>
                  <a:gd name="connsiteY11" fmla="*/ 448851 h 482189"/>
                  <a:gd name="connsiteX12" fmla="*/ 56584 w 558776"/>
                  <a:gd name="connsiteY12" fmla="*/ 362685 h 482189"/>
                  <a:gd name="connsiteX13" fmla="*/ 46027 w 558776"/>
                  <a:gd name="connsiteY13" fmla="*/ 320436 h 482189"/>
                  <a:gd name="connsiteX14" fmla="*/ 13722 w 558776"/>
                  <a:gd name="connsiteY14" fmla="*/ 281723 h 482189"/>
                  <a:gd name="connsiteX15" fmla="*/ 0 w 558776"/>
                  <a:gd name="connsiteY15" fmla="*/ 226807 h 482189"/>
                  <a:gd name="connsiteX16" fmla="*/ 51143 w 558776"/>
                  <a:gd name="connsiteY16" fmla="*/ 127047 h 482189"/>
                  <a:gd name="connsiteX17" fmla="*/ 55259 w 558776"/>
                  <a:gd name="connsiteY17" fmla="*/ 124805 h 482189"/>
                  <a:gd name="connsiteX18" fmla="*/ 56584 w 558776"/>
                  <a:gd name="connsiteY18" fmla="*/ 119504 h 482189"/>
                  <a:gd name="connsiteX19" fmla="*/ 217475 w 558776"/>
                  <a:gd name="connsiteY19" fmla="*/ 33337 h 482189"/>
                  <a:gd name="connsiteX20" fmla="*/ 221700 w 558776"/>
                  <a:gd name="connsiteY20" fmla="*/ 34026 h 482189"/>
                  <a:gd name="connsiteX21" fmla="*/ 263809 w 558776"/>
                  <a:gd name="connsiteY21" fmla="*/ 11087 h 482189"/>
                  <a:gd name="connsiteX22" fmla="*/ 331776 w 558776"/>
                  <a:gd name="connsiteY22" fmla="*/ 0 h 482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58776" h="482189">
                    <a:moveTo>
                      <a:pt x="331776" y="0"/>
                    </a:moveTo>
                    <a:cubicBezTo>
                      <a:pt x="404103" y="0"/>
                      <a:pt x="466160" y="35530"/>
                      <a:pt x="492667" y="86167"/>
                    </a:cubicBezTo>
                    <a:lnTo>
                      <a:pt x="504889" y="135077"/>
                    </a:lnTo>
                    <a:lnTo>
                      <a:pt x="507633" y="136572"/>
                    </a:lnTo>
                    <a:cubicBezTo>
                      <a:pt x="539232" y="162103"/>
                      <a:pt x="558776" y="197374"/>
                      <a:pt x="558776" y="236332"/>
                    </a:cubicBezTo>
                    <a:cubicBezTo>
                      <a:pt x="558776" y="275291"/>
                      <a:pt x="539232" y="310561"/>
                      <a:pt x="507633" y="336092"/>
                    </a:cubicBezTo>
                    <a:lnTo>
                      <a:pt x="505435" y="337289"/>
                    </a:lnTo>
                    <a:lnTo>
                      <a:pt x="506389" y="341107"/>
                    </a:lnTo>
                    <a:cubicBezTo>
                      <a:pt x="506389" y="419024"/>
                      <a:pt x="428212" y="482189"/>
                      <a:pt x="331776" y="482189"/>
                    </a:cubicBezTo>
                    <a:cubicBezTo>
                      <a:pt x="307667" y="482189"/>
                      <a:pt x="284699" y="478241"/>
                      <a:pt x="263809" y="471102"/>
                    </a:cubicBezTo>
                    <a:lnTo>
                      <a:pt x="221698" y="448162"/>
                    </a:lnTo>
                    <a:lnTo>
                      <a:pt x="217475" y="448851"/>
                    </a:lnTo>
                    <a:cubicBezTo>
                      <a:pt x="145148" y="448851"/>
                      <a:pt x="83091" y="413321"/>
                      <a:pt x="56584" y="362685"/>
                    </a:cubicBezTo>
                    <a:lnTo>
                      <a:pt x="46027" y="320436"/>
                    </a:lnTo>
                    <a:lnTo>
                      <a:pt x="13722" y="281723"/>
                    </a:lnTo>
                    <a:cubicBezTo>
                      <a:pt x="4886" y="264844"/>
                      <a:pt x="0" y="246287"/>
                      <a:pt x="0" y="226807"/>
                    </a:cubicBezTo>
                    <a:cubicBezTo>
                      <a:pt x="0" y="187849"/>
                      <a:pt x="19544" y="152578"/>
                      <a:pt x="51143" y="127047"/>
                    </a:cubicBezTo>
                    <a:lnTo>
                      <a:pt x="55259" y="124805"/>
                    </a:lnTo>
                    <a:lnTo>
                      <a:pt x="56584" y="119504"/>
                    </a:lnTo>
                    <a:cubicBezTo>
                      <a:pt x="83091" y="68867"/>
                      <a:pt x="145148" y="33337"/>
                      <a:pt x="217475" y="33337"/>
                    </a:cubicBezTo>
                    <a:lnTo>
                      <a:pt x="221700" y="34026"/>
                    </a:lnTo>
                    <a:lnTo>
                      <a:pt x="263809" y="11087"/>
                    </a:lnTo>
                    <a:cubicBezTo>
                      <a:pt x="284699" y="3948"/>
                      <a:pt x="307667" y="0"/>
                      <a:pt x="331776" y="0"/>
                    </a:cubicBezTo>
                    <a:close/>
                  </a:path>
                </a:pathLst>
              </a:custGeom>
              <a:solidFill>
                <a:srgbClr val="996633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B4380F34-E43E-49D5-90B4-AB468953524F}"/>
                  </a:ext>
                </a:extLst>
              </p:cNvPr>
              <p:cNvSpPr/>
              <p:nvPr/>
            </p:nvSpPr>
            <p:spPr>
              <a:xfrm rot="9900000">
                <a:off x="4476203" y="3976689"/>
                <a:ext cx="330457" cy="285164"/>
              </a:xfrm>
              <a:custGeom>
                <a:avLst/>
                <a:gdLst>
                  <a:gd name="connsiteX0" fmla="*/ 331776 w 558776"/>
                  <a:gd name="connsiteY0" fmla="*/ 0 h 482189"/>
                  <a:gd name="connsiteX1" fmla="*/ 492667 w 558776"/>
                  <a:gd name="connsiteY1" fmla="*/ 86167 h 482189"/>
                  <a:gd name="connsiteX2" fmla="*/ 504889 w 558776"/>
                  <a:gd name="connsiteY2" fmla="*/ 135077 h 482189"/>
                  <a:gd name="connsiteX3" fmla="*/ 507633 w 558776"/>
                  <a:gd name="connsiteY3" fmla="*/ 136572 h 482189"/>
                  <a:gd name="connsiteX4" fmla="*/ 558776 w 558776"/>
                  <a:gd name="connsiteY4" fmla="*/ 236332 h 482189"/>
                  <a:gd name="connsiteX5" fmla="*/ 507633 w 558776"/>
                  <a:gd name="connsiteY5" fmla="*/ 336092 h 482189"/>
                  <a:gd name="connsiteX6" fmla="*/ 505435 w 558776"/>
                  <a:gd name="connsiteY6" fmla="*/ 337289 h 482189"/>
                  <a:gd name="connsiteX7" fmla="*/ 506389 w 558776"/>
                  <a:gd name="connsiteY7" fmla="*/ 341107 h 482189"/>
                  <a:gd name="connsiteX8" fmla="*/ 331776 w 558776"/>
                  <a:gd name="connsiteY8" fmla="*/ 482189 h 482189"/>
                  <a:gd name="connsiteX9" fmla="*/ 263809 w 558776"/>
                  <a:gd name="connsiteY9" fmla="*/ 471102 h 482189"/>
                  <a:gd name="connsiteX10" fmla="*/ 221698 w 558776"/>
                  <a:gd name="connsiteY10" fmla="*/ 448162 h 482189"/>
                  <a:gd name="connsiteX11" fmla="*/ 217475 w 558776"/>
                  <a:gd name="connsiteY11" fmla="*/ 448851 h 482189"/>
                  <a:gd name="connsiteX12" fmla="*/ 56584 w 558776"/>
                  <a:gd name="connsiteY12" fmla="*/ 362685 h 482189"/>
                  <a:gd name="connsiteX13" fmla="*/ 46027 w 558776"/>
                  <a:gd name="connsiteY13" fmla="*/ 320436 h 482189"/>
                  <a:gd name="connsiteX14" fmla="*/ 13722 w 558776"/>
                  <a:gd name="connsiteY14" fmla="*/ 281723 h 482189"/>
                  <a:gd name="connsiteX15" fmla="*/ 0 w 558776"/>
                  <a:gd name="connsiteY15" fmla="*/ 226807 h 482189"/>
                  <a:gd name="connsiteX16" fmla="*/ 51143 w 558776"/>
                  <a:gd name="connsiteY16" fmla="*/ 127047 h 482189"/>
                  <a:gd name="connsiteX17" fmla="*/ 55259 w 558776"/>
                  <a:gd name="connsiteY17" fmla="*/ 124805 h 482189"/>
                  <a:gd name="connsiteX18" fmla="*/ 56584 w 558776"/>
                  <a:gd name="connsiteY18" fmla="*/ 119504 h 482189"/>
                  <a:gd name="connsiteX19" fmla="*/ 217475 w 558776"/>
                  <a:gd name="connsiteY19" fmla="*/ 33337 h 482189"/>
                  <a:gd name="connsiteX20" fmla="*/ 221700 w 558776"/>
                  <a:gd name="connsiteY20" fmla="*/ 34026 h 482189"/>
                  <a:gd name="connsiteX21" fmla="*/ 263809 w 558776"/>
                  <a:gd name="connsiteY21" fmla="*/ 11087 h 482189"/>
                  <a:gd name="connsiteX22" fmla="*/ 331776 w 558776"/>
                  <a:gd name="connsiteY22" fmla="*/ 0 h 482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58776" h="482189">
                    <a:moveTo>
                      <a:pt x="331776" y="0"/>
                    </a:moveTo>
                    <a:cubicBezTo>
                      <a:pt x="404103" y="0"/>
                      <a:pt x="466160" y="35530"/>
                      <a:pt x="492667" y="86167"/>
                    </a:cubicBezTo>
                    <a:lnTo>
                      <a:pt x="504889" y="135077"/>
                    </a:lnTo>
                    <a:lnTo>
                      <a:pt x="507633" y="136572"/>
                    </a:lnTo>
                    <a:cubicBezTo>
                      <a:pt x="539232" y="162103"/>
                      <a:pt x="558776" y="197374"/>
                      <a:pt x="558776" y="236332"/>
                    </a:cubicBezTo>
                    <a:cubicBezTo>
                      <a:pt x="558776" y="275291"/>
                      <a:pt x="539232" y="310561"/>
                      <a:pt x="507633" y="336092"/>
                    </a:cubicBezTo>
                    <a:lnTo>
                      <a:pt x="505435" y="337289"/>
                    </a:lnTo>
                    <a:lnTo>
                      <a:pt x="506389" y="341107"/>
                    </a:lnTo>
                    <a:cubicBezTo>
                      <a:pt x="506389" y="419024"/>
                      <a:pt x="428212" y="482189"/>
                      <a:pt x="331776" y="482189"/>
                    </a:cubicBezTo>
                    <a:cubicBezTo>
                      <a:pt x="307667" y="482189"/>
                      <a:pt x="284699" y="478241"/>
                      <a:pt x="263809" y="471102"/>
                    </a:cubicBezTo>
                    <a:lnTo>
                      <a:pt x="221698" y="448162"/>
                    </a:lnTo>
                    <a:lnTo>
                      <a:pt x="217475" y="448851"/>
                    </a:lnTo>
                    <a:cubicBezTo>
                      <a:pt x="145148" y="448851"/>
                      <a:pt x="83091" y="413321"/>
                      <a:pt x="56584" y="362685"/>
                    </a:cubicBezTo>
                    <a:lnTo>
                      <a:pt x="46027" y="320436"/>
                    </a:lnTo>
                    <a:lnTo>
                      <a:pt x="13722" y="281723"/>
                    </a:lnTo>
                    <a:cubicBezTo>
                      <a:pt x="4886" y="264844"/>
                      <a:pt x="0" y="246287"/>
                      <a:pt x="0" y="226807"/>
                    </a:cubicBezTo>
                    <a:cubicBezTo>
                      <a:pt x="0" y="187849"/>
                      <a:pt x="19544" y="152578"/>
                      <a:pt x="51143" y="127047"/>
                    </a:cubicBezTo>
                    <a:lnTo>
                      <a:pt x="55259" y="124805"/>
                    </a:lnTo>
                    <a:lnTo>
                      <a:pt x="56584" y="119504"/>
                    </a:lnTo>
                    <a:cubicBezTo>
                      <a:pt x="83091" y="68867"/>
                      <a:pt x="145148" y="33337"/>
                      <a:pt x="217475" y="33337"/>
                    </a:cubicBezTo>
                    <a:lnTo>
                      <a:pt x="221700" y="34026"/>
                    </a:lnTo>
                    <a:lnTo>
                      <a:pt x="263809" y="11087"/>
                    </a:lnTo>
                    <a:cubicBezTo>
                      <a:pt x="284699" y="3948"/>
                      <a:pt x="307667" y="0"/>
                      <a:pt x="331776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0" name="四角形: 上の 2 つの角を丸める 749">
                <a:extLst>
                  <a:ext uri="{FF2B5EF4-FFF2-40B4-BE49-F238E27FC236}">
                    <a16:creationId xmlns:a16="http://schemas.microsoft.com/office/drawing/2014/main" id="{57858998-CFE6-41E3-A0AE-F80B8E54FB05}"/>
                  </a:ext>
                </a:extLst>
              </p:cNvPr>
              <p:cNvSpPr/>
              <p:nvPr/>
            </p:nvSpPr>
            <p:spPr>
              <a:xfrm>
                <a:off x="3771901" y="3953637"/>
                <a:ext cx="1066032" cy="330060"/>
              </a:xfrm>
              <a:prstGeom prst="round2SameRect">
                <a:avLst>
                  <a:gd name="adj1" fmla="val 36134"/>
                  <a:gd name="adj2" fmla="val 30981"/>
                </a:avLst>
              </a:prstGeom>
              <a:solidFill>
                <a:srgbClr val="00B0F0">
                  <a:alpha val="30196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30" name="グループ化 729">
              <a:extLst>
                <a:ext uri="{FF2B5EF4-FFF2-40B4-BE49-F238E27FC236}">
                  <a16:creationId xmlns:a16="http://schemas.microsoft.com/office/drawing/2014/main" id="{314B97CE-D8DE-4720-B129-6E0102FE0676}"/>
                </a:ext>
              </a:extLst>
            </p:cNvPr>
            <p:cNvGrpSpPr/>
            <p:nvPr/>
          </p:nvGrpSpPr>
          <p:grpSpPr>
            <a:xfrm>
              <a:off x="5323661" y="5371843"/>
              <a:ext cx="419534" cy="999209"/>
              <a:chOff x="5014913" y="3948113"/>
              <a:chExt cx="419534" cy="999209"/>
            </a:xfrm>
          </p:grpSpPr>
          <p:sp>
            <p:nvSpPr>
              <p:cNvPr id="731" name="正方形/長方形 730">
                <a:extLst>
                  <a:ext uri="{FF2B5EF4-FFF2-40B4-BE49-F238E27FC236}">
                    <a16:creationId xmlns:a16="http://schemas.microsoft.com/office/drawing/2014/main" id="{1BDCA5BA-F2A2-409F-903A-B31CC8FBB7E9}"/>
                  </a:ext>
                </a:extLst>
              </p:cNvPr>
              <p:cNvSpPr/>
              <p:nvPr/>
            </p:nvSpPr>
            <p:spPr>
              <a:xfrm>
                <a:off x="5067300" y="3948113"/>
                <a:ext cx="367147" cy="999209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2" name="正方形/長方形 731">
                <a:extLst>
                  <a:ext uri="{FF2B5EF4-FFF2-40B4-BE49-F238E27FC236}">
                    <a16:creationId xmlns:a16="http://schemas.microsoft.com/office/drawing/2014/main" id="{705EC39D-BF7B-43FF-9AEF-2233AF4AEDB0}"/>
                  </a:ext>
                </a:extLst>
              </p:cNvPr>
              <p:cNvSpPr/>
              <p:nvPr/>
            </p:nvSpPr>
            <p:spPr>
              <a:xfrm>
                <a:off x="5014913" y="3948113"/>
                <a:ext cx="367147" cy="99920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4E216F81-0DBD-46A5-A26D-D47BA7C218E4}"/>
                </a:ext>
              </a:extLst>
            </p:cNvPr>
            <p:cNvGrpSpPr/>
            <p:nvPr/>
          </p:nvGrpSpPr>
          <p:grpSpPr>
            <a:xfrm>
              <a:off x="4209938" y="6095999"/>
              <a:ext cx="1087985" cy="289739"/>
              <a:chOff x="4475899" y="3724442"/>
              <a:chExt cx="1296728" cy="385428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53" name="台形 52">
                <a:extLst>
                  <a:ext uri="{FF2B5EF4-FFF2-40B4-BE49-F238E27FC236}">
                    <a16:creationId xmlns:a16="http://schemas.microsoft.com/office/drawing/2014/main" id="{D3969BB2-E1C6-468C-8BFE-B33787654D91}"/>
                  </a:ext>
                </a:extLst>
              </p:cNvPr>
              <p:cNvSpPr/>
              <p:nvPr/>
            </p:nvSpPr>
            <p:spPr>
              <a:xfrm rot="5400000">
                <a:off x="4332019" y="3868322"/>
                <a:ext cx="385428" cy="97668"/>
              </a:xfrm>
              <a:prstGeom prst="trapezoid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2" name="台形 701">
                <a:extLst>
                  <a:ext uri="{FF2B5EF4-FFF2-40B4-BE49-F238E27FC236}">
                    <a16:creationId xmlns:a16="http://schemas.microsoft.com/office/drawing/2014/main" id="{37D5CDCB-7068-4452-8DA7-C2C24462C7DE}"/>
                  </a:ext>
                </a:extLst>
              </p:cNvPr>
              <p:cNvSpPr/>
              <p:nvPr/>
            </p:nvSpPr>
            <p:spPr>
              <a:xfrm rot="16200000" flipH="1">
                <a:off x="5531079" y="3868322"/>
                <a:ext cx="385428" cy="97668"/>
              </a:xfrm>
              <a:prstGeom prst="trapezoid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3" name="四角形: 角を丸くする 702">
                <a:extLst>
                  <a:ext uri="{FF2B5EF4-FFF2-40B4-BE49-F238E27FC236}">
                    <a16:creationId xmlns:a16="http://schemas.microsoft.com/office/drawing/2014/main" id="{E013484A-A8F2-4282-98A8-DAAF5DDAE051}"/>
                  </a:ext>
                </a:extLst>
              </p:cNvPr>
              <p:cNvSpPr/>
              <p:nvPr/>
            </p:nvSpPr>
            <p:spPr>
              <a:xfrm>
                <a:off x="4520622" y="3733801"/>
                <a:ext cx="1207282" cy="366712"/>
              </a:xfrm>
              <a:prstGeom prst="roundRect">
                <a:avLst>
                  <a:gd name="adj" fmla="val 11024"/>
                </a:avLst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4" name="四角形: 角を丸くする 703">
                <a:extLst>
                  <a:ext uri="{FF2B5EF4-FFF2-40B4-BE49-F238E27FC236}">
                    <a16:creationId xmlns:a16="http://schemas.microsoft.com/office/drawing/2014/main" id="{6620D32C-BCC8-4B3B-BBC2-9040CD6DED1E}"/>
                  </a:ext>
                </a:extLst>
              </p:cNvPr>
              <p:cNvSpPr/>
              <p:nvPr/>
            </p:nvSpPr>
            <p:spPr>
              <a:xfrm>
                <a:off x="4663497" y="3733801"/>
                <a:ext cx="946728" cy="366712"/>
              </a:xfrm>
              <a:prstGeom prst="roundRect">
                <a:avLst>
                  <a:gd name="adj" fmla="val 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05" name="グループ化 704">
              <a:extLst>
                <a:ext uri="{FF2B5EF4-FFF2-40B4-BE49-F238E27FC236}">
                  <a16:creationId xmlns:a16="http://schemas.microsoft.com/office/drawing/2014/main" id="{EBB6FF2A-4C51-4D6E-BED6-1BF8EB60E2EA}"/>
                </a:ext>
              </a:extLst>
            </p:cNvPr>
            <p:cNvGrpSpPr/>
            <p:nvPr/>
          </p:nvGrpSpPr>
          <p:grpSpPr>
            <a:xfrm>
              <a:off x="4634056" y="6095999"/>
              <a:ext cx="1087985" cy="289739"/>
              <a:chOff x="4475899" y="3724442"/>
              <a:chExt cx="1296728" cy="385428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706" name="台形 705">
                <a:extLst>
                  <a:ext uri="{FF2B5EF4-FFF2-40B4-BE49-F238E27FC236}">
                    <a16:creationId xmlns:a16="http://schemas.microsoft.com/office/drawing/2014/main" id="{9237C551-6172-49CF-AA61-C720EA4F8BC7}"/>
                  </a:ext>
                </a:extLst>
              </p:cNvPr>
              <p:cNvSpPr/>
              <p:nvPr/>
            </p:nvSpPr>
            <p:spPr>
              <a:xfrm rot="5400000">
                <a:off x="4332019" y="3868322"/>
                <a:ext cx="385428" cy="97668"/>
              </a:xfrm>
              <a:prstGeom prst="trapezoid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7" name="台形 706">
                <a:extLst>
                  <a:ext uri="{FF2B5EF4-FFF2-40B4-BE49-F238E27FC236}">
                    <a16:creationId xmlns:a16="http://schemas.microsoft.com/office/drawing/2014/main" id="{1C575336-5CC2-4062-9AA6-7797553DA459}"/>
                  </a:ext>
                </a:extLst>
              </p:cNvPr>
              <p:cNvSpPr/>
              <p:nvPr/>
            </p:nvSpPr>
            <p:spPr>
              <a:xfrm rot="16200000" flipH="1">
                <a:off x="5531079" y="3868322"/>
                <a:ext cx="385428" cy="97668"/>
              </a:xfrm>
              <a:prstGeom prst="trapezoid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8" name="四角形: 角を丸くする 707">
                <a:extLst>
                  <a:ext uri="{FF2B5EF4-FFF2-40B4-BE49-F238E27FC236}">
                    <a16:creationId xmlns:a16="http://schemas.microsoft.com/office/drawing/2014/main" id="{6C484FFE-C74C-4400-905F-8682DEF1B846}"/>
                  </a:ext>
                </a:extLst>
              </p:cNvPr>
              <p:cNvSpPr/>
              <p:nvPr/>
            </p:nvSpPr>
            <p:spPr>
              <a:xfrm>
                <a:off x="4520622" y="3733801"/>
                <a:ext cx="1207282" cy="366712"/>
              </a:xfrm>
              <a:prstGeom prst="roundRect">
                <a:avLst>
                  <a:gd name="adj" fmla="val 11024"/>
                </a:avLst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9" name="四角形: 角を丸くする 708">
                <a:extLst>
                  <a:ext uri="{FF2B5EF4-FFF2-40B4-BE49-F238E27FC236}">
                    <a16:creationId xmlns:a16="http://schemas.microsoft.com/office/drawing/2014/main" id="{3B30A195-5DAC-4E48-A550-9241B1AD1FEE}"/>
                  </a:ext>
                </a:extLst>
              </p:cNvPr>
              <p:cNvSpPr/>
              <p:nvPr/>
            </p:nvSpPr>
            <p:spPr>
              <a:xfrm>
                <a:off x="4663497" y="3733801"/>
                <a:ext cx="946728" cy="366712"/>
              </a:xfrm>
              <a:prstGeom prst="roundRect">
                <a:avLst>
                  <a:gd name="adj" fmla="val 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F9C0CA4E-0794-4F56-9965-508B5C3FB884}"/>
                </a:ext>
              </a:extLst>
            </p:cNvPr>
            <p:cNvGrpSpPr/>
            <p:nvPr/>
          </p:nvGrpSpPr>
          <p:grpSpPr>
            <a:xfrm>
              <a:off x="4535187" y="5946856"/>
              <a:ext cx="1248486" cy="144460"/>
              <a:chOff x="1405310" y="5860485"/>
              <a:chExt cx="695905" cy="220454"/>
            </a:xfrm>
          </p:grpSpPr>
          <p:sp>
            <p:nvSpPr>
              <p:cNvPr id="717" name="四角形: 上の 2 つの角を丸める 716">
                <a:extLst>
                  <a:ext uri="{FF2B5EF4-FFF2-40B4-BE49-F238E27FC236}">
                    <a16:creationId xmlns:a16="http://schemas.microsoft.com/office/drawing/2014/main" id="{31A7A3AC-6D80-4F3B-8EC6-D07F3C571F98}"/>
                  </a:ext>
                </a:extLst>
              </p:cNvPr>
              <p:cNvSpPr/>
              <p:nvPr/>
            </p:nvSpPr>
            <p:spPr>
              <a:xfrm>
                <a:off x="1421419" y="5860485"/>
                <a:ext cx="663686" cy="220454"/>
              </a:xfrm>
              <a:prstGeom prst="round2SameRect">
                <a:avLst>
                  <a:gd name="adj1" fmla="val 0"/>
                  <a:gd name="adj2" fmla="val 34722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8" name="四角形: 上の 2 つの角を丸める 717">
                <a:extLst>
                  <a:ext uri="{FF2B5EF4-FFF2-40B4-BE49-F238E27FC236}">
                    <a16:creationId xmlns:a16="http://schemas.microsoft.com/office/drawing/2014/main" id="{7CECADA2-D8E1-4CA5-A05D-D99DD3A043DA}"/>
                  </a:ext>
                </a:extLst>
              </p:cNvPr>
              <p:cNvSpPr/>
              <p:nvPr/>
            </p:nvSpPr>
            <p:spPr>
              <a:xfrm>
                <a:off x="1405310" y="5860485"/>
                <a:ext cx="695905" cy="6327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19" name="グループ化 718">
              <a:extLst>
                <a:ext uri="{FF2B5EF4-FFF2-40B4-BE49-F238E27FC236}">
                  <a16:creationId xmlns:a16="http://schemas.microsoft.com/office/drawing/2014/main" id="{04681BE4-1C2D-4027-93F3-DB0C0EDF13F9}"/>
                </a:ext>
              </a:extLst>
            </p:cNvPr>
            <p:cNvGrpSpPr/>
            <p:nvPr/>
          </p:nvGrpSpPr>
          <p:grpSpPr>
            <a:xfrm>
              <a:off x="4601862" y="5799218"/>
              <a:ext cx="1248486" cy="144460"/>
              <a:chOff x="1405310" y="5860485"/>
              <a:chExt cx="695905" cy="220454"/>
            </a:xfrm>
          </p:grpSpPr>
          <p:sp>
            <p:nvSpPr>
              <p:cNvPr id="720" name="四角形: 上の 2 つの角を丸める 719">
                <a:extLst>
                  <a:ext uri="{FF2B5EF4-FFF2-40B4-BE49-F238E27FC236}">
                    <a16:creationId xmlns:a16="http://schemas.microsoft.com/office/drawing/2014/main" id="{6E2321CA-20BA-4683-A9A0-1547583D9C21}"/>
                  </a:ext>
                </a:extLst>
              </p:cNvPr>
              <p:cNvSpPr/>
              <p:nvPr/>
            </p:nvSpPr>
            <p:spPr>
              <a:xfrm>
                <a:off x="1421419" y="5860485"/>
                <a:ext cx="663686" cy="220454"/>
              </a:xfrm>
              <a:prstGeom prst="round2SameRect">
                <a:avLst>
                  <a:gd name="adj1" fmla="val 0"/>
                  <a:gd name="adj2" fmla="val 34722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1" name="四角形: 上の 2 つの角を丸める 720">
                <a:extLst>
                  <a:ext uri="{FF2B5EF4-FFF2-40B4-BE49-F238E27FC236}">
                    <a16:creationId xmlns:a16="http://schemas.microsoft.com/office/drawing/2014/main" id="{B1091DD1-81B5-49F0-8471-44456F279E7B}"/>
                  </a:ext>
                </a:extLst>
              </p:cNvPr>
              <p:cNvSpPr/>
              <p:nvPr/>
            </p:nvSpPr>
            <p:spPr>
              <a:xfrm>
                <a:off x="1405310" y="5860485"/>
                <a:ext cx="695905" cy="6327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1" name="グループ化 750">
              <a:extLst>
                <a:ext uri="{FF2B5EF4-FFF2-40B4-BE49-F238E27FC236}">
                  <a16:creationId xmlns:a16="http://schemas.microsoft.com/office/drawing/2014/main" id="{4D2D0845-EA44-47AA-A676-1EA77DFD0DC8}"/>
                </a:ext>
              </a:extLst>
            </p:cNvPr>
            <p:cNvGrpSpPr/>
            <p:nvPr/>
          </p:nvGrpSpPr>
          <p:grpSpPr>
            <a:xfrm rot="20700000">
              <a:off x="4078284" y="4672238"/>
              <a:ext cx="491037" cy="1751528"/>
              <a:chOff x="4042301" y="4587351"/>
              <a:chExt cx="497499" cy="1774578"/>
            </a:xfrm>
          </p:grpSpPr>
          <p:sp>
            <p:nvSpPr>
              <p:cNvPr id="752" name="台形 751">
                <a:extLst>
                  <a:ext uri="{FF2B5EF4-FFF2-40B4-BE49-F238E27FC236}">
                    <a16:creationId xmlns:a16="http://schemas.microsoft.com/office/drawing/2014/main" id="{E06F0D68-6652-410A-B344-2E6978019305}"/>
                  </a:ext>
                </a:extLst>
              </p:cNvPr>
              <p:cNvSpPr/>
              <p:nvPr/>
            </p:nvSpPr>
            <p:spPr>
              <a:xfrm rot="10201772" flipH="1">
                <a:off x="4197186" y="4604704"/>
                <a:ext cx="98951" cy="428625"/>
              </a:xfrm>
              <a:prstGeom prst="trapezoid">
                <a:avLst/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3" name="台形 752">
                <a:extLst>
                  <a:ext uri="{FF2B5EF4-FFF2-40B4-BE49-F238E27FC236}">
                    <a16:creationId xmlns:a16="http://schemas.microsoft.com/office/drawing/2014/main" id="{FFFB7D26-E714-423E-A1D2-5F2B7764F1E3}"/>
                  </a:ext>
                </a:extLst>
              </p:cNvPr>
              <p:cNvSpPr/>
              <p:nvPr/>
            </p:nvSpPr>
            <p:spPr>
              <a:xfrm rot="11398228">
                <a:off x="4293871" y="4604704"/>
                <a:ext cx="98951" cy="428625"/>
              </a:xfrm>
              <a:prstGeom prst="trapezoid">
                <a:avLst/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4" name="台形 753">
                <a:extLst>
                  <a:ext uri="{FF2B5EF4-FFF2-40B4-BE49-F238E27FC236}">
                    <a16:creationId xmlns:a16="http://schemas.microsoft.com/office/drawing/2014/main" id="{2D639180-C80C-4CA7-960C-D8DAB8FBFA67}"/>
                  </a:ext>
                </a:extLst>
              </p:cNvPr>
              <p:cNvSpPr/>
              <p:nvPr/>
            </p:nvSpPr>
            <p:spPr>
              <a:xfrm rot="10800000">
                <a:off x="4241203" y="4587351"/>
                <a:ext cx="98951" cy="428625"/>
              </a:xfrm>
              <a:prstGeom prst="trapezoid">
                <a:avLst/>
              </a:prstGeom>
              <a:solidFill>
                <a:srgbClr val="00B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5" name="台形 754">
                <a:extLst>
                  <a:ext uri="{FF2B5EF4-FFF2-40B4-BE49-F238E27FC236}">
                    <a16:creationId xmlns:a16="http://schemas.microsoft.com/office/drawing/2014/main" id="{C14F5A92-4949-4A2F-BF47-0DAEB0E7EE1B}"/>
                  </a:ext>
                </a:extLst>
              </p:cNvPr>
              <p:cNvSpPr/>
              <p:nvPr/>
            </p:nvSpPr>
            <p:spPr>
              <a:xfrm rot="9900000">
                <a:off x="4122478" y="4604707"/>
                <a:ext cx="98951" cy="428625"/>
              </a:xfrm>
              <a:prstGeom prst="trapezoid">
                <a:avLst/>
              </a:prstGeom>
              <a:solidFill>
                <a:srgbClr val="00B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6" name="台形 755">
                <a:extLst>
                  <a:ext uri="{FF2B5EF4-FFF2-40B4-BE49-F238E27FC236}">
                    <a16:creationId xmlns:a16="http://schemas.microsoft.com/office/drawing/2014/main" id="{06C4EAF5-3292-4FC5-BEBF-81CAF4298489}"/>
                  </a:ext>
                </a:extLst>
              </p:cNvPr>
              <p:cNvSpPr/>
              <p:nvPr/>
            </p:nvSpPr>
            <p:spPr>
              <a:xfrm rot="11700000" flipH="1">
                <a:off x="4365367" y="4604705"/>
                <a:ext cx="98951" cy="428625"/>
              </a:xfrm>
              <a:prstGeom prst="trapezoid">
                <a:avLst/>
              </a:prstGeom>
              <a:solidFill>
                <a:srgbClr val="00B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7" name="楕円 43">
                <a:extLst>
                  <a:ext uri="{FF2B5EF4-FFF2-40B4-BE49-F238E27FC236}">
                    <a16:creationId xmlns:a16="http://schemas.microsoft.com/office/drawing/2014/main" id="{115EFE7F-C633-4706-B73A-A26BBBD2CD38}"/>
                  </a:ext>
                </a:extLst>
              </p:cNvPr>
              <p:cNvSpPr/>
              <p:nvPr/>
            </p:nvSpPr>
            <p:spPr>
              <a:xfrm>
                <a:off x="4042301" y="4993016"/>
                <a:ext cx="497499" cy="1368913"/>
              </a:xfrm>
              <a:custGeom>
                <a:avLst/>
                <a:gdLst>
                  <a:gd name="connsiteX0" fmla="*/ 0 w 485214"/>
                  <a:gd name="connsiteY0" fmla="*/ 124842 h 249684"/>
                  <a:gd name="connsiteX1" fmla="*/ 242607 w 485214"/>
                  <a:gd name="connsiteY1" fmla="*/ 0 h 249684"/>
                  <a:gd name="connsiteX2" fmla="*/ 485214 w 485214"/>
                  <a:gd name="connsiteY2" fmla="*/ 124842 h 249684"/>
                  <a:gd name="connsiteX3" fmla="*/ 242607 w 485214"/>
                  <a:gd name="connsiteY3" fmla="*/ 249684 h 249684"/>
                  <a:gd name="connsiteX4" fmla="*/ 0 w 485214"/>
                  <a:gd name="connsiteY4" fmla="*/ 124842 h 249684"/>
                  <a:gd name="connsiteX0" fmla="*/ 0 w 485214"/>
                  <a:gd name="connsiteY0" fmla="*/ 124842 h 249684"/>
                  <a:gd name="connsiteX1" fmla="*/ 242607 w 485214"/>
                  <a:gd name="connsiteY1" fmla="*/ 0 h 249684"/>
                  <a:gd name="connsiteX2" fmla="*/ 485214 w 485214"/>
                  <a:gd name="connsiteY2" fmla="*/ 124842 h 249684"/>
                  <a:gd name="connsiteX3" fmla="*/ 242607 w 485214"/>
                  <a:gd name="connsiteY3" fmla="*/ 249684 h 249684"/>
                  <a:gd name="connsiteX4" fmla="*/ 0 w 485214"/>
                  <a:gd name="connsiteY4" fmla="*/ 124842 h 249684"/>
                  <a:gd name="connsiteX0" fmla="*/ 0 w 485214"/>
                  <a:gd name="connsiteY0" fmla="*/ 124842 h 249684"/>
                  <a:gd name="connsiteX1" fmla="*/ 242607 w 485214"/>
                  <a:gd name="connsiteY1" fmla="*/ 0 h 249684"/>
                  <a:gd name="connsiteX2" fmla="*/ 485214 w 485214"/>
                  <a:gd name="connsiteY2" fmla="*/ 124842 h 249684"/>
                  <a:gd name="connsiteX3" fmla="*/ 242607 w 485214"/>
                  <a:gd name="connsiteY3" fmla="*/ 249684 h 249684"/>
                  <a:gd name="connsiteX4" fmla="*/ 0 w 485214"/>
                  <a:gd name="connsiteY4" fmla="*/ 124842 h 249684"/>
                  <a:gd name="connsiteX0" fmla="*/ 0 w 485214"/>
                  <a:gd name="connsiteY0" fmla="*/ 124842 h 249684"/>
                  <a:gd name="connsiteX1" fmla="*/ 242607 w 485214"/>
                  <a:gd name="connsiteY1" fmla="*/ 0 h 249684"/>
                  <a:gd name="connsiteX2" fmla="*/ 485214 w 485214"/>
                  <a:gd name="connsiteY2" fmla="*/ 124842 h 249684"/>
                  <a:gd name="connsiteX3" fmla="*/ 242607 w 485214"/>
                  <a:gd name="connsiteY3" fmla="*/ 249684 h 249684"/>
                  <a:gd name="connsiteX4" fmla="*/ 0 w 485214"/>
                  <a:gd name="connsiteY4" fmla="*/ 124842 h 249684"/>
                  <a:gd name="connsiteX0" fmla="*/ 0 w 485214"/>
                  <a:gd name="connsiteY0" fmla="*/ 124842 h 1368871"/>
                  <a:gd name="connsiteX1" fmla="*/ 242607 w 485214"/>
                  <a:gd name="connsiteY1" fmla="*/ 0 h 1368871"/>
                  <a:gd name="connsiteX2" fmla="*/ 485214 w 485214"/>
                  <a:gd name="connsiteY2" fmla="*/ 124842 h 1368871"/>
                  <a:gd name="connsiteX3" fmla="*/ 252132 w 485214"/>
                  <a:gd name="connsiteY3" fmla="*/ 1368871 h 1368871"/>
                  <a:gd name="connsiteX4" fmla="*/ 0 w 485214"/>
                  <a:gd name="connsiteY4" fmla="*/ 124842 h 1368871"/>
                  <a:gd name="connsiteX0" fmla="*/ 5824 w 491038"/>
                  <a:gd name="connsiteY0" fmla="*/ 124884 h 1368913"/>
                  <a:gd name="connsiteX1" fmla="*/ 248431 w 491038"/>
                  <a:gd name="connsiteY1" fmla="*/ 42 h 1368913"/>
                  <a:gd name="connsiteX2" fmla="*/ 491038 w 491038"/>
                  <a:gd name="connsiteY2" fmla="*/ 124884 h 1368913"/>
                  <a:gd name="connsiteX3" fmla="*/ 257956 w 491038"/>
                  <a:gd name="connsiteY3" fmla="*/ 1368913 h 1368913"/>
                  <a:gd name="connsiteX4" fmla="*/ 5824 w 491038"/>
                  <a:gd name="connsiteY4" fmla="*/ 124884 h 1368913"/>
                  <a:gd name="connsiteX0" fmla="*/ 5824 w 497499"/>
                  <a:gd name="connsiteY0" fmla="*/ 124884 h 1368913"/>
                  <a:gd name="connsiteX1" fmla="*/ 248431 w 497499"/>
                  <a:gd name="connsiteY1" fmla="*/ 42 h 1368913"/>
                  <a:gd name="connsiteX2" fmla="*/ 491038 w 497499"/>
                  <a:gd name="connsiteY2" fmla="*/ 124884 h 1368913"/>
                  <a:gd name="connsiteX3" fmla="*/ 257956 w 497499"/>
                  <a:gd name="connsiteY3" fmla="*/ 1368913 h 1368913"/>
                  <a:gd name="connsiteX4" fmla="*/ 5824 w 497499"/>
                  <a:gd name="connsiteY4" fmla="*/ 124884 h 1368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7499" h="1368913">
                    <a:moveTo>
                      <a:pt x="5824" y="124884"/>
                    </a:moveTo>
                    <a:cubicBezTo>
                      <a:pt x="43924" y="-5976"/>
                      <a:pt x="114443" y="42"/>
                      <a:pt x="248431" y="42"/>
                    </a:cubicBezTo>
                    <a:cubicBezTo>
                      <a:pt x="382419" y="42"/>
                      <a:pt x="452938" y="3549"/>
                      <a:pt x="491038" y="124884"/>
                    </a:cubicBezTo>
                    <a:cubicBezTo>
                      <a:pt x="529138" y="246219"/>
                      <a:pt x="391944" y="1368913"/>
                      <a:pt x="257956" y="1368913"/>
                    </a:cubicBezTo>
                    <a:cubicBezTo>
                      <a:pt x="123968" y="1368913"/>
                      <a:pt x="-32276" y="255744"/>
                      <a:pt x="5824" y="12488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848FE5EE-5D82-4F61-A889-750D9C66064E}"/>
                </a:ext>
              </a:extLst>
            </p:cNvPr>
            <p:cNvGrpSpPr/>
            <p:nvPr/>
          </p:nvGrpSpPr>
          <p:grpSpPr>
            <a:xfrm>
              <a:off x="4466986" y="5482836"/>
              <a:ext cx="1095802" cy="913965"/>
              <a:chOff x="4879613" y="2469855"/>
              <a:chExt cx="1278300" cy="968011"/>
            </a:xfrm>
          </p:grpSpPr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B0FF5112-3058-41E5-90B2-60151A61B1F4}"/>
                  </a:ext>
                </a:extLst>
              </p:cNvPr>
              <p:cNvSpPr/>
              <p:nvPr/>
            </p:nvSpPr>
            <p:spPr>
              <a:xfrm>
                <a:off x="4932003" y="2487755"/>
                <a:ext cx="1173521" cy="898383"/>
              </a:xfrm>
              <a:prstGeom prst="ellipse">
                <a:avLst/>
              </a:prstGeom>
              <a:solidFill>
                <a:srgbClr val="33CC33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387E0D53-ABD1-499C-AE49-75073220865C}"/>
                  </a:ext>
                </a:extLst>
              </p:cNvPr>
              <p:cNvSpPr/>
              <p:nvPr/>
            </p:nvSpPr>
            <p:spPr>
              <a:xfrm rot="10800000">
                <a:off x="5027251" y="2847865"/>
                <a:ext cx="983024" cy="109249"/>
              </a:xfrm>
              <a:custGeom>
                <a:avLst/>
                <a:gdLst>
                  <a:gd name="connsiteX0" fmla="*/ 0 w 1083884"/>
                  <a:gd name="connsiteY0" fmla="*/ 0 h 177014"/>
                  <a:gd name="connsiteX1" fmla="*/ 39482 w 1083884"/>
                  <a:gd name="connsiteY1" fmla="*/ 25077 h 177014"/>
                  <a:gd name="connsiteX2" fmla="*/ 541942 w 1083884"/>
                  <a:gd name="connsiteY2" fmla="*/ 134151 h 177014"/>
                  <a:gd name="connsiteX3" fmla="*/ 1044403 w 1083884"/>
                  <a:gd name="connsiteY3" fmla="*/ 25077 h 177014"/>
                  <a:gd name="connsiteX4" fmla="*/ 1083884 w 1083884"/>
                  <a:gd name="connsiteY4" fmla="*/ 0 h 177014"/>
                  <a:gd name="connsiteX5" fmla="*/ 1071935 w 1083884"/>
                  <a:gd name="connsiteY5" fmla="*/ 12826 h 177014"/>
                  <a:gd name="connsiteX6" fmla="*/ 541942 w 1083884"/>
                  <a:gd name="connsiteY6" fmla="*/ 177014 h 177014"/>
                  <a:gd name="connsiteX7" fmla="*/ 11949 w 1083884"/>
                  <a:gd name="connsiteY7" fmla="*/ 12826 h 177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83884" h="177014">
                    <a:moveTo>
                      <a:pt x="0" y="0"/>
                    </a:moveTo>
                    <a:lnTo>
                      <a:pt x="39482" y="25077"/>
                    </a:lnTo>
                    <a:cubicBezTo>
                      <a:pt x="168073" y="92469"/>
                      <a:pt x="345719" y="134151"/>
                      <a:pt x="541942" y="134151"/>
                    </a:cubicBezTo>
                    <a:cubicBezTo>
                      <a:pt x="738165" y="134151"/>
                      <a:pt x="915812" y="92469"/>
                      <a:pt x="1044403" y="25077"/>
                    </a:cubicBezTo>
                    <a:lnTo>
                      <a:pt x="1083884" y="0"/>
                    </a:lnTo>
                    <a:lnTo>
                      <a:pt x="1071935" y="12826"/>
                    </a:lnTo>
                    <a:cubicBezTo>
                      <a:pt x="957075" y="111885"/>
                      <a:pt x="762563" y="177014"/>
                      <a:pt x="541942" y="177014"/>
                    </a:cubicBezTo>
                    <a:cubicBezTo>
                      <a:pt x="321322" y="177014"/>
                      <a:pt x="126809" y="111885"/>
                      <a:pt x="11949" y="12826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67A3EA59-B0EF-48D4-85A4-A2914255F2F7}"/>
                  </a:ext>
                </a:extLst>
              </p:cNvPr>
              <p:cNvSpPr/>
              <p:nvPr/>
            </p:nvSpPr>
            <p:spPr>
              <a:xfrm rot="10800000">
                <a:off x="5027251" y="2609818"/>
                <a:ext cx="983024" cy="109249"/>
              </a:xfrm>
              <a:custGeom>
                <a:avLst/>
                <a:gdLst>
                  <a:gd name="connsiteX0" fmla="*/ 0 w 1083884"/>
                  <a:gd name="connsiteY0" fmla="*/ 0 h 177014"/>
                  <a:gd name="connsiteX1" fmla="*/ 39482 w 1083884"/>
                  <a:gd name="connsiteY1" fmla="*/ 25077 h 177014"/>
                  <a:gd name="connsiteX2" fmla="*/ 541942 w 1083884"/>
                  <a:gd name="connsiteY2" fmla="*/ 134151 h 177014"/>
                  <a:gd name="connsiteX3" fmla="*/ 1044403 w 1083884"/>
                  <a:gd name="connsiteY3" fmla="*/ 25077 h 177014"/>
                  <a:gd name="connsiteX4" fmla="*/ 1083884 w 1083884"/>
                  <a:gd name="connsiteY4" fmla="*/ 0 h 177014"/>
                  <a:gd name="connsiteX5" fmla="*/ 1071935 w 1083884"/>
                  <a:gd name="connsiteY5" fmla="*/ 12826 h 177014"/>
                  <a:gd name="connsiteX6" fmla="*/ 541942 w 1083884"/>
                  <a:gd name="connsiteY6" fmla="*/ 177014 h 177014"/>
                  <a:gd name="connsiteX7" fmla="*/ 11949 w 1083884"/>
                  <a:gd name="connsiteY7" fmla="*/ 12826 h 177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83884" h="177014">
                    <a:moveTo>
                      <a:pt x="0" y="0"/>
                    </a:moveTo>
                    <a:lnTo>
                      <a:pt x="39482" y="25077"/>
                    </a:lnTo>
                    <a:cubicBezTo>
                      <a:pt x="168073" y="92469"/>
                      <a:pt x="345719" y="134151"/>
                      <a:pt x="541942" y="134151"/>
                    </a:cubicBezTo>
                    <a:cubicBezTo>
                      <a:pt x="738165" y="134151"/>
                      <a:pt x="915812" y="92469"/>
                      <a:pt x="1044403" y="25077"/>
                    </a:cubicBezTo>
                    <a:lnTo>
                      <a:pt x="1083884" y="0"/>
                    </a:lnTo>
                    <a:lnTo>
                      <a:pt x="1071935" y="12826"/>
                    </a:lnTo>
                    <a:cubicBezTo>
                      <a:pt x="957075" y="111885"/>
                      <a:pt x="762563" y="177014"/>
                      <a:pt x="541942" y="177014"/>
                    </a:cubicBezTo>
                    <a:cubicBezTo>
                      <a:pt x="321322" y="177014"/>
                      <a:pt x="126809" y="111885"/>
                      <a:pt x="11949" y="12826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6F14BB30-C6DB-4255-93D8-1ABF815F97FA}"/>
                  </a:ext>
                </a:extLst>
              </p:cNvPr>
              <p:cNvSpPr/>
              <p:nvPr/>
            </p:nvSpPr>
            <p:spPr>
              <a:xfrm rot="10800000">
                <a:off x="5027251" y="2719356"/>
                <a:ext cx="983024" cy="109249"/>
              </a:xfrm>
              <a:custGeom>
                <a:avLst/>
                <a:gdLst>
                  <a:gd name="connsiteX0" fmla="*/ 0 w 1083884"/>
                  <a:gd name="connsiteY0" fmla="*/ 0 h 177014"/>
                  <a:gd name="connsiteX1" fmla="*/ 39482 w 1083884"/>
                  <a:gd name="connsiteY1" fmla="*/ 25077 h 177014"/>
                  <a:gd name="connsiteX2" fmla="*/ 541942 w 1083884"/>
                  <a:gd name="connsiteY2" fmla="*/ 134151 h 177014"/>
                  <a:gd name="connsiteX3" fmla="*/ 1044403 w 1083884"/>
                  <a:gd name="connsiteY3" fmla="*/ 25077 h 177014"/>
                  <a:gd name="connsiteX4" fmla="*/ 1083884 w 1083884"/>
                  <a:gd name="connsiteY4" fmla="*/ 0 h 177014"/>
                  <a:gd name="connsiteX5" fmla="*/ 1071935 w 1083884"/>
                  <a:gd name="connsiteY5" fmla="*/ 12826 h 177014"/>
                  <a:gd name="connsiteX6" fmla="*/ 541942 w 1083884"/>
                  <a:gd name="connsiteY6" fmla="*/ 177014 h 177014"/>
                  <a:gd name="connsiteX7" fmla="*/ 11949 w 1083884"/>
                  <a:gd name="connsiteY7" fmla="*/ 12826 h 177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83884" h="177014">
                    <a:moveTo>
                      <a:pt x="0" y="0"/>
                    </a:moveTo>
                    <a:lnTo>
                      <a:pt x="39482" y="25077"/>
                    </a:lnTo>
                    <a:cubicBezTo>
                      <a:pt x="168073" y="92469"/>
                      <a:pt x="345719" y="134151"/>
                      <a:pt x="541942" y="134151"/>
                    </a:cubicBezTo>
                    <a:cubicBezTo>
                      <a:pt x="738165" y="134151"/>
                      <a:pt x="915812" y="92469"/>
                      <a:pt x="1044403" y="25077"/>
                    </a:cubicBezTo>
                    <a:lnTo>
                      <a:pt x="1083884" y="0"/>
                    </a:lnTo>
                    <a:lnTo>
                      <a:pt x="1071935" y="12826"/>
                    </a:lnTo>
                    <a:cubicBezTo>
                      <a:pt x="957075" y="111885"/>
                      <a:pt x="762563" y="177014"/>
                      <a:pt x="541942" y="177014"/>
                    </a:cubicBezTo>
                    <a:cubicBezTo>
                      <a:pt x="321322" y="177014"/>
                      <a:pt x="126809" y="111885"/>
                      <a:pt x="11949" y="12826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8CEC413E-8C9A-473B-8F45-8EB60C12FB20}"/>
                  </a:ext>
                </a:extLst>
              </p:cNvPr>
              <p:cNvSpPr/>
              <p:nvPr/>
            </p:nvSpPr>
            <p:spPr>
              <a:xfrm>
                <a:off x="4889143" y="2469855"/>
                <a:ext cx="599373" cy="959146"/>
              </a:xfrm>
              <a:custGeom>
                <a:avLst/>
                <a:gdLst>
                  <a:gd name="connsiteX0" fmla="*/ 586761 w 599373"/>
                  <a:gd name="connsiteY0" fmla="*/ 0 h 959146"/>
                  <a:gd name="connsiteX1" fmla="*/ 599373 w 599373"/>
                  <a:gd name="connsiteY1" fmla="*/ 1039 h 959146"/>
                  <a:gd name="connsiteX2" fmla="*/ 561596 w 599373"/>
                  <a:gd name="connsiteY2" fmla="*/ 55389 h 959146"/>
                  <a:gd name="connsiteX3" fmla="*/ 452439 w 599373"/>
                  <a:gd name="connsiteY3" fmla="*/ 479573 h 959146"/>
                  <a:gd name="connsiteX4" fmla="*/ 561596 w 599373"/>
                  <a:gd name="connsiteY4" fmla="*/ 903757 h 959146"/>
                  <a:gd name="connsiteX5" fmla="*/ 599373 w 599373"/>
                  <a:gd name="connsiteY5" fmla="*/ 958107 h 959146"/>
                  <a:gd name="connsiteX6" fmla="*/ 586761 w 599373"/>
                  <a:gd name="connsiteY6" fmla="*/ 959146 h 959146"/>
                  <a:gd name="connsiteX7" fmla="*/ 0 w 599373"/>
                  <a:gd name="connsiteY7" fmla="*/ 479573 h 959146"/>
                  <a:gd name="connsiteX8" fmla="*/ 586761 w 599373"/>
                  <a:gd name="connsiteY8" fmla="*/ 0 h 959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9373" h="959146">
                    <a:moveTo>
                      <a:pt x="586761" y="0"/>
                    </a:moveTo>
                    <a:lnTo>
                      <a:pt x="599373" y="1039"/>
                    </a:lnTo>
                    <a:lnTo>
                      <a:pt x="561596" y="55389"/>
                    </a:lnTo>
                    <a:cubicBezTo>
                      <a:pt x="492680" y="176475"/>
                      <a:pt x="452439" y="322446"/>
                      <a:pt x="452439" y="479573"/>
                    </a:cubicBezTo>
                    <a:cubicBezTo>
                      <a:pt x="452439" y="636701"/>
                      <a:pt x="492680" y="782672"/>
                      <a:pt x="561596" y="903757"/>
                    </a:cubicBezTo>
                    <a:lnTo>
                      <a:pt x="599373" y="958107"/>
                    </a:lnTo>
                    <a:lnTo>
                      <a:pt x="586761" y="959146"/>
                    </a:lnTo>
                    <a:cubicBezTo>
                      <a:pt x="262702" y="959146"/>
                      <a:pt x="0" y="744434"/>
                      <a:pt x="0" y="479573"/>
                    </a:cubicBezTo>
                    <a:cubicBezTo>
                      <a:pt x="0" y="214712"/>
                      <a:pt x="262702" y="0"/>
                      <a:pt x="586761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78BDBC95-74FF-4DBB-834A-407D429196F5}"/>
                  </a:ext>
                </a:extLst>
              </p:cNvPr>
              <p:cNvSpPr/>
              <p:nvPr/>
            </p:nvSpPr>
            <p:spPr>
              <a:xfrm rot="10800000">
                <a:off x="5542309" y="2469855"/>
                <a:ext cx="599373" cy="959146"/>
              </a:xfrm>
              <a:custGeom>
                <a:avLst/>
                <a:gdLst>
                  <a:gd name="connsiteX0" fmla="*/ 586761 w 599373"/>
                  <a:gd name="connsiteY0" fmla="*/ 0 h 959146"/>
                  <a:gd name="connsiteX1" fmla="*/ 599373 w 599373"/>
                  <a:gd name="connsiteY1" fmla="*/ 1039 h 959146"/>
                  <a:gd name="connsiteX2" fmla="*/ 561596 w 599373"/>
                  <a:gd name="connsiteY2" fmla="*/ 55389 h 959146"/>
                  <a:gd name="connsiteX3" fmla="*/ 452439 w 599373"/>
                  <a:gd name="connsiteY3" fmla="*/ 479573 h 959146"/>
                  <a:gd name="connsiteX4" fmla="*/ 561596 w 599373"/>
                  <a:gd name="connsiteY4" fmla="*/ 903757 h 959146"/>
                  <a:gd name="connsiteX5" fmla="*/ 599373 w 599373"/>
                  <a:gd name="connsiteY5" fmla="*/ 958107 h 959146"/>
                  <a:gd name="connsiteX6" fmla="*/ 586761 w 599373"/>
                  <a:gd name="connsiteY6" fmla="*/ 959146 h 959146"/>
                  <a:gd name="connsiteX7" fmla="*/ 0 w 599373"/>
                  <a:gd name="connsiteY7" fmla="*/ 479573 h 959146"/>
                  <a:gd name="connsiteX8" fmla="*/ 586761 w 599373"/>
                  <a:gd name="connsiteY8" fmla="*/ 0 h 959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9373" h="959146">
                    <a:moveTo>
                      <a:pt x="586761" y="0"/>
                    </a:moveTo>
                    <a:lnTo>
                      <a:pt x="599373" y="1039"/>
                    </a:lnTo>
                    <a:lnTo>
                      <a:pt x="561596" y="55389"/>
                    </a:lnTo>
                    <a:cubicBezTo>
                      <a:pt x="492680" y="176475"/>
                      <a:pt x="452439" y="322446"/>
                      <a:pt x="452439" y="479573"/>
                    </a:cubicBezTo>
                    <a:cubicBezTo>
                      <a:pt x="452439" y="636701"/>
                      <a:pt x="492680" y="782672"/>
                      <a:pt x="561596" y="903757"/>
                    </a:cubicBezTo>
                    <a:lnTo>
                      <a:pt x="599373" y="958107"/>
                    </a:lnTo>
                    <a:lnTo>
                      <a:pt x="586761" y="959146"/>
                    </a:lnTo>
                    <a:cubicBezTo>
                      <a:pt x="262702" y="959146"/>
                      <a:pt x="0" y="744434"/>
                      <a:pt x="0" y="479573"/>
                    </a:cubicBezTo>
                    <a:cubicBezTo>
                      <a:pt x="0" y="214712"/>
                      <a:pt x="262702" y="0"/>
                      <a:pt x="586761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493F0082-8EEC-49DB-9DC7-4385DCE26CE2}"/>
                  </a:ext>
                </a:extLst>
              </p:cNvPr>
              <p:cNvSpPr/>
              <p:nvPr/>
            </p:nvSpPr>
            <p:spPr>
              <a:xfrm>
                <a:off x="4879613" y="2941434"/>
                <a:ext cx="1278300" cy="492953"/>
              </a:xfrm>
              <a:custGeom>
                <a:avLst/>
                <a:gdLst>
                  <a:gd name="connsiteX0" fmla="*/ 1171872 w 1173522"/>
                  <a:gd name="connsiteY0" fmla="*/ 0 h 492953"/>
                  <a:gd name="connsiteX1" fmla="*/ 1173522 w 1173522"/>
                  <a:gd name="connsiteY1" fmla="*/ 13380 h 492953"/>
                  <a:gd name="connsiteX2" fmla="*/ 586761 w 1173522"/>
                  <a:gd name="connsiteY2" fmla="*/ 492953 h 492953"/>
                  <a:gd name="connsiteX3" fmla="*/ 0 w 1173522"/>
                  <a:gd name="connsiteY3" fmla="*/ 13380 h 492953"/>
                  <a:gd name="connsiteX4" fmla="*/ 1651 w 1173522"/>
                  <a:gd name="connsiteY4" fmla="*/ 0 h 492953"/>
                  <a:gd name="connsiteX5" fmla="*/ 80292 w 1173522"/>
                  <a:gd name="connsiteY5" fmla="*/ 34352 h 492953"/>
                  <a:gd name="connsiteX6" fmla="*/ 586761 w 1173522"/>
                  <a:gd name="connsiteY6" fmla="*/ 116255 h 492953"/>
                  <a:gd name="connsiteX7" fmla="*/ 1093231 w 1173522"/>
                  <a:gd name="connsiteY7" fmla="*/ 34352 h 49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73522" h="492953">
                    <a:moveTo>
                      <a:pt x="1171872" y="0"/>
                    </a:moveTo>
                    <a:lnTo>
                      <a:pt x="1173522" y="13380"/>
                    </a:lnTo>
                    <a:cubicBezTo>
                      <a:pt x="1173522" y="278241"/>
                      <a:pt x="910820" y="492953"/>
                      <a:pt x="586761" y="492953"/>
                    </a:cubicBezTo>
                    <a:cubicBezTo>
                      <a:pt x="262702" y="492953"/>
                      <a:pt x="0" y="278241"/>
                      <a:pt x="0" y="13380"/>
                    </a:cubicBezTo>
                    <a:lnTo>
                      <a:pt x="1651" y="0"/>
                    </a:lnTo>
                    <a:lnTo>
                      <a:pt x="80292" y="34352"/>
                    </a:lnTo>
                    <a:cubicBezTo>
                      <a:pt x="224867" y="86061"/>
                      <a:pt x="399154" y="116255"/>
                      <a:pt x="586761" y="116255"/>
                    </a:cubicBezTo>
                    <a:cubicBezTo>
                      <a:pt x="774369" y="116255"/>
                      <a:pt x="948656" y="86061"/>
                      <a:pt x="1093231" y="34352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54342AD0-48ED-43B2-AF42-5A4D5BA5873E}"/>
                  </a:ext>
                </a:extLst>
              </p:cNvPr>
              <p:cNvSpPr/>
              <p:nvPr/>
            </p:nvSpPr>
            <p:spPr>
              <a:xfrm>
                <a:off x="5027251" y="3209124"/>
                <a:ext cx="983024" cy="177014"/>
              </a:xfrm>
              <a:custGeom>
                <a:avLst/>
                <a:gdLst>
                  <a:gd name="connsiteX0" fmla="*/ 0 w 1083884"/>
                  <a:gd name="connsiteY0" fmla="*/ 0 h 177014"/>
                  <a:gd name="connsiteX1" fmla="*/ 39482 w 1083884"/>
                  <a:gd name="connsiteY1" fmla="*/ 25077 h 177014"/>
                  <a:gd name="connsiteX2" fmla="*/ 541942 w 1083884"/>
                  <a:gd name="connsiteY2" fmla="*/ 134151 h 177014"/>
                  <a:gd name="connsiteX3" fmla="*/ 1044403 w 1083884"/>
                  <a:gd name="connsiteY3" fmla="*/ 25077 h 177014"/>
                  <a:gd name="connsiteX4" fmla="*/ 1083884 w 1083884"/>
                  <a:gd name="connsiteY4" fmla="*/ 0 h 177014"/>
                  <a:gd name="connsiteX5" fmla="*/ 1071935 w 1083884"/>
                  <a:gd name="connsiteY5" fmla="*/ 12826 h 177014"/>
                  <a:gd name="connsiteX6" fmla="*/ 541942 w 1083884"/>
                  <a:gd name="connsiteY6" fmla="*/ 177014 h 177014"/>
                  <a:gd name="connsiteX7" fmla="*/ 11949 w 1083884"/>
                  <a:gd name="connsiteY7" fmla="*/ 12826 h 177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83884" h="177014">
                    <a:moveTo>
                      <a:pt x="0" y="0"/>
                    </a:moveTo>
                    <a:lnTo>
                      <a:pt x="39482" y="25077"/>
                    </a:lnTo>
                    <a:cubicBezTo>
                      <a:pt x="168073" y="92469"/>
                      <a:pt x="345719" y="134151"/>
                      <a:pt x="541942" y="134151"/>
                    </a:cubicBezTo>
                    <a:cubicBezTo>
                      <a:pt x="738165" y="134151"/>
                      <a:pt x="915812" y="92469"/>
                      <a:pt x="1044403" y="25077"/>
                    </a:cubicBezTo>
                    <a:lnTo>
                      <a:pt x="1083884" y="0"/>
                    </a:lnTo>
                    <a:lnTo>
                      <a:pt x="1071935" y="12826"/>
                    </a:lnTo>
                    <a:cubicBezTo>
                      <a:pt x="957075" y="111885"/>
                      <a:pt x="762563" y="177014"/>
                      <a:pt x="541942" y="177014"/>
                    </a:cubicBezTo>
                    <a:cubicBezTo>
                      <a:pt x="321322" y="177014"/>
                      <a:pt x="126809" y="111885"/>
                      <a:pt x="11949" y="12826"/>
                    </a:cubicBezTo>
                    <a:close/>
                  </a:path>
                </a:pathLst>
              </a:custGeom>
              <a:solidFill>
                <a:srgbClr val="FFFF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CCA0C9DB-C02B-4097-98E6-EEFA911ADDAE}"/>
                  </a:ext>
                </a:extLst>
              </p:cNvPr>
              <p:cNvSpPr/>
              <p:nvPr/>
            </p:nvSpPr>
            <p:spPr>
              <a:xfrm>
                <a:off x="5027251" y="3094824"/>
                <a:ext cx="983024" cy="177014"/>
              </a:xfrm>
              <a:custGeom>
                <a:avLst/>
                <a:gdLst>
                  <a:gd name="connsiteX0" fmla="*/ 0 w 1083884"/>
                  <a:gd name="connsiteY0" fmla="*/ 0 h 177014"/>
                  <a:gd name="connsiteX1" fmla="*/ 39482 w 1083884"/>
                  <a:gd name="connsiteY1" fmla="*/ 25077 h 177014"/>
                  <a:gd name="connsiteX2" fmla="*/ 541942 w 1083884"/>
                  <a:gd name="connsiteY2" fmla="*/ 134151 h 177014"/>
                  <a:gd name="connsiteX3" fmla="*/ 1044403 w 1083884"/>
                  <a:gd name="connsiteY3" fmla="*/ 25077 h 177014"/>
                  <a:gd name="connsiteX4" fmla="*/ 1083884 w 1083884"/>
                  <a:gd name="connsiteY4" fmla="*/ 0 h 177014"/>
                  <a:gd name="connsiteX5" fmla="*/ 1071935 w 1083884"/>
                  <a:gd name="connsiteY5" fmla="*/ 12826 h 177014"/>
                  <a:gd name="connsiteX6" fmla="*/ 541942 w 1083884"/>
                  <a:gd name="connsiteY6" fmla="*/ 177014 h 177014"/>
                  <a:gd name="connsiteX7" fmla="*/ 11949 w 1083884"/>
                  <a:gd name="connsiteY7" fmla="*/ 12826 h 177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83884" h="177014">
                    <a:moveTo>
                      <a:pt x="0" y="0"/>
                    </a:moveTo>
                    <a:lnTo>
                      <a:pt x="39482" y="25077"/>
                    </a:lnTo>
                    <a:cubicBezTo>
                      <a:pt x="168073" y="92469"/>
                      <a:pt x="345719" y="134151"/>
                      <a:pt x="541942" y="134151"/>
                    </a:cubicBezTo>
                    <a:cubicBezTo>
                      <a:pt x="738165" y="134151"/>
                      <a:pt x="915812" y="92469"/>
                      <a:pt x="1044403" y="25077"/>
                    </a:cubicBezTo>
                    <a:lnTo>
                      <a:pt x="1083884" y="0"/>
                    </a:lnTo>
                    <a:lnTo>
                      <a:pt x="1071935" y="12826"/>
                    </a:lnTo>
                    <a:cubicBezTo>
                      <a:pt x="957075" y="111885"/>
                      <a:pt x="762563" y="177014"/>
                      <a:pt x="541942" y="177014"/>
                    </a:cubicBezTo>
                    <a:cubicBezTo>
                      <a:pt x="321322" y="177014"/>
                      <a:pt x="126809" y="111885"/>
                      <a:pt x="11949" y="12826"/>
                    </a:cubicBezTo>
                    <a:close/>
                  </a:path>
                </a:pathLst>
              </a:custGeom>
              <a:solidFill>
                <a:srgbClr val="FFFF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43B19BDE-C4FD-4365-B001-18942200C4EF}"/>
                  </a:ext>
                </a:extLst>
              </p:cNvPr>
              <p:cNvSpPr/>
              <p:nvPr/>
            </p:nvSpPr>
            <p:spPr>
              <a:xfrm>
                <a:off x="5476438" y="3073555"/>
                <a:ext cx="84652" cy="364311"/>
              </a:xfrm>
              <a:custGeom>
                <a:avLst/>
                <a:gdLst>
                  <a:gd name="connsiteX0" fmla="*/ 42326 w 84652"/>
                  <a:gd name="connsiteY0" fmla="*/ 0 h 364311"/>
                  <a:gd name="connsiteX1" fmla="*/ 82717 w 84652"/>
                  <a:gd name="connsiteY1" fmla="*/ 292901 h 364311"/>
                  <a:gd name="connsiteX2" fmla="*/ 84652 w 84652"/>
                  <a:gd name="connsiteY2" fmla="*/ 361110 h 364311"/>
                  <a:gd name="connsiteX3" fmla="*/ 42325 w 84652"/>
                  <a:gd name="connsiteY3" fmla="*/ 364311 h 364311"/>
                  <a:gd name="connsiteX4" fmla="*/ 0 w 84652"/>
                  <a:gd name="connsiteY4" fmla="*/ 361110 h 364311"/>
                  <a:gd name="connsiteX5" fmla="*/ 1935 w 84652"/>
                  <a:gd name="connsiteY5" fmla="*/ 292901 h 364311"/>
                  <a:gd name="connsiteX6" fmla="*/ 42326 w 84652"/>
                  <a:gd name="connsiteY6" fmla="*/ 0 h 364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652" h="364311">
                    <a:moveTo>
                      <a:pt x="42326" y="0"/>
                    </a:moveTo>
                    <a:cubicBezTo>
                      <a:pt x="60484" y="0"/>
                      <a:pt x="76063" y="120776"/>
                      <a:pt x="82717" y="292901"/>
                    </a:cubicBezTo>
                    <a:lnTo>
                      <a:pt x="84652" y="361110"/>
                    </a:lnTo>
                    <a:lnTo>
                      <a:pt x="42325" y="364311"/>
                    </a:lnTo>
                    <a:lnTo>
                      <a:pt x="0" y="361110"/>
                    </a:lnTo>
                    <a:lnTo>
                      <a:pt x="1935" y="292901"/>
                    </a:lnTo>
                    <a:cubicBezTo>
                      <a:pt x="8590" y="120776"/>
                      <a:pt x="24169" y="0"/>
                      <a:pt x="42326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B71370DE-EF4C-4C8D-8694-81800C56A880}"/>
                </a:ext>
              </a:extLst>
            </p:cNvPr>
            <p:cNvGrpSpPr/>
            <p:nvPr/>
          </p:nvGrpSpPr>
          <p:grpSpPr>
            <a:xfrm>
              <a:off x="3860777" y="4993058"/>
              <a:ext cx="2196309" cy="1421505"/>
              <a:chOff x="4077492" y="1852160"/>
              <a:chExt cx="2196309" cy="1421505"/>
            </a:xfrm>
            <a:solidFill>
              <a:srgbClr val="FFC000"/>
            </a:solidFill>
          </p:grpSpPr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086C8371-DB7C-4610-BD00-081A78E3AC92}"/>
                  </a:ext>
                </a:extLst>
              </p:cNvPr>
              <p:cNvSpPr/>
              <p:nvPr/>
            </p:nvSpPr>
            <p:spPr>
              <a:xfrm>
                <a:off x="4146549" y="1981678"/>
                <a:ext cx="2063750" cy="1291987"/>
              </a:xfrm>
              <a:custGeom>
                <a:avLst/>
                <a:gdLst>
                  <a:gd name="connsiteX0" fmla="*/ 1829196 w 2063750"/>
                  <a:gd name="connsiteY0" fmla="*/ 890189 h 1291987"/>
                  <a:gd name="connsiteX1" fmla="*/ 1802927 w 2063750"/>
                  <a:gd name="connsiteY1" fmla="*/ 1235390 h 1291987"/>
                  <a:gd name="connsiteX2" fmla="*/ 1847876 w 2063750"/>
                  <a:gd name="connsiteY2" fmla="*/ 1235390 h 1291987"/>
                  <a:gd name="connsiteX3" fmla="*/ 1897551 w 2063750"/>
                  <a:gd name="connsiteY3" fmla="*/ 890189 h 1291987"/>
                  <a:gd name="connsiteX4" fmla="*/ 1697268 w 2063750"/>
                  <a:gd name="connsiteY4" fmla="*/ 890189 h 1291987"/>
                  <a:gd name="connsiteX5" fmla="*/ 1669207 w 2063750"/>
                  <a:gd name="connsiteY5" fmla="*/ 1235390 h 1291987"/>
                  <a:gd name="connsiteX6" fmla="*/ 1757595 w 2063750"/>
                  <a:gd name="connsiteY6" fmla="*/ 1235390 h 1291987"/>
                  <a:gd name="connsiteX7" fmla="*/ 1783864 w 2063750"/>
                  <a:gd name="connsiteY7" fmla="*/ 890189 h 1291987"/>
                  <a:gd name="connsiteX8" fmla="*/ 1565273 w 2063750"/>
                  <a:gd name="connsiteY8" fmla="*/ 890189 h 1291987"/>
                  <a:gd name="connsiteX9" fmla="*/ 1544518 w 2063750"/>
                  <a:gd name="connsiteY9" fmla="*/ 1235390 h 1291987"/>
                  <a:gd name="connsiteX10" fmla="*/ 1627779 w 2063750"/>
                  <a:gd name="connsiteY10" fmla="*/ 1235390 h 1291987"/>
                  <a:gd name="connsiteX11" fmla="*/ 1652325 w 2063750"/>
                  <a:gd name="connsiteY11" fmla="*/ 890189 h 1291987"/>
                  <a:gd name="connsiteX12" fmla="*/ 1437174 w 2063750"/>
                  <a:gd name="connsiteY12" fmla="*/ 890189 h 1291987"/>
                  <a:gd name="connsiteX13" fmla="*/ 1419659 w 2063750"/>
                  <a:gd name="connsiteY13" fmla="*/ 1235390 h 1291987"/>
                  <a:gd name="connsiteX14" fmla="*/ 1506316 w 2063750"/>
                  <a:gd name="connsiteY14" fmla="*/ 1235390 h 1291987"/>
                  <a:gd name="connsiteX15" fmla="*/ 1523830 w 2063750"/>
                  <a:gd name="connsiteY15" fmla="*/ 890189 h 1291987"/>
                  <a:gd name="connsiteX16" fmla="*/ 1309226 w 2063750"/>
                  <a:gd name="connsiteY16" fmla="*/ 890189 h 1291987"/>
                  <a:gd name="connsiteX17" fmla="*/ 1299796 w 2063750"/>
                  <a:gd name="connsiteY17" fmla="*/ 1235390 h 1291987"/>
                  <a:gd name="connsiteX18" fmla="*/ 1381101 w 2063750"/>
                  <a:gd name="connsiteY18" fmla="*/ 1235390 h 1291987"/>
                  <a:gd name="connsiteX19" fmla="*/ 1395345 w 2063750"/>
                  <a:gd name="connsiteY19" fmla="*/ 890189 h 1291987"/>
                  <a:gd name="connsiteX20" fmla="*/ 1182655 w 2063750"/>
                  <a:gd name="connsiteY20" fmla="*/ 890189 h 1291987"/>
                  <a:gd name="connsiteX21" fmla="*/ 1177576 w 2063750"/>
                  <a:gd name="connsiteY21" fmla="*/ 1235390 h 1291987"/>
                  <a:gd name="connsiteX22" fmla="*/ 1264588 w 2063750"/>
                  <a:gd name="connsiteY22" fmla="*/ 1235390 h 1291987"/>
                  <a:gd name="connsiteX23" fmla="*/ 1271031 w 2063750"/>
                  <a:gd name="connsiteY23" fmla="*/ 890189 h 1291987"/>
                  <a:gd name="connsiteX24" fmla="*/ 1056396 w 2063750"/>
                  <a:gd name="connsiteY24" fmla="*/ 890189 h 1291987"/>
                  <a:gd name="connsiteX25" fmla="*/ 1056396 w 2063750"/>
                  <a:gd name="connsiteY25" fmla="*/ 1235390 h 1291987"/>
                  <a:gd name="connsiteX26" fmla="*/ 1140601 w 2063750"/>
                  <a:gd name="connsiteY26" fmla="*/ 1235390 h 1291987"/>
                  <a:gd name="connsiteX27" fmla="*/ 1142543 w 2063750"/>
                  <a:gd name="connsiteY27" fmla="*/ 890189 h 1291987"/>
                  <a:gd name="connsiteX28" fmla="*/ 922626 w 2063750"/>
                  <a:gd name="connsiteY28" fmla="*/ 890189 h 1291987"/>
                  <a:gd name="connsiteX29" fmla="*/ 924568 w 2063750"/>
                  <a:gd name="connsiteY29" fmla="*/ 1235390 h 1291987"/>
                  <a:gd name="connsiteX30" fmla="*/ 1010677 w 2063750"/>
                  <a:gd name="connsiteY30" fmla="*/ 1235390 h 1291987"/>
                  <a:gd name="connsiteX31" fmla="*/ 1010677 w 2063750"/>
                  <a:gd name="connsiteY31" fmla="*/ 890189 h 1291987"/>
                  <a:gd name="connsiteX32" fmla="*/ 796906 w 2063750"/>
                  <a:gd name="connsiteY32" fmla="*/ 890189 h 1291987"/>
                  <a:gd name="connsiteX33" fmla="*/ 803349 w 2063750"/>
                  <a:gd name="connsiteY33" fmla="*/ 1235390 h 1291987"/>
                  <a:gd name="connsiteX34" fmla="*/ 887593 w 2063750"/>
                  <a:gd name="connsiteY34" fmla="*/ 1235390 h 1291987"/>
                  <a:gd name="connsiteX35" fmla="*/ 882514 w 2063750"/>
                  <a:gd name="connsiteY35" fmla="*/ 890189 h 1291987"/>
                  <a:gd name="connsiteX36" fmla="*/ 672677 w 2063750"/>
                  <a:gd name="connsiteY36" fmla="*/ 890189 h 1291987"/>
                  <a:gd name="connsiteX37" fmla="*/ 686921 w 2063750"/>
                  <a:gd name="connsiteY37" fmla="*/ 1235390 h 1291987"/>
                  <a:gd name="connsiteX38" fmla="*/ 768141 w 2063750"/>
                  <a:gd name="connsiteY38" fmla="*/ 1235390 h 1291987"/>
                  <a:gd name="connsiteX39" fmla="*/ 758711 w 2063750"/>
                  <a:gd name="connsiteY39" fmla="*/ 890189 h 1291987"/>
                  <a:gd name="connsiteX40" fmla="*/ 549135 w 2063750"/>
                  <a:gd name="connsiteY40" fmla="*/ 890189 h 1291987"/>
                  <a:gd name="connsiteX41" fmla="*/ 566649 w 2063750"/>
                  <a:gd name="connsiteY41" fmla="*/ 1235390 h 1291987"/>
                  <a:gd name="connsiteX42" fmla="*/ 648363 w 2063750"/>
                  <a:gd name="connsiteY42" fmla="*/ 1235390 h 1291987"/>
                  <a:gd name="connsiteX43" fmla="*/ 630848 w 2063750"/>
                  <a:gd name="connsiteY43" fmla="*/ 890189 h 1291987"/>
                  <a:gd name="connsiteX44" fmla="*/ 420950 w 2063750"/>
                  <a:gd name="connsiteY44" fmla="*/ 890189 h 1291987"/>
                  <a:gd name="connsiteX45" fmla="*/ 445495 w 2063750"/>
                  <a:gd name="connsiteY45" fmla="*/ 1235390 h 1291987"/>
                  <a:gd name="connsiteX46" fmla="*/ 528447 w 2063750"/>
                  <a:gd name="connsiteY46" fmla="*/ 1235390 h 1291987"/>
                  <a:gd name="connsiteX47" fmla="*/ 507692 w 2063750"/>
                  <a:gd name="connsiteY47" fmla="*/ 890189 h 1291987"/>
                  <a:gd name="connsiteX48" fmla="*/ 279884 w 2063750"/>
                  <a:gd name="connsiteY48" fmla="*/ 890189 h 1291987"/>
                  <a:gd name="connsiteX49" fmla="*/ 306153 w 2063750"/>
                  <a:gd name="connsiteY49" fmla="*/ 1235390 h 1291987"/>
                  <a:gd name="connsiteX50" fmla="*/ 404067 w 2063750"/>
                  <a:gd name="connsiteY50" fmla="*/ 1235390 h 1291987"/>
                  <a:gd name="connsiteX51" fmla="*/ 376006 w 2063750"/>
                  <a:gd name="connsiteY51" fmla="*/ 890189 h 1291987"/>
                  <a:gd name="connsiteX52" fmla="*/ 166198 w 2063750"/>
                  <a:gd name="connsiteY52" fmla="*/ 890189 h 1291987"/>
                  <a:gd name="connsiteX53" fmla="*/ 215872 w 2063750"/>
                  <a:gd name="connsiteY53" fmla="*/ 1235390 h 1291987"/>
                  <a:gd name="connsiteX54" fmla="*/ 260820 w 2063750"/>
                  <a:gd name="connsiteY54" fmla="*/ 1235390 h 1291987"/>
                  <a:gd name="connsiteX55" fmla="*/ 234552 w 2063750"/>
                  <a:gd name="connsiteY55" fmla="*/ 890189 h 1291987"/>
                  <a:gd name="connsiteX56" fmla="*/ 1861752 w 2063750"/>
                  <a:gd name="connsiteY56" fmla="*/ 462358 h 1291987"/>
                  <a:gd name="connsiteX57" fmla="*/ 1834094 w 2063750"/>
                  <a:gd name="connsiteY57" fmla="*/ 825816 h 1291987"/>
                  <a:gd name="connsiteX58" fmla="*/ 1906814 w 2063750"/>
                  <a:gd name="connsiteY58" fmla="*/ 825816 h 1291987"/>
                  <a:gd name="connsiteX59" fmla="*/ 1959116 w 2063750"/>
                  <a:gd name="connsiteY59" fmla="*/ 462358 h 1291987"/>
                  <a:gd name="connsiteX60" fmla="*/ 1732045 w 2063750"/>
                  <a:gd name="connsiteY60" fmla="*/ 462358 h 1291987"/>
                  <a:gd name="connsiteX61" fmla="*/ 1702500 w 2063750"/>
                  <a:gd name="connsiteY61" fmla="*/ 825816 h 1291987"/>
                  <a:gd name="connsiteX62" fmla="*/ 1788762 w 2063750"/>
                  <a:gd name="connsiteY62" fmla="*/ 825816 h 1291987"/>
                  <a:gd name="connsiteX63" fmla="*/ 1816420 w 2063750"/>
                  <a:gd name="connsiteY63" fmla="*/ 462358 h 1291987"/>
                  <a:gd name="connsiteX64" fmla="*/ 1590996 w 2063750"/>
                  <a:gd name="connsiteY64" fmla="*/ 462358 h 1291987"/>
                  <a:gd name="connsiteX65" fmla="*/ 1569143 w 2063750"/>
                  <a:gd name="connsiteY65" fmla="*/ 825816 h 1291987"/>
                  <a:gd name="connsiteX66" fmla="*/ 1656902 w 2063750"/>
                  <a:gd name="connsiteY66" fmla="*/ 825816 h 1291987"/>
                  <a:gd name="connsiteX67" fmla="*/ 1682746 w 2063750"/>
                  <a:gd name="connsiteY67" fmla="*/ 462358 h 1291987"/>
                  <a:gd name="connsiteX68" fmla="*/ 1458881 w 2063750"/>
                  <a:gd name="connsiteY68" fmla="*/ 462358 h 1291987"/>
                  <a:gd name="connsiteX69" fmla="*/ 1440440 w 2063750"/>
                  <a:gd name="connsiteY69" fmla="*/ 825816 h 1291987"/>
                  <a:gd name="connsiteX70" fmla="*/ 1527096 w 2063750"/>
                  <a:gd name="connsiteY70" fmla="*/ 825816 h 1291987"/>
                  <a:gd name="connsiteX71" fmla="*/ 1545536 w 2063750"/>
                  <a:gd name="connsiteY71" fmla="*/ 462358 h 1291987"/>
                  <a:gd name="connsiteX72" fmla="*/ 1320913 w 2063750"/>
                  <a:gd name="connsiteY72" fmla="*/ 462358 h 1291987"/>
                  <a:gd name="connsiteX73" fmla="*/ 1310984 w 2063750"/>
                  <a:gd name="connsiteY73" fmla="*/ 825816 h 1291987"/>
                  <a:gd name="connsiteX74" fmla="*/ 1398001 w 2063750"/>
                  <a:gd name="connsiteY74" fmla="*/ 825816 h 1291987"/>
                  <a:gd name="connsiteX75" fmla="*/ 1412998 w 2063750"/>
                  <a:gd name="connsiteY75" fmla="*/ 462358 h 1291987"/>
                  <a:gd name="connsiteX76" fmla="*/ 1188950 w 2063750"/>
                  <a:gd name="connsiteY76" fmla="*/ 462358 h 1291987"/>
                  <a:gd name="connsiteX77" fmla="*/ 1183602 w 2063750"/>
                  <a:gd name="connsiteY77" fmla="*/ 825816 h 1291987"/>
                  <a:gd name="connsiteX78" fmla="*/ 1272233 w 2063750"/>
                  <a:gd name="connsiteY78" fmla="*/ 825816 h 1291987"/>
                  <a:gd name="connsiteX79" fmla="*/ 1279016 w 2063750"/>
                  <a:gd name="connsiteY79" fmla="*/ 462358 h 1291987"/>
                  <a:gd name="connsiteX80" fmla="*/ 1056396 w 2063750"/>
                  <a:gd name="connsiteY80" fmla="*/ 462358 h 1291987"/>
                  <a:gd name="connsiteX81" fmla="*/ 1056396 w 2063750"/>
                  <a:gd name="connsiteY81" fmla="*/ 825816 h 1291987"/>
                  <a:gd name="connsiteX82" fmla="*/ 1142905 w 2063750"/>
                  <a:gd name="connsiteY82" fmla="*/ 825816 h 1291987"/>
                  <a:gd name="connsiteX83" fmla="*/ 1144950 w 2063750"/>
                  <a:gd name="connsiteY83" fmla="*/ 462358 h 1291987"/>
                  <a:gd name="connsiteX84" fmla="*/ 920219 w 2063750"/>
                  <a:gd name="connsiteY84" fmla="*/ 462358 h 1291987"/>
                  <a:gd name="connsiteX85" fmla="*/ 922264 w 2063750"/>
                  <a:gd name="connsiteY85" fmla="*/ 825816 h 1291987"/>
                  <a:gd name="connsiteX86" fmla="*/ 1010677 w 2063750"/>
                  <a:gd name="connsiteY86" fmla="*/ 825816 h 1291987"/>
                  <a:gd name="connsiteX87" fmla="*/ 1010677 w 2063750"/>
                  <a:gd name="connsiteY87" fmla="*/ 462358 h 1291987"/>
                  <a:gd name="connsiteX88" fmla="*/ 788921 w 2063750"/>
                  <a:gd name="connsiteY88" fmla="*/ 462358 h 1291987"/>
                  <a:gd name="connsiteX89" fmla="*/ 795705 w 2063750"/>
                  <a:gd name="connsiteY89" fmla="*/ 825816 h 1291987"/>
                  <a:gd name="connsiteX90" fmla="*/ 881567 w 2063750"/>
                  <a:gd name="connsiteY90" fmla="*/ 825816 h 1291987"/>
                  <a:gd name="connsiteX91" fmla="*/ 876219 w 2063750"/>
                  <a:gd name="connsiteY91" fmla="*/ 462358 h 1291987"/>
                  <a:gd name="connsiteX92" fmla="*/ 655024 w 2063750"/>
                  <a:gd name="connsiteY92" fmla="*/ 462358 h 1291987"/>
                  <a:gd name="connsiteX93" fmla="*/ 670021 w 2063750"/>
                  <a:gd name="connsiteY93" fmla="*/ 825816 h 1291987"/>
                  <a:gd name="connsiteX94" fmla="*/ 756953 w 2063750"/>
                  <a:gd name="connsiteY94" fmla="*/ 825816 h 1291987"/>
                  <a:gd name="connsiteX95" fmla="*/ 747024 w 2063750"/>
                  <a:gd name="connsiteY95" fmla="*/ 462358 h 1291987"/>
                  <a:gd name="connsiteX96" fmla="*/ 527430 w 2063750"/>
                  <a:gd name="connsiteY96" fmla="*/ 462358 h 1291987"/>
                  <a:gd name="connsiteX97" fmla="*/ 545869 w 2063750"/>
                  <a:gd name="connsiteY97" fmla="*/ 825816 h 1291987"/>
                  <a:gd name="connsiteX98" fmla="*/ 627582 w 2063750"/>
                  <a:gd name="connsiteY98" fmla="*/ 825816 h 1291987"/>
                  <a:gd name="connsiteX99" fmla="*/ 609141 w 2063750"/>
                  <a:gd name="connsiteY99" fmla="*/ 462358 h 1291987"/>
                  <a:gd name="connsiteX100" fmla="*/ 390529 w 2063750"/>
                  <a:gd name="connsiteY100" fmla="*/ 462358 h 1291987"/>
                  <a:gd name="connsiteX101" fmla="*/ 416372 w 2063750"/>
                  <a:gd name="connsiteY101" fmla="*/ 825816 h 1291987"/>
                  <a:gd name="connsiteX102" fmla="*/ 503822 w 2063750"/>
                  <a:gd name="connsiteY102" fmla="*/ 825816 h 1291987"/>
                  <a:gd name="connsiteX103" fmla="*/ 481969 w 2063750"/>
                  <a:gd name="connsiteY103" fmla="*/ 462358 h 1291987"/>
                  <a:gd name="connsiteX104" fmla="*/ 247329 w 2063750"/>
                  <a:gd name="connsiteY104" fmla="*/ 462358 h 1291987"/>
                  <a:gd name="connsiteX105" fmla="*/ 274986 w 2063750"/>
                  <a:gd name="connsiteY105" fmla="*/ 825816 h 1291987"/>
                  <a:gd name="connsiteX106" fmla="*/ 370774 w 2063750"/>
                  <a:gd name="connsiteY106" fmla="*/ 825816 h 1291987"/>
                  <a:gd name="connsiteX107" fmla="*/ 341229 w 2063750"/>
                  <a:gd name="connsiteY107" fmla="*/ 462358 h 1291987"/>
                  <a:gd name="connsiteX108" fmla="*/ 104632 w 2063750"/>
                  <a:gd name="connsiteY108" fmla="*/ 462358 h 1291987"/>
                  <a:gd name="connsiteX109" fmla="*/ 156934 w 2063750"/>
                  <a:gd name="connsiteY109" fmla="*/ 825816 h 1291987"/>
                  <a:gd name="connsiteX110" fmla="*/ 229653 w 2063750"/>
                  <a:gd name="connsiteY110" fmla="*/ 825816 h 1291987"/>
                  <a:gd name="connsiteX111" fmla="*/ 201996 w 2063750"/>
                  <a:gd name="connsiteY111" fmla="*/ 462358 h 1291987"/>
                  <a:gd name="connsiteX112" fmla="*/ 0 w 2063750"/>
                  <a:gd name="connsiteY112" fmla="*/ 0 h 1291987"/>
                  <a:gd name="connsiteX113" fmla="*/ 38099 w 2063750"/>
                  <a:gd name="connsiteY113" fmla="*/ 0 h 1291987"/>
                  <a:gd name="connsiteX114" fmla="*/ 95940 w 2063750"/>
                  <a:gd name="connsiteY114" fmla="*/ 401953 h 1291987"/>
                  <a:gd name="connsiteX115" fmla="*/ 197399 w 2063750"/>
                  <a:gd name="connsiteY115" fmla="*/ 401953 h 1291987"/>
                  <a:gd name="connsiteX116" fmla="*/ 168635 w 2063750"/>
                  <a:gd name="connsiteY116" fmla="*/ 23944 h 1291987"/>
                  <a:gd name="connsiteX117" fmla="*/ 213967 w 2063750"/>
                  <a:gd name="connsiteY117" fmla="*/ 23944 h 1291987"/>
                  <a:gd name="connsiteX118" fmla="*/ 242732 w 2063750"/>
                  <a:gd name="connsiteY118" fmla="*/ 401953 h 1291987"/>
                  <a:gd name="connsiteX119" fmla="*/ 336319 w 2063750"/>
                  <a:gd name="connsiteY119" fmla="*/ 401953 h 1291987"/>
                  <a:gd name="connsiteX120" fmla="*/ 305592 w 2063750"/>
                  <a:gd name="connsiteY120" fmla="*/ 23946 h 1291987"/>
                  <a:gd name="connsiteX121" fmla="*/ 359355 w 2063750"/>
                  <a:gd name="connsiteY121" fmla="*/ 23946 h 1291987"/>
                  <a:gd name="connsiteX122" fmla="*/ 386233 w 2063750"/>
                  <a:gd name="connsiteY122" fmla="*/ 401953 h 1291987"/>
                  <a:gd name="connsiteX123" fmla="*/ 478337 w 2063750"/>
                  <a:gd name="connsiteY123" fmla="*/ 401953 h 1291987"/>
                  <a:gd name="connsiteX124" fmla="*/ 455610 w 2063750"/>
                  <a:gd name="connsiteY124" fmla="*/ 23946 h 1291987"/>
                  <a:gd name="connsiteX125" fmla="*/ 505187 w 2063750"/>
                  <a:gd name="connsiteY125" fmla="*/ 23946 h 1291987"/>
                  <a:gd name="connsiteX126" fmla="*/ 524365 w 2063750"/>
                  <a:gd name="connsiteY126" fmla="*/ 401953 h 1291987"/>
                  <a:gd name="connsiteX127" fmla="*/ 606076 w 2063750"/>
                  <a:gd name="connsiteY127" fmla="*/ 401953 h 1291987"/>
                  <a:gd name="connsiteX128" fmla="*/ 586897 w 2063750"/>
                  <a:gd name="connsiteY128" fmla="*/ 23945 h 1291987"/>
                  <a:gd name="connsiteX129" fmla="*/ 636934 w 2063750"/>
                  <a:gd name="connsiteY129" fmla="*/ 23945 h 1291987"/>
                  <a:gd name="connsiteX130" fmla="*/ 652531 w 2063750"/>
                  <a:gd name="connsiteY130" fmla="*/ 401953 h 1291987"/>
                  <a:gd name="connsiteX131" fmla="*/ 745374 w 2063750"/>
                  <a:gd name="connsiteY131" fmla="*/ 401953 h 1291987"/>
                  <a:gd name="connsiteX132" fmla="*/ 735048 w 2063750"/>
                  <a:gd name="connsiteY132" fmla="*/ 23946 h 1291987"/>
                  <a:gd name="connsiteX133" fmla="*/ 780739 w 2063750"/>
                  <a:gd name="connsiteY133" fmla="*/ 23946 h 1291987"/>
                  <a:gd name="connsiteX134" fmla="*/ 787794 w 2063750"/>
                  <a:gd name="connsiteY134" fmla="*/ 401953 h 1291987"/>
                  <a:gd name="connsiteX135" fmla="*/ 875330 w 2063750"/>
                  <a:gd name="connsiteY135" fmla="*/ 401953 h 1291987"/>
                  <a:gd name="connsiteX136" fmla="*/ 869769 w 2063750"/>
                  <a:gd name="connsiteY136" fmla="*/ 23947 h 1291987"/>
                  <a:gd name="connsiteX137" fmla="*/ 917753 w 2063750"/>
                  <a:gd name="connsiteY137" fmla="*/ 23947 h 1291987"/>
                  <a:gd name="connsiteX138" fmla="*/ 919880 w 2063750"/>
                  <a:gd name="connsiteY138" fmla="*/ 401953 h 1291987"/>
                  <a:gd name="connsiteX139" fmla="*/ 1010677 w 2063750"/>
                  <a:gd name="connsiteY139" fmla="*/ 401953 h 1291987"/>
                  <a:gd name="connsiteX140" fmla="*/ 1010677 w 2063750"/>
                  <a:gd name="connsiteY140" fmla="*/ 7618 h 1291987"/>
                  <a:gd name="connsiteX141" fmla="*/ 1056396 w 2063750"/>
                  <a:gd name="connsiteY141" fmla="*/ 7618 h 1291987"/>
                  <a:gd name="connsiteX142" fmla="*/ 1056396 w 2063750"/>
                  <a:gd name="connsiteY142" fmla="*/ 401953 h 1291987"/>
                  <a:gd name="connsiteX143" fmla="*/ 1145290 w 2063750"/>
                  <a:gd name="connsiteY143" fmla="*/ 401953 h 1291987"/>
                  <a:gd name="connsiteX144" fmla="*/ 1147416 w 2063750"/>
                  <a:gd name="connsiteY144" fmla="*/ 23947 h 1291987"/>
                  <a:gd name="connsiteX145" fmla="*/ 1195400 w 2063750"/>
                  <a:gd name="connsiteY145" fmla="*/ 23947 h 1291987"/>
                  <a:gd name="connsiteX146" fmla="*/ 1189839 w 2063750"/>
                  <a:gd name="connsiteY146" fmla="*/ 401953 h 1291987"/>
                  <a:gd name="connsiteX147" fmla="*/ 1280144 w 2063750"/>
                  <a:gd name="connsiteY147" fmla="*/ 401953 h 1291987"/>
                  <a:gd name="connsiteX148" fmla="*/ 1287199 w 2063750"/>
                  <a:gd name="connsiteY148" fmla="*/ 23946 h 1291987"/>
                  <a:gd name="connsiteX149" fmla="*/ 1332889 w 2063750"/>
                  <a:gd name="connsiteY149" fmla="*/ 23946 h 1291987"/>
                  <a:gd name="connsiteX150" fmla="*/ 1322563 w 2063750"/>
                  <a:gd name="connsiteY150" fmla="*/ 401953 h 1291987"/>
                  <a:gd name="connsiteX151" fmla="*/ 1415491 w 2063750"/>
                  <a:gd name="connsiteY151" fmla="*/ 401953 h 1291987"/>
                  <a:gd name="connsiteX152" fmla="*/ 1431088 w 2063750"/>
                  <a:gd name="connsiteY152" fmla="*/ 23945 h 1291987"/>
                  <a:gd name="connsiteX153" fmla="*/ 1481125 w 2063750"/>
                  <a:gd name="connsiteY153" fmla="*/ 23945 h 1291987"/>
                  <a:gd name="connsiteX154" fmla="*/ 1461946 w 2063750"/>
                  <a:gd name="connsiteY154" fmla="*/ 401953 h 1291987"/>
                  <a:gd name="connsiteX155" fmla="*/ 1548601 w 2063750"/>
                  <a:gd name="connsiteY155" fmla="*/ 401953 h 1291987"/>
                  <a:gd name="connsiteX156" fmla="*/ 1567779 w 2063750"/>
                  <a:gd name="connsiteY156" fmla="*/ 23946 h 1291987"/>
                  <a:gd name="connsiteX157" fmla="*/ 1617355 w 2063750"/>
                  <a:gd name="connsiteY157" fmla="*/ 23946 h 1291987"/>
                  <a:gd name="connsiteX158" fmla="*/ 1594628 w 2063750"/>
                  <a:gd name="connsiteY158" fmla="*/ 401953 h 1291987"/>
                  <a:gd name="connsiteX159" fmla="*/ 1687041 w 2063750"/>
                  <a:gd name="connsiteY159" fmla="*/ 401953 h 1291987"/>
                  <a:gd name="connsiteX160" fmla="*/ 1713919 w 2063750"/>
                  <a:gd name="connsiteY160" fmla="*/ 23946 h 1291987"/>
                  <a:gd name="connsiteX161" fmla="*/ 1767682 w 2063750"/>
                  <a:gd name="connsiteY161" fmla="*/ 23946 h 1291987"/>
                  <a:gd name="connsiteX162" fmla="*/ 1736955 w 2063750"/>
                  <a:gd name="connsiteY162" fmla="*/ 401953 h 1291987"/>
                  <a:gd name="connsiteX163" fmla="*/ 1821016 w 2063750"/>
                  <a:gd name="connsiteY163" fmla="*/ 401953 h 1291987"/>
                  <a:gd name="connsiteX164" fmla="*/ 1849781 w 2063750"/>
                  <a:gd name="connsiteY164" fmla="*/ 23945 h 1291987"/>
                  <a:gd name="connsiteX165" fmla="*/ 1895113 w 2063750"/>
                  <a:gd name="connsiteY165" fmla="*/ 23945 h 1291987"/>
                  <a:gd name="connsiteX166" fmla="*/ 1866348 w 2063750"/>
                  <a:gd name="connsiteY166" fmla="*/ 401953 h 1291987"/>
                  <a:gd name="connsiteX167" fmla="*/ 1967808 w 2063750"/>
                  <a:gd name="connsiteY167" fmla="*/ 401953 h 1291987"/>
                  <a:gd name="connsiteX168" fmla="*/ 2025649 w 2063750"/>
                  <a:gd name="connsiteY168" fmla="*/ 0 h 1291987"/>
                  <a:gd name="connsiteX169" fmla="*/ 2063750 w 2063750"/>
                  <a:gd name="connsiteY169" fmla="*/ 0 h 1291987"/>
                  <a:gd name="connsiteX170" fmla="*/ 1885331 w 2063750"/>
                  <a:gd name="connsiteY170" fmla="*/ 1239878 h 1291987"/>
                  <a:gd name="connsiteX171" fmla="*/ 1886347 w 2063750"/>
                  <a:gd name="connsiteY171" fmla="*/ 1240894 h 1291987"/>
                  <a:gd name="connsiteX172" fmla="*/ 1886347 w 2063750"/>
                  <a:gd name="connsiteY172" fmla="*/ 1262678 h 1291987"/>
                  <a:gd name="connsiteX173" fmla="*/ 1857038 w 2063750"/>
                  <a:gd name="connsiteY173" fmla="*/ 1291987 h 1291987"/>
                  <a:gd name="connsiteX174" fmla="*/ 206710 w 2063750"/>
                  <a:gd name="connsiteY174" fmla="*/ 1291987 h 1291987"/>
                  <a:gd name="connsiteX175" fmla="*/ 177401 w 2063750"/>
                  <a:gd name="connsiteY175" fmla="*/ 1262678 h 1291987"/>
                  <a:gd name="connsiteX176" fmla="*/ 177401 w 2063750"/>
                  <a:gd name="connsiteY176" fmla="*/ 1240894 h 1291987"/>
                  <a:gd name="connsiteX177" fmla="*/ 178419 w 2063750"/>
                  <a:gd name="connsiteY177" fmla="*/ 1239877 h 1291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</a:cxnLst>
                <a:rect l="l" t="t" r="r" b="b"/>
                <a:pathLst>
                  <a:path w="2063750" h="1291987">
                    <a:moveTo>
                      <a:pt x="1829196" y="890189"/>
                    </a:moveTo>
                    <a:lnTo>
                      <a:pt x="1802927" y="1235390"/>
                    </a:lnTo>
                    <a:lnTo>
                      <a:pt x="1847876" y="1235390"/>
                    </a:lnTo>
                    <a:lnTo>
                      <a:pt x="1897551" y="890189"/>
                    </a:lnTo>
                    <a:close/>
                    <a:moveTo>
                      <a:pt x="1697268" y="890189"/>
                    </a:moveTo>
                    <a:lnTo>
                      <a:pt x="1669207" y="1235390"/>
                    </a:lnTo>
                    <a:lnTo>
                      <a:pt x="1757595" y="1235390"/>
                    </a:lnTo>
                    <a:lnTo>
                      <a:pt x="1783864" y="890189"/>
                    </a:lnTo>
                    <a:close/>
                    <a:moveTo>
                      <a:pt x="1565273" y="890189"/>
                    </a:moveTo>
                    <a:lnTo>
                      <a:pt x="1544518" y="1235390"/>
                    </a:lnTo>
                    <a:lnTo>
                      <a:pt x="1627779" y="1235390"/>
                    </a:lnTo>
                    <a:lnTo>
                      <a:pt x="1652325" y="890189"/>
                    </a:lnTo>
                    <a:close/>
                    <a:moveTo>
                      <a:pt x="1437174" y="890189"/>
                    </a:moveTo>
                    <a:lnTo>
                      <a:pt x="1419659" y="1235390"/>
                    </a:lnTo>
                    <a:lnTo>
                      <a:pt x="1506316" y="1235390"/>
                    </a:lnTo>
                    <a:lnTo>
                      <a:pt x="1523830" y="890189"/>
                    </a:lnTo>
                    <a:close/>
                    <a:moveTo>
                      <a:pt x="1309226" y="890189"/>
                    </a:moveTo>
                    <a:lnTo>
                      <a:pt x="1299796" y="1235390"/>
                    </a:lnTo>
                    <a:lnTo>
                      <a:pt x="1381101" y="1235390"/>
                    </a:lnTo>
                    <a:lnTo>
                      <a:pt x="1395345" y="890189"/>
                    </a:lnTo>
                    <a:close/>
                    <a:moveTo>
                      <a:pt x="1182655" y="890189"/>
                    </a:moveTo>
                    <a:lnTo>
                      <a:pt x="1177576" y="1235390"/>
                    </a:lnTo>
                    <a:lnTo>
                      <a:pt x="1264588" y="1235390"/>
                    </a:lnTo>
                    <a:lnTo>
                      <a:pt x="1271031" y="890189"/>
                    </a:lnTo>
                    <a:close/>
                    <a:moveTo>
                      <a:pt x="1056396" y="890189"/>
                    </a:moveTo>
                    <a:lnTo>
                      <a:pt x="1056396" y="1235390"/>
                    </a:lnTo>
                    <a:lnTo>
                      <a:pt x="1140601" y="1235390"/>
                    </a:lnTo>
                    <a:lnTo>
                      <a:pt x="1142543" y="890189"/>
                    </a:lnTo>
                    <a:close/>
                    <a:moveTo>
                      <a:pt x="922626" y="890189"/>
                    </a:moveTo>
                    <a:lnTo>
                      <a:pt x="924568" y="1235390"/>
                    </a:lnTo>
                    <a:lnTo>
                      <a:pt x="1010677" y="1235390"/>
                    </a:lnTo>
                    <a:lnTo>
                      <a:pt x="1010677" y="890189"/>
                    </a:lnTo>
                    <a:close/>
                    <a:moveTo>
                      <a:pt x="796906" y="890189"/>
                    </a:moveTo>
                    <a:lnTo>
                      <a:pt x="803349" y="1235390"/>
                    </a:lnTo>
                    <a:lnTo>
                      <a:pt x="887593" y="1235390"/>
                    </a:lnTo>
                    <a:lnTo>
                      <a:pt x="882514" y="890189"/>
                    </a:lnTo>
                    <a:close/>
                    <a:moveTo>
                      <a:pt x="672677" y="890189"/>
                    </a:moveTo>
                    <a:lnTo>
                      <a:pt x="686921" y="1235390"/>
                    </a:lnTo>
                    <a:lnTo>
                      <a:pt x="768141" y="1235390"/>
                    </a:lnTo>
                    <a:lnTo>
                      <a:pt x="758711" y="890189"/>
                    </a:lnTo>
                    <a:close/>
                    <a:moveTo>
                      <a:pt x="549135" y="890189"/>
                    </a:moveTo>
                    <a:lnTo>
                      <a:pt x="566649" y="1235390"/>
                    </a:lnTo>
                    <a:lnTo>
                      <a:pt x="648363" y="1235390"/>
                    </a:lnTo>
                    <a:lnTo>
                      <a:pt x="630848" y="890189"/>
                    </a:lnTo>
                    <a:close/>
                    <a:moveTo>
                      <a:pt x="420950" y="890189"/>
                    </a:moveTo>
                    <a:lnTo>
                      <a:pt x="445495" y="1235390"/>
                    </a:lnTo>
                    <a:lnTo>
                      <a:pt x="528447" y="1235390"/>
                    </a:lnTo>
                    <a:lnTo>
                      <a:pt x="507692" y="890189"/>
                    </a:lnTo>
                    <a:close/>
                    <a:moveTo>
                      <a:pt x="279884" y="890189"/>
                    </a:moveTo>
                    <a:lnTo>
                      <a:pt x="306153" y="1235390"/>
                    </a:lnTo>
                    <a:lnTo>
                      <a:pt x="404067" y="1235390"/>
                    </a:lnTo>
                    <a:lnTo>
                      <a:pt x="376006" y="890189"/>
                    </a:lnTo>
                    <a:close/>
                    <a:moveTo>
                      <a:pt x="166198" y="890189"/>
                    </a:moveTo>
                    <a:lnTo>
                      <a:pt x="215872" y="1235390"/>
                    </a:lnTo>
                    <a:lnTo>
                      <a:pt x="260820" y="1235390"/>
                    </a:lnTo>
                    <a:lnTo>
                      <a:pt x="234552" y="890189"/>
                    </a:lnTo>
                    <a:close/>
                    <a:moveTo>
                      <a:pt x="1861752" y="462358"/>
                    </a:moveTo>
                    <a:lnTo>
                      <a:pt x="1834094" y="825816"/>
                    </a:lnTo>
                    <a:lnTo>
                      <a:pt x="1906814" y="825816"/>
                    </a:lnTo>
                    <a:lnTo>
                      <a:pt x="1959116" y="462358"/>
                    </a:lnTo>
                    <a:close/>
                    <a:moveTo>
                      <a:pt x="1732045" y="462358"/>
                    </a:moveTo>
                    <a:lnTo>
                      <a:pt x="1702500" y="825816"/>
                    </a:lnTo>
                    <a:lnTo>
                      <a:pt x="1788762" y="825816"/>
                    </a:lnTo>
                    <a:lnTo>
                      <a:pt x="1816420" y="462358"/>
                    </a:lnTo>
                    <a:close/>
                    <a:moveTo>
                      <a:pt x="1590996" y="462358"/>
                    </a:moveTo>
                    <a:lnTo>
                      <a:pt x="1569143" y="825816"/>
                    </a:lnTo>
                    <a:lnTo>
                      <a:pt x="1656902" y="825816"/>
                    </a:lnTo>
                    <a:lnTo>
                      <a:pt x="1682746" y="462358"/>
                    </a:lnTo>
                    <a:close/>
                    <a:moveTo>
                      <a:pt x="1458881" y="462358"/>
                    </a:moveTo>
                    <a:lnTo>
                      <a:pt x="1440440" y="825816"/>
                    </a:lnTo>
                    <a:lnTo>
                      <a:pt x="1527096" y="825816"/>
                    </a:lnTo>
                    <a:lnTo>
                      <a:pt x="1545536" y="462358"/>
                    </a:lnTo>
                    <a:close/>
                    <a:moveTo>
                      <a:pt x="1320913" y="462358"/>
                    </a:moveTo>
                    <a:lnTo>
                      <a:pt x="1310984" y="825816"/>
                    </a:lnTo>
                    <a:lnTo>
                      <a:pt x="1398001" y="825816"/>
                    </a:lnTo>
                    <a:lnTo>
                      <a:pt x="1412998" y="462358"/>
                    </a:lnTo>
                    <a:close/>
                    <a:moveTo>
                      <a:pt x="1188950" y="462358"/>
                    </a:moveTo>
                    <a:lnTo>
                      <a:pt x="1183602" y="825816"/>
                    </a:lnTo>
                    <a:lnTo>
                      <a:pt x="1272233" y="825816"/>
                    </a:lnTo>
                    <a:lnTo>
                      <a:pt x="1279016" y="462358"/>
                    </a:lnTo>
                    <a:close/>
                    <a:moveTo>
                      <a:pt x="1056396" y="462358"/>
                    </a:moveTo>
                    <a:lnTo>
                      <a:pt x="1056396" y="825816"/>
                    </a:lnTo>
                    <a:lnTo>
                      <a:pt x="1142905" y="825816"/>
                    </a:lnTo>
                    <a:lnTo>
                      <a:pt x="1144950" y="462358"/>
                    </a:lnTo>
                    <a:close/>
                    <a:moveTo>
                      <a:pt x="920219" y="462358"/>
                    </a:moveTo>
                    <a:lnTo>
                      <a:pt x="922264" y="825816"/>
                    </a:lnTo>
                    <a:lnTo>
                      <a:pt x="1010677" y="825816"/>
                    </a:lnTo>
                    <a:lnTo>
                      <a:pt x="1010677" y="462358"/>
                    </a:lnTo>
                    <a:close/>
                    <a:moveTo>
                      <a:pt x="788921" y="462358"/>
                    </a:moveTo>
                    <a:lnTo>
                      <a:pt x="795705" y="825816"/>
                    </a:lnTo>
                    <a:lnTo>
                      <a:pt x="881567" y="825816"/>
                    </a:lnTo>
                    <a:lnTo>
                      <a:pt x="876219" y="462358"/>
                    </a:lnTo>
                    <a:close/>
                    <a:moveTo>
                      <a:pt x="655024" y="462358"/>
                    </a:moveTo>
                    <a:lnTo>
                      <a:pt x="670021" y="825816"/>
                    </a:lnTo>
                    <a:lnTo>
                      <a:pt x="756953" y="825816"/>
                    </a:lnTo>
                    <a:lnTo>
                      <a:pt x="747024" y="462358"/>
                    </a:lnTo>
                    <a:close/>
                    <a:moveTo>
                      <a:pt x="527430" y="462358"/>
                    </a:moveTo>
                    <a:lnTo>
                      <a:pt x="545869" y="825816"/>
                    </a:lnTo>
                    <a:lnTo>
                      <a:pt x="627582" y="825816"/>
                    </a:lnTo>
                    <a:lnTo>
                      <a:pt x="609141" y="462358"/>
                    </a:lnTo>
                    <a:close/>
                    <a:moveTo>
                      <a:pt x="390529" y="462358"/>
                    </a:moveTo>
                    <a:lnTo>
                      <a:pt x="416372" y="825816"/>
                    </a:lnTo>
                    <a:lnTo>
                      <a:pt x="503822" y="825816"/>
                    </a:lnTo>
                    <a:lnTo>
                      <a:pt x="481969" y="462358"/>
                    </a:lnTo>
                    <a:close/>
                    <a:moveTo>
                      <a:pt x="247329" y="462358"/>
                    </a:moveTo>
                    <a:lnTo>
                      <a:pt x="274986" y="825816"/>
                    </a:lnTo>
                    <a:lnTo>
                      <a:pt x="370774" y="825816"/>
                    </a:lnTo>
                    <a:lnTo>
                      <a:pt x="341229" y="462358"/>
                    </a:lnTo>
                    <a:close/>
                    <a:moveTo>
                      <a:pt x="104632" y="462358"/>
                    </a:moveTo>
                    <a:lnTo>
                      <a:pt x="156934" y="825816"/>
                    </a:lnTo>
                    <a:lnTo>
                      <a:pt x="229653" y="825816"/>
                    </a:lnTo>
                    <a:lnTo>
                      <a:pt x="201996" y="462358"/>
                    </a:lnTo>
                    <a:close/>
                    <a:moveTo>
                      <a:pt x="0" y="0"/>
                    </a:moveTo>
                    <a:lnTo>
                      <a:pt x="38099" y="0"/>
                    </a:lnTo>
                    <a:lnTo>
                      <a:pt x="95940" y="401953"/>
                    </a:lnTo>
                    <a:lnTo>
                      <a:pt x="197399" y="401953"/>
                    </a:lnTo>
                    <a:lnTo>
                      <a:pt x="168635" y="23944"/>
                    </a:lnTo>
                    <a:lnTo>
                      <a:pt x="213967" y="23944"/>
                    </a:lnTo>
                    <a:lnTo>
                      <a:pt x="242732" y="401953"/>
                    </a:lnTo>
                    <a:lnTo>
                      <a:pt x="336319" y="401953"/>
                    </a:lnTo>
                    <a:lnTo>
                      <a:pt x="305592" y="23946"/>
                    </a:lnTo>
                    <a:lnTo>
                      <a:pt x="359355" y="23946"/>
                    </a:lnTo>
                    <a:lnTo>
                      <a:pt x="386233" y="401953"/>
                    </a:lnTo>
                    <a:lnTo>
                      <a:pt x="478337" y="401953"/>
                    </a:lnTo>
                    <a:lnTo>
                      <a:pt x="455610" y="23946"/>
                    </a:lnTo>
                    <a:lnTo>
                      <a:pt x="505187" y="23946"/>
                    </a:lnTo>
                    <a:lnTo>
                      <a:pt x="524365" y="401953"/>
                    </a:lnTo>
                    <a:lnTo>
                      <a:pt x="606076" y="401953"/>
                    </a:lnTo>
                    <a:lnTo>
                      <a:pt x="586897" y="23945"/>
                    </a:lnTo>
                    <a:lnTo>
                      <a:pt x="636934" y="23945"/>
                    </a:lnTo>
                    <a:lnTo>
                      <a:pt x="652531" y="401953"/>
                    </a:lnTo>
                    <a:lnTo>
                      <a:pt x="745374" y="401953"/>
                    </a:lnTo>
                    <a:lnTo>
                      <a:pt x="735048" y="23946"/>
                    </a:lnTo>
                    <a:lnTo>
                      <a:pt x="780739" y="23946"/>
                    </a:lnTo>
                    <a:lnTo>
                      <a:pt x="787794" y="401953"/>
                    </a:lnTo>
                    <a:lnTo>
                      <a:pt x="875330" y="401953"/>
                    </a:lnTo>
                    <a:lnTo>
                      <a:pt x="869769" y="23947"/>
                    </a:lnTo>
                    <a:lnTo>
                      <a:pt x="917753" y="23947"/>
                    </a:lnTo>
                    <a:lnTo>
                      <a:pt x="919880" y="401953"/>
                    </a:lnTo>
                    <a:lnTo>
                      <a:pt x="1010677" y="401953"/>
                    </a:lnTo>
                    <a:lnTo>
                      <a:pt x="1010677" y="7618"/>
                    </a:lnTo>
                    <a:lnTo>
                      <a:pt x="1056396" y="7618"/>
                    </a:lnTo>
                    <a:lnTo>
                      <a:pt x="1056396" y="401953"/>
                    </a:lnTo>
                    <a:lnTo>
                      <a:pt x="1145290" y="401953"/>
                    </a:lnTo>
                    <a:lnTo>
                      <a:pt x="1147416" y="23947"/>
                    </a:lnTo>
                    <a:lnTo>
                      <a:pt x="1195400" y="23947"/>
                    </a:lnTo>
                    <a:lnTo>
                      <a:pt x="1189839" y="401953"/>
                    </a:lnTo>
                    <a:lnTo>
                      <a:pt x="1280144" y="401953"/>
                    </a:lnTo>
                    <a:lnTo>
                      <a:pt x="1287199" y="23946"/>
                    </a:lnTo>
                    <a:lnTo>
                      <a:pt x="1332889" y="23946"/>
                    </a:lnTo>
                    <a:lnTo>
                      <a:pt x="1322563" y="401953"/>
                    </a:lnTo>
                    <a:lnTo>
                      <a:pt x="1415491" y="401953"/>
                    </a:lnTo>
                    <a:lnTo>
                      <a:pt x="1431088" y="23945"/>
                    </a:lnTo>
                    <a:lnTo>
                      <a:pt x="1481125" y="23945"/>
                    </a:lnTo>
                    <a:lnTo>
                      <a:pt x="1461946" y="401953"/>
                    </a:lnTo>
                    <a:lnTo>
                      <a:pt x="1548601" y="401953"/>
                    </a:lnTo>
                    <a:lnTo>
                      <a:pt x="1567779" y="23946"/>
                    </a:lnTo>
                    <a:lnTo>
                      <a:pt x="1617355" y="23946"/>
                    </a:lnTo>
                    <a:lnTo>
                      <a:pt x="1594628" y="401953"/>
                    </a:lnTo>
                    <a:lnTo>
                      <a:pt x="1687041" y="401953"/>
                    </a:lnTo>
                    <a:lnTo>
                      <a:pt x="1713919" y="23946"/>
                    </a:lnTo>
                    <a:lnTo>
                      <a:pt x="1767682" y="23946"/>
                    </a:lnTo>
                    <a:lnTo>
                      <a:pt x="1736955" y="401953"/>
                    </a:lnTo>
                    <a:lnTo>
                      <a:pt x="1821016" y="401953"/>
                    </a:lnTo>
                    <a:lnTo>
                      <a:pt x="1849781" y="23945"/>
                    </a:lnTo>
                    <a:lnTo>
                      <a:pt x="1895113" y="23945"/>
                    </a:lnTo>
                    <a:lnTo>
                      <a:pt x="1866348" y="401953"/>
                    </a:lnTo>
                    <a:lnTo>
                      <a:pt x="1967808" y="401953"/>
                    </a:lnTo>
                    <a:lnTo>
                      <a:pt x="2025649" y="0"/>
                    </a:lnTo>
                    <a:lnTo>
                      <a:pt x="2063750" y="0"/>
                    </a:lnTo>
                    <a:lnTo>
                      <a:pt x="1885331" y="1239878"/>
                    </a:lnTo>
                    <a:lnTo>
                      <a:pt x="1886347" y="1240894"/>
                    </a:lnTo>
                    <a:lnTo>
                      <a:pt x="1886347" y="1262678"/>
                    </a:lnTo>
                    <a:cubicBezTo>
                      <a:pt x="1886347" y="1278865"/>
                      <a:pt x="1873225" y="1291987"/>
                      <a:pt x="1857038" y="1291987"/>
                    </a:cubicBezTo>
                    <a:lnTo>
                      <a:pt x="206710" y="1291987"/>
                    </a:lnTo>
                    <a:cubicBezTo>
                      <a:pt x="190523" y="1291987"/>
                      <a:pt x="177401" y="1278865"/>
                      <a:pt x="177401" y="1262678"/>
                    </a:cubicBezTo>
                    <a:lnTo>
                      <a:pt x="177401" y="1240894"/>
                    </a:lnTo>
                    <a:lnTo>
                      <a:pt x="178419" y="1239877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BE5222F2-1874-439A-B1CA-03F631D802AF}"/>
                  </a:ext>
                </a:extLst>
              </p:cNvPr>
              <p:cNvGrpSpPr/>
              <p:nvPr/>
            </p:nvGrpSpPr>
            <p:grpSpPr>
              <a:xfrm>
                <a:off x="4077492" y="1852160"/>
                <a:ext cx="2196309" cy="164682"/>
                <a:chOff x="4077492" y="1852160"/>
                <a:chExt cx="2196309" cy="164682"/>
              </a:xfrm>
              <a:grpFill/>
            </p:grpSpPr>
            <p:grpSp>
              <p:nvGrpSpPr>
                <p:cNvPr id="454" name="グループ化 453">
                  <a:extLst>
                    <a:ext uri="{FF2B5EF4-FFF2-40B4-BE49-F238E27FC236}">
                      <a16:creationId xmlns:a16="http://schemas.microsoft.com/office/drawing/2014/main" id="{1FD21E62-8B78-49A0-AD88-9C393D96FC7E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F39D77DA-1062-4750-BAA0-8613EDB4E3DE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0" name="四角形: 角を丸くする 459">
                    <a:extLst>
                      <a:ext uri="{FF2B5EF4-FFF2-40B4-BE49-F238E27FC236}">
                        <a16:creationId xmlns:a16="http://schemas.microsoft.com/office/drawing/2014/main" id="{52FF64A5-9FA9-4BBA-BCD9-5932E5751CC4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5" name="グループ化 454">
                  <a:extLst>
                    <a:ext uri="{FF2B5EF4-FFF2-40B4-BE49-F238E27FC236}">
                      <a16:creationId xmlns:a16="http://schemas.microsoft.com/office/drawing/2014/main" id="{57204D97-651D-4515-90DC-20F36122DD9E}"/>
                    </a:ext>
                  </a:extLst>
                </p:cNvPr>
                <p:cNvGrpSpPr/>
                <p:nvPr/>
              </p:nvGrpSpPr>
              <p:grpSpPr>
                <a:xfrm flipH="1">
                  <a:off x="5425281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146F73C7-7930-4DB6-BB0B-A580FACBDF61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8" name="四角形: 角を丸くする 457">
                    <a:extLst>
                      <a:ext uri="{FF2B5EF4-FFF2-40B4-BE49-F238E27FC236}">
                        <a16:creationId xmlns:a16="http://schemas.microsoft.com/office/drawing/2014/main" id="{D050CC78-2580-4DB6-A379-60D5D71B9EF5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6" name="四角形: 角を丸くする 455">
                  <a:extLst>
                    <a:ext uri="{FF2B5EF4-FFF2-40B4-BE49-F238E27FC236}">
                      <a16:creationId xmlns:a16="http://schemas.microsoft.com/office/drawing/2014/main" id="{11A7560D-37F1-4DF8-8320-058FC237E68A}"/>
                    </a:ext>
                  </a:extLst>
                </p:cNvPr>
                <p:cNvSpPr/>
                <p:nvPr/>
              </p:nvSpPr>
              <p:spPr>
                <a:xfrm>
                  <a:off x="4102100" y="1946514"/>
                  <a:ext cx="2152650" cy="7032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2A72106-1DCF-4B97-BF7D-33C044A13C81}"/>
              </a:ext>
            </a:extLst>
          </p:cNvPr>
          <p:cNvGrpSpPr/>
          <p:nvPr/>
        </p:nvGrpSpPr>
        <p:grpSpPr>
          <a:xfrm>
            <a:off x="6838080" y="4574962"/>
            <a:ext cx="2196309" cy="1839601"/>
            <a:chOff x="6838080" y="4574962"/>
            <a:chExt cx="2196309" cy="1839601"/>
          </a:xfrm>
        </p:grpSpPr>
        <p:grpSp>
          <p:nvGrpSpPr>
            <p:cNvPr id="722" name="グループ化 721">
              <a:extLst>
                <a:ext uri="{FF2B5EF4-FFF2-40B4-BE49-F238E27FC236}">
                  <a16:creationId xmlns:a16="http://schemas.microsoft.com/office/drawing/2014/main" id="{2C8DE042-16D2-4854-B6BB-708D2F6A016C}"/>
                </a:ext>
              </a:extLst>
            </p:cNvPr>
            <p:cNvGrpSpPr/>
            <p:nvPr/>
          </p:nvGrpSpPr>
          <p:grpSpPr>
            <a:xfrm>
              <a:off x="7660958" y="4937760"/>
              <a:ext cx="340012" cy="1455060"/>
              <a:chOff x="4819650" y="3568701"/>
              <a:chExt cx="428625" cy="1285875"/>
            </a:xfrm>
          </p:grpSpPr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C4F66520-BC28-4E4B-BF77-4B5435968024}"/>
                  </a:ext>
                </a:extLst>
              </p:cNvPr>
              <p:cNvSpPr/>
              <p:nvPr/>
            </p:nvSpPr>
            <p:spPr>
              <a:xfrm>
                <a:off x="4819650" y="3587751"/>
                <a:ext cx="428625" cy="1266825"/>
              </a:xfrm>
              <a:custGeom>
                <a:avLst/>
                <a:gdLst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375656 h 1266825"/>
                  <a:gd name="connsiteX13" fmla="*/ 133351 w 428625"/>
                  <a:gd name="connsiteY13" fmla="*/ 20691 h 1266825"/>
                  <a:gd name="connsiteX14" fmla="*/ 154042 w 428625"/>
                  <a:gd name="connsiteY14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20691 h 1266825"/>
                  <a:gd name="connsiteX13" fmla="*/ 154042 w 428625"/>
                  <a:gd name="connsiteY13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329728 w 428625"/>
                  <a:gd name="connsiteY3" fmla="*/ 382612 h 1266825"/>
                  <a:gd name="connsiteX4" fmla="*/ 428625 w 428625"/>
                  <a:gd name="connsiteY4" fmla="*/ 531813 h 1266825"/>
                  <a:gd name="connsiteX5" fmla="*/ 428625 w 428625"/>
                  <a:gd name="connsiteY5" fmla="*/ 1235651 h 1266825"/>
                  <a:gd name="connsiteX6" fmla="*/ 397451 w 428625"/>
                  <a:gd name="connsiteY6" fmla="*/ 1266825 h 1266825"/>
                  <a:gd name="connsiteX7" fmla="*/ 31174 w 428625"/>
                  <a:gd name="connsiteY7" fmla="*/ 1266825 h 1266825"/>
                  <a:gd name="connsiteX8" fmla="*/ 0 w 428625"/>
                  <a:gd name="connsiteY8" fmla="*/ 1235651 h 1266825"/>
                  <a:gd name="connsiteX9" fmla="*/ 0 w 428625"/>
                  <a:gd name="connsiteY9" fmla="*/ 531813 h 1266825"/>
                  <a:gd name="connsiteX10" fmla="*/ 98897 w 428625"/>
                  <a:gd name="connsiteY10" fmla="*/ 382612 h 1266825"/>
                  <a:gd name="connsiteX11" fmla="*/ 133351 w 428625"/>
                  <a:gd name="connsiteY11" fmla="*/ 20691 h 1266825"/>
                  <a:gd name="connsiteX12" fmla="*/ 154042 w 428625"/>
                  <a:gd name="connsiteY12" fmla="*/ 0 h 126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625" h="1266825">
                    <a:moveTo>
                      <a:pt x="154042" y="0"/>
                    </a:moveTo>
                    <a:lnTo>
                      <a:pt x="274584" y="0"/>
                    </a:lnTo>
                    <a:cubicBezTo>
                      <a:pt x="286011" y="0"/>
                      <a:pt x="295275" y="9264"/>
                      <a:pt x="295275" y="20691"/>
                    </a:cubicBezTo>
                    <a:lnTo>
                      <a:pt x="329728" y="382612"/>
                    </a:lnTo>
                    <a:cubicBezTo>
                      <a:pt x="387846" y="407194"/>
                      <a:pt x="428625" y="464741"/>
                      <a:pt x="428625" y="531813"/>
                    </a:cubicBezTo>
                    <a:lnTo>
                      <a:pt x="428625" y="1235651"/>
                    </a:lnTo>
                    <a:cubicBezTo>
                      <a:pt x="428625" y="1252868"/>
                      <a:pt x="414668" y="1266825"/>
                      <a:pt x="397451" y="1266825"/>
                    </a:cubicBezTo>
                    <a:lnTo>
                      <a:pt x="31174" y="1266825"/>
                    </a:lnTo>
                    <a:cubicBezTo>
                      <a:pt x="13957" y="1266825"/>
                      <a:pt x="0" y="1252868"/>
                      <a:pt x="0" y="1235651"/>
                    </a:cubicBezTo>
                    <a:lnTo>
                      <a:pt x="0" y="531813"/>
                    </a:lnTo>
                    <a:cubicBezTo>
                      <a:pt x="0" y="464741"/>
                      <a:pt x="40779" y="407194"/>
                      <a:pt x="98897" y="382612"/>
                    </a:cubicBezTo>
                    <a:lnTo>
                      <a:pt x="133351" y="20691"/>
                    </a:lnTo>
                    <a:cubicBezTo>
                      <a:pt x="133351" y="9264"/>
                      <a:pt x="142615" y="0"/>
                      <a:pt x="154042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4" name="四角形: 上の 2 つの角を丸める 723">
                <a:extLst>
                  <a:ext uri="{FF2B5EF4-FFF2-40B4-BE49-F238E27FC236}">
                    <a16:creationId xmlns:a16="http://schemas.microsoft.com/office/drawing/2014/main" id="{4D9FB8D1-A11D-4187-98D6-4C005A837433}"/>
                  </a:ext>
                </a:extLst>
              </p:cNvPr>
              <p:cNvSpPr/>
              <p:nvPr/>
            </p:nvSpPr>
            <p:spPr>
              <a:xfrm>
                <a:off x="4948238" y="3568701"/>
                <a:ext cx="171450" cy="84137"/>
              </a:xfrm>
              <a:prstGeom prst="round2SameRect">
                <a:avLst>
                  <a:gd name="adj1" fmla="val 12778"/>
                  <a:gd name="adj2" fmla="val 7273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26" name="グループ化 725">
              <a:extLst>
                <a:ext uri="{FF2B5EF4-FFF2-40B4-BE49-F238E27FC236}">
                  <a16:creationId xmlns:a16="http://schemas.microsoft.com/office/drawing/2014/main" id="{9A5BD600-D695-4C74-BB9C-0C7666F9D05E}"/>
                </a:ext>
              </a:extLst>
            </p:cNvPr>
            <p:cNvGrpSpPr/>
            <p:nvPr/>
          </p:nvGrpSpPr>
          <p:grpSpPr>
            <a:xfrm>
              <a:off x="7384733" y="4937760"/>
              <a:ext cx="340012" cy="1455060"/>
              <a:chOff x="4819650" y="3568701"/>
              <a:chExt cx="428625" cy="1285875"/>
            </a:xfrm>
          </p:grpSpPr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CEA6F181-55C8-4A97-B18A-E2DC60EA9BB7}"/>
                  </a:ext>
                </a:extLst>
              </p:cNvPr>
              <p:cNvSpPr/>
              <p:nvPr/>
            </p:nvSpPr>
            <p:spPr>
              <a:xfrm>
                <a:off x="4819650" y="3587751"/>
                <a:ext cx="428625" cy="1266825"/>
              </a:xfrm>
              <a:custGeom>
                <a:avLst/>
                <a:gdLst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375656 h 1266825"/>
                  <a:gd name="connsiteX13" fmla="*/ 133351 w 428625"/>
                  <a:gd name="connsiteY13" fmla="*/ 20691 h 1266825"/>
                  <a:gd name="connsiteX14" fmla="*/ 154042 w 428625"/>
                  <a:gd name="connsiteY14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20691 h 1266825"/>
                  <a:gd name="connsiteX13" fmla="*/ 154042 w 428625"/>
                  <a:gd name="connsiteY13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329728 w 428625"/>
                  <a:gd name="connsiteY3" fmla="*/ 382612 h 1266825"/>
                  <a:gd name="connsiteX4" fmla="*/ 428625 w 428625"/>
                  <a:gd name="connsiteY4" fmla="*/ 531813 h 1266825"/>
                  <a:gd name="connsiteX5" fmla="*/ 428625 w 428625"/>
                  <a:gd name="connsiteY5" fmla="*/ 1235651 h 1266825"/>
                  <a:gd name="connsiteX6" fmla="*/ 397451 w 428625"/>
                  <a:gd name="connsiteY6" fmla="*/ 1266825 h 1266825"/>
                  <a:gd name="connsiteX7" fmla="*/ 31174 w 428625"/>
                  <a:gd name="connsiteY7" fmla="*/ 1266825 h 1266825"/>
                  <a:gd name="connsiteX8" fmla="*/ 0 w 428625"/>
                  <a:gd name="connsiteY8" fmla="*/ 1235651 h 1266825"/>
                  <a:gd name="connsiteX9" fmla="*/ 0 w 428625"/>
                  <a:gd name="connsiteY9" fmla="*/ 531813 h 1266825"/>
                  <a:gd name="connsiteX10" fmla="*/ 98897 w 428625"/>
                  <a:gd name="connsiteY10" fmla="*/ 382612 h 1266825"/>
                  <a:gd name="connsiteX11" fmla="*/ 133351 w 428625"/>
                  <a:gd name="connsiteY11" fmla="*/ 20691 h 1266825"/>
                  <a:gd name="connsiteX12" fmla="*/ 154042 w 428625"/>
                  <a:gd name="connsiteY12" fmla="*/ 0 h 126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625" h="1266825">
                    <a:moveTo>
                      <a:pt x="154042" y="0"/>
                    </a:moveTo>
                    <a:lnTo>
                      <a:pt x="274584" y="0"/>
                    </a:lnTo>
                    <a:cubicBezTo>
                      <a:pt x="286011" y="0"/>
                      <a:pt x="295275" y="9264"/>
                      <a:pt x="295275" y="20691"/>
                    </a:cubicBezTo>
                    <a:lnTo>
                      <a:pt x="329728" y="382612"/>
                    </a:lnTo>
                    <a:cubicBezTo>
                      <a:pt x="387846" y="407194"/>
                      <a:pt x="428625" y="464741"/>
                      <a:pt x="428625" y="531813"/>
                    </a:cubicBezTo>
                    <a:lnTo>
                      <a:pt x="428625" y="1235651"/>
                    </a:lnTo>
                    <a:cubicBezTo>
                      <a:pt x="428625" y="1252868"/>
                      <a:pt x="414668" y="1266825"/>
                      <a:pt x="397451" y="1266825"/>
                    </a:cubicBezTo>
                    <a:lnTo>
                      <a:pt x="31174" y="1266825"/>
                    </a:lnTo>
                    <a:cubicBezTo>
                      <a:pt x="13957" y="1266825"/>
                      <a:pt x="0" y="1252868"/>
                      <a:pt x="0" y="1235651"/>
                    </a:cubicBezTo>
                    <a:lnTo>
                      <a:pt x="0" y="531813"/>
                    </a:lnTo>
                    <a:cubicBezTo>
                      <a:pt x="0" y="464741"/>
                      <a:pt x="40779" y="407194"/>
                      <a:pt x="98897" y="382612"/>
                    </a:cubicBezTo>
                    <a:lnTo>
                      <a:pt x="133351" y="20691"/>
                    </a:lnTo>
                    <a:cubicBezTo>
                      <a:pt x="133351" y="9264"/>
                      <a:pt x="142615" y="0"/>
                      <a:pt x="154042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8" name="四角形: 上の 2 つの角を丸める 727">
                <a:extLst>
                  <a:ext uri="{FF2B5EF4-FFF2-40B4-BE49-F238E27FC236}">
                    <a16:creationId xmlns:a16="http://schemas.microsoft.com/office/drawing/2014/main" id="{77695925-0D93-4A25-8D4B-0914CA322D2A}"/>
                  </a:ext>
                </a:extLst>
              </p:cNvPr>
              <p:cNvSpPr/>
              <p:nvPr/>
            </p:nvSpPr>
            <p:spPr>
              <a:xfrm>
                <a:off x="4948238" y="3568701"/>
                <a:ext cx="171450" cy="84137"/>
              </a:xfrm>
              <a:prstGeom prst="round2SameRect">
                <a:avLst>
                  <a:gd name="adj1" fmla="val 12778"/>
                  <a:gd name="adj2" fmla="val 7273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87" name="グループ化 786">
              <a:extLst>
                <a:ext uri="{FF2B5EF4-FFF2-40B4-BE49-F238E27FC236}">
                  <a16:creationId xmlns:a16="http://schemas.microsoft.com/office/drawing/2014/main" id="{BC0BB060-60CD-49F6-A8E8-6FF71BE3ED4D}"/>
                </a:ext>
              </a:extLst>
            </p:cNvPr>
            <p:cNvGrpSpPr/>
            <p:nvPr/>
          </p:nvGrpSpPr>
          <p:grpSpPr>
            <a:xfrm>
              <a:off x="8299438" y="4574962"/>
              <a:ext cx="481976" cy="1815747"/>
              <a:chOff x="4819650" y="3568702"/>
              <a:chExt cx="428625" cy="1285874"/>
            </a:xfrm>
          </p:grpSpPr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6EBEE263-4D00-437C-88CB-AD7FE8BD3446}"/>
                  </a:ext>
                </a:extLst>
              </p:cNvPr>
              <p:cNvSpPr/>
              <p:nvPr/>
            </p:nvSpPr>
            <p:spPr>
              <a:xfrm>
                <a:off x="4819650" y="3587751"/>
                <a:ext cx="428625" cy="1266825"/>
              </a:xfrm>
              <a:custGeom>
                <a:avLst/>
                <a:gdLst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375656 h 1266825"/>
                  <a:gd name="connsiteX13" fmla="*/ 133351 w 428625"/>
                  <a:gd name="connsiteY13" fmla="*/ 20691 h 1266825"/>
                  <a:gd name="connsiteX14" fmla="*/ 154042 w 428625"/>
                  <a:gd name="connsiteY14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20691 h 1266825"/>
                  <a:gd name="connsiteX13" fmla="*/ 154042 w 428625"/>
                  <a:gd name="connsiteY13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329728 w 428625"/>
                  <a:gd name="connsiteY3" fmla="*/ 382612 h 1266825"/>
                  <a:gd name="connsiteX4" fmla="*/ 428625 w 428625"/>
                  <a:gd name="connsiteY4" fmla="*/ 531813 h 1266825"/>
                  <a:gd name="connsiteX5" fmla="*/ 428625 w 428625"/>
                  <a:gd name="connsiteY5" fmla="*/ 1235651 h 1266825"/>
                  <a:gd name="connsiteX6" fmla="*/ 397451 w 428625"/>
                  <a:gd name="connsiteY6" fmla="*/ 1266825 h 1266825"/>
                  <a:gd name="connsiteX7" fmla="*/ 31174 w 428625"/>
                  <a:gd name="connsiteY7" fmla="*/ 1266825 h 1266825"/>
                  <a:gd name="connsiteX8" fmla="*/ 0 w 428625"/>
                  <a:gd name="connsiteY8" fmla="*/ 1235651 h 1266825"/>
                  <a:gd name="connsiteX9" fmla="*/ 0 w 428625"/>
                  <a:gd name="connsiteY9" fmla="*/ 531813 h 1266825"/>
                  <a:gd name="connsiteX10" fmla="*/ 98897 w 428625"/>
                  <a:gd name="connsiteY10" fmla="*/ 382612 h 1266825"/>
                  <a:gd name="connsiteX11" fmla="*/ 133351 w 428625"/>
                  <a:gd name="connsiteY11" fmla="*/ 20691 h 1266825"/>
                  <a:gd name="connsiteX12" fmla="*/ 154042 w 428625"/>
                  <a:gd name="connsiteY12" fmla="*/ 0 h 126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625" h="1266825">
                    <a:moveTo>
                      <a:pt x="154042" y="0"/>
                    </a:moveTo>
                    <a:lnTo>
                      <a:pt x="274584" y="0"/>
                    </a:lnTo>
                    <a:cubicBezTo>
                      <a:pt x="286011" y="0"/>
                      <a:pt x="295275" y="9264"/>
                      <a:pt x="295275" y="20691"/>
                    </a:cubicBezTo>
                    <a:lnTo>
                      <a:pt x="329728" y="382612"/>
                    </a:lnTo>
                    <a:cubicBezTo>
                      <a:pt x="387846" y="407194"/>
                      <a:pt x="428625" y="464741"/>
                      <a:pt x="428625" y="531813"/>
                    </a:cubicBezTo>
                    <a:lnTo>
                      <a:pt x="428625" y="1235651"/>
                    </a:lnTo>
                    <a:cubicBezTo>
                      <a:pt x="428625" y="1252868"/>
                      <a:pt x="414668" y="1266825"/>
                      <a:pt x="397451" y="1266825"/>
                    </a:cubicBezTo>
                    <a:lnTo>
                      <a:pt x="31174" y="1266825"/>
                    </a:lnTo>
                    <a:cubicBezTo>
                      <a:pt x="13957" y="1266825"/>
                      <a:pt x="0" y="1252868"/>
                      <a:pt x="0" y="1235651"/>
                    </a:cubicBezTo>
                    <a:lnTo>
                      <a:pt x="0" y="531813"/>
                    </a:lnTo>
                    <a:cubicBezTo>
                      <a:pt x="0" y="464741"/>
                      <a:pt x="40779" y="407194"/>
                      <a:pt x="98897" y="382612"/>
                    </a:cubicBezTo>
                    <a:lnTo>
                      <a:pt x="133351" y="20691"/>
                    </a:lnTo>
                    <a:cubicBezTo>
                      <a:pt x="133351" y="9264"/>
                      <a:pt x="142615" y="0"/>
                      <a:pt x="15404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9" name="四角形: 上の 2 つの角を丸める 788">
                <a:extLst>
                  <a:ext uri="{FF2B5EF4-FFF2-40B4-BE49-F238E27FC236}">
                    <a16:creationId xmlns:a16="http://schemas.microsoft.com/office/drawing/2014/main" id="{F959AA03-2566-43F7-8CE5-502AE25F36F5}"/>
                  </a:ext>
                </a:extLst>
              </p:cNvPr>
              <p:cNvSpPr/>
              <p:nvPr/>
            </p:nvSpPr>
            <p:spPr>
              <a:xfrm>
                <a:off x="4948238" y="3568702"/>
                <a:ext cx="171450" cy="58368"/>
              </a:xfrm>
              <a:prstGeom prst="round2SameRect">
                <a:avLst>
                  <a:gd name="adj1" fmla="val 24335"/>
                  <a:gd name="adj2" fmla="val 7273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90" name="グループ化 789">
              <a:extLst>
                <a:ext uri="{FF2B5EF4-FFF2-40B4-BE49-F238E27FC236}">
                  <a16:creationId xmlns:a16="http://schemas.microsoft.com/office/drawing/2014/main" id="{FE91B275-5B56-4B64-8FEE-20B2AFA66199}"/>
                </a:ext>
              </a:extLst>
            </p:cNvPr>
            <p:cNvGrpSpPr/>
            <p:nvPr/>
          </p:nvGrpSpPr>
          <p:grpSpPr>
            <a:xfrm>
              <a:off x="7903198" y="4574962"/>
              <a:ext cx="481976" cy="1815747"/>
              <a:chOff x="4819650" y="3568702"/>
              <a:chExt cx="428625" cy="1285874"/>
            </a:xfrm>
          </p:grpSpPr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2F457B86-D9AE-4B07-B985-8FCA5E274583}"/>
                  </a:ext>
                </a:extLst>
              </p:cNvPr>
              <p:cNvSpPr/>
              <p:nvPr/>
            </p:nvSpPr>
            <p:spPr>
              <a:xfrm>
                <a:off x="4819650" y="3587751"/>
                <a:ext cx="428625" cy="1266825"/>
              </a:xfrm>
              <a:custGeom>
                <a:avLst/>
                <a:gdLst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375656 h 1266825"/>
                  <a:gd name="connsiteX13" fmla="*/ 133351 w 428625"/>
                  <a:gd name="connsiteY13" fmla="*/ 20691 h 1266825"/>
                  <a:gd name="connsiteX14" fmla="*/ 154042 w 428625"/>
                  <a:gd name="connsiteY14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20691 h 1266825"/>
                  <a:gd name="connsiteX13" fmla="*/ 154042 w 428625"/>
                  <a:gd name="connsiteY13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329728 w 428625"/>
                  <a:gd name="connsiteY3" fmla="*/ 382612 h 1266825"/>
                  <a:gd name="connsiteX4" fmla="*/ 428625 w 428625"/>
                  <a:gd name="connsiteY4" fmla="*/ 531813 h 1266825"/>
                  <a:gd name="connsiteX5" fmla="*/ 428625 w 428625"/>
                  <a:gd name="connsiteY5" fmla="*/ 1235651 h 1266825"/>
                  <a:gd name="connsiteX6" fmla="*/ 397451 w 428625"/>
                  <a:gd name="connsiteY6" fmla="*/ 1266825 h 1266825"/>
                  <a:gd name="connsiteX7" fmla="*/ 31174 w 428625"/>
                  <a:gd name="connsiteY7" fmla="*/ 1266825 h 1266825"/>
                  <a:gd name="connsiteX8" fmla="*/ 0 w 428625"/>
                  <a:gd name="connsiteY8" fmla="*/ 1235651 h 1266825"/>
                  <a:gd name="connsiteX9" fmla="*/ 0 w 428625"/>
                  <a:gd name="connsiteY9" fmla="*/ 531813 h 1266825"/>
                  <a:gd name="connsiteX10" fmla="*/ 98897 w 428625"/>
                  <a:gd name="connsiteY10" fmla="*/ 382612 h 1266825"/>
                  <a:gd name="connsiteX11" fmla="*/ 133351 w 428625"/>
                  <a:gd name="connsiteY11" fmla="*/ 20691 h 1266825"/>
                  <a:gd name="connsiteX12" fmla="*/ 154042 w 428625"/>
                  <a:gd name="connsiteY12" fmla="*/ 0 h 126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625" h="1266825">
                    <a:moveTo>
                      <a:pt x="154042" y="0"/>
                    </a:moveTo>
                    <a:lnTo>
                      <a:pt x="274584" y="0"/>
                    </a:lnTo>
                    <a:cubicBezTo>
                      <a:pt x="286011" y="0"/>
                      <a:pt x="295275" y="9264"/>
                      <a:pt x="295275" y="20691"/>
                    </a:cubicBezTo>
                    <a:lnTo>
                      <a:pt x="329728" y="382612"/>
                    </a:lnTo>
                    <a:cubicBezTo>
                      <a:pt x="387846" y="407194"/>
                      <a:pt x="428625" y="464741"/>
                      <a:pt x="428625" y="531813"/>
                    </a:cubicBezTo>
                    <a:lnTo>
                      <a:pt x="428625" y="1235651"/>
                    </a:lnTo>
                    <a:cubicBezTo>
                      <a:pt x="428625" y="1252868"/>
                      <a:pt x="414668" y="1266825"/>
                      <a:pt x="397451" y="1266825"/>
                    </a:cubicBezTo>
                    <a:lnTo>
                      <a:pt x="31174" y="1266825"/>
                    </a:lnTo>
                    <a:cubicBezTo>
                      <a:pt x="13957" y="1266825"/>
                      <a:pt x="0" y="1252868"/>
                      <a:pt x="0" y="1235651"/>
                    </a:cubicBezTo>
                    <a:lnTo>
                      <a:pt x="0" y="531813"/>
                    </a:lnTo>
                    <a:cubicBezTo>
                      <a:pt x="0" y="464741"/>
                      <a:pt x="40779" y="407194"/>
                      <a:pt x="98897" y="382612"/>
                    </a:cubicBezTo>
                    <a:lnTo>
                      <a:pt x="133351" y="20691"/>
                    </a:lnTo>
                    <a:cubicBezTo>
                      <a:pt x="133351" y="9264"/>
                      <a:pt x="142615" y="0"/>
                      <a:pt x="15404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2" name="四角形: 上の 2 つの角を丸める 791">
                <a:extLst>
                  <a:ext uri="{FF2B5EF4-FFF2-40B4-BE49-F238E27FC236}">
                    <a16:creationId xmlns:a16="http://schemas.microsoft.com/office/drawing/2014/main" id="{DCFDB531-8168-4786-BA4D-F71510AA1A9F}"/>
                  </a:ext>
                </a:extLst>
              </p:cNvPr>
              <p:cNvSpPr/>
              <p:nvPr/>
            </p:nvSpPr>
            <p:spPr>
              <a:xfrm>
                <a:off x="4948238" y="3568702"/>
                <a:ext cx="171450" cy="58368"/>
              </a:xfrm>
              <a:prstGeom prst="round2SameRect">
                <a:avLst>
                  <a:gd name="adj1" fmla="val 24335"/>
                  <a:gd name="adj2" fmla="val 7273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86" name="グループ化 1185">
              <a:extLst>
                <a:ext uri="{FF2B5EF4-FFF2-40B4-BE49-F238E27FC236}">
                  <a16:creationId xmlns:a16="http://schemas.microsoft.com/office/drawing/2014/main" id="{05E03EB9-C186-4E8C-AFB4-59FA151A985A}"/>
                </a:ext>
              </a:extLst>
            </p:cNvPr>
            <p:cNvGrpSpPr/>
            <p:nvPr/>
          </p:nvGrpSpPr>
          <p:grpSpPr>
            <a:xfrm>
              <a:off x="7922316" y="5886988"/>
              <a:ext cx="519430" cy="521303"/>
              <a:chOff x="6323606" y="3081570"/>
              <a:chExt cx="571403" cy="573463"/>
            </a:xfrm>
          </p:grpSpPr>
          <p:sp>
            <p:nvSpPr>
              <p:cNvPr id="1187" name="台形 1186">
                <a:extLst>
                  <a:ext uri="{FF2B5EF4-FFF2-40B4-BE49-F238E27FC236}">
                    <a16:creationId xmlns:a16="http://schemas.microsoft.com/office/drawing/2014/main" id="{51D6D4DC-E260-49A4-AF8B-B7682F68C9C0}"/>
                  </a:ext>
                </a:extLst>
              </p:cNvPr>
              <p:cNvSpPr/>
              <p:nvPr/>
            </p:nvSpPr>
            <p:spPr>
              <a:xfrm rot="10800000">
                <a:off x="6587905" y="3081570"/>
                <a:ext cx="45719" cy="121398"/>
              </a:xfrm>
              <a:prstGeom prst="trapezoid">
                <a:avLst/>
              </a:prstGeom>
              <a:solidFill>
                <a:srgbClr val="9966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楕円 112">
                <a:extLst>
                  <a:ext uri="{FF2B5EF4-FFF2-40B4-BE49-F238E27FC236}">
                    <a16:creationId xmlns:a16="http://schemas.microsoft.com/office/drawing/2014/main" id="{1E46F97C-850A-415D-ACD0-5773A3380BCF}"/>
                  </a:ext>
                </a:extLst>
              </p:cNvPr>
              <p:cNvSpPr/>
              <p:nvPr/>
            </p:nvSpPr>
            <p:spPr>
              <a:xfrm>
                <a:off x="6323606" y="3142269"/>
                <a:ext cx="571403" cy="512764"/>
              </a:xfrm>
              <a:custGeom>
                <a:avLst/>
                <a:gdLst>
                  <a:gd name="connsiteX0" fmla="*/ 0 w 582592"/>
                  <a:gd name="connsiteY0" fmla="*/ 299125 h 598250"/>
                  <a:gd name="connsiteX1" fmla="*/ 291296 w 582592"/>
                  <a:gd name="connsiteY1" fmla="*/ 0 h 598250"/>
                  <a:gd name="connsiteX2" fmla="*/ 582592 w 582592"/>
                  <a:gd name="connsiteY2" fmla="*/ 299125 h 598250"/>
                  <a:gd name="connsiteX3" fmla="*/ 291296 w 582592"/>
                  <a:gd name="connsiteY3" fmla="*/ 598250 h 598250"/>
                  <a:gd name="connsiteX4" fmla="*/ 0 w 582592"/>
                  <a:gd name="connsiteY4" fmla="*/ 299125 h 598250"/>
                  <a:gd name="connsiteX0" fmla="*/ 0 w 582592"/>
                  <a:gd name="connsiteY0" fmla="*/ 305631 h 604756"/>
                  <a:gd name="connsiteX1" fmla="*/ 291296 w 582592"/>
                  <a:gd name="connsiteY1" fmla="*/ 6506 h 604756"/>
                  <a:gd name="connsiteX2" fmla="*/ 582592 w 582592"/>
                  <a:gd name="connsiteY2" fmla="*/ 305631 h 604756"/>
                  <a:gd name="connsiteX3" fmla="*/ 291296 w 582592"/>
                  <a:gd name="connsiteY3" fmla="*/ 604756 h 604756"/>
                  <a:gd name="connsiteX4" fmla="*/ 0 w 582592"/>
                  <a:gd name="connsiteY4" fmla="*/ 305631 h 604756"/>
                  <a:gd name="connsiteX0" fmla="*/ 0 w 582592"/>
                  <a:gd name="connsiteY0" fmla="*/ 310836 h 609961"/>
                  <a:gd name="connsiteX1" fmla="*/ 291296 w 582592"/>
                  <a:gd name="connsiteY1" fmla="*/ 11711 h 609961"/>
                  <a:gd name="connsiteX2" fmla="*/ 582592 w 582592"/>
                  <a:gd name="connsiteY2" fmla="*/ 310836 h 609961"/>
                  <a:gd name="connsiteX3" fmla="*/ 291296 w 582592"/>
                  <a:gd name="connsiteY3" fmla="*/ 609961 h 609961"/>
                  <a:gd name="connsiteX4" fmla="*/ 0 w 582592"/>
                  <a:gd name="connsiteY4" fmla="*/ 310836 h 609961"/>
                  <a:gd name="connsiteX0" fmla="*/ 0 w 582592"/>
                  <a:gd name="connsiteY0" fmla="*/ 310836 h 609961"/>
                  <a:gd name="connsiteX1" fmla="*/ 291296 w 582592"/>
                  <a:gd name="connsiteY1" fmla="*/ 11711 h 609961"/>
                  <a:gd name="connsiteX2" fmla="*/ 582592 w 582592"/>
                  <a:gd name="connsiteY2" fmla="*/ 310836 h 609961"/>
                  <a:gd name="connsiteX3" fmla="*/ 291296 w 582592"/>
                  <a:gd name="connsiteY3" fmla="*/ 609961 h 609961"/>
                  <a:gd name="connsiteX4" fmla="*/ 0 w 582592"/>
                  <a:gd name="connsiteY4" fmla="*/ 310836 h 609961"/>
                  <a:gd name="connsiteX0" fmla="*/ 0 w 582592"/>
                  <a:gd name="connsiteY0" fmla="*/ 310836 h 609961"/>
                  <a:gd name="connsiteX1" fmla="*/ 291296 w 582592"/>
                  <a:gd name="connsiteY1" fmla="*/ 11711 h 609961"/>
                  <a:gd name="connsiteX2" fmla="*/ 582592 w 582592"/>
                  <a:gd name="connsiteY2" fmla="*/ 310836 h 609961"/>
                  <a:gd name="connsiteX3" fmla="*/ 291296 w 582592"/>
                  <a:gd name="connsiteY3" fmla="*/ 609961 h 609961"/>
                  <a:gd name="connsiteX4" fmla="*/ 0 w 582592"/>
                  <a:gd name="connsiteY4" fmla="*/ 310836 h 609961"/>
                  <a:gd name="connsiteX0" fmla="*/ 0 w 582592"/>
                  <a:gd name="connsiteY0" fmla="*/ 310836 h 610915"/>
                  <a:gd name="connsiteX1" fmla="*/ 291296 w 582592"/>
                  <a:gd name="connsiteY1" fmla="*/ 11711 h 610915"/>
                  <a:gd name="connsiteX2" fmla="*/ 582592 w 582592"/>
                  <a:gd name="connsiteY2" fmla="*/ 310836 h 610915"/>
                  <a:gd name="connsiteX3" fmla="*/ 291296 w 582592"/>
                  <a:gd name="connsiteY3" fmla="*/ 609961 h 610915"/>
                  <a:gd name="connsiteX4" fmla="*/ 0 w 582592"/>
                  <a:gd name="connsiteY4" fmla="*/ 310836 h 610915"/>
                  <a:gd name="connsiteX0" fmla="*/ 0 w 582592"/>
                  <a:gd name="connsiteY0" fmla="*/ 310836 h 613733"/>
                  <a:gd name="connsiteX1" fmla="*/ 291296 w 582592"/>
                  <a:gd name="connsiteY1" fmla="*/ 11711 h 613733"/>
                  <a:gd name="connsiteX2" fmla="*/ 582592 w 582592"/>
                  <a:gd name="connsiteY2" fmla="*/ 310836 h 613733"/>
                  <a:gd name="connsiteX3" fmla="*/ 291296 w 582592"/>
                  <a:gd name="connsiteY3" fmla="*/ 609961 h 613733"/>
                  <a:gd name="connsiteX4" fmla="*/ 0 w 582592"/>
                  <a:gd name="connsiteY4" fmla="*/ 310836 h 613733"/>
                  <a:gd name="connsiteX0" fmla="*/ 0 w 582592"/>
                  <a:gd name="connsiteY0" fmla="*/ 310836 h 578849"/>
                  <a:gd name="connsiteX1" fmla="*/ 291296 w 582592"/>
                  <a:gd name="connsiteY1" fmla="*/ 11711 h 578849"/>
                  <a:gd name="connsiteX2" fmla="*/ 582592 w 582592"/>
                  <a:gd name="connsiteY2" fmla="*/ 310836 h 578849"/>
                  <a:gd name="connsiteX3" fmla="*/ 288915 w 582592"/>
                  <a:gd name="connsiteY3" fmla="*/ 574242 h 578849"/>
                  <a:gd name="connsiteX4" fmla="*/ 0 w 582592"/>
                  <a:gd name="connsiteY4" fmla="*/ 310836 h 578849"/>
                  <a:gd name="connsiteX0" fmla="*/ 0 w 582592"/>
                  <a:gd name="connsiteY0" fmla="*/ 310836 h 580688"/>
                  <a:gd name="connsiteX1" fmla="*/ 291296 w 582592"/>
                  <a:gd name="connsiteY1" fmla="*/ 11711 h 580688"/>
                  <a:gd name="connsiteX2" fmla="*/ 582592 w 582592"/>
                  <a:gd name="connsiteY2" fmla="*/ 310836 h 580688"/>
                  <a:gd name="connsiteX3" fmla="*/ 288915 w 582592"/>
                  <a:gd name="connsiteY3" fmla="*/ 574242 h 580688"/>
                  <a:gd name="connsiteX4" fmla="*/ 0 w 582592"/>
                  <a:gd name="connsiteY4" fmla="*/ 310836 h 580688"/>
                  <a:gd name="connsiteX0" fmla="*/ 0 w 582592"/>
                  <a:gd name="connsiteY0" fmla="*/ 310836 h 580688"/>
                  <a:gd name="connsiteX1" fmla="*/ 291296 w 582592"/>
                  <a:gd name="connsiteY1" fmla="*/ 11711 h 580688"/>
                  <a:gd name="connsiteX2" fmla="*/ 582592 w 582592"/>
                  <a:gd name="connsiteY2" fmla="*/ 310836 h 580688"/>
                  <a:gd name="connsiteX3" fmla="*/ 288915 w 582592"/>
                  <a:gd name="connsiteY3" fmla="*/ 574242 h 580688"/>
                  <a:gd name="connsiteX4" fmla="*/ 0 w 582592"/>
                  <a:gd name="connsiteY4" fmla="*/ 310836 h 580688"/>
                  <a:gd name="connsiteX0" fmla="*/ 0 w 582592"/>
                  <a:gd name="connsiteY0" fmla="*/ 315984 h 585836"/>
                  <a:gd name="connsiteX1" fmla="*/ 291296 w 582592"/>
                  <a:gd name="connsiteY1" fmla="*/ 16859 h 585836"/>
                  <a:gd name="connsiteX2" fmla="*/ 582592 w 582592"/>
                  <a:gd name="connsiteY2" fmla="*/ 315984 h 585836"/>
                  <a:gd name="connsiteX3" fmla="*/ 288915 w 582592"/>
                  <a:gd name="connsiteY3" fmla="*/ 579390 h 585836"/>
                  <a:gd name="connsiteX4" fmla="*/ 0 w 582592"/>
                  <a:gd name="connsiteY4" fmla="*/ 315984 h 585836"/>
                  <a:gd name="connsiteX0" fmla="*/ 0 w 582592"/>
                  <a:gd name="connsiteY0" fmla="*/ 315984 h 585836"/>
                  <a:gd name="connsiteX1" fmla="*/ 291296 w 582592"/>
                  <a:gd name="connsiteY1" fmla="*/ 16859 h 585836"/>
                  <a:gd name="connsiteX2" fmla="*/ 582592 w 582592"/>
                  <a:gd name="connsiteY2" fmla="*/ 315984 h 585836"/>
                  <a:gd name="connsiteX3" fmla="*/ 288915 w 582592"/>
                  <a:gd name="connsiteY3" fmla="*/ 579390 h 585836"/>
                  <a:gd name="connsiteX4" fmla="*/ 0 w 582592"/>
                  <a:gd name="connsiteY4" fmla="*/ 315984 h 585836"/>
                  <a:gd name="connsiteX0" fmla="*/ 0 w 582592"/>
                  <a:gd name="connsiteY0" fmla="*/ 317532 h 587384"/>
                  <a:gd name="connsiteX1" fmla="*/ 291296 w 582592"/>
                  <a:gd name="connsiteY1" fmla="*/ 18407 h 587384"/>
                  <a:gd name="connsiteX2" fmla="*/ 582592 w 582592"/>
                  <a:gd name="connsiteY2" fmla="*/ 317532 h 587384"/>
                  <a:gd name="connsiteX3" fmla="*/ 288915 w 582592"/>
                  <a:gd name="connsiteY3" fmla="*/ 580938 h 587384"/>
                  <a:gd name="connsiteX4" fmla="*/ 0 w 582592"/>
                  <a:gd name="connsiteY4" fmla="*/ 317532 h 587384"/>
                  <a:gd name="connsiteX0" fmla="*/ 9787 w 592379"/>
                  <a:gd name="connsiteY0" fmla="*/ 317532 h 586150"/>
                  <a:gd name="connsiteX1" fmla="*/ 301083 w 592379"/>
                  <a:gd name="connsiteY1" fmla="*/ 18407 h 586150"/>
                  <a:gd name="connsiteX2" fmla="*/ 592379 w 592379"/>
                  <a:gd name="connsiteY2" fmla="*/ 317532 h 586150"/>
                  <a:gd name="connsiteX3" fmla="*/ 298702 w 592379"/>
                  <a:gd name="connsiteY3" fmla="*/ 580938 h 586150"/>
                  <a:gd name="connsiteX4" fmla="*/ 9787 w 592379"/>
                  <a:gd name="connsiteY4" fmla="*/ 317532 h 586150"/>
                  <a:gd name="connsiteX0" fmla="*/ 9787 w 601431"/>
                  <a:gd name="connsiteY0" fmla="*/ 316219 h 584837"/>
                  <a:gd name="connsiteX1" fmla="*/ 301083 w 601431"/>
                  <a:gd name="connsiteY1" fmla="*/ 17094 h 584837"/>
                  <a:gd name="connsiteX2" fmla="*/ 592379 w 601431"/>
                  <a:gd name="connsiteY2" fmla="*/ 316219 h 584837"/>
                  <a:gd name="connsiteX3" fmla="*/ 298702 w 601431"/>
                  <a:gd name="connsiteY3" fmla="*/ 579625 h 584837"/>
                  <a:gd name="connsiteX4" fmla="*/ 9787 w 601431"/>
                  <a:gd name="connsiteY4" fmla="*/ 316219 h 58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1431" h="584837">
                    <a:moveTo>
                      <a:pt x="9787" y="316219"/>
                    </a:moveTo>
                    <a:cubicBezTo>
                      <a:pt x="-30694" y="193880"/>
                      <a:pt x="52099" y="-42436"/>
                      <a:pt x="301083" y="17094"/>
                    </a:cubicBezTo>
                    <a:cubicBezTo>
                      <a:pt x="523874" y="-66249"/>
                      <a:pt x="635241" y="174830"/>
                      <a:pt x="592379" y="316219"/>
                    </a:cubicBezTo>
                    <a:cubicBezTo>
                      <a:pt x="549517" y="457608"/>
                      <a:pt x="450055" y="610581"/>
                      <a:pt x="298702" y="579625"/>
                    </a:cubicBezTo>
                    <a:cubicBezTo>
                      <a:pt x="173543" y="617724"/>
                      <a:pt x="50268" y="438558"/>
                      <a:pt x="9787" y="316219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9" name="グループ化 1188">
              <a:extLst>
                <a:ext uri="{FF2B5EF4-FFF2-40B4-BE49-F238E27FC236}">
                  <a16:creationId xmlns:a16="http://schemas.microsoft.com/office/drawing/2014/main" id="{5558AE1D-8986-4747-BDEA-740881F05BC7}"/>
                </a:ext>
              </a:extLst>
            </p:cNvPr>
            <p:cNvGrpSpPr/>
            <p:nvPr/>
          </p:nvGrpSpPr>
          <p:grpSpPr>
            <a:xfrm>
              <a:off x="8234319" y="5871517"/>
              <a:ext cx="519430" cy="521303"/>
              <a:chOff x="6323606" y="3081570"/>
              <a:chExt cx="571403" cy="573463"/>
            </a:xfrm>
          </p:grpSpPr>
          <p:sp>
            <p:nvSpPr>
              <p:cNvPr id="1190" name="台形 1189">
                <a:extLst>
                  <a:ext uri="{FF2B5EF4-FFF2-40B4-BE49-F238E27FC236}">
                    <a16:creationId xmlns:a16="http://schemas.microsoft.com/office/drawing/2014/main" id="{6B1AA83C-A839-41CA-91B3-A7FA0023A2A7}"/>
                  </a:ext>
                </a:extLst>
              </p:cNvPr>
              <p:cNvSpPr/>
              <p:nvPr/>
            </p:nvSpPr>
            <p:spPr>
              <a:xfrm rot="10800000">
                <a:off x="6587905" y="3081570"/>
                <a:ext cx="45719" cy="121398"/>
              </a:xfrm>
              <a:prstGeom prst="trapezoid">
                <a:avLst/>
              </a:prstGeom>
              <a:solidFill>
                <a:srgbClr val="9966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楕円 112">
                <a:extLst>
                  <a:ext uri="{FF2B5EF4-FFF2-40B4-BE49-F238E27FC236}">
                    <a16:creationId xmlns:a16="http://schemas.microsoft.com/office/drawing/2014/main" id="{4865619B-0163-4179-999E-08E782B360AB}"/>
                  </a:ext>
                </a:extLst>
              </p:cNvPr>
              <p:cNvSpPr/>
              <p:nvPr/>
            </p:nvSpPr>
            <p:spPr>
              <a:xfrm>
                <a:off x="6323606" y="3142269"/>
                <a:ext cx="571403" cy="512764"/>
              </a:xfrm>
              <a:custGeom>
                <a:avLst/>
                <a:gdLst>
                  <a:gd name="connsiteX0" fmla="*/ 0 w 582592"/>
                  <a:gd name="connsiteY0" fmla="*/ 299125 h 598250"/>
                  <a:gd name="connsiteX1" fmla="*/ 291296 w 582592"/>
                  <a:gd name="connsiteY1" fmla="*/ 0 h 598250"/>
                  <a:gd name="connsiteX2" fmla="*/ 582592 w 582592"/>
                  <a:gd name="connsiteY2" fmla="*/ 299125 h 598250"/>
                  <a:gd name="connsiteX3" fmla="*/ 291296 w 582592"/>
                  <a:gd name="connsiteY3" fmla="*/ 598250 h 598250"/>
                  <a:gd name="connsiteX4" fmla="*/ 0 w 582592"/>
                  <a:gd name="connsiteY4" fmla="*/ 299125 h 598250"/>
                  <a:gd name="connsiteX0" fmla="*/ 0 w 582592"/>
                  <a:gd name="connsiteY0" fmla="*/ 305631 h 604756"/>
                  <a:gd name="connsiteX1" fmla="*/ 291296 w 582592"/>
                  <a:gd name="connsiteY1" fmla="*/ 6506 h 604756"/>
                  <a:gd name="connsiteX2" fmla="*/ 582592 w 582592"/>
                  <a:gd name="connsiteY2" fmla="*/ 305631 h 604756"/>
                  <a:gd name="connsiteX3" fmla="*/ 291296 w 582592"/>
                  <a:gd name="connsiteY3" fmla="*/ 604756 h 604756"/>
                  <a:gd name="connsiteX4" fmla="*/ 0 w 582592"/>
                  <a:gd name="connsiteY4" fmla="*/ 305631 h 604756"/>
                  <a:gd name="connsiteX0" fmla="*/ 0 w 582592"/>
                  <a:gd name="connsiteY0" fmla="*/ 310836 h 609961"/>
                  <a:gd name="connsiteX1" fmla="*/ 291296 w 582592"/>
                  <a:gd name="connsiteY1" fmla="*/ 11711 h 609961"/>
                  <a:gd name="connsiteX2" fmla="*/ 582592 w 582592"/>
                  <a:gd name="connsiteY2" fmla="*/ 310836 h 609961"/>
                  <a:gd name="connsiteX3" fmla="*/ 291296 w 582592"/>
                  <a:gd name="connsiteY3" fmla="*/ 609961 h 609961"/>
                  <a:gd name="connsiteX4" fmla="*/ 0 w 582592"/>
                  <a:gd name="connsiteY4" fmla="*/ 310836 h 609961"/>
                  <a:gd name="connsiteX0" fmla="*/ 0 w 582592"/>
                  <a:gd name="connsiteY0" fmla="*/ 310836 h 609961"/>
                  <a:gd name="connsiteX1" fmla="*/ 291296 w 582592"/>
                  <a:gd name="connsiteY1" fmla="*/ 11711 h 609961"/>
                  <a:gd name="connsiteX2" fmla="*/ 582592 w 582592"/>
                  <a:gd name="connsiteY2" fmla="*/ 310836 h 609961"/>
                  <a:gd name="connsiteX3" fmla="*/ 291296 w 582592"/>
                  <a:gd name="connsiteY3" fmla="*/ 609961 h 609961"/>
                  <a:gd name="connsiteX4" fmla="*/ 0 w 582592"/>
                  <a:gd name="connsiteY4" fmla="*/ 310836 h 609961"/>
                  <a:gd name="connsiteX0" fmla="*/ 0 w 582592"/>
                  <a:gd name="connsiteY0" fmla="*/ 310836 h 609961"/>
                  <a:gd name="connsiteX1" fmla="*/ 291296 w 582592"/>
                  <a:gd name="connsiteY1" fmla="*/ 11711 h 609961"/>
                  <a:gd name="connsiteX2" fmla="*/ 582592 w 582592"/>
                  <a:gd name="connsiteY2" fmla="*/ 310836 h 609961"/>
                  <a:gd name="connsiteX3" fmla="*/ 291296 w 582592"/>
                  <a:gd name="connsiteY3" fmla="*/ 609961 h 609961"/>
                  <a:gd name="connsiteX4" fmla="*/ 0 w 582592"/>
                  <a:gd name="connsiteY4" fmla="*/ 310836 h 609961"/>
                  <a:gd name="connsiteX0" fmla="*/ 0 w 582592"/>
                  <a:gd name="connsiteY0" fmla="*/ 310836 h 610915"/>
                  <a:gd name="connsiteX1" fmla="*/ 291296 w 582592"/>
                  <a:gd name="connsiteY1" fmla="*/ 11711 h 610915"/>
                  <a:gd name="connsiteX2" fmla="*/ 582592 w 582592"/>
                  <a:gd name="connsiteY2" fmla="*/ 310836 h 610915"/>
                  <a:gd name="connsiteX3" fmla="*/ 291296 w 582592"/>
                  <a:gd name="connsiteY3" fmla="*/ 609961 h 610915"/>
                  <a:gd name="connsiteX4" fmla="*/ 0 w 582592"/>
                  <a:gd name="connsiteY4" fmla="*/ 310836 h 610915"/>
                  <a:gd name="connsiteX0" fmla="*/ 0 w 582592"/>
                  <a:gd name="connsiteY0" fmla="*/ 310836 h 613733"/>
                  <a:gd name="connsiteX1" fmla="*/ 291296 w 582592"/>
                  <a:gd name="connsiteY1" fmla="*/ 11711 h 613733"/>
                  <a:gd name="connsiteX2" fmla="*/ 582592 w 582592"/>
                  <a:gd name="connsiteY2" fmla="*/ 310836 h 613733"/>
                  <a:gd name="connsiteX3" fmla="*/ 291296 w 582592"/>
                  <a:gd name="connsiteY3" fmla="*/ 609961 h 613733"/>
                  <a:gd name="connsiteX4" fmla="*/ 0 w 582592"/>
                  <a:gd name="connsiteY4" fmla="*/ 310836 h 613733"/>
                  <a:gd name="connsiteX0" fmla="*/ 0 w 582592"/>
                  <a:gd name="connsiteY0" fmla="*/ 310836 h 578849"/>
                  <a:gd name="connsiteX1" fmla="*/ 291296 w 582592"/>
                  <a:gd name="connsiteY1" fmla="*/ 11711 h 578849"/>
                  <a:gd name="connsiteX2" fmla="*/ 582592 w 582592"/>
                  <a:gd name="connsiteY2" fmla="*/ 310836 h 578849"/>
                  <a:gd name="connsiteX3" fmla="*/ 288915 w 582592"/>
                  <a:gd name="connsiteY3" fmla="*/ 574242 h 578849"/>
                  <a:gd name="connsiteX4" fmla="*/ 0 w 582592"/>
                  <a:gd name="connsiteY4" fmla="*/ 310836 h 578849"/>
                  <a:gd name="connsiteX0" fmla="*/ 0 w 582592"/>
                  <a:gd name="connsiteY0" fmla="*/ 310836 h 580688"/>
                  <a:gd name="connsiteX1" fmla="*/ 291296 w 582592"/>
                  <a:gd name="connsiteY1" fmla="*/ 11711 h 580688"/>
                  <a:gd name="connsiteX2" fmla="*/ 582592 w 582592"/>
                  <a:gd name="connsiteY2" fmla="*/ 310836 h 580688"/>
                  <a:gd name="connsiteX3" fmla="*/ 288915 w 582592"/>
                  <a:gd name="connsiteY3" fmla="*/ 574242 h 580688"/>
                  <a:gd name="connsiteX4" fmla="*/ 0 w 582592"/>
                  <a:gd name="connsiteY4" fmla="*/ 310836 h 580688"/>
                  <a:gd name="connsiteX0" fmla="*/ 0 w 582592"/>
                  <a:gd name="connsiteY0" fmla="*/ 310836 h 580688"/>
                  <a:gd name="connsiteX1" fmla="*/ 291296 w 582592"/>
                  <a:gd name="connsiteY1" fmla="*/ 11711 h 580688"/>
                  <a:gd name="connsiteX2" fmla="*/ 582592 w 582592"/>
                  <a:gd name="connsiteY2" fmla="*/ 310836 h 580688"/>
                  <a:gd name="connsiteX3" fmla="*/ 288915 w 582592"/>
                  <a:gd name="connsiteY3" fmla="*/ 574242 h 580688"/>
                  <a:gd name="connsiteX4" fmla="*/ 0 w 582592"/>
                  <a:gd name="connsiteY4" fmla="*/ 310836 h 580688"/>
                  <a:gd name="connsiteX0" fmla="*/ 0 w 582592"/>
                  <a:gd name="connsiteY0" fmla="*/ 315984 h 585836"/>
                  <a:gd name="connsiteX1" fmla="*/ 291296 w 582592"/>
                  <a:gd name="connsiteY1" fmla="*/ 16859 h 585836"/>
                  <a:gd name="connsiteX2" fmla="*/ 582592 w 582592"/>
                  <a:gd name="connsiteY2" fmla="*/ 315984 h 585836"/>
                  <a:gd name="connsiteX3" fmla="*/ 288915 w 582592"/>
                  <a:gd name="connsiteY3" fmla="*/ 579390 h 585836"/>
                  <a:gd name="connsiteX4" fmla="*/ 0 w 582592"/>
                  <a:gd name="connsiteY4" fmla="*/ 315984 h 585836"/>
                  <a:gd name="connsiteX0" fmla="*/ 0 w 582592"/>
                  <a:gd name="connsiteY0" fmla="*/ 315984 h 585836"/>
                  <a:gd name="connsiteX1" fmla="*/ 291296 w 582592"/>
                  <a:gd name="connsiteY1" fmla="*/ 16859 h 585836"/>
                  <a:gd name="connsiteX2" fmla="*/ 582592 w 582592"/>
                  <a:gd name="connsiteY2" fmla="*/ 315984 h 585836"/>
                  <a:gd name="connsiteX3" fmla="*/ 288915 w 582592"/>
                  <a:gd name="connsiteY3" fmla="*/ 579390 h 585836"/>
                  <a:gd name="connsiteX4" fmla="*/ 0 w 582592"/>
                  <a:gd name="connsiteY4" fmla="*/ 315984 h 585836"/>
                  <a:gd name="connsiteX0" fmla="*/ 0 w 582592"/>
                  <a:gd name="connsiteY0" fmla="*/ 317532 h 587384"/>
                  <a:gd name="connsiteX1" fmla="*/ 291296 w 582592"/>
                  <a:gd name="connsiteY1" fmla="*/ 18407 h 587384"/>
                  <a:gd name="connsiteX2" fmla="*/ 582592 w 582592"/>
                  <a:gd name="connsiteY2" fmla="*/ 317532 h 587384"/>
                  <a:gd name="connsiteX3" fmla="*/ 288915 w 582592"/>
                  <a:gd name="connsiteY3" fmla="*/ 580938 h 587384"/>
                  <a:gd name="connsiteX4" fmla="*/ 0 w 582592"/>
                  <a:gd name="connsiteY4" fmla="*/ 317532 h 587384"/>
                  <a:gd name="connsiteX0" fmla="*/ 9787 w 592379"/>
                  <a:gd name="connsiteY0" fmla="*/ 317532 h 586150"/>
                  <a:gd name="connsiteX1" fmla="*/ 301083 w 592379"/>
                  <a:gd name="connsiteY1" fmla="*/ 18407 h 586150"/>
                  <a:gd name="connsiteX2" fmla="*/ 592379 w 592379"/>
                  <a:gd name="connsiteY2" fmla="*/ 317532 h 586150"/>
                  <a:gd name="connsiteX3" fmla="*/ 298702 w 592379"/>
                  <a:gd name="connsiteY3" fmla="*/ 580938 h 586150"/>
                  <a:gd name="connsiteX4" fmla="*/ 9787 w 592379"/>
                  <a:gd name="connsiteY4" fmla="*/ 317532 h 586150"/>
                  <a:gd name="connsiteX0" fmla="*/ 9787 w 601431"/>
                  <a:gd name="connsiteY0" fmla="*/ 316219 h 584837"/>
                  <a:gd name="connsiteX1" fmla="*/ 301083 w 601431"/>
                  <a:gd name="connsiteY1" fmla="*/ 17094 h 584837"/>
                  <a:gd name="connsiteX2" fmla="*/ 592379 w 601431"/>
                  <a:gd name="connsiteY2" fmla="*/ 316219 h 584837"/>
                  <a:gd name="connsiteX3" fmla="*/ 298702 w 601431"/>
                  <a:gd name="connsiteY3" fmla="*/ 579625 h 584837"/>
                  <a:gd name="connsiteX4" fmla="*/ 9787 w 601431"/>
                  <a:gd name="connsiteY4" fmla="*/ 316219 h 58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1431" h="584837">
                    <a:moveTo>
                      <a:pt x="9787" y="316219"/>
                    </a:moveTo>
                    <a:cubicBezTo>
                      <a:pt x="-30694" y="193880"/>
                      <a:pt x="52099" y="-42436"/>
                      <a:pt x="301083" y="17094"/>
                    </a:cubicBezTo>
                    <a:cubicBezTo>
                      <a:pt x="523874" y="-66249"/>
                      <a:pt x="635241" y="174830"/>
                      <a:pt x="592379" y="316219"/>
                    </a:cubicBezTo>
                    <a:cubicBezTo>
                      <a:pt x="549517" y="457608"/>
                      <a:pt x="450055" y="610581"/>
                      <a:pt x="298702" y="579625"/>
                    </a:cubicBezTo>
                    <a:cubicBezTo>
                      <a:pt x="173543" y="617724"/>
                      <a:pt x="50268" y="438558"/>
                      <a:pt x="9787" y="316219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99E26CB8-7EF1-416B-A76F-8AEFAFEE9DDC}"/>
                </a:ext>
              </a:extLst>
            </p:cNvPr>
            <p:cNvGrpSpPr/>
            <p:nvPr/>
          </p:nvGrpSpPr>
          <p:grpSpPr>
            <a:xfrm>
              <a:off x="7134942" y="6064362"/>
              <a:ext cx="1119969" cy="335752"/>
              <a:chOff x="457200" y="4217670"/>
              <a:chExt cx="1613963" cy="483845"/>
            </a:xfrm>
          </p:grpSpPr>
          <p:sp>
            <p:nvSpPr>
              <p:cNvPr id="1245" name="楕円 144">
                <a:extLst>
                  <a:ext uri="{FF2B5EF4-FFF2-40B4-BE49-F238E27FC236}">
                    <a16:creationId xmlns:a16="http://schemas.microsoft.com/office/drawing/2014/main" id="{FF76C630-7B8D-40D5-9156-7BF81FA44D19}"/>
                  </a:ext>
                </a:extLst>
              </p:cNvPr>
              <p:cNvSpPr/>
              <p:nvPr/>
            </p:nvSpPr>
            <p:spPr>
              <a:xfrm>
                <a:off x="1308873" y="4238204"/>
                <a:ext cx="291008" cy="401474"/>
              </a:xfrm>
              <a:custGeom>
                <a:avLst/>
                <a:gdLst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213803 h 351406"/>
                  <a:gd name="connsiteX1" fmla="*/ 129750 w 254738"/>
                  <a:gd name="connsiteY1" fmla="*/ 0 h 351406"/>
                  <a:gd name="connsiteX2" fmla="*/ 254738 w 254738"/>
                  <a:gd name="connsiteY2" fmla="*/ 213803 h 351406"/>
                  <a:gd name="connsiteX3" fmla="*/ 127369 w 254738"/>
                  <a:gd name="connsiteY3" fmla="*/ 351406 h 351406"/>
                  <a:gd name="connsiteX4" fmla="*/ 0 w 254738"/>
                  <a:gd name="connsiteY4" fmla="*/ 213803 h 351406"/>
                  <a:gd name="connsiteX0" fmla="*/ 0 w 254738"/>
                  <a:gd name="connsiteY0" fmla="*/ 213832 h 351435"/>
                  <a:gd name="connsiteX1" fmla="*/ 129750 w 254738"/>
                  <a:gd name="connsiteY1" fmla="*/ 29 h 351435"/>
                  <a:gd name="connsiteX2" fmla="*/ 254738 w 254738"/>
                  <a:gd name="connsiteY2" fmla="*/ 213832 h 351435"/>
                  <a:gd name="connsiteX3" fmla="*/ 127369 w 254738"/>
                  <a:gd name="connsiteY3" fmla="*/ 351435 h 351435"/>
                  <a:gd name="connsiteX4" fmla="*/ 0 w 254738"/>
                  <a:gd name="connsiteY4" fmla="*/ 213832 h 3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4738" h="351435">
                    <a:moveTo>
                      <a:pt x="0" y="213832"/>
                    </a:moveTo>
                    <a:cubicBezTo>
                      <a:pt x="0" y="137836"/>
                      <a:pt x="40356" y="2411"/>
                      <a:pt x="129750" y="29"/>
                    </a:cubicBezTo>
                    <a:cubicBezTo>
                      <a:pt x="219144" y="-2353"/>
                      <a:pt x="254738" y="137836"/>
                      <a:pt x="254738" y="213832"/>
                    </a:cubicBezTo>
                    <a:cubicBezTo>
                      <a:pt x="254738" y="289828"/>
                      <a:pt x="197713" y="351435"/>
                      <a:pt x="127369" y="351435"/>
                    </a:cubicBezTo>
                    <a:cubicBezTo>
                      <a:pt x="57025" y="351435"/>
                      <a:pt x="0" y="289828"/>
                      <a:pt x="0" y="21383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6" name="楕円 144">
                <a:extLst>
                  <a:ext uri="{FF2B5EF4-FFF2-40B4-BE49-F238E27FC236}">
                    <a16:creationId xmlns:a16="http://schemas.microsoft.com/office/drawing/2014/main" id="{4C93EEB1-4A44-465C-9401-1647A4EF10AD}"/>
                  </a:ext>
                </a:extLst>
              </p:cNvPr>
              <p:cNvSpPr/>
              <p:nvPr/>
            </p:nvSpPr>
            <p:spPr>
              <a:xfrm>
                <a:off x="1651256" y="4238204"/>
                <a:ext cx="291008" cy="401474"/>
              </a:xfrm>
              <a:custGeom>
                <a:avLst/>
                <a:gdLst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213803 h 351406"/>
                  <a:gd name="connsiteX1" fmla="*/ 129750 w 254738"/>
                  <a:gd name="connsiteY1" fmla="*/ 0 h 351406"/>
                  <a:gd name="connsiteX2" fmla="*/ 254738 w 254738"/>
                  <a:gd name="connsiteY2" fmla="*/ 213803 h 351406"/>
                  <a:gd name="connsiteX3" fmla="*/ 127369 w 254738"/>
                  <a:gd name="connsiteY3" fmla="*/ 351406 h 351406"/>
                  <a:gd name="connsiteX4" fmla="*/ 0 w 254738"/>
                  <a:gd name="connsiteY4" fmla="*/ 213803 h 351406"/>
                  <a:gd name="connsiteX0" fmla="*/ 0 w 254738"/>
                  <a:gd name="connsiteY0" fmla="*/ 213832 h 351435"/>
                  <a:gd name="connsiteX1" fmla="*/ 129750 w 254738"/>
                  <a:gd name="connsiteY1" fmla="*/ 29 h 351435"/>
                  <a:gd name="connsiteX2" fmla="*/ 254738 w 254738"/>
                  <a:gd name="connsiteY2" fmla="*/ 213832 h 351435"/>
                  <a:gd name="connsiteX3" fmla="*/ 127369 w 254738"/>
                  <a:gd name="connsiteY3" fmla="*/ 351435 h 351435"/>
                  <a:gd name="connsiteX4" fmla="*/ 0 w 254738"/>
                  <a:gd name="connsiteY4" fmla="*/ 213832 h 3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4738" h="351435">
                    <a:moveTo>
                      <a:pt x="0" y="213832"/>
                    </a:moveTo>
                    <a:cubicBezTo>
                      <a:pt x="0" y="137836"/>
                      <a:pt x="40356" y="2411"/>
                      <a:pt x="129750" y="29"/>
                    </a:cubicBezTo>
                    <a:cubicBezTo>
                      <a:pt x="219144" y="-2353"/>
                      <a:pt x="254738" y="137836"/>
                      <a:pt x="254738" y="213832"/>
                    </a:cubicBezTo>
                    <a:cubicBezTo>
                      <a:pt x="254738" y="289828"/>
                      <a:pt x="197713" y="351435"/>
                      <a:pt x="127369" y="351435"/>
                    </a:cubicBezTo>
                    <a:cubicBezTo>
                      <a:pt x="57025" y="351435"/>
                      <a:pt x="0" y="289828"/>
                      <a:pt x="0" y="21383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9" name="楕円 144">
                <a:extLst>
                  <a:ext uri="{FF2B5EF4-FFF2-40B4-BE49-F238E27FC236}">
                    <a16:creationId xmlns:a16="http://schemas.microsoft.com/office/drawing/2014/main" id="{0A2DFB7E-57E9-4815-A189-329F03EEDAA4}"/>
                  </a:ext>
                </a:extLst>
              </p:cNvPr>
              <p:cNvSpPr/>
              <p:nvPr/>
            </p:nvSpPr>
            <p:spPr>
              <a:xfrm>
                <a:off x="630217" y="4238204"/>
                <a:ext cx="291008" cy="401474"/>
              </a:xfrm>
              <a:custGeom>
                <a:avLst/>
                <a:gdLst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213803 h 351406"/>
                  <a:gd name="connsiteX1" fmla="*/ 129750 w 254738"/>
                  <a:gd name="connsiteY1" fmla="*/ 0 h 351406"/>
                  <a:gd name="connsiteX2" fmla="*/ 254738 w 254738"/>
                  <a:gd name="connsiteY2" fmla="*/ 213803 h 351406"/>
                  <a:gd name="connsiteX3" fmla="*/ 127369 w 254738"/>
                  <a:gd name="connsiteY3" fmla="*/ 351406 h 351406"/>
                  <a:gd name="connsiteX4" fmla="*/ 0 w 254738"/>
                  <a:gd name="connsiteY4" fmla="*/ 213803 h 351406"/>
                  <a:gd name="connsiteX0" fmla="*/ 0 w 254738"/>
                  <a:gd name="connsiteY0" fmla="*/ 213832 h 351435"/>
                  <a:gd name="connsiteX1" fmla="*/ 129750 w 254738"/>
                  <a:gd name="connsiteY1" fmla="*/ 29 h 351435"/>
                  <a:gd name="connsiteX2" fmla="*/ 254738 w 254738"/>
                  <a:gd name="connsiteY2" fmla="*/ 213832 h 351435"/>
                  <a:gd name="connsiteX3" fmla="*/ 127369 w 254738"/>
                  <a:gd name="connsiteY3" fmla="*/ 351435 h 351435"/>
                  <a:gd name="connsiteX4" fmla="*/ 0 w 254738"/>
                  <a:gd name="connsiteY4" fmla="*/ 213832 h 3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4738" h="351435">
                    <a:moveTo>
                      <a:pt x="0" y="213832"/>
                    </a:moveTo>
                    <a:cubicBezTo>
                      <a:pt x="0" y="137836"/>
                      <a:pt x="40356" y="2411"/>
                      <a:pt x="129750" y="29"/>
                    </a:cubicBezTo>
                    <a:cubicBezTo>
                      <a:pt x="219144" y="-2353"/>
                      <a:pt x="254738" y="137836"/>
                      <a:pt x="254738" y="213832"/>
                    </a:cubicBezTo>
                    <a:cubicBezTo>
                      <a:pt x="254738" y="289828"/>
                      <a:pt x="197713" y="351435"/>
                      <a:pt x="127369" y="351435"/>
                    </a:cubicBezTo>
                    <a:cubicBezTo>
                      <a:pt x="57025" y="351435"/>
                      <a:pt x="0" y="289828"/>
                      <a:pt x="0" y="21383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0" name="楕円 144">
                <a:extLst>
                  <a:ext uri="{FF2B5EF4-FFF2-40B4-BE49-F238E27FC236}">
                    <a16:creationId xmlns:a16="http://schemas.microsoft.com/office/drawing/2014/main" id="{C874D42D-A969-4C7D-85C7-3FFA9E8AA71F}"/>
                  </a:ext>
                </a:extLst>
              </p:cNvPr>
              <p:cNvSpPr/>
              <p:nvPr/>
            </p:nvSpPr>
            <p:spPr>
              <a:xfrm>
                <a:off x="972600" y="4238204"/>
                <a:ext cx="291008" cy="401474"/>
              </a:xfrm>
              <a:custGeom>
                <a:avLst/>
                <a:gdLst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213803 h 351406"/>
                  <a:gd name="connsiteX1" fmla="*/ 129750 w 254738"/>
                  <a:gd name="connsiteY1" fmla="*/ 0 h 351406"/>
                  <a:gd name="connsiteX2" fmla="*/ 254738 w 254738"/>
                  <a:gd name="connsiteY2" fmla="*/ 213803 h 351406"/>
                  <a:gd name="connsiteX3" fmla="*/ 127369 w 254738"/>
                  <a:gd name="connsiteY3" fmla="*/ 351406 h 351406"/>
                  <a:gd name="connsiteX4" fmla="*/ 0 w 254738"/>
                  <a:gd name="connsiteY4" fmla="*/ 213803 h 351406"/>
                  <a:gd name="connsiteX0" fmla="*/ 0 w 254738"/>
                  <a:gd name="connsiteY0" fmla="*/ 213832 h 351435"/>
                  <a:gd name="connsiteX1" fmla="*/ 129750 w 254738"/>
                  <a:gd name="connsiteY1" fmla="*/ 29 h 351435"/>
                  <a:gd name="connsiteX2" fmla="*/ 254738 w 254738"/>
                  <a:gd name="connsiteY2" fmla="*/ 213832 h 351435"/>
                  <a:gd name="connsiteX3" fmla="*/ 127369 w 254738"/>
                  <a:gd name="connsiteY3" fmla="*/ 351435 h 351435"/>
                  <a:gd name="connsiteX4" fmla="*/ 0 w 254738"/>
                  <a:gd name="connsiteY4" fmla="*/ 213832 h 3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4738" h="351435">
                    <a:moveTo>
                      <a:pt x="0" y="213832"/>
                    </a:moveTo>
                    <a:cubicBezTo>
                      <a:pt x="0" y="137836"/>
                      <a:pt x="40356" y="2411"/>
                      <a:pt x="129750" y="29"/>
                    </a:cubicBezTo>
                    <a:cubicBezTo>
                      <a:pt x="219144" y="-2353"/>
                      <a:pt x="254738" y="137836"/>
                      <a:pt x="254738" y="213832"/>
                    </a:cubicBezTo>
                    <a:cubicBezTo>
                      <a:pt x="254738" y="289828"/>
                      <a:pt x="197713" y="351435"/>
                      <a:pt x="127369" y="351435"/>
                    </a:cubicBezTo>
                    <a:cubicBezTo>
                      <a:pt x="57025" y="351435"/>
                      <a:pt x="0" y="289828"/>
                      <a:pt x="0" y="21383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7" name="フリーフォーム: 図形 1276">
                <a:extLst>
                  <a:ext uri="{FF2B5EF4-FFF2-40B4-BE49-F238E27FC236}">
                    <a16:creationId xmlns:a16="http://schemas.microsoft.com/office/drawing/2014/main" id="{689CDA4D-0F4F-43A7-BFB7-F25197923C3A}"/>
                  </a:ext>
                </a:extLst>
              </p:cNvPr>
              <p:cNvSpPr/>
              <p:nvPr/>
            </p:nvSpPr>
            <p:spPr>
              <a:xfrm>
                <a:off x="548437" y="4217670"/>
                <a:ext cx="1475881" cy="254049"/>
              </a:xfrm>
              <a:custGeom>
                <a:avLst/>
                <a:gdLst>
                  <a:gd name="connsiteX0" fmla="*/ 210696 w 1475881"/>
                  <a:gd name="connsiteY0" fmla="*/ 47 h 300280"/>
                  <a:gd name="connsiteX1" fmla="*/ 340165 w 1475881"/>
                  <a:gd name="connsiteY1" fmla="*/ 73570 h 300280"/>
                  <a:gd name="connsiteX2" fmla="*/ 347317 w 1475881"/>
                  <a:gd name="connsiteY2" fmla="*/ 85951 h 300280"/>
                  <a:gd name="connsiteX3" fmla="*/ 429319 w 1475881"/>
                  <a:gd name="connsiteY3" fmla="*/ 85951 h 300280"/>
                  <a:gd name="connsiteX4" fmla="*/ 434884 w 1475881"/>
                  <a:gd name="connsiteY4" fmla="*/ 76875 h 300280"/>
                  <a:gd name="connsiteX5" fmla="*/ 566827 w 1475881"/>
                  <a:gd name="connsiteY5" fmla="*/ 47 h 300280"/>
                  <a:gd name="connsiteX6" fmla="*/ 696296 w 1475881"/>
                  <a:gd name="connsiteY6" fmla="*/ 73570 h 300280"/>
                  <a:gd name="connsiteX7" fmla="*/ 703448 w 1475881"/>
                  <a:gd name="connsiteY7" fmla="*/ 85951 h 300280"/>
                  <a:gd name="connsiteX8" fmla="*/ 779096 w 1475881"/>
                  <a:gd name="connsiteY8" fmla="*/ 85951 h 300280"/>
                  <a:gd name="connsiteX9" fmla="*/ 784660 w 1475881"/>
                  <a:gd name="connsiteY9" fmla="*/ 76875 h 300280"/>
                  <a:gd name="connsiteX10" fmla="*/ 916604 w 1475881"/>
                  <a:gd name="connsiteY10" fmla="*/ 47 h 300280"/>
                  <a:gd name="connsiteX11" fmla="*/ 1046072 w 1475881"/>
                  <a:gd name="connsiteY11" fmla="*/ 73570 h 300280"/>
                  <a:gd name="connsiteX12" fmla="*/ 1053224 w 1475881"/>
                  <a:gd name="connsiteY12" fmla="*/ 85951 h 300280"/>
                  <a:gd name="connsiteX13" fmla="*/ 1135227 w 1475881"/>
                  <a:gd name="connsiteY13" fmla="*/ 85951 h 300280"/>
                  <a:gd name="connsiteX14" fmla="*/ 1140792 w 1475881"/>
                  <a:gd name="connsiteY14" fmla="*/ 76875 h 300280"/>
                  <a:gd name="connsiteX15" fmla="*/ 1272735 w 1475881"/>
                  <a:gd name="connsiteY15" fmla="*/ 47 h 300280"/>
                  <a:gd name="connsiteX16" fmla="*/ 1475210 w 1475881"/>
                  <a:gd name="connsiteY16" fmla="*/ 288521 h 300280"/>
                  <a:gd name="connsiteX17" fmla="*/ 1475881 w 1475881"/>
                  <a:gd name="connsiteY17" fmla="*/ 300280 h 300280"/>
                  <a:gd name="connsiteX18" fmla="*/ 0 w 1475881"/>
                  <a:gd name="connsiteY18" fmla="*/ 300280 h 300280"/>
                  <a:gd name="connsiteX19" fmla="*/ 736 w 1475881"/>
                  <a:gd name="connsiteY19" fmla="*/ 288830 h 300280"/>
                  <a:gd name="connsiteX20" fmla="*/ 210696 w 1475881"/>
                  <a:gd name="connsiteY20" fmla="*/ 47 h 30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75881" h="300280">
                    <a:moveTo>
                      <a:pt x="210696" y="47"/>
                    </a:moveTo>
                    <a:cubicBezTo>
                      <a:pt x="265752" y="-1364"/>
                      <a:pt x="308383" y="28883"/>
                      <a:pt x="340165" y="73570"/>
                    </a:cubicBezTo>
                    <a:lnTo>
                      <a:pt x="347317" y="85951"/>
                    </a:lnTo>
                    <a:lnTo>
                      <a:pt x="429319" y="85951"/>
                    </a:lnTo>
                    <a:lnTo>
                      <a:pt x="434884" y="76875"/>
                    </a:lnTo>
                    <a:cubicBezTo>
                      <a:pt x="468040" y="32409"/>
                      <a:pt x="511772" y="1457"/>
                      <a:pt x="566827" y="47"/>
                    </a:cubicBezTo>
                    <a:cubicBezTo>
                      <a:pt x="621883" y="-1364"/>
                      <a:pt x="664514" y="28883"/>
                      <a:pt x="696296" y="73570"/>
                    </a:cubicBezTo>
                    <a:lnTo>
                      <a:pt x="703448" y="85951"/>
                    </a:lnTo>
                    <a:lnTo>
                      <a:pt x="779096" y="85951"/>
                    </a:lnTo>
                    <a:lnTo>
                      <a:pt x="784660" y="76875"/>
                    </a:lnTo>
                    <a:cubicBezTo>
                      <a:pt x="817816" y="32409"/>
                      <a:pt x="861548" y="1457"/>
                      <a:pt x="916604" y="47"/>
                    </a:cubicBezTo>
                    <a:cubicBezTo>
                      <a:pt x="971661" y="-1364"/>
                      <a:pt x="1014290" y="28883"/>
                      <a:pt x="1046072" y="73570"/>
                    </a:cubicBezTo>
                    <a:lnTo>
                      <a:pt x="1053224" y="85951"/>
                    </a:lnTo>
                    <a:lnTo>
                      <a:pt x="1135227" y="85951"/>
                    </a:lnTo>
                    <a:lnTo>
                      <a:pt x="1140792" y="76875"/>
                    </a:lnTo>
                    <a:cubicBezTo>
                      <a:pt x="1173948" y="32409"/>
                      <a:pt x="1217679" y="1457"/>
                      <a:pt x="1272735" y="47"/>
                    </a:cubicBezTo>
                    <a:cubicBezTo>
                      <a:pt x="1401199" y="-3244"/>
                      <a:pt x="1462014" y="165818"/>
                      <a:pt x="1475210" y="288521"/>
                    </a:cubicBezTo>
                    <a:lnTo>
                      <a:pt x="1475881" y="300280"/>
                    </a:lnTo>
                    <a:lnTo>
                      <a:pt x="0" y="300280"/>
                    </a:lnTo>
                    <a:lnTo>
                      <a:pt x="736" y="288830"/>
                    </a:lnTo>
                    <a:cubicBezTo>
                      <a:pt x="15429" y="167463"/>
                      <a:pt x="82232" y="3338"/>
                      <a:pt x="210696" y="47"/>
                    </a:cubicBez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8" name="四角形: 上の 2 つの角を丸める 1277">
                <a:extLst>
                  <a:ext uri="{FF2B5EF4-FFF2-40B4-BE49-F238E27FC236}">
                    <a16:creationId xmlns:a16="http://schemas.microsoft.com/office/drawing/2014/main" id="{1AE49AAC-21A5-4FDA-A0F5-E9FFAC1F3E5C}"/>
                  </a:ext>
                </a:extLst>
              </p:cNvPr>
              <p:cNvSpPr/>
              <p:nvPr/>
            </p:nvSpPr>
            <p:spPr>
              <a:xfrm>
                <a:off x="457200" y="4471720"/>
                <a:ext cx="1613963" cy="4571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00B0F0">
                  <a:alpha val="20000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9" name="四角形: 上の 2 つの角を丸める 1278">
                <a:extLst>
                  <a:ext uri="{FF2B5EF4-FFF2-40B4-BE49-F238E27FC236}">
                    <a16:creationId xmlns:a16="http://schemas.microsoft.com/office/drawing/2014/main" id="{CB24981F-6283-4BA1-9CEB-C53E1D923C61}"/>
                  </a:ext>
                </a:extLst>
              </p:cNvPr>
              <p:cNvSpPr/>
              <p:nvPr/>
            </p:nvSpPr>
            <p:spPr>
              <a:xfrm>
                <a:off x="533400" y="4518076"/>
                <a:ext cx="1491839" cy="183439"/>
              </a:xfrm>
              <a:prstGeom prst="round2SameRect">
                <a:avLst>
                  <a:gd name="adj1" fmla="val 0"/>
                  <a:gd name="adj2" fmla="val 24930"/>
                </a:avLst>
              </a:prstGeom>
              <a:solidFill>
                <a:srgbClr val="00B0F0">
                  <a:alpha val="20000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80" name="フリーフォーム: 図形 1279">
                <a:extLst>
                  <a:ext uri="{FF2B5EF4-FFF2-40B4-BE49-F238E27FC236}">
                    <a16:creationId xmlns:a16="http://schemas.microsoft.com/office/drawing/2014/main" id="{CA3595D7-086C-4D43-9B90-8C167448DE10}"/>
                  </a:ext>
                </a:extLst>
              </p:cNvPr>
              <p:cNvSpPr/>
              <p:nvPr/>
            </p:nvSpPr>
            <p:spPr>
              <a:xfrm>
                <a:off x="560770" y="4558558"/>
                <a:ext cx="1437100" cy="118218"/>
              </a:xfrm>
              <a:custGeom>
                <a:avLst/>
                <a:gdLst>
                  <a:gd name="connsiteX0" fmla="*/ 27623 w 1437100"/>
                  <a:gd name="connsiteY0" fmla="*/ 0 h 118218"/>
                  <a:gd name="connsiteX1" fmla="*/ 67966 w 1437100"/>
                  <a:gd name="connsiteY1" fmla="*/ 0 h 118218"/>
                  <a:gd name="connsiteX2" fmla="*/ 99686 w 1437100"/>
                  <a:gd name="connsiteY2" fmla="*/ 50085 h 118218"/>
                  <a:gd name="connsiteX3" fmla="*/ 214951 w 1437100"/>
                  <a:gd name="connsiteY3" fmla="*/ 100912 h 118218"/>
                  <a:gd name="connsiteX4" fmla="*/ 330216 w 1437100"/>
                  <a:gd name="connsiteY4" fmla="*/ 50085 h 118218"/>
                  <a:gd name="connsiteX5" fmla="*/ 361936 w 1437100"/>
                  <a:gd name="connsiteY5" fmla="*/ 0 h 118218"/>
                  <a:gd name="connsiteX6" fmla="*/ 410349 w 1437100"/>
                  <a:gd name="connsiteY6" fmla="*/ 0 h 118218"/>
                  <a:gd name="connsiteX7" fmla="*/ 442069 w 1437100"/>
                  <a:gd name="connsiteY7" fmla="*/ 50085 h 118218"/>
                  <a:gd name="connsiteX8" fmla="*/ 557334 w 1437100"/>
                  <a:gd name="connsiteY8" fmla="*/ 100912 h 118218"/>
                  <a:gd name="connsiteX9" fmla="*/ 672599 w 1437100"/>
                  <a:gd name="connsiteY9" fmla="*/ 50085 h 118218"/>
                  <a:gd name="connsiteX10" fmla="*/ 704319 w 1437100"/>
                  <a:gd name="connsiteY10" fmla="*/ 0 h 118218"/>
                  <a:gd name="connsiteX11" fmla="*/ 746622 w 1437100"/>
                  <a:gd name="connsiteY11" fmla="*/ 0 h 118218"/>
                  <a:gd name="connsiteX12" fmla="*/ 778342 w 1437100"/>
                  <a:gd name="connsiteY12" fmla="*/ 50085 h 118218"/>
                  <a:gd name="connsiteX13" fmla="*/ 893607 w 1437100"/>
                  <a:gd name="connsiteY13" fmla="*/ 100912 h 118218"/>
                  <a:gd name="connsiteX14" fmla="*/ 1008872 w 1437100"/>
                  <a:gd name="connsiteY14" fmla="*/ 50085 h 118218"/>
                  <a:gd name="connsiteX15" fmla="*/ 1040592 w 1437100"/>
                  <a:gd name="connsiteY15" fmla="*/ 0 h 118218"/>
                  <a:gd name="connsiteX16" fmla="*/ 1089005 w 1437100"/>
                  <a:gd name="connsiteY16" fmla="*/ 0 h 118218"/>
                  <a:gd name="connsiteX17" fmla="*/ 1120725 w 1437100"/>
                  <a:gd name="connsiteY17" fmla="*/ 50085 h 118218"/>
                  <a:gd name="connsiteX18" fmla="*/ 1235990 w 1437100"/>
                  <a:gd name="connsiteY18" fmla="*/ 100912 h 118218"/>
                  <a:gd name="connsiteX19" fmla="*/ 1351255 w 1437100"/>
                  <a:gd name="connsiteY19" fmla="*/ 50085 h 118218"/>
                  <a:gd name="connsiteX20" fmla="*/ 1382975 w 1437100"/>
                  <a:gd name="connsiteY20" fmla="*/ 0 h 118218"/>
                  <a:gd name="connsiteX21" fmla="*/ 1409477 w 1437100"/>
                  <a:gd name="connsiteY21" fmla="*/ 0 h 118218"/>
                  <a:gd name="connsiteX22" fmla="*/ 1437100 w 1437100"/>
                  <a:gd name="connsiteY22" fmla="*/ 27623 h 118218"/>
                  <a:gd name="connsiteX23" fmla="*/ 1437100 w 1437100"/>
                  <a:gd name="connsiteY23" fmla="*/ 88746 h 118218"/>
                  <a:gd name="connsiteX24" fmla="*/ 1407628 w 1437100"/>
                  <a:gd name="connsiteY24" fmla="*/ 118218 h 118218"/>
                  <a:gd name="connsiteX25" fmla="*/ 29472 w 1437100"/>
                  <a:gd name="connsiteY25" fmla="*/ 118218 h 118218"/>
                  <a:gd name="connsiteX26" fmla="*/ 0 w 1437100"/>
                  <a:gd name="connsiteY26" fmla="*/ 88746 h 118218"/>
                  <a:gd name="connsiteX27" fmla="*/ 0 w 1437100"/>
                  <a:gd name="connsiteY27" fmla="*/ 27623 h 118218"/>
                  <a:gd name="connsiteX28" fmla="*/ 27623 w 1437100"/>
                  <a:gd name="connsiteY28" fmla="*/ 0 h 118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37100" h="118218">
                    <a:moveTo>
                      <a:pt x="27623" y="0"/>
                    </a:moveTo>
                    <a:lnTo>
                      <a:pt x="67966" y="0"/>
                    </a:lnTo>
                    <a:lnTo>
                      <a:pt x="99686" y="50085"/>
                    </a:lnTo>
                    <a:cubicBezTo>
                      <a:pt x="129185" y="81489"/>
                      <a:pt x="169938" y="100912"/>
                      <a:pt x="214951" y="100912"/>
                    </a:cubicBezTo>
                    <a:cubicBezTo>
                      <a:pt x="259965" y="100912"/>
                      <a:pt x="300717" y="81489"/>
                      <a:pt x="330216" y="50085"/>
                    </a:cubicBezTo>
                    <a:lnTo>
                      <a:pt x="361936" y="0"/>
                    </a:lnTo>
                    <a:lnTo>
                      <a:pt x="410349" y="0"/>
                    </a:lnTo>
                    <a:lnTo>
                      <a:pt x="442069" y="50085"/>
                    </a:lnTo>
                    <a:cubicBezTo>
                      <a:pt x="471568" y="81489"/>
                      <a:pt x="512321" y="100912"/>
                      <a:pt x="557334" y="100912"/>
                    </a:cubicBezTo>
                    <a:cubicBezTo>
                      <a:pt x="602348" y="100912"/>
                      <a:pt x="643100" y="81489"/>
                      <a:pt x="672599" y="50085"/>
                    </a:cubicBezTo>
                    <a:lnTo>
                      <a:pt x="704319" y="0"/>
                    </a:lnTo>
                    <a:lnTo>
                      <a:pt x="746622" y="0"/>
                    </a:lnTo>
                    <a:lnTo>
                      <a:pt x="778342" y="50085"/>
                    </a:lnTo>
                    <a:cubicBezTo>
                      <a:pt x="807841" y="81489"/>
                      <a:pt x="848594" y="100912"/>
                      <a:pt x="893607" y="100912"/>
                    </a:cubicBezTo>
                    <a:cubicBezTo>
                      <a:pt x="938621" y="100912"/>
                      <a:pt x="979373" y="81489"/>
                      <a:pt x="1008872" y="50085"/>
                    </a:cubicBezTo>
                    <a:lnTo>
                      <a:pt x="1040592" y="0"/>
                    </a:lnTo>
                    <a:lnTo>
                      <a:pt x="1089005" y="0"/>
                    </a:lnTo>
                    <a:lnTo>
                      <a:pt x="1120725" y="50085"/>
                    </a:lnTo>
                    <a:cubicBezTo>
                      <a:pt x="1150224" y="81489"/>
                      <a:pt x="1190977" y="100912"/>
                      <a:pt x="1235990" y="100912"/>
                    </a:cubicBezTo>
                    <a:cubicBezTo>
                      <a:pt x="1281004" y="100912"/>
                      <a:pt x="1321756" y="81489"/>
                      <a:pt x="1351255" y="50085"/>
                    </a:cubicBezTo>
                    <a:lnTo>
                      <a:pt x="1382975" y="0"/>
                    </a:lnTo>
                    <a:lnTo>
                      <a:pt x="1409477" y="0"/>
                    </a:lnTo>
                    <a:cubicBezTo>
                      <a:pt x="1424733" y="0"/>
                      <a:pt x="1437100" y="12367"/>
                      <a:pt x="1437100" y="27623"/>
                    </a:cubicBezTo>
                    <a:lnTo>
                      <a:pt x="1437100" y="88746"/>
                    </a:lnTo>
                    <a:cubicBezTo>
                      <a:pt x="1437100" y="105023"/>
                      <a:pt x="1423905" y="118218"/>
                      <a:pt x="1407628" y="118218"/>
                    </a:cubicBezTo>
                    <a:lnTo>
                      <a:pt x="29472" y="118218"/>
                    </a:lnTo>
                    <a:cubicBezTo>
                      <a:pt x="13195" y="118218"/>
                      <a:pt x="0" y="105023"/>
                      <a:pt x="0" y="88746"/>
                    </a:cubicBezTo>
                    <a:lnTo>
                      <a:pt x="0" y="27623"/>
                    </a:lnTo>
                    <a:cubicBezTo>
                      <a:pt x="0" y="12367"/>
                      <a:pt x="12367" y="0"/>
                      <a:pt x="27623" y="0"/>
                    </a:cubicBez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14BB2251-8279-43DE-9EBA-BB674300D28C}"/>
                </a:ext>
              </a:extLst>
            </p:cNvPr>
            <p:cNvGrpSpPr/>
            <p:nvPr/>
          </p:nvGrpSpPr>
          <p:grpSpPr>
            <a:xfrm>
              <a:off x="7105403" y="5112868"/>
              <a:ext cx="825920" cy="958007"/>
              <a:chOff x="2295331" y="204802"/>
              <a:chExt cx="1387669" cy="1609595"/>
            </a:xfrm>
          </p:grpSpPr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3912DDE2-8D63-4C97-9B70-926A3D5C7A5A}"/>
                  </a:ext>
                </a:extLst>
              </p:cNvPr>
              <p:cNvGrpSpPr/>
              <p:nvPr/>
            </p:nvGrpSpPr>
            <p:grpSpPr>
              <a:xfrm>
                <a:off x="2340905" y="673100"/>
                <a:ext cx="1290502" cy="1097143"/>
                <a:chOff x="2340904" y="673100"/>
                <a:chExt cx="1534403" cy="1097143"/>
              </a:xfrm>
              <a:pattFill prst="lgConfetti">
                <a:fgClr>
                  <a:schemeClr val="accent2">
                    <a:lumMod val="60000"/>
                    <a:lumOff val="4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</p:grpSpPr>
            <p:sp>
              <p:nvSpPr>
                <p:cNvPr id="154" name="四角形: 角を丸くする 153">
                  <a:extLst>
                    <a:ext uri="{FF2B5EF4-FFF2-40B4-BE49-F238E27FC236}">
                      <a16:creationId xmlns:a16="http://schemas.microsoft.com/office/drawing/2014/main" id="{FBC33E9E-7050-4801-97E6-B0170BF0DF78}"/>
                    </a:ext>
                  </a:extLst>
                </p:cNvPr>
                <p:cNvSpPr/>
                <p:nvPr/>
              </p:nvSpPr>
              <p:spPr>
                <a:xfrm>
                  <a:off x="2778164" y="673100"/>
                  <a:ext cx="1097143" cy="1097143"/>
                </a:xfrm>
                <a:prstGeom prst="roundRect">
                  <a:avLst>
                    <a:gd name="adj" fmla="val 5091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6" name="四角形: 角を丸くする 1295">
                  <a:extLst>
                    <a:ext uri="{FF2B5EF4-FFF2-40B4-BE49-F238E27FC236}">
                      <a16:creationId xmlns:a16="http://schemas.microsoft.com/office/drawing/2014/main" id="{805D6404-DB80-469F-8643-0435BA18495D}"/>
                    </a:ext>
                  </a:extLst>
                </p:cNvPr>
                <p:cNvSpPr/>
                <p:nvPr/>
              </p:nvSpPr>
              <p:spPr>
                <a:xfrm>
                  <a:off x="2694486" y="673100"/>
                  <a:ext cx="1097143" cy="1097143"/>
                </a:xfrm>
                <a:prstGeom prst="roundRect">
                  <a:avLst>
                    <a:gd name="adj" fmla="val 5091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7" name="四角形: 角を丸くする 1296">
                  <a:extLst>
                    <a:ext uri="{FF2B5EF4-FFF2-40B4-BE49-F238E27FC236}">
                      <a16:creationId xmlns:a16="http://schemas.microsoft.com/office/drawing/2014/main" id="{4486CD4F-F989-46B7-8ED6-15C2F007EBBC}"/>
                    </a:ext>
                  </a:extLst>
                </p:cNvPr>
                <p:cNvSpPr/>
                <p:nvPr/>
              </p:nvSpPr>
              <p:spPr>
                <a:xfrm>
                  <a:off x="2589711" y="673100"/>
                  <a:ext cx="1097143" cy="1097143"/>
                </a:xfrm>
                <a:prstGeom prst="roundRect">
                  <a:avLst>
                    <a:gd name="adj" fmla="val 5091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0" name="四角形: 角を丸くする 1299">
                  <a:extLst>
                    <a:ext uri="{FF2B5EF4-FFF2-40B4-BE49-F238E27FC236}">
                      <a16:creationId xmlns:a16="http://schemas.microsoft.com/office/drawing/2014/main" id="{2A37EC36-355B-4307-B532-2BF9A165F43D}"/>
                    </a:ext>
                  </a:extLst>
                </p:cNvPr>
                <p:cNvSpPr/>
                <p:nvPr/>
              </p:nvSpPr>
              <p:spPr>
                <a:xfrm>
                  <a:off x="2465885" y="673100"/>
                  <a:ext cx="1097143" cy="1097143"/>
                </a:xfrm>
                <a:prstGeom prst="roundRect">
                  <a:avLst>
                    <a:gd name="adj" fmla="val 5091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1" name="四角形: 角を丸くする 1300">
                  <a:extLst>
                    <a:ext uri="{FF2B5EF4-FFF2-40B4-BE49-F238E27FC236}">
                      <a16:creationId xmlns:a16="http://schemas.microsoft.com/office/drawing/2014/main" id="{A809EE6B-F1D8-4E90-A9D1-1598834D0B15}"/>
                    </a:ext>
                  </a:extLst>
                </p:cNvPr>
                <p:cNvSpPr/>
                <p:nvPr/>
              </p:nvSpPr>
              <p:spPr>
                <a:xfrm>
                  <a:off x="2340904" y="673100"/>
                  <a:ext cx="1097143" cy="1097143"/>
                </a:xfrm>
                <a:prstGeom prst="roundRect">
                  <a:avLst>
                    <a:gd name="adj" fmla="val 5091"/>
                  </a:avLst>
                </a:prstGeom>
                <a:pattFill prst="lgConfetti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2" name="四角形: 角を丸くする 1301">
                  <a:extLst>
                    <a:ext uri="{FF2B5EF4-FFF2-40B4-BE49-F238E27FC236}">
                      <a16:creationId xmlns:a16="http://schemas.microsoft.com/office/drawing/2014/main" id="{AD87D4DC-1651-41DE-8048-77EA4A6258E3}"/>
                    </a:ext>
                  </a:extLst>
                </p:cNvPr>
                <p:cNvSpPr/>
                <p:nvPr/>
              </p:nvSpPr>
              <p:spPr>
                <a:xfrm>
                  <a:off x="2382268" y="711201"/>
                  <a:ext cx="1011718" cy="1020942"/>
                </a:xfrm>
                <a:prstGeom prst="roundRect">
                  <a:avLst>
                    <a:gd name="adj" fmla="val 3692"/>
                  </a:avLst>
                </a:prstGeom>
                <a:pattFill prst="lgConfetti">
                  <a:fgClr>
                    <a:schemeClr val="bg1"/>
                  </a:fgClr>
                  <a:bgClr>
                    <a:srgbClr val="FFFF99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3107F104-7FD4-48D5-88DF-5664F73A3468}"/>
                  </a:ext>
                </a:extLst>
              </p:cNvPr>
              <p:cNvSpPr/>
              <p:nvPr/>
            </p:nvSpPr>
            <p:spPr>
              <a:xfrm>
                <a:off x="2295331" y="521427"/>
                <a:ext cx="1387669" cy="1292970"/>
              </a:xfrm>
              <a:prstGeom prst="round2SameRect">
                <a:avLst>
                  <a:gd name="adj1" fmla="val 19995"/>
                  <a:gd name="adj2" fmla="val 5681"/>
                </a:avLst>
              </a:prstGeom>
              <a:solidFill>
                <a:srgbClr val="00B0F0">
                  <a:alpha val="20000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" name="台形 156">
                <a:extLst>
                  <a:ext uri="{FF2B5EF4-FFF2-40B4-BE49-F238E27FC236}">
                    <a16:creationId xmlns:a16="http://schemas.microsoft.com/office/drawing/2014/main" id="{A81519A2-329B-4FD2-8572-48E1F3001004}"/>
                  </a:ext>
                </a:extLst>
              </p:cNvPr>
              <p:cNvSpPr/>
              <p:nvPr/>
            </p:nvSpPr>
            <p:spPr>
              <a:xfrm rot="10800000">
                <a:off x="2800602" y="204802"/>
                <a:ext cx="377127" cy="246677"/>
              </a:xfrm>
              <a:prstGeom prst="trapezoid">
                <a:avLst>
                  <a:gd name="adj" fmla="val 51064"/>
                </a:avLst>
              </a:prstGeom>
              <a:solidFill>
                <a:srgbClr val="00B0F0">
                  <a:alpha val="20000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四角形: 角を丸くする 157">
                <a:extLst>
                  <a:ext uri="{FF2B5EF4-FFF2-40B4-BE49-F238E27FC236}">
                    <a16:creationId xmlns:a16="http://schemas.microsoft.com/office/drawing/2014/main" id="{BFB64D41-0AF3-4186-B6BB-6A37CD8DE032}"/>
                  </a:ext>
                </a:extLst>
              </p:cNvPr>
              <p:cNvSpPr/>
              <p:nvPr/>
            </p:nvSpPr>
            <p:spPr>
              <a:xfrm>
                <a:off x="2885086" y="451850"/>
                <a:ext cx="208158" cy="67248"/>
              </a:xfrm>
              <a:prstGeom prst="roundRect">
                <a:avLst>
                  <a:gd name="adj" fmla="val 50000"/>
                </a:avLst>
              </a:prstGeom>
              <a:solidFill>
                <a:srgbClr val="00B0F0">
                  <a:alpha val="20000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4" name="台形 1313">
                <a:extLst>
                  <a:ext uri="{FF2B5EF4-FFF2-40B4-BE49-F238E27FC236}">
                    <a16:creationId xmlns:a16="http://schemas.microsoft.com/office/drawing/2014/main" id="{CF772320-299B-4DA0-9C3C-5D55D3BC5475}"/>
                  </a:ext>
                </a:extLst>
              </p:cNvPr>
              <p:cNvSpPr/>
              <p:nvPr/>
            </p:nvSpPr>
            <p:spPr>
              <a:xfrm rot="10800000">
                <a:off x="2900935" y="344406"/>
                <a:ext cx="173258" cy="107783"/>
              </a:xfrm>
              <a:prstGeom prst="trapezoid">
                <a:avLst>
                  <a:gd name="adj" fmla="val 51064"/>
                </a:avLst>
              </a:prstGeom>
              <a:solidFill>
                <a:srgbClr val="00B0F0">
                  <a:alpha val="20000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1" name="グループ化 460">
              <a:extLst>
                <a:ext uri="{FF2B5EF4-FFF2-40B4-BE49-F238E27FC236}">
                  <a16:creationId xmlns:a16="http://schemas.microsoft.com/office/drawing/2014/main" id="{E0285AC2-B1D5-4566-B2F0-3A449153D2B2}"/>
                </a:ext>
              </a:extLst>
            </p:cNvPr>
            <p:cNvGrpSpPr/>
            <p:nvPr/>
          </p:nvGrpSpPr>
          <p:grpSpPr>
            <a:xfrm>
              <a:off x="6838080" y="4993058"/>
              <a:ext cx="2196309" cy="1421505"/>
              <a:chOff x="4077492" y="1852160"/>
              <a:chExt cx="2196309" cy="1421505"/>
            </a:xfrm>
            <a:solidFill>
              <a:srgbClr val="92D050"/>
            </a:solidFill>
          </p:grpSpPr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12DDAEFC-C019-46F0-A500-5E6FE30D8CD2}"/>
                  </a:ext>
                </a:extLst>
              </p:cNvPr>
              <p:cNvSpPr/>
              <p:nvPr/>
            </p:nvSpPr>
            <p:spPr>
              <a:xfrm>
                <a:off x="4146549" y="1981678"/>
                <a:ext cx="2063750" cy="1291987"/>
              </a:xfrm>
              <a:custGeom>
                <a:avLst/>
                <a:gdLst>
                  <a:gd name="connsiteX0" fmla="*/ 1829196 w 2063750"/>
                  <a:gd name="connsiteY0" fmla="*/ 890189 h 1291987"/>
                  <a:gd name="connsiteX1" fmla="*/ 1802927 w 2063750"/>
                  <a:gd name="connsiteY1" fmla="*/ 1235390 h 1291987"/>
                  <a:gd name="connsiteX2" fmla="*/ 1847876 w 2063750"/>
                  <a:gd name="connsiteY2" fmla="*/ 1235390 h 1291987"/>
                  <a:gd name="connsiteX3" fmla="*/ 1897551 w 2063750"/>
                  <a:gd name="connsiteY3" fmla="*/ 890189 h 1291987"/>
                  <a:gd name="connsiteX4" fmla="*/ 1697268 w 2063750"/>
                  <a:gd name="connsiteY4" fmla="*/ 890189 h 1291987"/>
                  <a:gd name="connsiteX5" fmla="*/ 1669207 w 2063750"/>
                  <a:gd name="connsiteY5" fmla="*/ 1235390 h 1291987"/>
                  <a:gd name="connsiteX6" fmla="*/ 1757595 w 2063750"/>
                  <a:gd name="connsiteY6" fmla="*/ 1235390 h 1291987"/>
                  <a:gd name="connsiteX7" fmla="*/ 1783864 w 2063750"/>
                  <a:gd name="connsiteY7" fmla="*/ 890189 h 1291987"/>
                  <a:gd name="connsiteX8" fmla="*/ 1565273 w 2063750"/>
                  <a:gd name="connsiteY8" fmla="*/ 890189 h 1291987"/>
                  <a:gd name="connsiteX9" fmla="*/ 1544518 w 2063750"/>
                  <a:gd name="connsiteY9" fmla="*/ 1235390 h 1291987"/>
                  <a:gd name="connsiteX10" fmla="*/ 1627779 w 2063750"/>
                  <a:gd name="connsiteY10" fmla="*/ 1235390 h 1291987"/>
                  <a:gd name="connsiteX11" fmla="*/ 1652325 w 2063750"/>
                  <a:gd name="connsiteY11" fmla="*/ 890189 h 1291987"/>
                  <a:gd name="connsiteX12" fmla="*/ 1437174 w 2063750"/>
                  <a:gd name="connsiteY12" fmla="*/ 890189 h 1291987"/>
                  <a:gd name="connsiteX13" fmla="*/ 1419659 w 2063750"/>
                  <a:gd name="connsiteY13" fmla="*/ 1235390 h 1291987"/>
                  <a:gd name="connsiteX14" fmla="*/ 1506316 w 2063750"/>
                  <a:gd name="connsiteY14" fmla="*/ 1235390 h 1291987"/>
                  <a:gd name="connsiteX15" fmla="*/ 1523830 w 2063750"/>
                  <a:gd name="connsiteY15" fmla="*/ 890189 h 1291987"/>
                  <a:gd name="connsiteX16" fmla="*/ 1309226 w 2063750"/>
                  <a:gd name="connsiteY16" fmla="*/ 890189 h 1291987"/>
                  <a:gd name="connsiteX17" fmla="*/ 1299796 w 2063750"/>
                  <a:gd name="connsiteY17" fmla="*/ 1235390 h 1291987"/>
                  <a:gd name="connsiteX18" fmla="*/ 1381101 w 2063750"/>
                  <a:gd name="connsiteY18" fmla="*/ 1235390 h 1291987"/>
                  <a:gd name="connsiteX19" fmla="*/ 1395345 w 2063750"/>
                  <a:gd name="connsiteY19" fmla="*/ 890189 h 1291987"/>
                  <a:gd name="connsiteX20" fmla="*/ 1182655 w 2063750"/>
                  <a:gd name="connsiteY20" fmla="*/ 890189 h 1291987"/>
                  <a:gd name="connsiteX21" fmla="*/ 1177576 w 2063750"/>
                  <a:gd name="connsiteY21" fmla="*/ 1235390 h 1291987"/>
                  <a:gd name="connsiteX22" fmla="*/ 1264588 w 2063750"/>
                  <a:gd name="connsiteY22" fmla="*/ 1235390 h 1291987"/>
                  <a:gd name="connsiteX23" fmla="*/ 1271031 w 2063750"/>
                  <a:gd name="connsiteY23" fmla="*/ 890189 h 1291987"/>
                  <a:gd name="connsiteX24" fmla="*/ 1056396 w 2063750"/>
                  <a:gd name="connsiteY24" fmla="*/ 890189 h 1291987"/>
                  <a:gd name="connsiteX25" fmla="*/ 1056396 w 2063750"/>
                  <a:gd name="connsiteY25" fmla="*/ 1235390 h 1291987"/>
                  <a:gd name="connsiteX26" fmla="*/ 1140601 w 2063750"/>
                  <a:gd name="connsiteY26" fmla="*/ 1235390 h 1291987"/>
                  <a:gd name="connsiteX27" fmla="*/ 1142543 w 2063750"/>
                  <a:gd name="connsiteY27" fmla="*/ 890189 h 1291987"/>
                  <a:gd name="connsiteX28" fmla="*/ 922626 w 2063750"/>
                  <a:gd name="connsiteY28" fmla="*/ 890189 h 1291987"/>
                  <a:gd name="connsiteX29" fmla="*/ 924568 w 2063750"/>
                  <a:gd name="connsiteY29" fmla="*/ 1235390 h 1291987"/>
                  <a:gd name="connsiteX30" fmla="*/ 1010677 w 2063750"/>
                  <a:gd name="connsiteY30" fmla="*/ 1235390 h 1291987"/>
                  <a:gd name="connsiteX31" fmla="*/ 1010677 w 2063750"/>
                  <a:gd name="connsiteY31" fmla="*/ 890189 h 1291987"/>
                  <a:gd name="connsiteX32" fmla="*/ 796906 w 2063750"/>
                  <a:gd name="connsiteY32" fmla="*/ 890189 h 1291987"/>
                  <a:gd name="connsiteX33" fmla="*/ 803349 w 2063750"/>
                  <a:gd name="connsiteY33" fmla="*/ 1235390 h 1291987"/>
                  <a:gd name="connsiteX34" fmla="*/ 887593 w 2063750"/>
                  <a:gd name="connsiteY34" fmla="*/ 1235390 h 1291987"/>
                  <a:gd name="connsiteX35" fmla="*/ 882514 w 2063750"/>
                  <a:gd name="connsiteY35" fmla="*/ 890189 h 1291987"/>
                  <a:gd name="connsiteX36" fmla="*/ 672677 w 2063750"/>
                  <a:gd name="connsiteY36" fmla="*/ 890189 h 1291987"/>
                  <a:gd name="connsiteX37" fmla="*/ 686921 w 2063750"/>
                  <a:gd name="connsiteY37" fmla="*/ 1235390 h 1291987"/>
                  <a:gd name="connsiteX38" fmla="*/ 768141 w 2063750"/>
                  <a:gd name="connsiteY38" fmla="*/ 1235390 h 1291987"/>
                  <a:gd name="connsiteX39" fmla="*/ 758711 w 2063750"/>
                  <a:gd name="connsiteY39" fmla="*/ 890189 h 1291987"/>
                  <a:gd name="connsiteX40" fmla="*/ 549135 w 2063750"/>
                  <a:gd name="connsiteY40" fmla="*/ 890189 h 1291987"/>
                  <a:gd name="connsiteX41" fmla="*/ 566649 w 2063750"/>
                  <a:gd name="connsiteY41" fmla="*/ 1235390 h 1291987"/>
                  <a:gd name="connsiteX42" fmla="*/ 648363 w 2063750"/>
                  <a:gd name="connsiteY42" fmla="*/ 1235390 h 1291987"/>
                  <a:gd name="connsiteX43" fmla="*/ 630848 w 2063750"/>
                  <a:gd name="connsiteY43" fmla="*/ 890189 h 1291987"/>
                  <a:gd name="connsiteX44" fmla="*/ 420950 w 2063750"/>
                  <a:gd name="connsiteY44" fmla="*/ 890189 h 1291987"/>
                  <a:gd name="connsiteX45" fmla="*/ 445495 w 2063750"/>
                  <a:gd name="connsiteY45" fmla="*/ 1235390 h 1291987"/>
                  <a:gd name="connsiteX46" fmla="*/ 528447 w 2063750"/>
                  <a:gd name="connsiteY46" fmla="*/ 1235390 h 1291987"/>
                  <a:gd name="connsiteX47" fmla="*/ 507692 w 2063750"/>
                  <a:gd name="connsiteY47" fmla="*/ 890189 h 1291987"/>
                  <a:gd name="connsiteX48" fmla="*/ 279884 w 2063750"/>
                  <a:gd name="connsiteY48" fmla="*/ 890189 h 1291987"/>
                  <a:gd name="connsiteX49" fmla="*/ 306153 w 2063750"/>
                  <a:gd name="connsiteY49" fmla="*/ 1235390 h 1291987"/>
                  <a:gd name="connsiteX50" fmla="*/ 404067 w 2063750"/>
                  <a:gd name="connsiteY50" fmla="*/ 1235390 h 1291987"/>
                  <a:gd name="connsiteX51" fmla="*/ 376006 w 2063750"/>
                  <a:gd name="connsiteY51" fmla="*/ 890189 h 1291987"/>
                  <a:gd name="connsiteX52" fmla="*/ 166198 w 2063750"/>
                  <a:gd name="connsiteY52" fmla="*/ 890189 h 1291987"/>
                  <a:gd name="connsiteX53" fmla="*/ 215872 w 2063750"/>
                  <a:gd name="connsiteY53" fmla="*/ 1235390 h 1291987"/>
                  <a:gd name="connsiteX54" fmla="*/ 260820 w 2063750"/>
                  <a:gd name="connsiteY54" fmla="*/ 1235390 h 1291987"/>
                  <a:gd name="connsiteX55" fmla="*/ 234552 w 2063750"/>
                  <a:gd name="connsiteY55" fmla="*/ 890189 h 1291987"/>
                  <a:gd name="connsiteX56" fmla="*/ 1861752 w 2063750"/>
                  <a:gd name="connsiteY56" fmla="*/ 462358 h 1291987"/>
                  <a:gd name="connsiteX57" fmla="*/ 1834094 w 2063750"/>
                  <a:gd name="connsiteY57" fmla="*/ 825816 h 1291987"/>
                  <a:gd name="connsiteX58" fmla="*/ 1906814 w 2063750"/>
                  <a:gd name="connsiteY58" fmla="*/ 825816 h 1291987"/>
                  <a:gd name="connsiteX59" fmla="*/ 1959116 w 2063750"/>
                  <a:gd name="connsiteY59" fmla="*/ 462358 h 1291987"/>
                  <a:gd name="connsiteX60" fmla="*/ 1732045 w 2063750"/>
                  <a:gd name="connsiteY60" fmla="*/ 462358 h 1291987"/>
                  <a:gd name="connsiteX61" fmla="*/ 1702500 w 2063750"/>
                  <a:gd name="connsiteY61" fmla="*/ 825816 h 1291987"/>
                  <a:gd name="connsiteX62" fmla="*/ 1788762 w 2063750"/>
                  <a:gd name="connsiteY62" fmla="*/ 825816 h 1291987"/>
                  <a:gd name="connsiteX63" fmla="*/ 1816420 w 2063750"/>
                  <a:gd name="connsiteY63" fmla="*/ 462358 h 1291987"/>
                  <a:gd name="connsiteX64" fmla="*/ 1590996 w 2063750"/>
                  <a:gd name="connsiteY64" fmla="*/ 462358 h 1291987"/>
                  <a:gd name="connsiteX65" fmla="*/ 1569143 w 2063750"/>
                  <a:gd name="connsiteY65" fmla="*/ 825816 h 1291987"/>
                  <a:gd name="connsiteX66" fmla="*/ 1656902 w 2063750"/>
                  <a:gd name="connsiteY66" fmla="*/ 825816 h 1291987"/>
                  <a:gd name="connsiteX67" fmla="*/ 1682746 w 2063750"/>
                  <a:gd name="connsiteY67" fmla="*/ 462358 h 1291987"/>
                  <a:gd name="connsiteX68" fmla="*/ 1458881 w 2063750"/>
                  <a:gd name="connsiteY68" fmla="*/ 462358 h 1291987"/>
                  <a:gd name="connsiteX69" fmla="*/ 1440440 w 2063750"/>
                  <a:gd name="connsiteY69" fmla="*/ 825816 h 1291987"/>
                  <a:gd name="connsiteX70" fmla="*/ 1527096 w 2063750"/>
                  <a:gd name="connsiteY70" fmla="*/ 825816 h 1291987"/>
                  <a:gd name="connsiteX71" fmla="*/ 1545536 w 2063750"/>
                  <a:gd name="connsiteY71" fmla="*/ 462358 h 1291987"/>
                  <a:gd name="connsiteX72" fmla="*/ 1320913 w 2063750"/>
                  <a:gd name="connsiteY72" fmla="*/ 462358 h 1291987"/>
                  <a:gd name="connsiteX73" fmla="*/ 1310984 w 2063750"/>
                  <a:gd name="connsiteY73" fmla="*/ 825816 h 1291987"/>
                  <a:gd name="connsiteX74" fmla="*/ 1398001 w 2063750"/>
                  <a:gd name="connsiteY74" fmla="*/ 825816 h 1291987"/>
                  <a:gd name="connsiteX75" fmla="*/ 1412998 w 2063750"/>
                  <a:gd name="connsiteY75" fmla="*/ 462358 h 1291987"/>
                  <a:gd name="connsiteX76" fmla="*/ 1188950 w 2063750"/>
                  <a:gd name="connsiteY76" fmla="*/ 462358 h 1291987"/>
                  <a:gd name="connsiteX77" fmla="*/ 1183602 w 2063750"/>
                  <a:gd name="connsiteY77" fmla="*/ 825816 h 1291987"/>
                  <a:gd name="connsiteX78" fmla="*/ 1272233 w 2063750"/>
                  <a:gd name="connsiteY78" fmla="*/ 825816 h 1291987"/>
                  <a:gd name="connsiteX79" fmla="*/ 1279016 w 2063750"/>
                  <a:gd name="connsiteY79" fmla="*/ 462358 h 1291987"/>
                  <a:gd name="connsiteX80" fmla="*/ 1056396 w 2063750"/>
                  <a:gd name="connsiteY80" fmla="*/ 462358 h 1291987"/>
                  <a:gd name="connsiteX81" fmla="*/ 1056396 w 2063750"/>
                  <a:gd name="connsiteY81" fmla="*/ 825816 h 1291987"/>
                  <a:gd name="connsiteX82" fmla="*/ 1142905 w 2063750"/>
                  <a:gd name="connsiteY82" fmla="*/ 825816 h 1291987"/>
                  <a:gd name="connsiteX83" fmla="*/ 1144950 w 2063750"/>
                  <a:gd name="connsiteY83" fmla="*/ 462358 h 1291987"/>
                  <a:gd name="connsiteX84" fmla="*/ 920219 w 2063750"/>
                  <a:gd name="connsiteY84" fmla="*/ 462358 h 1291987"/>
                  <a:gd name="connsiteX85" fmla="*/ 922264 w 2063750"/>
                  <a:gd name="connsiteY85" fmla="*/ 825816 h 1291987"/>
                  <a:gd name="connsiteX86" fmla="*/ 1010677 w 2063750"/>
                  <a:gd name="connsiteY86" fmla="*/ 825816 h 1291987"/>
                  <a:gd name="connsiteX87" fmla="*/ 1010677 w 2063750"/>
                  <a:gd name="connsiteY87" fmla="*/ 462358 h 1291987"/>
                  <a:gd name="connsiteX88" fmla="*/ 788921 w 2063750"/>
                  <a:gd name="connsiteY88" fmla="*/ 462358 h 1291987"/>
                  <a:gd name="connsiteX89" fmla="*/ 795705 w 2063750"/>
                  <a:gd name="connsiteY89" fmla="*/ 825816 h 1291987"/>
                  <a:gd name="connsiteX90" fmla="*/ 881567 w 2063750"/>
                  <a:gd name="connsiteY90" fmla="*/ 825816 h 1291987"/>
                  <a:gd name="connsiteX91" fmla="*/ 876219 w 2063750"/>
                  <a:gd name="connsiteY91" fmla="*/ 462358 h 1291987"/>
                  <a:gd name="connsiteX92" fmla="*/ 655024 w 2063750"/>
                  <a:gd name="connsiteY92" fmla="*/ 462358 h 1291987"/>
                  <a:gd name="connsiteX93" fmla="*/ 670021 w 2063750"/>
                  <a:gd name="connsiteY93" fmla="*/ 825816 h 1291987"/>
                  <a:gd name="connsiteX94" fmla="*/ 756953 w 2063750"/>
                  <a:gd name="connsiteY94" fmla="*/ 825816 h 1291987"/>
                  <a:gd name="connsiteX95" fmla="*/ 747024 w 2063750"/>
                  <a:gd name="connsiteY95" fmla="*/ 462358 h 1291987"/>
                  <a:gd name="connsiteX96" fmla="*/ 527430 w 2063750"/>
                  <a:gd name="connsiteY96" fmla="*/ 462358 h 1291987"/>
                  <a:gd name="connsiteX97" fmla="*/ 545869 w 2063750"/>
                  <a:gd name="connsiteY97" fmla="*/ 825816 h 1291987"/>
                  <a:gd name="connsiteX98" fmla="*/ 627582 w 2063750"/>
                  <a:gd name="connsiteY98" fmla="*/ 825816 h 1291987"/>
                  <a:gd name="connsiteX99" fmla="*/ 609141 w 2063750"/>
                  <a:gd name="connsiteY99" fmla="*/ 462358 h 1291987"/>
                  <a:gd name="connsiteX100" fmla="*/ 390529 w 2063750"/>
                  <a:gd name="connsiteY100" fmla="*/ 462358 h 1291987"/>
                  <a:gd name="connsiteX101" fmla="*/ 416372 w 2063750"/>
                  <a:gd name="connsiteY101" fmla="*/ 825816 h 1291987"/>
                  <a:gd name="connsiteX102" fmla="*/ 503822 w 2063750"/>
                  <a:gd name="connsiteY102" fmla="*/ 825816 h 1291987"/>
                  <a:gd name="connsiteX103" fmla="*/ 481969 w 2063750"/>
                  <a:gd name="connsiteY103" fmla="*/ 462358 h 1291987"/>
                  <a:gd name="connsiteX104" fmla="*/ 247329 w 2063750"/>
                  <a:gd name="connsiteY104" fmla="*/ 462358 h 1291987"/>
                  <a:gd name="connsiteX105" fmla="*/ 274986 w 2063750"/>
                  <a:gd name="connsiteY105" fmla="*/ 825816 h 1291987"/>
                  <a:gd name="connsiteX106" fmla="*/ 370774 w 2063750"/>
                  <a:gd name="connsiteY106" fmla="*/ 825816 h 1291987"/>
                  <a:gd name="connsiteX107" fmla="*/ 341229 w 2063750"/>
                  <a:gd name="connsiteY107" fmla="*/ 462358 h 1291987"/>
                  <a:gd name="connsiteX108" fmla="*/ 104632 w 2063750"/>
                  <a:gd name="connsiteY108" fmla="*/ 462358 h 1291987"/>
                  <a:gd name="connsiteX109" fmla="*/ 156934 w 2063750"/>
                  <a:gd name="connsiteY109" fmla="*/ 825816 h 1291987"/>
                  <a:gd name="connsiteX110" fmla="*/ 229653 w 2063750"/>
                  <a:gd name="connsiteY110" fmla="*/ 825816 h 1291987"/>
                  <a:gd name="connsiteX111" fmla="*/ 201996 w 2063750"/>
                  <a:gd name="connsiteY111" fmla="*/ 462358 h 1291987"/>
                  <a:gd name="connsiteX112" fmla="*/ 0 w 2063750"/>
                  <a:gd name="connsiteY112" fmla="*/ 0 h 1291987"/>
                  <a:gd name="connsiteX113" fmla="*/ 38099 w 2063750"/>
                  <a:gd name="connsiteY113" fmla="*/ 0 h 1291987"/>
                  <a:gd name="connsiteX114" fmla="*/ 95940 w 2063750"/>
                  <a:gd name="connsiteY114" fmla="*/ 401953 h 1291987"/>
                  <a:gd name="connsiteX115" fmla="*/ 197399 w 2063750"/>
                  <a:gd name="connsiteY115" fmla="*/ 401953 h 1291987"/>
                  <a:gd name="connsiteX116" fmla="*/ 168635 w 2063750"/>
                  <a:gd name="connsiteY116" fmla="*/ 23944 h 1291987"/>
                  <a:gd name="connsiteX117" fmla="*/ 213967 w 2063750"/>
                  <a:gd name="connsiteY117" fmla="*/ 23944 h 1291987"/>
                  <a:gd name="connsiteX118" fmla="*/ 242732 w 2063750"/>
                  <a:gd name="connsiteY118" fmla="*/ 401953 h 1291987"/>
                  <a:gd name="connsiteX119" fmla="*/ 336319 w 2063750"/>
                  <a:gd name="connsiteY119" fmla="*/ 401953 h 1291987"/>
                  <a:gd name="connsiteX120" fmla="*/ 305592 w 2063750"/>
                  <a:gd name="connsiteY120" fmla="*/ 23946 h 1291987"/>
                  <a:gd name="connsiteX121" fmla="*/ 359355 w 2063750"/>
                  <a:gd name="connsiteY121" fmla="*/ 23946 h 1291987"/>
                  <a:gd name="connsiteX122" fmla="*/ 386233 w 2063750"/>
                  <a:gd name="connsiteY122" fmla="*/ 401953 h 1291987"/>
                  <a:gd name="connsiteX123" fmla="*/ 478337 w 2063750"/>
                  <a:gd name="connsiteY123" fmla="*/ 401953 h 1291987"/>
                  <a:gd name="connsiteX124" fmla="*/ 455610 w 2063750"/>
                  <a:gd name="connsiteY124" fmla="*/ 23946 h 1291987"/>
                  <a:gd name="connsiteX125" fmla="*/ 505187 w 2063750"/>
                  <a:gd name="connsiteY125" fmla="*/ 23946 h 1291987"/>
                  <a:gd name="connsiteX126" fmla="*/ 524365 w 2063750"/>
                  <a:gd name="connsiteY126" fmla="*/ 401953 h 1291987"/>
                  <a:gd name="connsiteX127" fmla="*/ 606076 w 2063750"/>
                  <a:gd name="connsiteY127" fmla="*/ 401953 h 1291987"/>
                  <a:gd name="connsiteX128" fmla="*/ 586897 w 2063750"/>
                  <a:gd name="connsiteY128" fmla="*/ 23945 h 1291987"/>
                  <a:gd name="connsiteX129" fmla="*/ 636934 w 2063750"/>
                  <a:gd name="connsiteY129" fmla="*/ 23945 h 1291987"/>
                  <a:gd name="connsiteX130" fmla="*/ 652531 w 2063750"/>
                  <a:gd name="connsiteY130" fmla="*/ 401953 h 1291987"/>
                  <a:gd name="connsiteX131" fmla="*/ 745374 w 2063750"/>
                  <a:gd name="connsiteY131" fmla="*/ 401953 h 1291987"/>
                  <a:gd name="connsiteX132" fmla="*/ 735048 w 2063750"/>
                  <a:gd name="connsiteY132" fmla="*/ 23946 h 1291987"/>
                  <a:gd name="connsiteX133" fmla="*/ 780739 w 2063750"/>
                  <a:gd name="connsiteY133" fmla="*/ 23946 h 1291987"/>
                  <a:gd name="connsiteX134" fmla="*/ 787794 w 2063750"/>
                  <a:gd name="connsiteY134" fmla="*/ 401953 h 1291987"/>
                  <a:gd name="connsiteX135" fmla="*/ 875330 w 2063750"/>
                  <a:gd name="connsiteY135" fmla="*/ 401953 h 1291987"/>
                  <a:gd name="connsiteX136" fmla="*/ 869769 w 2063750"/>
                  <a:gd name="connsiteY136" fmla="*/ 23947 h 1291987"/>
                  <a:gd name="connsiteX137" fmla="*/ 917753 w 2063750"/>
                  <a:gd name="connsiteY137" fmla="*/ 23947 h 1291987"/>
                  <a:gd name="connsiteX138" fmla="*/ 919880 w 2063750"/>
                  <a:gd name="connsiteY138" fmla="*/ 401953 h 1291987"/>
                  <a:gd name="connsiteX139" fmla="*/ 1010677 w 2063750"/>
                  <a:gd name="connsiteY139" fmla="*/ 401953 h 1291987"/>
                  <a:gd name="connsiteX140" fmla="*/ 1010677 w 2063750"/>
                  <a:gd name="connsiteY140" fmla="*/ 7618 h 1291987"/>
                  <a:gd name="connsiteX141" fmla="*/ 1056396 w 2063750"/>
                  <a:gd name="connsiteY141" fmla="*/ 7618 h 1291987"/>
                  <a:gd name="connsiteX142" fmla="*/ 1056396 w 2063750"/>
                  <a:gd name="connsiteY142" fmla="*/ 401953 h 1291987"/>
                  <a:gd name="connsiteX143" fmla="*/ 1145290 w 2063750"/>
                  <a:gd name="connsiteY143" fmla="*/ 401953 h 1291987"/>
                  <a:gd name="connsiteX144" fmla="*/ 1147416 w 2063750"/>
                  <a:gd name="connsiteY144" fmla="*/ 23947 h 1291987"/>
                  <a:gd name="connsiteX145" fmla="*/ 1195400 w 2063750"/>
                  <a:gd name="connsiteY145" fmla="*/ 23947 h 1291987"/>
                  <a:gd name="connsiteX146" fmla="*/ 1189839 w 2063750"/>
                  <a:gd name="connsiteY146" fmla="*/ 401953 h 1291987"/>
                  <a:gd name="connsiteX147" fmla="*/ 1280144 w 2063750"/>
                  <a:gd name="connsiteY147" fmla="*/ 401953 h 1291987"/>
                  <a:gd name="connsiteX148" fmla="*/ 1287199 w 2063750"/>
                  <a:gd name="connsiteY148" fmla="*/ 23946 h 1291987"/>
                  <a:gd name="connsiteX149" fmla="*/ 1332889 w 2063750"/>
                  <a:gd name="connsiteY149" fmla="*/ 23946 h 1291987"/>
                  <a:gd name="connsiteX150" fmla="*/ 1322563 w 2063750"/>
                  <a:gd name="connsiteY150" fmla="*/ 401953 h 1291987"/>
                  <a:gd name="connsiteX151" fmla="*/ 1415491 w 2063750"/>
                  <a:gd name="connsiteY151" fmla="*/ 401953 h 1291987"/>
                  <a:gd name="connsiteX152" fmla="*/ 1431088 w 2063750"/>
                  <a:gd name="connsiteY152" fmla="*/ 23945 h 1291987"/>
                  <a:gd name="connsiteX153" fmla="*/ 1481125 w 2063750"/>
                  <a:gd name="connsiteY153" fmla="*/ 23945 h 1291987"/>
                  <a:gd name="connsiteX154" fmla="*/ 1461946 w 2063750"/>
                  <a:gd name="connsiteY154" fmla="*/ 401953 h 1291987"/>
                  <a:gd name="connsiteX155" fmla="*/ 1548601 w 2063750"/>
                  <a:gd name="connsiteY155" fmla="*/ 401953 h 1291987"/>
                  <a:gd name="connsiteX156" fmla="*/ 1567779 w 2063750"/>
                  <a:gd name="connsiteY156" fmla="*/ 23946 h 1291987"/>
                  <a:gd name="connsiteX157" fmla="*/ 1617355 w 2063750"/>
                  <a:gd name="connsiteY157" fmla="*/ 23946 h 1291987"/>
                  <a:gd name="connsiteX158" fmla="*/ 1594628 w 2063750"/>
                  <a:gd name="connsiteY158" fmla="*/ 401953 h 1291987"/>
                  <a:gd name="connsiteX159" fmla="*/ 1687041 w 2063750"/>
                  <a:gd name="connsiteY159" fmla="*/ 401953 h 1291987"/>
                  <a:gd name="connsiteX160" fmla="*/ 1713919 w 2063750"/>
                  <a:gd name="connsiteY160" fmla="*/ 23946 h 1291987"/>
                  <a:gd name="connsiteX161" fmla="*/ 1767682 w 2063750"/>
                  <a:gd name="connsiteY161" fmla="*/ 23946 h 1291987"/>
                  <a:gd name="connsiteX162" fmla="*/ 1736955 w 2063750"/>
                  <a:gd name="connsiteY162" fmla="*/ 401953 h 1291987"/>
                  <a:gd name="connsiteX163" fmla="*/ 1821016 w 2063750"/>
                  <a:gd name="connsiteY163" fmla="*/ 401953 h 1291987"/>
                  <a:gd name="connsiteX164" fmla="*/ 1849781 w 2063750"/>
                  <a:gd name="connsiteY164" fmla="*/ 23945 h 1291987"/>
                  <a:gd name="connsiteX165" fmla="*/ 1895113 w 2063750"/>
                  <a:gd name="connsiteY165" fmla="*/ 23945 h 1291987"/>
                  <a:gd name="connsiteX166" fmla="*/ 1866348 w 2063750"/>
                  <a:gd name="connsiteY166" fmla="*/ 401953 h 1291987"/>
                  <a:gd name="connsiteX167" fmla="*/ 1967808 w 2063750"/>
                  <a:gd name="connsiteY167" fmla="*/ 401953 h 1291987"/>
                  <a:gd name="connsiteX168" fmla="*/ 2025649 w 2063750"/>
                  <a:gd name="connsiteY168" fmla="*/ 0 h 1291987"/>
                  <a:gd name="connsiteX169" fmla="*/ 2063750 w 2063750"/>
                  <a:gd name="connsiteY169" fmla="*/ 0 h 1291987"/>
                  <a:gd name="connsiteX170" fmla="*/ 1885331 w 2063750"/>
                  <a:gd name="connsiteY170" fmla="*/ 1239878 h 1291987"/>
                  <a:gd name="connsiteX171" fmla="*/ 1886347 w 2063750"/>
                  <a:gd name="connsiteY171" fmla="*/ 1240894 h 1291987"/>
                  <a:gd name="connsiteX172" fmla="*/ 1886347 w 2063750"/>
                  <a:gd name="connsiteY172" fmla="*/ 1262678 h 1291987"/>
                  <a:gd name="connsiteX173" fmla="*/ 1857038 w 2063750"/>
                  <a:gd name="connsiteY173" fmla="*/ 1291987 h 1291987"/>
                  <a:gd name="connsiteX174" fmla="*/ 206710 w 2063750"/>
                  <a:gd name="connsiteY174" fmla="*/ 1291987 h 1291987"/>
                  <a:gd name="connsiteX175" fmla="*/ 177401 w 2063750"/>
                  <a:gd name="connsiteY175" fmla="*/ 1262678 h 1291987"/>
                  <a:gd name="connsiteX176" fmla="*/ 177401 w 2063750"/>
                  <a:gd name="connsiteY176" fmla="*/ 1240894 h 1291987"/>
                  <a:gd name="connsiteX177" fmla="*/ 178419 w 2063750"/>
                  <a:gd name="connsiteY177" fmla="*/ 1239877 h 1291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</a:cxnLst>
                <a:rect l="l" t="t" r="r" b="b"/>
                <a:pathLst>
                  <a:path w="2063750" h="1291987">
                    <a:moveTo>
                      <a:pt x="1829196" y="890189"/>
                    </a:moveTo>
                    <a:lnTo>
                      <a:pt x="1802927" y="1235390"/>
                    </a:lnTo>
                    <a:lnTo>
                      <a:pt x="1847876" y="1235390"/>
                    </a:lnTo>
                    <a:lnTo>
                      <a:pt x="1897551" y="890189"/>
                    </a:lnTo>
                    <a:close/>
                    <a:moveTo>
                      <a:pt x="1697268" y="890189"/>
                    </a:moveTo>
                    <a:lnTo>
                      <a:pt x="1669207" y="1235390"/>
                    </a:lnTo>
                    <a:lnTo>
                      <a:pt x="1757595" y="1235390"/>
                    </a:lnTo>
                    <a:lnTo>
                      <a:pt x="1783864" y="890189"/>
                    </a:lnTo>
                    <a:close/>
                    <a:moveTo>
                      <a:pt x="1565273" y="890189"/>
                    </a:moveTo>
                    <a:lnTo>
                      <a:pt x="1544518" y="1235390"/>
                    </a:lnTo>
                    <a:lnTo>
                      <a:pt x="1627779" y="1235390"/>
                    </a:lnTo>
                    <a:lnTo>
                      <a:pt x="1652325" y="890189"/>
                    </a:lnTo>
                    <a:close/>
                    <a:moveTo>
                      <a:pt x="1437174" y="890189"/>
                    </a:moveTo>
                    <a:lnTo>
                      <a:pt x="1419659" y="1235390"/>
                    </a:lnTo>
                    <a:lnTo>
                      <a:pt x="1506316" y="1235390"/>
                    </a:lnTo>
                    <a:lnTo>
                      <a:pt x="1523830" y="890189"/>
                    </a:lnTo>
                    <a:close/>
                    <a:moveTo>
                      <a:pt x="1309226" y="890189"/>
                    </a:moveTo>
                    <a:lnTo>
                      <a:pt x="1299796" y="1235390"/>
                    </a:lnTo>
                    <a:lnTo>
                      <a:pt x="1381101" y="1235390"/>
                    </a:lnTo>
                    <a:lnTo>
                      <a:pt x="1395345" y="890189"/>
                    </a:lnTo>
                    <a:close/>
                    <a:moveTo>
                      <a:pt x="1182655" y="890189"/>
                    </a:moveTo>
                    <a:lnTo>
                      <a:pt x="1177576" y="1235390"/>
                    </a:lnTo>
                    <a:lnTo>
                      <a:pt x="1264588" y="1235390"/>
                    </a:lnTo>
                    <a:lnTo>
                      <a:pt x="1271031" y="890189"/>
                    </a:lnTo>
                    <a:close/>
                    <a:moveTo>
                      <a:pt x="1056396" y="890189"/>
                    </a:moveTo>
                    <a:lnTo>
                      <a:pt x="1056396" y="1235390"/>
                    </a:lnTo>
                    <a:lnTo>
                      <a:pt x="1140601" y="1235390"/>
                    </a:lnTo>
                    <a:lnTo>
                      <a:pt x="1142543" y="890189"/>
                    </a:lnTo>
                    <a:close/>
                    <a:moveTo>
                      <a:pt x="922626" y="890189"/>
                    </a:moveTo>
                    <a:lnTo>
                      <a:pt x="924568" y="1235390"/>
                    </a:lnTo>
                    <a:lnTo>
                      <a:pt x="1010677" y="1235390"/>
                    </a:lnTo>
                    <a:lnTo>
                      <a:pt x="1010677" y="890189"/>
                    </a:lnTo>
                    <a:close/>
                    <a:moveTo>
                      <a:pt x="796906" y="890189"/>
                    </a:moveTo>
                    <a:lnTo>
                      <a:pt x="803349" y="1235390"/>
                    </a:lnTo>
                    <a:lnTo>
                      <a:pt x="887593" y="1235390"/>
                    </a:lnTo>
                    <a:lnTo>
                      <a:pt x="882514" y="890189"/>
                    </a:lnTo>
                    <a:close/>
                    <a:moveTo>
                      <a:pt x="672677" y="890189"/>
                    </a:moveTo>
                    <a:lnTo>
                      <a:pt x="686921" y="1235390"/>
                    </a:lnTo>
                    <a:lnTo>
                      <a:pt x="768141" y="1235390"/>
                    </a:lnTo>
                    <a:lnTo>
                      <a:pt x="758711" y="890189"/>
                    </a:lnTo>
                    <a:close/>
                    <a:moveTo>
                      <a:pt x="549135" y="890189"/>
                    </a:moveTo>
                    <a:lnTo>
                      <a:pt x="566649" y="1235390"/>
                    </a:lnTo>
                    <a:lnTo>
                      <a:pt x="648363" y="1235390"/>
                    </a:lnTo>
                    <a:lnTo>
                      <a:pt x="630848" y="890189"/>
                    </a:lnTo>
                    <a:close/>
                    <a:moveTo>
                      <a:pt x="420950" y="890189"/>
                    </a:moveTo>
                    <a:lnTo>
                      <a:pt x="445495" y="1235390"/>
                    </a:lnTo>
                    <a:lnTo>
                      <a:pt x="528447" y="1235390"/>
                    </a:lnTo>
                    <a:lnTo>
                      <a:pt x="507692" y="890189"/>
                    </a:lnTo>
                    <a:close/>
                    <a:moveTo>
                      <a:pt x="279884" y="890189"/>
                    </a:moveTo>
                    <a:lnTo>
                      <a:pt x="306153" y="1235390"/>
                    </a:lnTo>
                    <a:lnTo>
                      <a:pt x="404067" y="1235390"/>
                    </a:lnTo>
                    <a:lnTo>
                      <a:pt x="376006" y="890189"/>
                    </a:lnTo>
                    <a:close/>
                    <a:moveTo>
                      <a:pt x="166198" y="890189"/>
                    </a:moveTo>
                    <a:lnTo>
                      <a:pt x="215872" y="1235390"/>
                    </a:lnTo>
                    <a:lnTo>
                      <a:pt x="260820" y="1235390"/>
                    </a:lnTo>
                    <a:lnTo>
                      <a:pt x="234552" y="890189"/>
                    </a:lnTo>
                    <a:close/>
                    <a:moveTo>
                      <a:pt x="1861752" y="462358"/>
                    </a:moveTo>
                    <a:lnTo>
                      <a:pt x="1834094" y="825816"/>
                    </a:lnTo>
                    <a:lnTo>
                      <a:pt x="1906814" y="825816"/>
                    </a:lnTo>
                    <a:lnTo>
                      <a:pt x="1959116" y="462358"/>
                    </a:lnTo>
                    <a:close/>
                    <a:moveTo>
                      <a:pt x="1732045" y="462358"/>
                    </a:moveTo>
                    <a:lnTo>
                      <a:pt x="1702500" y="825816"/>
                    </a:lnTo>
                    <a:lnTo>
                      <a:pt x="1788762" y="825816"/>
                    </a:lnTo>
                    <a:lnTo>
                      <a:pt x="1816420" y="462358"/>
                    </a:lnTo>
                    <a:close/>
                    <a:moveTo>
                      <a:pt x="1590996" y="462358"/>
                    </a:moveTo>
                    <a:lnTo>
                      <a:pt x="1569143" y="825816"/>
                    </a:lnTo>
                    <a:lnTo>
                      <a:pt x="1656902" y="825816"/>
                    </a:lnTo>
                    <a:lnTo>
                      <a:pt x="1682746" y="462358"/>
                    </a:lnTo>
                    <a:close/>
                    <a:moveTo>
                      <a:pt x="1458881" y="462358"/>
                    </a:moveTo>
                    <a:lnTo>
                      <a:pt x="1440440" y="825816"/>
                    </a:lnTo>
                    <a:lnTo>
                      <a:pt x="1527096" y="825816"/>
                    </a:lnTo>
                    <a:lnTo>
                      <a:pt x="1545536" y="462358"/>
                    </a:lnTo>
                    <a:close/>
                    <a:moveTo>
                      <a:pt x="1320913" y="462358"/>
                    </a:moveTo>
                    <a:lnTo>
                      <a:pt x="1310984" y="825816"/>
                    </a:lnTo>
                    <a:lnTo>
                      <a:pt x="1398001" y="825816"/>
                    </a:lnTo>
                    <a:lnTo>
                      <a:pt x="1412998" y="462358"/>
                    </a:lnTo>
                    <a:close/>
                    <a:moveTo>
                      <a:pt x="1188950" y="462358"/>
                    </a:moveTo>
                    <a:lnTo>
                      <a:pt x="1183602" y="825816"/>
                    </a:lnTo>
                    <a:lnTo>
                      <a:pt x="1272233" y="825816"/>
                    </a:lnTo>
                    <a:lnTo>
                      <a:pt x="1279016" y="462358"/>
                    </a:lnTo>
                    <a:close/>
                    <a:moveTo>
                      <a:pt x="1056396" y="462358"/>
                    </a:moveTo>
                    <a:lnTo>
                      <a:pt x="1056396" y="825816"/>
                    </a:lnTo>
                    <a:lnTo>
                      <a:pt x="1142905" y="825816"/>
                    </a:lnTo>
                    <a:lnTo>
                      <a:pt x="1144950" y="462358"/>
                    </a:lnTo>
                    <a:close/>
                    <a:moveTo>
                      <a:pt x="920219" y="462358"/>
                    </a:moveTo>
                    <a:lnTo>
                      <a:pt x="922264" y="825816"/>
                    </a:lnTo>
                    <a:lnTo>
                      <a:pt x="1010677" y="825816"/>
                    </a:lnTo>
                    <a:lnTo>
                      <a:pt x="1010677" y="462358"/>
                    </a:lnTo>
                    <a:close/>
                    <a:moveTo>
                      <a:pt x="788921" y="462358"/>
                    </a:moveTo>
                    <a:lnTo>
                      <a:pt x="795705" y="825816"/>
                    </a:lnTo>
                    <a:lnTo>
                      <a:pt x="881567" y="825816"/>
                    </a:lnTo>
                    <a:lnTo>
                      <a:pt x="876219" y="462358"/>
                    </a:lnTo>
                    <a:close/>
                    <a:moveTo>
                      <a:pt x="655024" y="462358"/>
                    </a:moveTo>
                    <a:lnTo>
                      <a:pt x="670021" y="825816"/>
                    </a:lnTo>
                    <a:lnTo>
                      <a:pt x="756953" y="825816"/>
                    </a:lnTo>
                    <a:lnTo>
                      <a:pt x="747024" y="462358"/>
                    </a:lnTo>
                    <a:close/>
                    <a:moveTo>
                      <a:pt x="527430" y="462358"/>
                    </a:moveTo>
                    <a:lnTo>
                      <a:pt x="545869" y="825816"/>
                    </a:lnTo>
                    <a:lnTo>
                      <a:pt x="627582" y="825816"/>
                    </a:lnTo>
                    <a:lnTo>
                      <a:pt x="609141" y="462358"/>
                    </a:lnTo>
                    <a:close/>
                    <a:moveTo>
                      <a:pt x="390529" y="462358"/>
                    </a:moveTo>
                    <a:lnTo>
                      <a:pt x="416372" y="825816"/>
                    </a:lnTo>
                    <a:lnTo>
                      <a:pt x="503822" y="825816"/>
                    </a:lnTo>
                    <a:lnTo>
                      <a:pt x="481969" y="462358"/>
                    </a:lnTo>
                    <a:close/>
                    <a:moveTo>
                      <a:pt x="247329" y="462358"/>
                    </a:moveTo>
                    <a:lnTo>
                      <a:pt x="274986" y="825816"/>
                    </a:lnTo>
                    <a:lnTo>
                      <a:pt x="370774" y="825816"/>
                    </a:lnTo>
                    <a:lnTo>
                      <a:pt x="341229" y="462358"/>
                    </a:lnTo>
                    <a:close/>
                    <a:moveTo>
                      <a:pt x="104632" y="462358"/>
                    </a:moveTo>
                    <a:lnTo>
                      <a:pt x="156934" y="825816"/>
                    </a:lnTo>
                    <a:lnTo>
                      <a:pt x="229653" y="825816"/>
                    </a:lnTo>
                    <a:lnTo>
                      <a:pt x="201996" y="462358"/>
                    </a:lnTo>
                    <a:close/>
                    <a:moveTo>
                      <a:pt x="0" y="0"/>
                    </a:moveTo>
                    <a:lnTo>
                      <a:pt x="38099" y="0"/>
                    </a:lnTo>
                    <a:lnTo>
                      <a:pt x="95940" y="401953"/>
                    </a:lnTo>
                    <a:lnTo>
                      <a:pt x="197399" y="401953"/>
                    </a:lnTo>
                    <a:lnTo>
                      <a:pt x="168635" y="23944"/>
                    </a:lnTo>
                    <a:lnTo>
                      <a:pt x="213967" y="23944"/>
                    </a:lnTo>
                    <a:lnTo>
                      <a:pt x="242732" y="401953"/>
                    </a:lnTo>
                    <a:lnTo>
                      <a:pt x="336319" y="401953"/>
                    </a:lnTo>
                    <a:lnTo>
                      <a:pt x="305592" y="23946"/>
                    </a:lnTo>
                    <a:lnTo>
                      <a:pt x="359355" y="23946"/>
                    </a:lnTo>
                    <a:lnTo>
                      <a:pt x="386233" y="401953"/>
                    </a:lnTo>
                    <a:lnTo>
                      <a:pt x="478337" y="401953"/>
                    </a:lnTo>
                    <a:lnTo>
                      <a:pt x="455610" y="23946"/>
                    </a:lnTo>
                    <a:lnTo>
                      <a:pt x="505187" y="23946"/>
                    </a:lnTo>
                    <a:lnTo>
                      <a:pt x="524365" y="401953"/>
                    </a:lnTo>
                    <a:lnTo>
                      <a:pt x="606076" y="401953"/>
                    </a:lnTo>
                    <a:lnTo>
                      <a:pt x="586897" y="23945"/>
                    </a:lnTo>
                    <a:lnTo>
                      <a:pt x="636934" y="23945"/>
                    </a:lnTo>
                    <a:lnTo>
                      <a:pt x="652531" y="401953"/>
                    </a:lnTo>
                    <a:lnTo>
                      <a:pt x="745374" y="401953"/>
                    </a:lnTo>
                    <a:lnTo>
                      <a:pt x="735048" y="23946"/>
                    </a:lnTo>
                    <a:lnTo>
                      <a:pt x="780739" y="23946"/>
                    </a:lnTo>
                    <a:lnTo>
                      <a:pt x="787794" y="401953"/>
                    </a:lnTo>
                    <a:lnTo>
                      <a:pt x="875330" y="401953"/>
                    </a:lnTo>
                    <a:lnTo>
                      <a:pt x="869769" y="23947"/>
                    </a:lnTo>
                    <a:lnTo>
                      <a:pt x="917753" y="23947"/>
                    </a:lnTo>
                    <a:lnTo>
                      <a:pt x="919880" y="401953"/>
                    </a:lnTo>
                    <a:lnTo>
                      <a:pt x="1010677" y="401953"/>
                    </a:lnTo>
                    <a:lnTo>
                      <a:pt x="1010677" y="7618"/>
                    </a:lnTo>
                    <a:lnTo>
                      <a:pt x="1056396" y="7618"/>
                    </a:lnTo>
                    <a:lnTo>
                      <a:pt x="1056396" y="401953"/>
                    </a:lnTo>
                    <a:lnTo>
                      <a:pt x="1145290" y="401953"/>
                    </a:lnTo>
                    <a:lnTo>
                      <a:pt x="1147416" y="23947"/>
                    </a:lnTo>
                    <a:lnTo>
                      <a:pt x="1195400" y="23947"/>
                    </a:lnTo>
                    <a:lnTo>
                      <a:pt x="1189839" y="401953"/>
                    </a:lnTo>
                    <a:lnTo>
                      <a:pt x="1280144" y="401953"/>
                    </a:lnTo>
                    <a:lnTo>
                      <a:pt x="1287199" y="23946"/>
                    </a:lnTo>
                    <a:lnTo>
                      <a:pt x="1332889" y="23946"/>
                    </a:lnTo>
                    <a:lnTo>
                      <a:pt x="1322563" y="401953"/>
                    </a:lnTo>
                    <a:lnTo>
                      <a:pt x="1415491" y="401953"/>
                    </a:lnTo>
                    <a:lnTo>
                      <a:pt x="1431088" y="23945"/>
                    </a:lnTo>
                    <a:lnTo>
                      <a:pt x="1481125" y="23945"/>
                    </a:lnTo>
                    <a:lnTo>
                      <a:pt x="1461946" y="401953"/>
                    </a:lnTo>
                    <a:lnTo>
                      <a:pt x="1548601" y="401953"/>
                    </a:lnTo>
                    <a:lnTo>
                      <a:pt x="1567779" y="23946"/>
                    </a:lnTo>
                    <a:lnTo>
                      <a:pt x="1617355" y="23946"/>
                    </a:lnTo>
                    <a:lnTo>
                      <a:pt x="1594628" y="401953"/>
                    </a:lnTo>
                    <a:lnTo>
                      <a:pt x="1687041" y="401953"/>
                    </a:lnTo>
                    <a:lnTo>
                      <a:pt x="1713919" y="23946"/>
                    </a:lnTo>
                    <a:lnTo>
                      <a:pt x="1767682" y="23946"/>
                    </a:lnTo>
                    <a:lnTo>
                      <a:pt x="1736955" y="401953"/>
                    </a:lnTo>
                    <a:lnTo>
                      <a:pt x="1821016" y="401953"/>
                    </a:lnTo>
                    <a:lnTo>
                      <a:pt x="1849781" y="23945"/>
                    </a:lnTo>
                    <a:lnTo>
                      <a:pt x="1895113" y="23945"/>
                    </a:lnTo>
                    <a:lnTo>
                      <a:pt x="1866348" y="401953"/>
                    </a:lnTo>
                    <a:lnTo>
                      <a:pt x="1967808" y="401953"/>
                    </a:lnTo>
                    <a:lnTo>
                      <a:pt x="2025649" y="0"/>
                    </a:lnTo>
                    <a:lnTo>
                      <a:pt x="2063750" y="0"/>
                    </a:lnTo>
                    <a:lnTo>
                      <a:pt x="1885331" y="1239878"/>
                    </a:lnTo>
                    <a:lnTo>
                      <a:pt x="1886347" y="1240894"/>
                    </a:lnTo>
                    <a:lnTo>
                      <a:pt x="1886347" y="1262678"/>
                    </a:lnTo>
                    <a:cubicBezTo>
                      <a:pt x="1886347" y="1278865"/>
                      <a:pt x="1873225" y="1291987"/>
                      <a:pt x="1857038" y="1291987"/>
                    </a:cubicBezTo>
                    <a:lnTo>
                      <a:pt x="206710" y="1291987"/>
                    </a:lnTo>
                    <a:cubicBezTo>
                      <a:pt x="190523" y="1291987"/>
                      <a:pt x="177401" y="1278865"/>
                      <a:pt x="177401" y="1262678"/>
                    </a:cubicBezTo>
                    <a:lnTo>
                      <a:pt x="177401" y="1240894"/>
                    </a:lnTo>
                    <a:lnTo>
                      <a:pt x="178419" y="1239877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3C4DB783-361E-465A-A5B1-830E10426D72}"/>
                  </a:ext>
                </a:extLst>
              </p:cNvPr>
              <p:cNvGrpSpPr/>
              <p:nvPr/>
            </p:nvGrpSpPr>
            <p:grpSpPr>
              <a:xfrm>
                <a:off x="4077492" y="1852160"/>
                <a:ext cx="2196309" cy="164682"/>
                <a:chOff x="4077492" y="1852160"/>
                <a:chExt cx="2196309" cy="164682"/>
              </a:xfrm>
              <a:grpFill/>
            </p:grpSpPr>
            <p:grpSp>
              <p:nvGrpSpPr>
                <p:cNvPr id="464" name="グループ化 463">
                  <a:extLst>
                    <a:ext uri="{FF2B5EF4-FFF2-40B4-BE49-F238E27FC236}">
                      <a16:creationId xmlns:a16="http://schemas.microsoft.com/office/drawing/2014/main" id="{225F9778-8634-49B2-8956-862012D4286F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469" name="フリーフォーム: 図形 468">
                    <a:extLst>
                      <a:ext uri="{FF2B5EF4-FFF2-40B4-BE49-F238E27FC236}">
                        <a16:creationId xmlns:a16="http://schemas.microsoft.com/office/drawing/2014/main" id="{352EB567-48BA-42F7-B7B0-F68FBA229E18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0" name="四角形: 角を丸くする 469">
                    <a:extLst>
                      <a:ext uri="{FF2B5EF4-FFF2-40B4-BE49-F238E27FC236}">
                        <a16:creationId xmlns:a16="http://schemas.microsoft.com/office/drawing/2014/main" id="{F21071C2-351D-454A-9002-65C47D3D0E58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5" name="グループ化 464">
                  <a:extLst>
                    <a:ext uri="{FF2B5EF4-FFF2-40B4-BE49-F238E27FC236}">
                      <a16:creationId xmlns:a16="http://schemas.microsoft.com/office/drawing/2014/main" id="{7BF5B5D5-C6CE-4BED-ABDE-563492ED3C54}"/>
                    </a:ext>
                  </a:extLst>
                </p:cNvPr>
                <p:cNvGrpSpPr/>
                <p:nvPr/>
              </p:nvGrpSpPr>
              <p:grpSpPr>
                <a:xfrm flipH="1">
                  <a:off x="5425281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74F64BC6-578C-4806-899A-DE8A3CAB8189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8" name="四角形: 角を丸くする 467">
                    <a:extLst>
                      <a:ext uri="{FF2B5EF4-FFF2-40B4-BE49-F238E27FC236}">
                        <a16:creationId xmlns:a16="http://schemas.microsoft.com/office/drawing/2014/main" id="{58490EA7-E064-49F6-B32D-374CC978E724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6" name="四角形: 角を丸くする 465">
                  <a:extLst>
                    <a:ext uri="{FF2B5EF4-FFF2-40B4-BE49-F238E27FC236}">
                      <a16:creationId xmlns:a16="http://schemas.microsoft.com/office/drawing/2014/main" id="{273669FA-FB24-4AD7-A315-BF2484F04DA3}"/>
                    </a:ext>
                  </a:extLst>
                </p:cNvPr>
                <p:cNvSpPr/>
                <p:nvPr/>
              </p:nvSpPr>
              <p:spPr>
                <a:xfrm>
                  <a:off x="4102100" y="1946514"/>
                  <a:ext cx="2152650" cy="7032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218827C-6BE9-4B89-ACF8-DA8404597BDF}"/>
              </a:ext>
            </a:extLst>
          </p:cNvPr>
          <p:cNvGrpSpPr/>
          <p:nvPr/>
        </p:nvGrpSpPr>
        <p:grpSpPr>
          <a:xfrm>
            <a:off x="6804402" y="1572154"/>
            <a:ext cx="2196309" cy="1961186"/>
            <a:chOff x="6804402" y="1572154"/>
            <a:chExt cx="2196309" cy="1961186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880F4D4A-6BD0-412A-B192-C824A2821A9E}"/>
                </a:ext>
              </a:extLst>
            </p:cNvPr>
            <p:cNvGrpSpPr/>
            <p:nvPr/>
          </p:nvGrpSpPr>
          <p:grpSpPr>
            <a:xfrm>
              <a:off x="7858728" y="2251137"/>
              <a:ext cx="598022" cy="1233384"/>
              <a:chOff x="4323173" y="658673"/>
              <a:chExt cx="598022" cy="1233384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4DDB011E-54A7-4628-8237-FA9FE0457280}"/>
                  </a:ext>
                </a:extLst>
              </p:cNvPr>
              <p:cNvGrpSpPr/>
              <p:nvPr/>
            </p:nvGrpSpPr>
            <p:grpSpPr>
              <a:xfrm>
                <a:off x="4323173" y="658673"/>
                <a:ext cx="598022" cy="1233384"/>
                <a:chOff x="4323173" y="658673"/>
                <a:chExt cx="598022" cy="1233384"/>
              </a:xfrm>
              <a:solidFill>
                <a:srgbClr val="00B0F0"/>
              </a:solidFill>
            </p:grpSpPr>
            <p:sp>
              <p:nvSpPr>
                <p:cNvPr id="11" name="正方形/長方形 10">
                  <a:extLst>
                    <a:ext uri="{FF2B5EF4-FFF2-40B4-BE49-F238E27FC236}">
                      <a16:creationId xmlns:a16="http://schemas.microsoft.com/office/drawing/2014/main" id="{50998F88-BE2F-40B2-9117-A7394E11A9D9}"/>
                    </a:ext>
                  </a:extLst>
                </p:cNvPr>
                <p:cNvSpPr/>
                <p:nvPr/>
              </p:nvSpPr>
              <p:spPr>
                <a:xfrm>
                  <a:off x="4323173" y="658673"/>
                  <a:ext cx="476102" cy="1233384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正方形/長方形 478">
                  <a:extLst>
                    <a:ext uri="{FF2B5EF4-FFF2-40B4-BE49-F238E27FC236}">
                      <a16:creationId xmlns:a16="http://schemas.microsoft.com/office/drawing/2014/main" id="{8A29E3D4-FD56-47C2-9226-CD572693AAFD}"/>
                    </a:ext>
                  </a:extLst>
                </p:cNvPr>
                <p:cNvSpPr/>
                <p:nvPr/>
              </p:nvSpPr>
              <p:spPr>
                <a:xfrm>
                  <a:off x="4445093" y="658673"/>
                  <a:ext cx="476102" cy="1233384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04F7BCC6-95E6-44E0-B5C2-6AAC95304814}"/>
                  </a:ext>
                </a:extLst>
              </p:cNvPr>
              <p:cNvGrpSpPr/>
              <p:nvPr/>
            </p:nvGrpSpPr>
            <p:grpSpPr>
              <a:xfrm>
                <a:off x="4323173" y="1060398"/>
                <a:ext cx="598022" cy="305464"/>
                <a:chOff x="4323173" y="658673"/>
                <a:chExt cx="598022" cy="1233384"/>
              </a:xfrm>
              <a:solidFill>
                <a:srgbClr val="FFFF00"/>
              </a:solidFill>
            </p:grpSpPr>
            <p:sp>
              <p:nvSpPr>
                <p:cNvPr id="482" name="正方形/長方形 481">
                  <a:extLst>
                    <a:ext uri="{FF2B5EF4-FFF2-40B4-BE49-F238E27FC236}">
                      <a16:creationId xmlns:a16="http://schemas.microsoft.com/office/drawing/2014/main" id="{22A3B8C4-EF0B-4179-974D-78302A06D824}"/>
                    </a:ext>
                  </a:extLst>
                </p:cNvPr>
                <p:cNvSpPr/>
                <p:nvPr/>
              </p:nvSpPr>
              <p:spPr>
                <a:xfrm>
                  <a:off x="4323173" y="658673"/>
                  <a:ext cx="476102" cy="1233384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正方形/長方形 482">
                  <a:extLst>
                    <a:ext uri="{FF2B5EF4-FFF2-40B4-BE49-F238E27FC236}">
                      <a16:creationId xmlns:a16="http://schemas.microsoft.com/office/drawing/2014/main" id="{36F92F5F-46BE-427D-8B53-FF3B915CE2AB}"/>
                    </a:ext>
                  </a:extLst>
                </p:cNvPr>
                <p:cNvSpPr/>
                <p:nvPr/>
              </p:nvSpPr>
              <p:spPr>
                <a:xfrm>
                  <a:off x="4445093" y="658673"/>
                  <a:ext cx="476102" cy="1233384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id="{DF871C52-B6EC-4383-A370-05E4616A23DF}"/>
                </a:ext>
              </a:extLst>
            </p:cNvPr>
            <p:cNvGrpSpPr/>
            <p:nvPr/>
          </p:nvGrpSpPr>
          <p:grpSpPr>
            <a:xfrm>
              <a:off x="8102568" y="2251137"/>
              <a:ext cx="598022" cy="1233384"/>
              <a:chOff x="4323173" y="658673"/>
              <a:chExt cx="598022" cy="1233384"/>
            </a:xfrm>
          </p:grpSpPr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82046467-756F-4EF0-B3B0-5A101045BED2}"/>
                  </a:ext>
                </a:extLst>
              </p:cNvPr>
              <p:cNvGrpSpPr/>
              <p:nvPr/>
            </p:nvGrpSpPr>
            <p:grpSpPr>
              <a:xfrm>
                <a:off x="4323173" y="658673"/>
                <a:ext cx="598022" cy="1233384"/>
                <a:chOff x="4323173" y="658673"/>
                <a:chExt cx="598022" cy="1233384"/>
              </a:xfrm>
              <a:solidFill>
                <a:srgbClr val="00B0F0"/>
              </a:solidFill>
            </p:grpSpPr>
            <p:sp>
              <p:nvSpPr>
                <p:cNvPr id="490" name="正方形/長方形 489">
                  <a:extLst>
                    <a:ext uri="{FF2B5EF4-FFF2-40B4-BE49-F238E27FC236}">
                      <a16:creationId xmlns:a16="http://schemas.microsoft.com/office/drawing/2014/main" id="{0CCB4878-0653-408D-8B54-F10054BD24BF}"/>
                    </a:ext>
                  </a:extLst>
                </p:cNvPr>
                <p:cNvSpPr/>
                <p:nvPr/>
              </p:nvSpPr>
              <p:spPr>
                <a:xfrm>
                  <a:off x="4323173" y="658673"/>
                  <a:ext cx="476102" cy="1233384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正方形/長方形 490">
                  <a:extLst>
                    <a:ext uri="{FF2B5EF4-FFF2-40B4-BE49-F238E27FC236}">
                      <a16:creationId xmlns:a16="http://schemas.microsoft.com/office/drawing/2014/main" id="{C62C37AD-8BB6-46DA-A8D0-5ACB1F620ED2}"/>
                    </a:ext>
                  </a:extLst>
                </p:cNvPr>
                <p:cNvSpPr/>
                <p:nvPr/>
              </p:nvSpPr>
              <p:spPr>
                <a:xfrm>
                  <a:off x="4445093" y="658673"/>
                  <a:ext cx="476102" cy="1233384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D92D11F6-2FEA-4EFA-A618-273AAD096CA6}"/>
                  </a:ext>
                </a:extLst>
              </p:cNvPr>
              <p:cNvGrpSpPr/>
              <p:nvPr/>
            </p:nvGrpSpPr>
            <p:grpSpPr>
              <a:xfrm>
                <a:off x="4323173" y="1060398"/>
                <a:ext cx="598022" cy="305464"/>
                <a:chOff x="4323173" y="658673"/>
                <a:chExt cx="598022" cy="1233384"/>
              </a:xfrm>
              <a:solidFill>
                <a:srgbClr val="FFFF00"/>
              </a:solidFill>
            </p:grpSpPr>
            <p:sp>
              <p:nvSpPr>
                <p:cNvPr id="488" name="正方形/長方形 487">
                  <a:extLst>
                    <a:ext uri="{FF2B5EF4-FFF2-40B4-BE49-F238E27FC236}">
                      <a16:creationId xmlns:a16="http://schemas.microsoft.com/office/drawing/2014/main" id="{396788C5-1571-4D0D-A964-740355699CAE}"/>
                    </a:ext>
                  </a:extLst>
                </p:cNvPr>
                <p:cNvSpPr/>
                <p:nvPr/>
              </p:nvSpPr>
              <p:spPr>
                <a:xfrm>
                  <a:off x="4323173" y="658673"/>
                  <a:ext cx="476102" cy="1233384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正方形/長方形 488">
                  <a:extLst>
                    <a:ext uri="{FF2B5EF4-FFF2-40B4-BE49-F238E27FC236}">
                      <a16:creationId xmlns:a16="http://schemas.microsoft.com/office/drawing/2014/main" id="{5694DD3D-50E3-4A85-87EA-DD90A0252C75}"/>
                    </a:ext>
                  </a:extLst>
                </p:cNvPr>
                <p:cNvSpPr/>
                <p:nvPr/>
              </p:nvSpPr>
              <p:spPr>
                <a:xfrm>
                  <a:off x="4445093" y="658673"/>
                  <a:ext cx="476102" cy="1233384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BFB1E2E5-28DF-468F-AA9B-95B0FC8C63CD}"/>
                </a:ext>
              </a:extLst>
            </p:cNvPr>
            <p:cNvGrpSpPr/>
            <p:nvPr/>
          </p:nvGrpSpPr>
          <p:grpSpPr>
            <a:xfrm rot="20700000">
              <a:off x="7018320" y="1572154"/>
              <a:ext cx="279068" cy="1930041"/>
              <a:chOff x="-167640" y="1554480"/>
              <a:chExt cx="279068" cy="1930041"/>
            </a:xfrm>
          </p:grpSpPr>
          <p:sp>
            <p:nvSpPr>
              <p:cNvPr id="14" name="四角形: 上の 2 つの角を丸める 13">
                <a:extLst>
                  <a:ext uri="{FF2B5EF4-FFF2-40B4-BE49-F238E27FC236}">
                    <a16:creationId xmlns:a16="http://schemas.microsoft.com/office/drawing/2014/main" id="{EE0226B2-D5FA-4769-8060-5D5F048C31BA}"/>
                  </a:ext>
                </a:extLst>
              </p:cNvPr>
              <p:cNvSpPr/>
              <p:nvPr/>
            </p:nvSpPr>
            <p:spPr>
              <a:xfrm>
                <a:off x="-167640" y="1554480"/>
                <a:ext cx="126668" cy="1930041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7" name="四角形: 上の 2 つの角を丸める 496">
                <a:extLst>
                  <a:ext uri="{FF2B5EF4-FFF2-40B4-BE49-F238E27FC236}">
                    <a16:creationId xmlns:a16="http://schemas.microsoft.com/office/drawing/2014/main" id="{BC153372-4AD0-475E-BED1-432077505E7D}"/>
                  </a:ext>
                </a:extLst>
              </p:cNvPr>
              <p:cNvSpPr/>
              <p:nvPr/>
            </p:nvSpPr>
            <p:spPr>
              <a:xfrm>
                <a:off x="-83820" y="1554480"/>
                <a:ext cx="126668" cy="1930041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8" name="四角形: 上の 2 つの角を丸める 497">
                <a:extLst>
                  <a:ext uri="{FF2B5EF4-FFF2-40B4-BE49-F238E27FC236}">
                    <a16:creationId xmlns:a16="http://schemas.microsoft.com/office/drawing/2014/main" id="{855F6DC6-15CF-4A1D-BB69-200EF7F083F9}"/>
                  </a:ext>
                </a:extLst>
              </p:cNvPr>
              <p:cNvSpPr/>
              <p:nvPr/>
            </p:nvSpPr>
            <p:spPr>
              <a:xfrm>
                <a:off x="-15240" y="1554480"/>
                <a:ext cx="126668" cy="1930041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10" name="グループ化 509">
              <a:extLst>
                <a:ext uri="{FF2B5EF4-FFF2-40B4-BE49-F238E27FC236}">
                  <a16:creationId xmlns:a16="http://schemas.microsoft.com/office/drawing/2014/main" id="{FDE280A5-2DEB-495A-A944-FF4384FB27DD}"/>
                </a:ext>
              </a:extLst>
            </p:cNvPr>
            <p:cNvGrpSpPr/>
            <p:nvPr/>
          </p:nvGrpSpPr>
          <p:grpSpPr>
            <a:xfrm>
              <a:off x="7079003" y="1907815"/>
              <a:ext cx="845667" cy="1580921"/>
              <a:chOff x="-1129581" y="2062370"/>
              <a:chExt cx="1285853" cy="2403820"/>
            </a:xfrm>
          </p:grpSpPr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72B43C3B-F5E1-4E17-8686-54E2DEA3CDA7}"/>
                  </a:ext>
                </a:extLst>
              </p:cNvPr>
              <p:cNvSpPr/>
              <p:nvPr/>
            </p:nvSpPr>
            <p:spPr>
              <a:xfrm>
                <a:off x="-1129581" y="2164750"/>
                <a:ext cx="1285853" cy="2301440"/>
              </a:xfrm>
              <a:custGeom>
                <a:avLst/>
                <a:gdLst>
                  <a:gd name="connsiteX0" fmla="*/ 856887 w 1285853"/>
                  <a:gd name="connsiteY0" fmla="*/ 350833 h 2301440"/>
                  <a:gd name="connsiteX1" fmla="*/ 825501 w 1285853"/>
                  <a:gd name="connsiteY1" fmla="*/ 353997 h 2301440"/>
                  <a:gd name="connsiteX2" fmla="*/ 825501 w 1285853"/>
                  <a:gd name="connsiteY2" fmla="*/ 596900 h 2301440"/>
                  <a:gd name="connsiteX3" fmla="*/ 881041 w 1285853"/>
                  <a:gd name="connsiteY3" fmla="*/ 596900 h 2301440"/>
                  <a:gd name="connsiteX4" fmla="*/ 1107375 w 1285853"/>
                  <a:gd name="connsiteY4" fmla="*/ 666036 h 2301440"/>
                  <a:gd name="connsiteX5" fmla="*/ 1120242 w 1285853"/>
                  <a:gd name="connsiteY5" fmla="*/ 676652 h 2301440"/>
                  <a:gd name="connsiteX6" fmla="*/ 1120877 w 1285853"/>
                  <a:gd name="connsiteY6" fmla="*/ 674605 h 2301440"/>
                  <a:gd name="connsiteX7" fmla="*/ 1126352 w 1285853"/>
                  <a:gd name="connsiteY7" fmla="*/ 620298 h 2301440"/>
                  <a:gd name="connsiteX8" fmla="*/ 856887 w 1285853"/>
                  <a:gd name="connsiteY8" fmla="*/ 350833 h 2301440"/>
                  <a:gd name="connsiteX9" fmla="*/ 514347 w 1285853"/>
                  <a:gd name="connsiteY9" fmla="*/ 0 h 2301440"/>
                  <a:gd name="connsiteX10" fmla="*/ 771507 w 1285853"/>
                  <a:gd name="connsiteY10" fmla="*/ 0 h 2301440"/>
                  <a:gd name="connsiteX11" fmla="*/ 825501 w 1285853"/>
                  <a:gd name="connsiteY11" fmla="*/ 53994 h 2301440"/>
                  <a:gd name="connsiteX12" fmla="*/ 825501 w 1285853"/>
                  <a:gd name="connsiteY12" fmla="*/ 222555 h 2301440"/>
                  <a:gd name="connsiteX13" fmla="*/ 856888 w 1285853"/>
                  <a:gd name="connsiteY13" fmla="*/ 219391 h 2301440"/>
                  <a:gd name="connsiteX14" fmla="*/ 1257795 w 1285853"/>
                  <a:gd name="connsiteY14" fmla="*/ 620298 h 2301440"/>
                  <a:gd name="connsiteX15" fmla="*/ 1226290 w 1285853"/>
                  <a:gd name="connsiteY15" fmla="*/ 776349 h 2301440"/>
                  <a:gd name="connsiteX16" fmla="*/ 1221767 w 1285853"/>
                  <a:gd name="connsiteY16" fmla="*/ 784682 h 2301440"/>
                  <a:gd name="connsiteX17" fmla="*/ 1254041 w 1285853"/>
                  <a:gd name="connsiteY17" fmla="*/ 844141 h 2301440"/>
                  <a:gd name="connsiteX18" fmla="*/ 1285853 w 1285853"/>
                  <a:gd name="connsiteY18" fmla="*/ 1001712 h 2301440"/>
                  <a:gd name="connsiteX19" fmla="*/ 1285853 w 1285853"/>
                  <a:gd name="connsiteY19" fmla="*/ 2161745 h 2301440"/>
                  <a:gd name="connsiteX20" fmla="*/ 1146158 w 1285853"/>
                  <a:gd name="connsiteY20" fmla="*/ 2301440 h 2301440"/>
                  <a:gd name="connsiteX21" fmla="*/ 139695 w 1285853"/>
                  <a:gd name="connsiteY21" fmla="*/ 2301440 h 2301440"/>
                  <a:gd name="connsiteX22" fmla="*/ 0 w 1285853"/>
                  <a:gd name="connsiteY22" fmla="*/ 2161745 h 2301440"/>
                  <a:gd name="connsiteX23" fmla="*/ 0 w 1285853"/>
                  <a:gd name="connsiteY23" fmla="*/ 1001712 h 2301440"/>
                  <a:gd name="connsiteX24" fmla="*/ 404812 w 1285853"/>
                  <a:gd name="connsiteY24" fmla="*/ 596900 h 2301440"/>
                  <a:gd name="connsiteX25" fmla="*/ 458340 w 1285853"/>
                  <a:gd name="connsiteY25" fmla="*/ 596900 h 2301440"/>
                  <a:gd name="connsiteX26" fmla="*/ 460353 w 1285853"/>
                  <a:gd name="connsiteY26" fmla="*/ 576929 h 2301440"/>
                  <a:gd name="connsiteX27" fmla="*/ 460353 w 1285853"/>
                  <a:gd name="connsiteY27" fmla="*/ 53994 h 2301440"/>
                  <a:gd name="connsiteX28" fmla="*/ 514347 w 1285853"/>
                  <a:gd name="connsiteY28" fmla="*/ 0 h 230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5853" h="2301440">
                    <a:moveTo>
                      <a:pt x="856887" y="350833"/>
                    </a:moveTo>
                    <a:lnTo>
                      <a:pt x="825501" y="353997"/>
                    </a:lnTo>
                    <a:lnTo>
                      <a:pt x="825501" y="596900"/>
                    </a:lnTo>
                    <a:lnTo>
                      <a:pt x="881041" y="596900"/>
                    </a:lnTo>
                    <a:cubicBezTo>
                      <a:pt x="964880" y="596900"/>
                      <a:pt x="1042767" y="622387"/>
                      <a:pt x="1107375" y="666036"/>
                    </a:cubicBezTo>
                    <a:lnTo>
                      <a:pt x="1120242" y="676652"/>
                    </a:lnTo>
                    <a:lnTo>
                      <a:pt x="1120877" y="674605"/>
                    </a:lnTo>
                    <a:cubicBezTo>
                      <a:pt x="1124467" y="657063"/>
                      <a:pt x="1126352" y="638901"/>
                      <a:pt x="1126352" y="620298"/>
                    </a:cubicBezTo>
                    <a:cubicBezTo>
                      <a:pt x="1126352" y="471477"/>
                      <a:pt x="1005708" y="350833"/>
                      <a:pt x="856887" y="350833"/>
                    </a:cubicBezTo>
                    <a:close/>
                    <a:moveTo>
                      <a:pt x="514347" y="0"/>
                    </a:moveTo>
                    <a:lnTo>
                      <a:pt x="771507" y="0"/>
                    </a:lnTo>
                    <a:cubicBezTo>
                      <a:pt x="801327" y="0"/>
                      <a:pt x="825501" y="24174"/>
                      <a:pt x="825501" y="53994"/>
                    </a:cubicBezTo>
                    <a:lnTo>
                      <a:pt x="825501" y="222555"/>
                    </a:lnTo>
                    <a:lnTo>
                      <a:pt x="856888" y="219391"/>
                    </a:lnTo>
                    <a:cubicBezTo>
                      <a:pt x="1078303" y="219391"/>
                      <a:pt x="1257795" y="398883"/>
                      <a:pt x="1257795" y="620298"/>
                    </a:cubicBezTo>
                    <a:cubicBezTo>
                      <a:pt x="1257795" y="675652"/>
                      <a:pt x="1246577" y="728385"/>
                      <a:pt x="1226290" y="776349"/>
                    </a:cubicBezTo>
                    <a:lnTo>
                      <a:pt x="1221767" y="784682"/>
                    </a:lnTo>
                    <a:lnTo>
                      <a:pt x="1254041" y="844141"/>
                    </a:lnTo>
                    <a:cubicBezTo>
                      <a:pt x="1274525" y="892572"/>
                      <a:pt x="1285853" y="945819"/>
                      <a:pt x="1285853" y="1001712"/>
                    </a:cubicBezTo>
                    <a:lnTo>
                      <a:pt x="1285853" y="2161745"/>
                    </a:lnTo>
                    <a:cubicBezTo>
                      <a:pt x="1285853" y="2238896"/>
                      <a:pt x="1223309" y="2301440"/>
                      <a:pt x="1146158" y="2301440"/>
                    </a:cubicBezTo>
                    <a:lnTo>
                      <a:pt x="139695" y="2301440"/>
                    </a:lnTo>
                    <a:cubicBezTo>
                      <a:pt x="62544" y="2301440"/>
                      <a:pt x="0" y="2238896"/>
                      <a:pt x="0" y="2161745"/>
                    </a:cubicBezTo>
                    <a:lnTo>
                      <a:pt x="0" y="1001712"/>
                    </a:lnTo>
                    <a:cubicBezTo>
                      <a:pt x="0" y="778141"/>
                      <a:pt x="181241" y="596900"/>
                      <a:pt x="404812" y="596900"/>
                    </a:cubicBezTo>
                    <a:lnTo>
                      <a:pt x="458340" y="596900"/>
                    </a:lnTo>
                    <a:lnTo>
                      <a:pt x="460353" y="576929"/>
                    </a:lnTo>
                    <a:lnTo>
                      <a:pt x="460353" y="53994"/>
                    </a:lnTo>
                    <a:cubicBezTo>
                      <a:pt x="460353" y="24174"/>
                      <a:pt x="484527" y="0"/>
                      <a:pt x="51434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F28CC3EA-44D8-4E96-981C-B0FA9FD5AD77}"/>
                  </a:ext>
                </a:extLst>
              </p:cNvPr>
              <p:cNvSpPr/>
              <p:nvPr/>
            </p:nvSpPr>
            <p:spPr>
              <a:xfrm>
                <a:off x="-1039433" y="3276118"/>
                <a:ext cx="1074420" cy="81772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四角形: 上の 2 つの角を丸める 512">
                <a:extLst>
                  <a:ext uri="{FF2B5EF4-FFF2-40B4-BE49-F238E27FC236}">
                    <a16:creationId xmlns:a16="http://schemas.microsoft.com/office/drawing/2014/main" id="{1464FDFE-811F-4921-9F85-E8C91C4CD18E}"/>
                  </a:ext>
                </a:extLst>
              </p:cNvPr>
              <p:cNvSpPr/>
              <p:nvPr/>
            </p:nvSpPr>
            <p:spPr>
              <a:xfrm>
                <a:off x="-693421" y="2062370"/>
                <a:ext cx="419101" cy="287638"/>
              </a:xfrm>
              <a:prstGeom prst="round2Same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6CB6BE4E-2D5C-4ABE-884E-6BB3DB308E3B}"/>
                </a:ext>
              </a:extLst>
            </p:cNvPr>
            <p:cNvGrpSpPr/>
            <p:nvPr/>
          </p:nvGrpSpPr>
          <p:grpSpPr>
            <a:xfrm>
              <a:off x="7252179" y="3214550"/>
              <a:ext cx="1465579" cy="293064"/>
              <a:chOff x="4570924" y="615288"/>
              <a:chExt cx="1465579" cy="293064"/>
            </a:xfrm>
          </p:grpSpPr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FA41455D-A5A4-401F-BBA9-E3A873C99D75}"/>
                  </a:ext>
                </a:extLst>
              </p:cNvPr>
              <p:cNvSpPr/>
              <p:nvPr/>
            </p:nvSpPr>
            <p:spPr>
              <a:xfrm>
                <a:off x="4570924" y="615288"/>
                <a:ext cx="1366519" cy="239724"/>
              </a:xfrm>
              <a:prstGeom prst="roundRect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四角形: 角を丸くする 524">
                <a:extLst>
                  <a:ext uri="{FF2B5EF4-FFF2-40B4-BE49-F238E27FC236}">
                    <a16:creationId xmlns:a16="http://schemas.microsoft.com/office/drawing/2014/main" id="{8F727150-133D-49EC-968E-1118B6EE3788}"/>
                  </a:ext>
                </a:extLst>
              </p:cNvPr>
              <p:cNvSpPr/>
              <p:nvPr/>
            </p:nvSpPr>
            <p:spPr>
              <a:xfrm>
                <a:off x="4669984" y="668628"/>
                <a:ext cx="1366519" cy="239724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C654F0CF-7750-48A6-BF1F-1A175EF63984}"/>
                </a:ext>
              </a:extLst>
            </p:cNvPr>
            <p:cNvGrpSpPr/>
            <p:nvPr/>
          </p:nvGrpSpPr>
          <p:grpSpPr>
            <a:xfrm>
              <a:off x="6804402" y="2111835"/>
              <a:ext cx="2196309" cy="1421505"/>
              <a:chOff x="4077492" y="1852160"/>
              <a:chExt cx="2196309" cy="1421505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C6D2A281-1080-4805-8168-CF88615BCFDD}"/>
                  </a:ext>
                </a:extLst>
              </p:cNvPr>
              <p:cNvSpPr/>
              <p:nvPr/>
            </p:nvSpPr>
            <p:spPr>
              <a:xfrm>
                <a:off x="4146549" y="1981678"/>
                <a:ext cx="2063750" cy="1291987"/>
              </a:xfrm>
              <a:custGeom>
                <a:avLst/>
                <a:gdLst>
                  <a:gd name="connsiteX0" fmla="*/ 1829196 w 2063750"/>
                  <a:gd name="connsiteY0" fmla="*/ 890189 h 1291987"/>
                  <a:gd name="connsiteX1" fmla="*/ 1802927 w 2063750"/>
                  <a:gd name="connsiteY1" fmla="*/ 1235390 h 1291987"/>
                  <a:gd name="connsiteX2" fmla="*/ 1847876 w 2063750"/>
                  <a:gd name="connsiteY2" fmla="*/ 1235390 h 1291987"/>
                  <a:gd name="connsiteX3" fmla="*/ 1897551 w 2063750"/>
                  <a:gd name="connsiteY3" fmla="*/ 890189 h 1291987"/>
                  <a:gd name="connsiteX4" fmla="*/ 1697268 w 2063750"/>
                  <a:gd name="connsiteY4" fmla="*/ 890189 h 1291987"/>
                  <a:gd name="connsiteX5" fmla="*/ 1669207 w 2063750"/>
                  <a:gd name="connsiteY5" fmla="*/ 1235390 h 1291987"/>
                  <a:gd name="connsiteX6" fmla="*/ 1757595 w 2063750"/>
                  <a:gd name="connsiteY6" fmla="*/ 1235390 h 1291987"/>
                  <a:gd name="connsiteX7" fmla="*/ 1783864 w 2063750"/>
                  <a:gd name="connsiteY7" fmla="*/ 890189 h 1291987"/>
                  <a:gd name="connsiteX8" fmla="*/ 1565273 w 2063750"/>
                  <a:gd name="connsiteY8" fmla="*/ 890189 h 1291987"/>
                  <a:gd name="connsiteX9" fmla="*/ 1544518 w 2063750"/>
                  <a:gd name="connsiteY9" fmla="*/ 1235390 h 1291987"/>
                  <a:gd name="connsiteX10" fmla="*/ 1627779 w 2063750"/>
                  <a:gd name="connsiteY10" fmla="*/ 1235390 h 1291987"/>
                  <a:gd name="connsiteX11" fmla="*/ 1652325 w 2063750"/>
                  <a:gd name="connsiteY11" fmla="*/ 890189 h 1291987"/>
                  <a:gd name="connsiteX12" fmla="*/ 1437174 w 2063750"/>
                  <a:gd name="connsiteY12" fmla="*/ 890189 h 1291987"/>
                  <a:gd name="connsiteX13" fmla="*/ 1419659 w 2063750"/>
                  <a:gd name="connsiteY13" fmla="*/ 1235390 h 1291987"/>
                  <a:gd name="connsiteX14" fmla="*/ 1506316 w 2063750"/>
                  <a:gd name="connsiteY14" fmla="*/ 1235390 h 1291987"/>
                  <a:gd name="connsiteX15" fmla="*/ 1523830 w 2063750"/>
                  <a:gd name="connsiteY15" fmla="*/ 890189 h 1291987"/>
                  <a:gd name="connsiteX16" fmla="*/ 1309226 w 2063750"/>
                  <a:gd name="connsiteY16" fmla="*/ 890189 h 1291987"/>
                  <a:gd name="connsiteX17" fmla="*/ 1299796 w 2063750"/>
                  <a:gd name="connsiteY17" fmla="*/ 1235390 h 1291987"/>
                  <a:gd name="connsiteX18" fmla="*/ 1381101 w 2063750"/>
                  <a:gd name="connsiteY18" fmla="*/ 1235390 h 1291987"/>
                  <a:gd name="connsiteX19" fmla="*/ 1395345 w 2063750"/>
                  <a:gd name="connsiteY19" fmla="*/ 890189 h 1291987"/>
                  <a:gd name="connsiteX20" fmla="*/ 1182655 w 2063750"/>
                  <a:gd name="connsiteY20" fmla="*/ 890189 h 1291987"/>
                  <a:gd name="connsiteX21" fmla="*/ 1177576 w 2063750"/>
                  <a:gd name="connsiteY21" fmla="*/ 1235390 h 1291987"/>
                  <a:gd name="connsiteX22" fmla="*/ 1264588 w 2063750"/>
                  <a:gd name="connsiteY22" fmla="*/ 1235390 h 1291987"/>
                  <a:gd name="connsiteX23" fmla="*/ 1271031 w 2063750"/>
                  <a:gd name="connsiteY23" fmla="*/ 890189 h 1291987"/>
                  <a:gd name="connsiteX24" fmla="*/ 1056396 w 2063750"/>
                  <a:gd name="connsiteY24" fmla="*/ 890189 h 1291987"/>
                  <a:gd name="connsiteX25" fmla="*/ 1056396 w 2063750"/>
                  <a:gd name="connsiteY25" fmla="*/ 1235390 h 1291987"/>
                  <a:gd name="connsiteX26" fmla="*/ 1140601 w 2063750"/>
                  <a:gd name="connsiteY26" fmla="*/ 1235390 h 1291987"/>
                  <a:gd name="connsiteX27" fmla="*/ 1142543 w 2063750"/>
                  <a:gd name="connsiteY27" fmla="*/ 890189 h 1291987"/>
                  <a:gd name="connsiteX28" fmla="*/ 922626 w 2063750"/>
                  <a:gd name="connsiteY28" fmla="*/ 890189 h 1291987"/>
                  <a:gd name="connsiteX29" fmla="*/ 924568 w 2063750"/>
                  <a:gd name="connsiteY29" fmla="*/ 1235390 h 1291987"/>
                  <a:gd name="connsiteX30" fmla="*/ 1010677 w 2063750"/>
                  <a:gd name="connsiteY30" fmla="*/ 1235390 h 1291987"/>
                  <a:gd name="connsiteX31" fmla="*/ 1010677 w 2063750"/>
                  <a:gd name="connsiteY31" fmla="*/ 890189 h 1291987"/>
                  <a:gd name="connsiteX32" fmla="*/ 796906 w 2063750"/>
                  <a:gd name="connsiteY32" fmla="*/ 890189 h 1291987"/>
                  <a:gd name="connsiteX33" fmla="*/ 803349 w 2063750"/>
                  <a:gd name="connsiteY33" fmla="*/ 1235390 h 1291987"/>
                  <a:gd name="connsiteX34" fmla="*/ 887593 w 2063750"/>
                  <a:gd name="connsiteY34" fmla="*/ 1235390 h 1291987"/>
                  <a:gd name="connsiteX35" fmla="*/ 882514 w 2063750"/>
                  <a:gd name="connsiteY35" fmla="*/ 890189 h 1291987"/>
                  <a:gd name="connsiteX36" fmla="*/ 672677 w 2063750"/>
                  <a:gd name="connsiteY36" fmla="*/ 890189 h 1291987"/>
                  <a:gd name="connsiteX37" fmla="*/ 686921 w 2063750"/>
                  <a:gd name="connsiteY37" fmla="*/ 1235390 h 1291987"/>
                  <a:gd name="connsiteX38" fmla="*/ 768141 w 2063750"/>
                  <a:gd name="connsiteY38" fmla="*/ 1235390 h 1291987"/>
                  <a:gd name="connsiteX39" fmla="*/ 758711 w 2063750"/>
                  <a:gd name="connsiteY39" fmla="*/ 890189 h 1291987"/>
                  <a:gd name="connsiteX40" fmla="*/ 549135 w 2063750"/>
                  <a:gd name="connsiteY40" fmla="*/ 890189 h 1291987"/>
                  <a:gd name="connsiteX41" fmla="*/ 566649 w 2063750"/>
                  <a:gd name="connsiteY41" fmla="*/ 1235390 h 1291987"/>
                  <a:gd name="connsiteX42" fmla="*/ 648363 w 2063750"/>
                  <a:gd name="connsiteY42" fmla="*/ 1235390 h 1291987"/>
                  <a:gd name="connsiteX43" fmla="*/ 630848 w 2063750"/>
                  <a:gd name="connsiteY43" fmla="*/ 890189 h 1291987"/>
                  <a:gd name="connsiteX44" fmla="*/ 420950 w 2063750"/>
                  <a:gd name="connsiteY44" fmla="*/ 890189 h 1291987"/>
                  <a:gd name="connsiteX45" fmla="*/ 445495 w 2063750"/>
                  <a:gd name="connsiteY45" fmla="*/ 1235390 h 1291987"/>
                  <a:gd name="connsiteX46" fmla="*/ 528447 w 2063750"/>
                  <a:gd name="connsiteY46" fmla="*/ 1235390 h 1291987"/>
                  <a:gd name="connsiteX47" fmla="*/ 507692 w 2063750"/>
                  <a:gd name="connsiteY47" fmla="*/ 890189 h 1291987"/>
                  <a:gd name="connsiteX48" fmla="*/ 279884 w 2063750"/>
                  <a:gd name="connsiteY48" fmla="*/ 890189 h 1291987"/>
                  <a:gd name="connsiteX49" fmla="*/ 306153 w 2063750"/>
                  <a:gd name="connsiteY49" fmla="*/ 1235390 h 1291987"/>
                  <a:gd name="connsiteX50" fmla="*/ 404067 w 2063750"/>
                  <a:gd name="connsiteY50" fmla="*/ 1235390 h 1291987"/>
                  <a:gd name="connsiteX51" fmla="*/ 376006 w 2063750"/>
                  <a:gd name="connsiteY51" fmla="*/ 890189 h 1291987"/>
                  <a:gd name="connsiteX52" fmla="*/ 166198 w 2063750"/>
                  <a:gd name="connsiteY52" fmla="*/ 890189 h 1291987"/>
                  <a:gd name="connsiteX53" fmla="*/ 215872 w 2063750"/>
                  <a:gd name="connsiteY53" fmla="*/ 1235390 h 1291987"/>
                  <a:gd name="connsiteX54" fmla="*/ 260820 w 2063750"/>
                  <a:gd name="connsiteY54" fmla="*/ 1235390 h 1291987"/>
                  <a:gd name="connsiteX55" fmla="*/ 234552 w 2063750"/>
                  <a:gd name="connsiteY55" fmla="*/ 890189 h 1291987"/>
                  <a:gd name="connsiteX56" fmla="*/ 1861752 w 2063750"/>
                  <a:gd name="connsiteY56" fmla="*/ 462358 h 1291987"/>
                  <a:gd name="connsiteX57" fmla="*/ 1834094 w 2063750"/>
                  <a:gd name="connsiteY57" fmla="*/ 825816 h 1291987"/>
                  <a:gd name="connsiteX58" fmla="*/ 1906814 w 2063750"/>
                  <a:gd name="connsiteY58" fmla="*/ 825816 h 1291987"/>
                  <a:gd name="connsiteX59" fmla="*/ 1959116 w 2063750"/>
                  <a:gd name="connsiteY59" fmla="*/ 462358 h 1291987"/>
                  <a:gd name="connsiteX60" fmla="*/ 1732045 w 2063750"/>
                  <a:gd name="connsiteY60" fmla="*/ 462358 h 1291987"/>
                  <a:gd name="connsiteX61" fmla="*/ 1702500 w 2063750"/>
                  <a:gd name="connsiteY61" fmla="*/ 825816 h 1291987"/>
                  <a:gd name="connsiteX62" fmla="*/ 1788762 w 2063750"/>
                  <a:gd name="connsiteY62" fmla="*/ 825816 h 1291987"/>
                  <a:gd name="connsiteX63" fmla="*/ 1816420 w 2063750"/>
                  <a:gd name="connsiteY63" fmla="*/ 462358 h 1291987"/>
                  <a:gd name="connsiteX64" fmla="*/ 1590996 w 2063750"/>
                  <a:gd name="connsiteY64" fmla="*/ 462358 h 1291987"/>
                  <a:gd name="connsiteX65" fmla="*/ 1569143 w 2063750"/>
                  <a:gd name="connsiteY65" fmla="*/ 825816 h 1291987"/>
                  <a:gd name="connsiteX66" fmla="*/ 1656902 w 2063750"/>
                  <a:gd name="connsiteY66" fmla="*/ 825816 h 1291987"/>
                  <a:gd name="connsiteX67" fmla="*/ 1682746 w 2063750"/>
                  <a:gd name="connsiteY67" fmla="*/ 462358 h 1291987"/>
                  <a:gd name="connsiteX68" fmla="*/ 1458881 w 2063750"/>
                  <a:gd name="connsiteY68" fmla="*/ 462358 h 1291987"/>
                  <a:gd name="connsiteX69" fmla="*/ 1440440 w 2063750"/>
                  <a:gd name="connsiteY69" fmla="*/ 825816 h 1291987"/>
                  <a:gd name="connsiteX70" fmla="*/ 1527096 w 2063750"/>
                  <a:gd name="connsiteY70" fmla="*/ 825816 h 1291987"/>
                  <a:gd name="connsiteX71" fmla="*/ 1545536 w 2063750"/>
                  <a:gd name="connsiteY71" fmla="*/ 462358 h 1291987"/>
                  <a:gd name="connsiteX72" fmla="*/ 1320913 w 2063750"/>
                  <a:gd name="connsiteY72" fmla="*/ 462358 h 1291987"/>
                  <a:gd name="connsiteX73" fmla="*/ 1310984 w 2063750"/>
                  <a:gd name="connsiteY73" fmla="*/ 825816 h 1291987"/>
                  <a:gd name="connsiteX74" fmla="*/ 1398001 w 2063750"/>
                  <a:gd name="connsiteY74" fmla="*/ 825816 h 1291987"/>
                  <a:gd name="connsiteX75" fmla="*/ 1412998 w 2063750"/>
                  <a:gd name="connsiteY75" fmla="*/ 462358 h 1291987"/>
                  <a:gd name="connsiteX76" fmla="*/ 1188950 w 2063750"/>
                  <a:gd name="connsiteY76" fmla="*/ 462358 h 1291987"/>
                  <a:gd name="connsiteX77" fmla="*/ 1183602 w 2063750"/>
                  <a:gd name="connsiteY77" fmla="*/ 825816 h 1291987"/>
                  <a:gd name="connsiteX78" fmla="*/ 1272233 w 2063750"/>
                  <a:gd name="connsiteY78" fmla="*/ 825816 h 1291987"/>
                  <a:gd name="connsiteX79" fmla="*/ 1279016 w 2063750"/>
                  <a:gd name="connsiteY79" fmla="*/ 462358 h 1291987"/>
                  <a:gd name="connsiteX80" fmla="*/ 1056396 w 2063750"/>
                  <a:gd name="connsiteY80" fmla="*/ 462358 h 1291987"/>
                  <a:gd name="connsiteX81" fmla="*/ 1056396 w 2063750"/>
                  <a:gd name="connsiteY81" fmla="*/ 825816 h 1291987"/>
                  <a:gd name="connsiteX82" fmla="*/ 1142905 w 2063750"/>
                  <a:gd name="connsiteY82" fmla="*/ 825816 h 1291987"/>
                  <a:gd name="connsiteX83" fmla="*/ 1144950 w 2063750"/>
                  <a:gd name="connsiteY83" fmla="*/ 462358 h 1291987"/>
                  <a:gd name="connsiteX84" fmla="*/ 920219 w 2063750"/>
                  <a:gd name="connsiteY84" fmla="*/ 462358 h 1291987"/>
                  <a:gd name="connsiteX85" fmla="*/ 922264 w 2063750"/>
                  <a:gd name="connsiteY85" fmla="*/ 825816 h 1291987"/>
                  <a:gd name="connsiteX86" fmla="*/ 1010677 w 2063750"/>
                  <a:gd name="connsiteY86" fmla="*/ 825816 h 1291987"/>
                  <a:gd name="connsiteX87" fmla="*/ 1010677 w 2063750"/>
                  <a:gd name="connsiteY87" fmla="*/ 462358 h 1291987"/>
                  <a:gd name="connsiteX88" fmla="*/ 788921 w 2063750"/>
                  <a:gd name="connsiteY88" fmla="*/ 462358 h 1291987"/>
                  <a:gd name="connsiteX89" fmla="*/ 795705 w 2063750"/>
                  <a:gd name="connsiteY89" fmla="*/ 825816 h 1291987"/>
                  <a:gd name="connsiteX90" fmla="*/ 881567 w 2063750"/>
                  <a:gd name="connsiteY90" fmla="*/ 825816 h 1291987"/>
                  <a:gd name="connsiteX91" fmla="*/ 876219 w 2063750"/>
                  <a:gd name="connsiteY91" fmla="*/ 462358 h 1291987"/>
                  <a:gd name="connsiteX92" fmla="*/ 655024 w 2063750"/>
                  <a:gd name="connsiteY92" fmla="*/ 462358 h 1291987"/>
                  <a:gd name="connsiteX93" fmla="*/ 670021 w 2063750"/>
                  <a:gd name="connsiteY93" fmla="*/ 825816 h 1291987"/>
                  <a:gd name="connsiteX94" fmla="*/ 756953 w 2063750"/>
                  <a:gd name="connsiteY94" fmla="*/ 825816 h 1291987"/>
                  <a:gd name="connsiteX95" fmla="*/ 747024 w 2063750"/>
                  <a:gd name="connsiteY95" fmla="*/ 462358 h 1291987"/>
                  <a:gd name="connsiteX96" fmla="*/ 527430 w 2063750"/>
                  <a:gd name="connsiteY96" fmla="*/ 462358 h 1291987"/>
                  <a:gd name="connsiteX97" fmla="*/ 545869 w 2063750"/>
                  <a:gd name="connsiteY97" fmla="*/ 825816 h 1291987"/>
                  <a:gd name="connsiteX98" fmla="*/ 627582 w 2063750"/>
                  <a:gd name="connsiteY98" fmla="*/ 825816 h 1291987"/>
                  <a:gd name="connsiteX99" fmla="*/ 609141 w 2063750"/>
                  <a:gd name="connsiteY99" fmla="*/ 462358 h 1291987"/>
                  <a:gd name="connsiteX100" fmla="*/ 390529 w 2063750"/>
                  <a:gd name="connsiteY100" fmla="*/ 462358 h 1291987"/>
                  <a:gd name="connsiteX101" fmla="*/ 416372 w 2063750"/>
                  <a:gd name="connsiteY101" fmla="*/ 825816 h 1291987"/>
                  <a:gd name="connsiteX102" fmla="*/ 503822 w 2063750"/>
                  <a:gd name="connsiteY102" fmla="*/ 825816 h 1291987"/>
                  <a:gd name="connsiteX103" fmla="*/ 481969 w 2063750"/>
                  <a:gd name="connsiteY103" fmla="*/ 462358 h 1291987"/>
                  <a:gd name="connsiteX104" fmla="*/ 247329 w 2063750"/>
                  <a:gd name="connsiteY104" fmla="*/ 462358 h 1291987"/>
                  <a:gd name="connsiteX105" fmla="*/ 274986 w 2063750"/>
                  <a:gd name="connsiteY105" fmla="*/ 825816 h 1291987"/>
                  <a:gd name="connsiteX106" fmla="*/ 370774 w 2063750"/>
                  <a:gd name="connsiteY106" fmla="*/ 825816 h 1291987"/>
                  <a:gd name="connsiteX107" fmla="*/ 341229 w 2063750"/>
                  <a:gd name="connsiteY107" fmla="*/ 462358 h 1291987"/>
                  <a:gd name="connsiteX108" fmla="*/ 104632 w 2063750"/>
                  <a:gd name="connsiteY108" fmla="*/ 462358 h 1291987"/>
                  <a:gd name="connsiteX109" fmla="*/ 156934 w 2063750"/>
                  <a:gd name="connsiteY109" fmla="*/ 825816 h 1291987"/>
                  <a:gd name="connsiteX110" fmla="*/ 229653 w 2063750"/>
                  <a:gd name="connsiteY110" fmla="*/ 825816 h 1291987"/>
                  <a:gd name="connsiteX111" fmla="*/ 201996 w 2063750"/>
                  <a:gd name="connsiteY111" fmla="*/ 462358 h 1291987"/>
                  <a:gd name="connsiteX112" fmla="*/ 0 w 2063750"/>
                  <a:gd name="connsiteY112" fmla="*/ 0 h 1291987"/>
                  <a:gd name="connsiteX113" fmla="*/ 38099 w 2063750"/>
                  <a:gd name="connsiteY113" fmla="*/ 0 h 1291987"/>
                  <a:gd name="connsiteX114" fmla="*/ 95940 w 2063750"/>
                  <a:gd name="connsiteY114" fmla="*/ 401953 h 1291987"/>
                  <a:gd name="connsiteX115" fmla="*/ 197399 w 2063750"/>
                  <a:gd name="connsiteY115" fmla="*/ 401953 h 1291987"/>
                  <a:gd name="connsiteX116" fmla="*/ 168635 w 2063750"/>
                  <a:gd name="connsiteY116" fmla="*/ 23944 h 1291987"/>
                  <a:gd name="connsiteX117" fmla="*/ 213967 w 2063750"/>
                  <a:gd name="connsiteY117" fmla="*/ 23944 h 1291987"/>
                  <a:gd name="connsiteX118" fmla="*/ 242732 w 2063750"/>
                  <a:gd name="connsiteY118" fmla="*/ 401953 h 1291987"/>
                  <a:gd name="connsiteX119" fmla="*/ 336319 w 2063750"/>
                  <a:gd name="connsiteY119" fmla="*/ 401953 h 1291987"/>
                  <a:gd name="connsiteX120" fmla="*/ 305592 w 2063750"/>
                  <a:gd name="connsiteY120" fmla="*/ 23946 h 1291987"/>
                  <a:gd name="connsiteX121" fmla="*/ 359355 w 2063750"/>
                  <a:gd name="connsiteY121" fmla="*/ 23946 h 1291987"/>
                  <a:gd name="connsiteX122" fmla="*/ 386233 w 2063750"/>
                  <a:gd name="connsiteY122" fmla="*/ 401953 h 1291987"/>
                  <a:gd name="connsiteX123" fmla="*/ 478337 w 2063750"/>
                  <a:gd name="connsiteY123" fmla="*/ 401953 h 1291987"/>
                  <a:gd name="connsiteX124" fmla="*/ 455610 w 2063750"/>
                  <a:gd name="connsiteY124" fmla="*/ 23946 h 1291987"/>
                  <a:gd name="connsiteX125" fmla="*/ 505187 w 2063750"/>
                  <a:gd name="connsiteY125" fmla="*/ 23946 h 1291987"/>
                  <a:gd name="connsiteX126" fmla="*/ 524365 w 2063750"/>
                  <a:gd name="connsiteY126" fmla="*/ 401953 h 1291987"/>
                  <a:gd name="connsiteX127" fmla="*/ 606076 w 2063750"/>
                  <a:gd name="connsiteY127" fmla="*/ 401953 h 1291987"/>
                  <a:gd name="connsiteX128" fmla="*/ 586897 w 2063750"/>
                  <a:gd name="connsiteY128" fmla="*/ 23945 h 1291987"/>
                  <a:gd name="connsiteX129" fmla="*/ 636934 w 2063750"/>
                  <a:gd name="connsiteY129" fmla="*/ 23945 h 1291987"/>
                  <a:gd name="connsiteX130" fmla="*/ 652531 w 2063750"/>
                  <a:gd name="connsiteY130" fmla="*/ 401953 h 1291987"/>
                  <a:gd name="connsiteX131" fmla="*/ 745374 w 2063750"/>
                  <a:gd name="connsiteY131" fmla="*/ 401953 h 1291987"/>
                  <a:gd name="connsiteX132" fmla="*/ 735048 w 2063750"/>
                  <a:gd name="connsiteY132" fmla="*/ 23946 h 1291987"/>
                  <a:gd name="connsiteX133" fmla="*/ 780739 w 2063750"/>
                  <a:gd name="connsiteY133" fmla="*/ 23946 h 1291987"/>
                  <a:gd name="connsiteX134" fmla="*/ 787794 w 2063750"/>
                  <a:gd name="connsiteY134" fmla="*/ 401953 h 1291987"/>
                  <a:gd name="connsiteX135" fmla="*/ 875330 w 2063750"/>
                  <a:gd name="connsiteY135" fmla="*/ 401953 h 1291987"/>
                  <a:gd name="connsiteX136" fmla="*/ 869769 w 2063750"/>
                  <a:gd name="connsiteY136" fmla="*/ 23947 h 1291987"/>
                  <a:gd name="connsiteX137" fmla="*/ 917753 w 2063750"/>
                  <a:gd name="connsiteY137" fmla="*/ 23947 h 1291987"/>
                  <a:gd name="connsiteX138" fmla="*/ 919880 w 2063750"/>
                  <a:gd name="connsiteY138" fmla="*/ 401953 h 1291987"/>
                  <a:gd name="connsiteX139" fmla="*/ 1010677 w 2063750"/>
                  <a:gd name="connsiteY139" fmla="*/ 401953 h 1291987"/>
                  <a:gd name="connsiteX140" fmla="*/ 1010677 w 2063750"/>
                  <a:gd name="connsiteY140" fmla="*/ 7618 h 1291987"/>
                  <a:gd name="connsiteX141" fmla="*/ 1056396 w 2063750"/>
                  <a:gd name="connsiteY141" fmla="*/ 7618 h 1291987"/>
                  <a:gd name="connsiteX142" fmla="*/ 1056396 w 2063750"/>
                  <a:gd name="connsiteY142" fmla="*/ 401953 h 1291987"/>
                  <a:gd name="connsiteX143" fmla="*/ 1145290 w 2063750"/>
                  <a:gd name="connsiteY143" fmla="*/ 401953 h 1291987"/>
                  <a:gd name="connsiteX144" fmla="*/ 1147416 w 2063750"/>
                  <a:gd name="connsiteY144" fmla="*/ 23947 h 1291987"/>
                  <a:gd name="connsiteX145" fmla="*/ 1195400 w 2063750"/>
                  <a:gd name="connsiteY145" fmla="*/ 23947 h 1291987"/>
                  <a:gd name="connsiteX146" fmla="*/ 1189839 w 2063750"/>
                  <a:gd name="connsiteY146" fmla="*/ 401953 h 1291987"/>
                  <a:gd name="connsiteX147" fmla="*/ 1280144 w 2063750"/>
                  <a:gd name="connsiteY147" fmla="*/ 401953 h 1291987"/>
                  <a:gd name="connsiteX148" fmla="*/ 1287199 w 2063750"/>
                  <a:gd name="connsiteY148" fmla="*/ 23946 h 1291987"/>
                  <a:gd name="connsiteX149" fmla="*/ 1332889 w 2063750"/>
                  <a:gd name="connsiteY149" fmla="*/ 23946 h 1291987"/>
                  <a:gd name="connsiteX150" fmla="*/ 1322563 w 2063750"/>
                  <a:gd name="connsiteY150" fmla="*/ 401953 h 1291987"/>
                  <a:gd name="connsiteX151" fmla="*/ 1415491 w 2063750"/>
                  <a:gd name="connsiteY151" fmla="*/ 401953 h 1291987"/>
                  <a:gd name="connsiteX152" fmla="*/ 1431088 w 2063750"/>
                  <a:gd name="connsiteY152" fmla="*/ 23945 h 1291987"/>
                  <a:gd name="connsiteX153" fmla="*/ 1481125 w 2063750"/>
                  <a:gd name="connsiteY153" fmla="*/ 23945 h 1291987"/>
                  <a:gd name="connsiteX154" fmla="*/ 1461946 w 2063750"/>
                  <a:gd name="connsiteY154" fmla="*/ 401953 h 1291987"/>
                  <a:gd name="connsiteX155" fmla="*/ 1548601 w 2063750"/>
                  <a:gd name="connsiteY155" fmla="*/ 401953 h 1291987"/>
                  <a:gd name="connsiteX156" fmla="*/ 1567779 w 2063750"/>
                  <a:gd name="connsiteY156" fmla="*/ 23946 h 1291987"/>
                  <a:gd name="connsiteX157" fmla="*/ 1617355 w 2063750"/>
                  <a:gd name="connsiteY157" fmla="*/ 23946 h 1291987"/>
                  <a:gd name="connsiteX158" fmla="*/ 1594628 w 2063750"/>
                  <a:gd name="connsiteY158" fmla="*/ 401953 h 1291987"/>
                  <a:gd name="connsiteX159" fmla="*/ 1687041 w 2063750"/>
                  <a:gd name="connsiteY159" fmla="*/ 401953 h 1291987"/>
                  <a:gd name="connsiteX160" fmla="*/ 1713919 w 2063750"/>
                  <a:gd name="connsiteY160" fmla="*/ 23946 h 1291987"/>
                  <a:gd name="connsiteX161" fmla="*/ 1767682 w 2063750"/>
                  <a:gd name="connsiteY161" fmla="*/ 23946 h 1291987"/>
                  <a:gd name="connsiteX162" fmla="*/ 1736955 w 2063750"/>
                  <a:gd name="connsiteY162" fmla="*/ 401953 h 1291987"/>
                  <a:gd name="connsiteX163" fmla="*/ 1821016 w 2063750"/>
                  <a:gd name="connsiteY163" fmla="*/ 401953 h 1291987"/>
                  <a:gd name="connsiteX164" fmla="*/ 1849781 w 2063750"/>
                  <a:gd name="connsiteY164" fmla="*/ 23945 h 1291987"/>
                  <a:gd name="connsiteX165" fmla="*/ 1895113 w 2063750"/>
                  <a:gd name="connsiteY165" fmla="*/ 23945 h 1291987"/>
                  <a:gd name="connsiteX166" fmla="*/ 1866348 w 2063750"/>
                  <a:gd name="connsiteY166" fmla="*/ 401953 h 1291987"/>
                  <a:gd name="connsiteX167" fmla="*/ 1967808 w 2063750"/>
                  <a:gd name="connsiteY167" fmla="*/ 401953 h 1291987"/>
                  <a:gd name="connsiteX168" fmla="*/ 2025649 w 2063750"/>
                  <a:gd name="connsiteY168" fmla="*/ 0 h 1291987"/>
                  <a:gd name="connsiteX169" fmla="*/ 2063750 w 2063750"/>
                  <a:gd name="connsiteY169" fmla="*/ 0 h 1291987"/>
                  <a:gd name="connsiteX170" fmla="*/ 1885331 w 2063750"/>
                  <a:gd name="connsiteY170" fmla="*/ 1239878 h 1291987"/>
                  <a:gd name="connsiteX171" fmla="*/ 1886347 w 2063750"/>
                  <a:gd name="connsiteY171" fmla="*/ 1240894 h 1291987"/>
                  <a:gd name="connsiteX172" fmla="*/ 1886347 w 2063750"/>
                  <a:gd name="connsiteY172" fmla="*/ 1262678 h 1291987"/>
                  <a:gd name="connsiteX173" fmla="*/ 1857038 w 2063750"/>
                  <a:gd name="connsiteY173" fmla="*/ 1291987 h 1291987"/>
                  <a:gd name="connsiteX174" fmla="*/ 206710 w 2063750"/>
                  <a:gd name="connsiteY174" fmla="*/ 1291987 h 1291987"/>
                  <a:gd name="connsiteX175" fmla="*/ 177401 w 2063750"/>
                  <a:gd name="connsiteY175" fmla="*/ 1262678 h 1291987"/>
                  <a:gd name="connsiteX176" fmla="*/ 177401 w 2063750"/>
                  <a:gd name="connsiteY176" fmla="*/ 1240894 h 1291987"/>
                  <a:gd name="connsiteX177" fmla="*/ 178419 w 2063750"/>
                  <a:gd name="connsiteY177" fmla="*/ 1239877 h 1291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</a:cxnLst>
                <a:rect l="l" t="t" r="r" b="b"/>
                <a:pathLst>
                  <a:path w="2063750" h="1291987">
                    <a:moveTo>
                      <a:pt x="1829196" y="890189"/>
                    </a:moveTo>
                    <a:lnTo>
                      <a:pt x="1802927" y="1235390"/>
                    </a:lnTo>
                    <a:lnTo>
                      <a:pt x="1847876" y="1235390"/>
                    </a:lnTo>
                    <a:lnTo>
                      <a:pt x="1897551" y="890189"/>
                    </a:lnTo>
                    <a:close/>
                    <a:moveTo>
                      <a:pt x="1697268" y="890189"/>
                    </a:moveTo>
                    <a:lnTo>
                      <a:pt x="1669207" y="1235390"/>
                    </a:lnTo>
                    <a:lnTo>
                      <a:pt x="1757595" y="1235390"/>
                    </a:lnTo>
                    <a:lnTo>
                      <a:pt x="1783864" y="890189"/>
                    </a:lnTo>
                    <a:close/>
                    <a:moveTo>
                      <a:pt x="1565273" y="890189"/>
                    </a:moveTo>
                    <a:lnTo>
                      <a:pt x="1544518" y="1235390"/>
                    </a:lnTo>
                    <a:lnTo>
                      <a:pt x="1627779" y="1235390"/>
                    </a:lnTo>
                    <a:lnTo>
                      <a:pt x="1652325" y="890189"/>
                    </a:lnTo>
                    <a:close/>
                    <a:moveTo>
                      <a:pt x="1437174" y="890189"/>
                    </a:moveTo>
                    <a:lnTo>
                      <a:pt x="1419659" y="1235390"/>
                    </a:lnTo>
                    <a:lnTo>
                      <a:pt x="1506316" y="1235390"/>
                    </a:lnTo>
                    <a:lnTo>
                      <a:pt x="1523830" y="890189"/>
                    </a:lnTo>
                    <a:close/>
                    <a:moveTo>
                      <a:pt x="1309226" y="890189"/>
                    </a:moveTo>
                    <a:lnTo>
                      <a:pt x="1299796" y="1235390"/>
                    </a:lnTo>
                    <a:lnTo>
                      <a:pt x="1381101" y="1235390"/>
                    </a:lnTo>
                    <a:lnTo>
                      <a:pt x="1395345" y="890189"/>
                    </a:lnTo>
                    <a:close/>
                    <a:moveTo>
                      <a:pt x="1182655" y="890189"/>
                    </a:moveTo>
                    <a:lnTo>
                      <a:pt x="1177576" y="1235390"/>
                    </a:lnTo>
                    <a:lnTo>
                      <a:pt x="1264588" y="1235390"/>
                    </a:lnTo>
                    <a:lnTo>
                      <a:pt x="1271031" y="890189"/>
                    </a:lnTo>
                    <a:close/>
                    <a:moveTo>
                      <a:pt x="1056396" y="890189"/>
                    </a:moveTo>
                    <a:lnTo>
                      <a:pt x="1056396" y="1235390"/>
                    </a:lnTo>
                    <a:lnTo>
                      <a:pt x="1140601" y="1235390"/>
                    </a:lnTo>
                    <a:lnTo>
                      <a:pt x="1142543" y="890189"/>
                    </a:lnTo>
                    <a:close/>
                    <a:moveTo>
                      <a:pt x="922626" y="890189"/>
                    </a:moveTo>
                    <a:lnTo>
                      <a:pt x="924568" y="1235390"/>
                    </a:lnTo>
                    <a:lnTo>
                      <a:pt x="1010677" y="1235390"/>
                    </a:lnTo>
                    <a:lnTo>
                      <a:pt x="1010677" y="890189"/>
                    </a:lnTo>
                    <a:close/>
                    <a:moveTo>
                      <a:pt x="796906" y="890189"/>
                    </a:moveTo>
                    <a:lnTo>
                      <a:pt x="803349" y="1235390"/>
                    </a:lnTo>
                    <a:lnTo>
                      <a:pt x="887593" y="1235390"/>
                    </a:lnTo>
                    <a:lnTo>
                      <a:pt x="882514" y="890189"/>
                    </a:lnTo>
                    <a:close/>
                    <a:moveTo>
                      <a:pt x="672677" y="890189"/>
                    </a:moveTo>
                    <a:lnTo>
                      <a:pt x="686921" y="1235390"/>
                    </a:lnTo>
                    <a:lnTo>
                      <a:pt x="768141" y="1235390"/>
                    </a:lnTo>
                    <a:lnTo>
                      <a:pt x="758711" y="890189"/>
                    </a:lnTo>
                    <a:close/>
                    <a:moveTo>
                      <a:pt x="549135" y="890189"/>
                    </a:moveTo>
                    <a:lnTo>
                      <a:pt x="566649" y="1235390"/>
                    </a:lnTo>
                    <a:lnTo>
                      <a:pt x="648363" y="1235390"/>
                    </a:lnTo>
                    <a:lnTo>
                      <a:pt x="630848" y="890189"/>
                    </a:lnTo>
                    <a:close/>
                    <a:moveTo>
                      <a:pt x="420950" y="890189"/>
                    </a:moveTo>
                    <a:lnTo>
                      <a:pt x="445495" y="1235390"/>
                    </a:lnTo>
                    <a:lnTo>
                      <a:pt x="528447" y="1235390"/>
                    </a:lnTo>
                    <a:lnTo>
                      <a:pt x="507692" y="890189"/>
                    </a:lnTo>
                    <a:close/>
                    <a:moveTo>
                      <a:pt x="279884" y="890189"/>
                    </a:moveTo>
                    <a:lnTo>
                      <a:pt x="306153" y="1235390"/>
                    </a:lnTo>
                    <a:lnTo>
                      <a:pt x="404067" y="1235390"/>
                    </a:lnTo>
                    <a:lnTo>
                      <a:pt x="376006" y="890189"/>
                    </a:lnTo>
                    <a:close/>
                    <a:moveTo>
                      <a:pt x="166198" y="890189"/>
                    </a:moveTo>
                    <a:lnTo>
                      <a:pt x="215872" y="1235390"/>
                    </a:lnTo>
                    <a:lnTo>
                      <a:pt x="260820" y="1235390"/>
                    </a:lnTo>
                    <a:lnTo>
                      <a:pt x="234552" y="890189"/>
                    </a:lnTo>
                    <a:close/>
                    <a:moveTo>
                      <a:pt x="1861752" y="462358"/>
                    </a:moveTo>
                    <a:lnTo>
                      <a:pt x="1834094" y="825816"/>
                    </a:lnTo>
                    <a:lnTo>
                      <a:pt x="1906814" y="825816"/>
                    </a:lnTo>
                    <a:lnTo>
                      <a:pt x="1959116" y="462358"/>
                    </a:lnTo>
                    <a:close/>
                    <a:moveTo>
                      <a:pt x="1732045" y="462358"/>
                    </a:moveTo>
                    <a:lnTo>
                      <a:pt x="1702500" y="825816"/>
                    </a:lnTo>
                    <a:lnTo>
                      <a:pt x="1788762" y="825816"/>
                    </a:lnTo>
                    <a:lnTo>
                      <a:pt x="1816420" y="462358"/>
                    </a:lnTo>
                    <a:close/>
                    <a:moveTo>
                      <a:pt x="1590996" y="462358"/>
                    </a:moveTo>
                    <a:lnTo>
                      <a:pt x="1569143" y="825816"/>
                    </a:lnTo>
                    <a:lnTo>
                      <a:pt x="1656902" y="825816"/>
                    </a:lnTo>
                    <a:lnTo>
                      <a:pt x="1682746" y="462358"/>
                    </a:lnTo>
                    <a:close/>
                    <a:moveTo>
                      <a:pt x="1458881" y="462358"/>
                    </a:moveTo>
                    <a:lnTo>
                      <a:pt x="1440440" y="825816"/>
                    </a:lnTo>
                    <a:lnTo>
                      <a:pt x="1527096" y="825816"/>
                    </a:lnTo>
                    <a:lnTo>
                      <a:pt x="1545536" y="462358"/>
                    </a:lnTo>
                    <a:close/>
                    <a:moveTo>
                      <a:pt x="1320913" y="462358"/>
                    </a:moveTo>
                    <a:lnTo>
                      <a:pt x="1310984" y="825816"/>
                    </a:lnTo>
                    <a:lnTo>
                      <a:pt x="1398001" y="825816"/>
                    </a:lnTo>
                    <a:lnTo>
                      <a:pt x="1412998" y="462358"/>
                    </a:lnTo>
                    <a:close/>
                    <a:moveTo>
                      <a:pt x="1188950" y="462358"/>
                    </a:moveTo>
                    <a:lnTo>
                      <a:pt x="1183602" y="825816"/>
                    </a:lnTo>
                    <a:lnTo>
                      <a:pt x="1272233" y="825816"/>
                    </a:lnTo>
                    <a:lnTo>
                      <a:pt x="1279016" y="462358"/>
                    </a:lnTo>
                    <a:close/>
                    <a:moveTo>
                      <a:pt x="1056396" y="462358"/>
                    </a:moveTo>
                    <a:lnTo>
                      <a:pt x="1056396" y="825816"/>
                    </a:lnTo>
                    <a:lnTo>
                      <a:pt x="1142905" y="825816"/>
                    </a:lnTo>
                    <a:lnTo>
                      <a:pt x="1144950" y="462358"/>
                    </a:lnTo>
                    <a:close/>
                    <a:moveTo>
                      <a:pt x="920219" y="462358"/>
                    </a:moveTo>
                    <a:lnTo>
                      <a:pt x="922264" y="825816"/>
                    </a:lnTo>
                    <a:lnTo>
                      <a:pt x="1010677" y="825816"/>
                    </a:lnTo>
                    <a:lnTo>
                      <a:pt x="1010677" y="462358"/>
                    </a:lnTo>
                    <a:close/>
                    <a:moveTo>
                      <a:pt x="788921" y="462358"/>
                    </a:moveTo>
                    <a:lnTo>
                      <a:pt x="795705" y="825816"/>
                    </a:lnTo>
                    <a:lnTo>
                      <a:pt x="881567" y="825816"/>
                    </a:lnTo>
                    <a:lnTo>
                      <a:pt x="876219" y="462358"/>
                    </a:lnTo>
                    <a:close/>
                    <a:moveTo>
                      <a:pt x="655024" y="462358"/>
                    </a:moveTo>
                    <a:lnTo>
                      <a:pt x="670021" y="825816"/>
                    </a:lnTo>
                    <a:lnTo>
                      <a:pt x="756953" y="825816"/>
                    </a:lnTo>
                    <a:lnTo>
                      <a:pt x="747024" y="462358"/>
                    </a:lnTo>
                    <a:close/>
                    <a:moveTo>
                      <a:pt x="527430" y="462358"/>
                    </a:moveTo>
                    <a:lnTo>
                      <a:pt x="545869" y="825816"/>
                    </a:lnTo>
                    <a:lnTo>
                      <a:pt x="627582" y="825816"/>
                    </a:lnTo>
                    <a:lnTo>
                      <a:pt x="609141" y="462358"/>
                    </a:lnTo>
                    <a:close/>
                    <a:moveTo>
                      <a:pt x="390529" y="462358"/>
                    </a:moveTo>
                    <a:lnTo>
                      <a:pt x="416372" y="825816"/>
                    </a:lnTo>
                    <a:lnTo>
                      <a:pt x="503822" y="825816"/>
                    </a:lnTo>
                    <a:lnTo>
                      <a:pt x="481969" y="462358"/>
                    </a:lnTo>
                    <a:close/>
                    <a:moveTo>
                      <a:pt x="247329" y="462358"/>
                    </a:moveTo>
                    <a:lnTo>
                      <a:pt x="274986" y="825816"/>
                    </a:lnTo>
                    <a:lnTo>
                      <a:pt x="370774" y="825816"/>
                    </a:lnTo>
                    <a:lnTo>
                      <a:pt x="341229" y="462358"/>
                    </a:lnTo>
                    <a:close/>
                    <a:moveTo>
                      <a:pt x="104632" y="462358"/>
                    </a:moveTo>
                    <a:lnTo>
                      <a:pt x="156934" y="825816"/>
                    </a:lnTo>
                    <a:lnTo>
                      <a:pt x="229653" y="825816"/>
                    </a:lnTo>
                    <a:lnTo>
                      <a:pt x="201996" y="462358"/>
                    </a:lnTo>
                    <a:close/>
                    <a:moveTo>
                      <a:pt x="0" y="0"/>
                    </a:moveTo>
                    <a:lnTo>
                      <a:pt x="38099" y="0"/>
                    </a:lnTo>
                    <a:lnTo>
                      <a:pt x="95940" y="401953"/>
                    </a:lnTo>
                    <a:lnTo>
                      <a:pt x="197399" y="401953"/>
                    </a:lnTo>
                    <a:lnTo>
                      <a:pt x="168635" y="23944"/>
                    </a:lnTo>
                    <a:lnTo>
                      <a:pt x="213967" y="23944"/>
                    </a:lnTo>
                    <a:lnTo>
                      <a:pt x="242732" y="401953"/>
                    </a:lnTo>
                    <a:lnTo>
                      <a:pt x="336319" y="401953"/>
                    </a:lnTo>
                    <a:lnTo>
                      <a:pt x="305592" y="23946"/>
                    </a:lnTo>
                    <a:lnTo>
                      <a:pt x="359355" y="23946"/>
                    </a:lnTo>
                    <a:lnTo>
                      <a:pt x="386233" y="401953"/>
                    </a:lnTo>
                    <a:lnTo>
                      <a:pt x="478337" y="401953"/>
                    </a:lnTo>
                    <a:lnTo>
                      <a:pt x="455610" y="23946"/>
                    </a:lnTo>
                    <a:lnTo>
                      <a:pt x="505187" y="23946"/>
                    </a:lnTo>
                    <a:lnTo>
                      <a:pt x="524365" y="401953"/>
                    </a:lnTo>
                    <a:lnTo>
                      <a:pt x="606076" y="401953"/>
                    </a:lnTo>
                    <a:lnTo>
                      <a:pt x="586897" y="23945"/>
                    </a:lnTo>
                    <a:lnTo>
                      <a:pt x="636934" y="23945"/>
                    </a:lnTo>
                    <a:lnTo>
                      <a:pt x="652531" y="401953"/>
                    </a:lnTo>
                    <a:lnTo>
                      <a:pt x="745374" y="401953"/>
                    </a:lnTo>
                    <a:lnTo>
                      <a:pt x="735048" y="23946"/>
                    </a:lnTo>
                    <a:lnTo>
                      <a:pt x="780739" y="23946"/>
                    </a:lnTo>
                    <a:lnTo>
                      <a:pt x="787794" y="401953"/>
                    </a:lnTo>
                    <a:lnTo>
                      <a:pt x="875330" y="401953"/>
                    </a:lnTo>
                    <a:lnTo>
                      <a:pt x="869769" y="23947"/>
                    </a:lnTo>
                    <a:lnTo>
                      <a:pt x="917753" y="23947"/>
                    </a:lnTo>
                    <a:lnTo>
                      <a:pt x="919880" y="401953"/>
                    </a:lnTo>
                    <a:lnTo>
                      <a:pt x="1010677" y="401953"/>
                    </a:lnTo>
                    <a:lnTo>
                      <a:pt x="1010677" y="7618"/>
                    </a:lnTo>
                    <a:lnTo>
                      <a:pt x="1056396" y="7618"/>
                    </a:lnTo>
                    <a:lnTo>
                      <a:pt x="1056396" y="401953"/>
                    </a:lnTo>
                    <a:lnTo>
                      <a:pt x="1145290" y="401953"/>
                    </a:lnTo>
                    <a:lnTo>
                      <a:pt x="1147416" y="23947"/>
                    </a:lnTo>
                    <a:lnTo>
                      <a:pt x="1195400" y="23947"/>
                    </a:lnTo>
                    <a:lnTo>
                      <a:pt x="1189839" y="401953"/>
                    </a:lnTo>
                    <a:lnTo>
                      <a:pt x="1280144" y="401953"/>
                    </a:lnTo>
                    <a:lnTo>
                      <a:pt x="1287199" y="23946"/>
                    </a:lnTo>
                    <a:lnTo>
                      <a:pt x="1332889" y="23946"/>
                    </a:lnTo>
                    <a:lnTo>
                      <a:pt x="1322563" y="401953"/>
                    </a:lnTo>
                    <a:lnTo>
                      <a:pt x="1415491" y="401953"/>
                    </a:lnTo>
                    <a:lnTo>
                      <a:pt x="1431088" y="23945"/>
                    </a:lnTo>
                    <a:lnTo>
                      <a:pt x="1481125" y="23945"/>
                    </a:lnTo>
                    <a:lnTo>
                      <a:pt x="1461946" y="401953"/>
                    </a:lnTo>
                    <a:lnTo>
                      <a:pt x="1548601" y="401953"/>
                    </a:lnTo>
                    <a:lnTo>
                      <a:pt x="1567779" y="23946"/>
                    </a:lnTo>
                    <a:lnTo>
                      <a:pt x="1617355" y="23946"/>
                    </a:lnTo>
                    <a:lnTo>
                      <a:pt x="1594628" y="401953"/>
                    </a:lnTo>
                    <a:lnTo>
                      <a:pt x="1687041" y="401953"/>
                    </a:lnTo>
                    <a:lnTo>
                      <a:pt x="1713919" y="23946"/>
                    </a:lnTo>
                    <a:lnTo>
                      <a:pt x="1767682" y="23946"/>
                    </a:lnTo>
                    <a:lnTo>
                      <a:pt x="1736955" y="401953"/>
                    </a:lnTo>
                    <a:lnTo>
                      <a:pt x="1821016" y="401953"/>
                    </a:lnTo>
                    <a:lnTo>
                      <a:pt x="1849781" y="23945"/>
                    </a:lnTo>
                    <a:lnTo>
                      <a:pt x="1895113" y="23945"/>
                    </a:lnTo>
                    <a:lnTo>
                      <a:pt x="1866348" y="401953"/>
                    </a:lnTo>
                    <a:lnTo>
                      <a:pt x="1967808" y="401953"/>
                    </a:lnTo>
                    <a:lnTo>
                      <a:pt x="2025649" y="0"/>
                    </a:lnTo>
                    <a:lnTo>
                      <a:pt x="2063750" y="0"/>
                    </a:lnTo>
                    <a:lnTo>
                      <a:pt x="1885331" y="1239878"/>
                    </a:lnTo>
                    <a:lnTo>
                      <a:pt x="1886347" y="1240894"/>
                    </a:lnTo>
                    <a:lnTo>
                      <a:pt x="1886347" y="1262678"/>
                    </a:lnTo>
                    <a:cubicBezTo>
                      <a:pt x="1886347" y="1278865"/>
                      <a:pt x="1873225" y="1291987"/>
                      <a:pt x="1857038" y="1291987"/>
                    </a:cubicBezTo>
                    <a:lnTo>
                      <a:pt x="206710" y="1291987"/>
                    </a:lnTo>
                    <a:cubicBezTo>
                      <a:pt x="190523" y="1291987"/>
                      <a:pt x="177401" y="1278865"/>
                      <a:pt x="177401" y="1262678"/>
                    </a:cubicBezTo>
                    <a:lnTo>
                      <a:pt x="177401" y="1240894"/>
                    </a:lnTo>
                    <a:lnTo>
                      <a:pt x="178419" y="1239877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9" name="グループ化 528">
                <a:extLst>
                  <a:ext uri="{FF2B5EF4-FFF2-40B4-BE49-F238E27FC236}">
                    <a16:creationId xmlns:a16="http://schemas.microsoft.com/office/drawing/2014/main" id="{668A2FEE-BDCF-428E-80E2-64423D60D3CC}"/>
                  </a:ext>
                </a:extLst>
              </p:cNvPr>
              <p:cNvGrpSpPr/>
              <p:nvPr/>
            </p:nvGrpSpPr>
            <p:grpSpPr>
              <a:xfrm>
                <a:off x="4077492" y="1852160"/>
                <a:ext cx="2196309" cy="164682"/>
                <a:chOff x="4077492" y="1852160"/>
                <a:chExt cx="2196309" cy="164682"/>
              </a:xfrm>
              <a:grpFill/>
            </p:grpSpPr>
            <p:grpSp>
              <p:nvGrpSpPr>
                <p:cNvPr id="530" name="グループ化 529">
                  <a:extLst>
                    <a:ext uri="{FF2B5EF4-FFF2-40B4-BE49-F238E27FC236}">
                      <a16:creationId xmlns:a16="http://schemas.microsoft.com/office/drawing/2014/main" id="{575BBF2B-C684-4527-B083-9C6FC1E97CA6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535" name="フリーフォーム: 図形 534">
                    <a:extLst>
                      <a:ext uri="{FF2B5EF4-FFF2-40B4-BE49-F238E27FC236}">
                        <a16:creationId xmlns:a16="http://schemas.microsoft.com/office/drawing/2014/main" id="{F1426D5B-2B91-4147-93B6-BBF075B76D51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6" name="四角形: 角を丸くする 535">
                    <a:extLst>
                      <a:ext uri="{FF2B5EF4-FFF2-40B4-BE49-F238E27FC236}">
                        <a16:creationId xmlns:a16="http://schemas.microsoft.com/office/drawing/2014/main" id="{6DE97D36-3887-463C-BA57-C108C10D3142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1" name="グループ化 530">
                  <a:extLst>
                    <a:ext uri="{FF2B5EF4-FFF2-40B4-BE49-F238E27FC236}">
                      <a16:creationId xmlns:a16="http://schemas.microsoft.com/office/drawing/2014/main" id="{B8126BDD-6332-4DA1-9182-1C3362D468D5}"/>
                    </a:ext>
                  </a:extLst>
                </p:cNvPr>
                <p:cNvGrpSpPr/>
                <p:nvPr/>
              </p:nvGrpSpPr>
              <p:grpSpPr>
                <a:xfrm flipH="1">
                  <a:off x="5425281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533" name="フリーフォーム: 図形 532">
                    <a:extLst>
                      <a:ext uri="{FF2B5EF4-FFF2-40B4-BE49-F238E27FC236}">
                        <a16:creationId xmlns:a16="http://schemas.microsoft.com/office/drawing/2014/main" id="{D2043A78-0C6D-4A80-9FE0-DDE482BCECDF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4" name="四角形: 角を丸くする 533">
                    <a:extLst>
                      <a:ext uri="{FF2B5EF4-FFF2-40B4-BE49-F238E27FC236}">
                        <a16:creationId xmlns:a16="http://schemas.microsoft.com/office/drawing/2014/main" id="{9D0B885D-E977-4A99-BD26-D8CD51213E59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32" name="四角形: 角を丸くする 531">
                  <a:extLst>
                    <a:ext uri="{FF2B5EF4-FFF2-40B4-BE49-F238E27FC236}">
                      <a16:creationId xmlns:a16="http://schemas.microsoft.com/office/drawing/2014/main" id="{B61BD7FD-07BA-4687-9DBE-F9EEF69F274D}"/>
                    </a:ext>
                  </a:extLst>
                </p:cNvPr>
                <p:cNvSpPr/>
                <p:nvPr/>
              </p:nvSpPr>
              <p:spPr>
                <a:xfrm>
                  <a:off x="4102100" y="1946514"/>
                  <a:ext cx="2152650" cy="7032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00600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6860BBB3-6860-4AC5-B227-5507D7BBAB75}"/>
              </a:ext>
            </a:extLst>
          </p:cNvPr>
          <p:cNvGrpSpPr/>
          <p:nvPr/>
        </p:nvGrpSpPr>
        <p:grpSpPr>
          <a:xfrm flipH="1">
            <a:off x="2044108" y="5495711"/>
            <a:ext cx="891894" cy="950341"/>
            <a:chOff x="6456483" y="3356382"/>
            <a:chExt cx="891894" cy="950341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4615B076-F9C5-42DF-83E1-F39F70835823}"/>
                </a:ext>
              </a:extLst>
            </p:cNvPr>
            <p:cNvGrpSpPr/>
            <p:nvPr/>
          </p:nvGrpSpPr>
          <p:grpSpPr>
            <a:xfrm>
              <a:off x="6456483" y="3420747"/>
              <a:ext cx="891894" cy="885976"/>
              <a:chOff x="6415306" y="3269934"/>
              <a:chExt cx="891894" cy="885976"/>
            </a:xfrm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A7D94AD4-0F6D-45F8-9E02-E1421A102C4C}"/>
                  </a:ext>
                </a:extLst>
              </p:cNvPr>
              <p:cNvGrpSpPr/>
              <p:nvPr/>
            </p:nvGrpSpPr>
            <p:grpSpPr>
              <a:xfrm rot="18000000">
                <a:off x="6656616" y="3193115"/>
                <a:ext cx="454320" cy="846848"/>
                <a:chOff x="6724409" y="2730085"/>
                <a:chExt cx="765724" cy="1427301"/>
              </a:xfrm>
              <a:solidFill>
                <a:srgbClr val="FFFF00"/>
              </a:solidFill>
            </p:grpSpPr>
            <p:sp>
              <p:nvSpPr>
                <p:cNvPr id="1007" name="四角形: 角を丸くする 1006">
                  <a:extLst>
                    <a:ext uri="{FF2B5EF4-FFF2-40B4-BE49-F238E27FC236}">
                      <a16:creationId xmlns:a16="http://schemas.microsoft.com/office/drawing/2014/main" id="{64C07554-9C3D-4FC7-8AE1-40A54B71A1B5}"/>
                    </a:ext>
                  </a:extLst>
                </p:cNvPr>
                <p:cNvSpPr/>
                <p:nvPr/>
              </p:nvSpPr>
              <p:spPr>
                <a:xfrm rot="871270">
                  <a:off x="7319815" y="4094784"/>
                  <a:ext cx="114230" cy="62602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3" name="フリーフォーム: 図形 1002">
                  <a:extLst>
                    <a:ext uri="{FF2B5EF4-FFF2-40B4-BE49-F238E27FC236}">
                      <a16:creationId xmlns:a16="http://schemas.microsoft.com/office/drawing/2014/main" id="{D6E18147-D861-4091-B947-30A33DE87849}"/>
                    </a:ext>
                  </a:extLst>
                </p:cNvPr>
                <p:cNvSpPr/>
                <p:nvPr/>
              </p:nvSpPr>
              <p:spPr>
                <a:xfrm>
                  <a:off x="6796087" y="2768987"/>
                  <a:ext cx="581636" cy="1379377"/>
                </a:xfrm>
                <a:custGeom>
                  <a:avLst/>
                  <a:gdLst>
                    <a:gd name="connsiteX0" fmla="*/ 559590 w 581636"/>
                    <a:gd name="connsiteY0" fmla="*/ 0 h 1379377"/>
                    <a:gd name="connsiteX1" fmla="*/ 581636 w 581636"/>
                    <a:gd name="connsiteY1" fmla="*/ 40247 h 1379377"/>
                    <a:gd name="connsiteX2" fmla="*/ 564898 w 581636"/>
                    <a:gd name="connsiteY2" fmla="*/ 59745 h 1379377"/>
                    <a:gd name="connsiteX3" fmla="*/ 502499 w 581636"/>
                    <a:gd name="connsiteY3" fmla="*/ 109998 h 1379377"/>
                    <a:gd name="connsiteX4" fmla="*/ 252428 w 581636"/>
                    <a:gd name="connsiteY4" fmla="*/ 690104 h 1379377"/>
                    <a:gd name="connsiteX5" fmla="*/ 502499 w 581636"/>
                    <a:gd name="connsiteY5" fmla="*/ 1270210 h 1379377"/>
                    <a:gd name="connsiteX6" fmla="*/ 564896 w 581636"/>
                    <a:gd name="connsiteY6" fmla="*/ 1320461 h 1379377"/>
                    <a:gd name="connsiteX7" fmla="*/ 566811 w 581636"/>
                    <a:gd name="connsiteY7" fmla="*/ 1322692 h 1379377"/>
                    <a:gd name="connsiteX8" fmla="*/ 551622 w 581636"/>
                    <a:gd name="connsiteY8" fmla="*/ 1379377 h 1379377"/>
                    <a:gd name="connsiteX9" fmla="*/ 542384 w 581636"/>
                    <a:gd name="connsiteY9" fmla="*/ 1378414 h 1379377"/>
                    <a:gd name="connsiteX10" fmla="*/ 0 w 581636"/>
                    <a:gd name="connsiteY10" fmla="*/ 690104 h 1379377"/>
                    <a:gd name="connsiteX11" fmla="*/ 542384 w 581636"/>
                    <a:gd name="connsiteY11" fmla="*/ 1794 h 1379377"/>
                    <a:gd name="connsiteX12" fmla="*/ 559590 w 581636"/>
                    <a:gd name="connsiteY12" fmla="*/ 0 h 1379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81636" h="1379377">
                      <a:moveTo>
                        <a:pt x="559590" y="0"/>
                      </a:moveTo>
                      <a:lnTo>
                        <a:pt x="581636" y="40247"/>
                      </a:lnTo>
                      <a:lnTo>
                        <a:pt x="564898" y="59745"/>
                      </a:lnTo>
                      <a:lnTo>
                        <a:pt x="502499" y="109998"/>
                      </a:lnTo>
                      <a:cubicBezTo>
                        <a:pt x="345751" y="255666"/>
                        <a:pt x="252428" y="465438"/>
                        <a:pt x="252428" y="690104"/>
                      </a:cubicBezTo>
                      <a:cubicBezTo>
                        <a:pt x="252428" y="914770"/>
                        <a:pt x="345751" y="1124542"/>
                        <a:pt x="502499" y="1270210"/>
                      </a:cubicBezTo>
                      <a:lnTo>
                        <a:pt x="564896" y="1320461"/>
                      </a:lnTo>
                      <a:lnTo>
                        <a:pt x="566811" y="1322692"/>
                      </a:lnTo>
                      <a:lnTo>
                        <a:pt x="551622" y="1379377"/>
                      </a:lnTo>
                      <a:lnTo>
                        <a:pt x="542384" y="1378414"/>
                      </a:lnTo>
                      <a:cubicBezTo>
                        <a:pt x="232846" y="1312901"/>
                        <a:pt x="0" y="1029627"/>
                        <a:pt x="0" y="690104"/>
                      </a:cubicBezTo>
                      <a:cubicBezTo>
                        <a:pt x="0" y="350581"/>
                        <a:pt x="232846" y="67308"/>
                        <a:pt x="542384" y="1794"/>
                      </a:cubicBezTo>
                      <a:lnTo>
                        <a:pt x="559590" y="0"/>
                      </a:lnTo>
                      <a:close/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8" name="フリーフォーム: 図形 997">
                  <a:extLst>
                    <a:ext uri="{FF2B5EF4-FFF2-40B4-BE49-F238E27FC236}">
                      <a16:creationId xmlns:a16="http://schemas.microsoft.com/office/drawing/2014/main" id="{64A1AE39-0795-4E06-A87B-6ECE523B40AF}"/>
                    </a:ext>
                  </a:extLst>
                </p:cNvPr>
                <p:cNvSpPr/>
                <p:nvPr/>
              </p:nvSpPr>
              <p:spPr>
                <a:xfrm>
                  <a:off x="6724409" y="2763628"/>
                  <a:ext cx="631268" cy="1390264"/>
                </a:xfrm>
                <a:custGeom>
                  <a:avLst/>
                  <a:gdLst>
                    <a:gd name="connsiteX0" fmla="*/ 628332 w 631268"/>
                    <a:gd name="connsiteY0" fmla="*/ 0 h 1390264"/>
                    <a:gd name="connsiteX1" fmla="*/ 631268 w 631268"/>
                    <a:gd name="connsiteY1" fmla="*/ 5358 h 1390264"/>
                    <a:gd name="connsiteX2" fmla="*/ 614062 w 631268"/>
                    <a:gd name="connsiteY2" fmla="*/ 7152 h 1390264"/>
                    <a:gd name="connsiteX3" fmla="*/ 71678 w 631268"/>
                    <a:gd name="connsiteY3" fmla="*/ 695462 h 1390264"/>
                    <a:gd name="connsiteX4" fmla="*/ 614062 w 631268"/>
                    <a:gd name="connsiteY4" fmla="*/ 1383772 h 1390264"/>
                    <a:gd name="connsiteX5" fmla="*/ 623300 w 631268"/>
                    <a:gd name="connsiteY5" fmla="*/ 1384735 h 1390264"/>
                    <a:gd name="connsiteX6" fmla="*/ 621819 w 631268"/>
                    <a:gd name="connsiteY6" fmla="*/ 1390264 h 1390264"/>
                    <a:gd name="connsiteX7" fmla="*/ 557787 w 631268"/>
                    <a:gd name="connsiteY7" fmla="*/ 1383772 h 1390264"/>
                    <a:gd name="connsiteX8" fmla="*/ 0 w 631268"/>
                    <a:gd name="connsiteY8" fmla="*/ 695462 h 1390264"/>
                    <a:gd name="connsiteX9" fmla="*/ 557787 w 631268"/>
                    <a:gd name="connsiteY9" fmla="*/ 7152 h 1390264"/>
                    <a:gd name="connsiteX10" fmla="*/ 628332 w 631268"/>
                    <a:gd name="connsiteY10" fmla="*/ 0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1268" h="1390264">
                      <a:moveTo>
                        <a:pt x="628332" y="0"/>
                      </a:moveTo>
                      <a:lnTo>
                        <a:pt x="631268" y="5358"/>
                      </a:lnTo>
                      <a:lnTo>
                        <a:pt x="614062" y="7152"/>
                      </a:lnTo>
                      <a:cubicBezTo>
                        <a:pt x="304524" y="72666"/>
                        <a:pt x="71678" y="355939"/>
                        <a:pt x="71678" y="695462"/>
                      </a:cubicBezTo>
                      <a:cubicBezTo>
                        <a:pt x="71678" y="1034985"/>
                        <a:pt x="304524" y="1318259"/>
                        <a:pt x="614062" y="1383772"/>
                      </a:cubicBezTo>
                      <a:lnTo>
                        <a:pt x="623300" y="1384735"/>
                      </a:lnTo>
                      <a:lnTo>
                        <a:pt x="621819" y="1390264"/>
                      </a:lnTo>
                      <a:lnTo>
                        <a:pt x="557787" y="1383772"/>
                      </a:lnTo>
                      <a:cubicBezTo>
                        <a:pt x="239459" y="1318259"/>
                        <a:pt x="0" y="1034985"/>
                        <a:pt x="0" y="695462"/>
                      </a:cubicBezTo>
                      <a:cubicBezTo>
                        <a:pt x="0" y="355939"/>
                        <a:pt x="239459" y="72666"/>
                        <a:pt x="557787" y="7152"/>
                      </a:cubicBezTo>
                      <a:lnTo>
                        <a:pt x="628332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3" name="フリーフォーム: 図形 1012">
                  <a:extLst>
                    <a:ext uri="{FF2B5EF4-FFF2-40B4-BE49-F238E27FC236}">
                      <a16:creationId xmlns:a16="http://schemas.microsoft.com/office/drawing/2014/main" id="{F4A83F09-1FC0-4DE3-8DB9-0718807A6E58}"/>
                    </a:ext>
                  </a:extLst>
                </p:cNvPr>
                <p:cNvSpPr/>
                <p:nvPr/>
              </p:nvSpPr>
              <p:spPr>
                <a:xfrm>
                  <a:off x="7036594" y="2839450"/>
                  <a:ext cx="313587" cy="1229763"/>
                </a:xfrm>
                <a:custGeom>
                  <a:avLst/>
                  <a:gdLst>
                    <a:gd name="connsiteX0" fmla="*/ 299162 w 301665"/>
                    <a:gd name="connsiteY0" fmla="*/ 0 h 1229763"/>
                    <a:gd name="connsiteX1" fmla="*/ 301665 w 301665"/>
                    <a:gd name="connsiteY1" fmla="*/ 4362 h 1229763"/>
                    <a:gd name="connsiteX2" fmla="*/ 225613 w 301665"/>
                    <a:gd name="connsiteY2" fmla="*/ 118891 h 1229763"/>
                    <a:gd name="connsiteX3" fmla="*/ 215375 w 301665"/>
                    <a:gd name="connsiteY3" fmla="*/ 1101713 h 1229763"/>
                    <a:gd name="connsiteX4" fmla="*/ 290520 w 301665"/>
                    <a:gd name="connsiteY4" fmla="*/ 1217494 h 1229763"/>
                    <a:gd name="connsiteX5" fmla="*/ 287343 w 301665"/>
                    <a:gd name="connsiteY5" fmla="*/ 1229763 h 1229763"/>
                    <a:gd name="connsiteX6" fmla="*/ 250071 w 301665"/>
                    <a:gd name="connsiteY6" fmla="*/ 1199747 h 1229763"/>
                    <a:gd name="connsiteX7" fmla="*/ 0 w 301665"/>
                    <a:gd name="connsiteY7" fmla="*/ 619641 h 1229763"/>
                    <a:gd name="connsiteX8" fmla="*/ 250071 w 301665"/>
                    <a:gd name="connsiteY8" fmla="*/ 39535 h 1229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665" h="1229763">
                      <a:moveTo>
                        <a:pt x="299162" y="0"/>
                      </a:moveTo>
                      <a:lnTo>
                        <a:pt x="301665" y="4362"/>
                      </a:lnTo>
                      <a:lnTo>
                        <a:pt x="225613" y="118891"/>
                      </a:lnTo>
                      <a:cubicBezTo>
                        <a:pt x="54988" y="422586"/>
                        <a:pt x="51574" y="795258"/>
                        <a:pt x="215375" y="1101713"/>
                      </a:cubicBezTo>
                      <a:lnTo>
                        <a:pt x="290520" y="1217494"/>
                      </a:lnTo>
                      <a:lnTo>
                        <a:pt x="287343" y="1229763"/>
                      </a:lnTo>
                      <a:lnTo>
                        <a:pt x="250071" y="1199747"/>
                      </a:lnTo>
                      <a:cubicBezTo>
                        <a:pt x="93323" y="1054079"/>
                        <a:pt x="0" y="844307"/>
                        <a:pt x="0" y="619641"/>
                      </a:cubicBezTo>
                      <a:cubicBezTo>
                        <a:pt x="0" y="394975"/>
                        <a:pt x="93323" y="185203"/>
                        <a:pt x="250071" y="39535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四角形: 角を丸くする 117">
                  <a:extLst>
                    <a:ext uri="{FF2B5EF4-FFF2-40B4-BE49-F238E27FC236}">
                      <a16:creationId xmlns:a16="http://schemas.microsoft.com/office/drawing/2014/main" id="{C51BA370-09E9-48C4-8FA3-D0DD6C91C9B6}"/>
                    </a:ext>
                  </a:extLst>
                </p:cNvPr>
                <p:cNvSpPr/>
                <p:nvPr/>
              </p:nvSpPr>
              <p:spPr>
                <a:xfrm rot="3609081">
                  <a:off x="7376229" y="2687090"/>
                  <a:ext cx="70909" cy="156899"/>
                </a:xfrm>
                <a:prstGeom prst="round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6" name="グループ化 1035">
                <a:extLst>
                  <a:ext uri="{FF2B5EF4-FFF2-40B4-BE49-F238E27FC236}">
                    <a16:creationId xmlns:a16="http://schemas.microsoft.com/office/drawing/2014/main" id="{640C1449-8DFD-4F16-9885-6FA28D9491D1}"/>
                  </a:ext>
                </a:extLst>
              </p:cNvPr>
              <p:cNvGrpSpPr/>
              <p:nvPr/>
            </p:nvGrpSpPr>
            <p:grpSpPr>
              <a:xfrm rot="18900000">
                <a:off x="6525156" y="3269934"/>
                <a:ext cx="454320" cy="846848"/>
                <a:chOff x="6724409" y="2730085"/>
                <a:chExt cx="765724" cy="1427301"/>
              </a:xfrm>
              <a:solidFill>
                <a:srgbClr val="FFFF00"/>
              </a:solidFill>
            </p:grpSpPr>
            <p:sp>
              <p:nvSpPr>
                <p:cNvPr id="1037" name="四角形: 角を丸くする 1036">
                  <a:extLst>
                    <a:ext uri="{FF2B5EF4-FFF2-40B4-BE49-F238E27FC236}">
                      <a16:creationId xmlns:a16="http://schemas.microsoft.com/office/drawing/2014/main" id="{D2EFCB95-C3C1-4E7D-B73A-31166857A06E}"/>
                    </a:ext>
                  </a:extLst>
                </p:cNvPr>
                <p:cNvSpPr/>
                <p:nvPr/>
              </p:nvSpPr>
              <p:spPr>
                <a:xfrm rot="871270">
                  <a:off x="7319815" y="4094784"/>
                  <a:ext cx="114230" cy="62602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8" name="フリーフォーム: 図形 1037">
                  <a:extLst>
                    <a:ext uri="{FF2B5EF4-FFF2-40B4-BE49-F238E27FC236}">
                      <a16:creationId xmlns:a16="http://schemas.microsoft.com/office/drawing/2014/main" id="{660BC15D-B5FB-4D1D-9167-0A24261BB1A7}"/>
                    </a:ext>
                  </a:extLst>
                </p:cNvPr>
                <p:cNvSpPr/>
                <p:nvPr/>
              </p:nvSpPr>
              <p:spPr>
                <a:xfrm>
                  <a:off x="6796087" y="2768987"/>
                  <a:ext cx="581636" cy="1379377"/>
                </a:xfrm>
                <a:custGeom>
                  <a:avLst/>
                  <a:gdLst>
                    <a:gd name="connsiteX0" fmla="*/ 559590 w 581636"/>
                    <a:gd name="connsiteY0" fmla="*/ 0 h 1379377"/>
                    <a:gd name="connsiteX1" fmla="*/ 581636 w 581636"/>
                    <a:gd name="connsiteY1" fmla="*/ 40247 h 1379377"/>
                    <a:gd name="connsiteX2" fmla="*/ 564898 w 581636"/>
                    <a:gd name="connsiteY2" fmla="*/ 59745 h 1379377"/>
                    <a:gd name="connsiteX3" fmla="*/ 502499 w 581636"/>
                    <a:gd name="connsiteY3" fmla="*/ 109998 h 1379377"/>
                    <a:gd name="connsiteX4" fmla="*/ 252428 w 581636"/>
                    <a:gd name="connsiteY4" fmla="*/ 690104 h 1379377"/>
                    <a:gd name="connsiteX5" fmla="*/ 502499 w 581636"/>
                    <a:gd name="connsiteY5" fmla="*/ 1270210 h 1379377"/>
                    <a:gd name="connsiteX6" fmla="*/ 564896 w 581636"/>
                    <a:gd name="connsiteY6" fmla="*/ 1320461 h 1379377"/>
                    <a:gd name="connsiteX7" fmla="*/ 566811 w 581636"/>
                    <a:gd name="connsiteY7" fmla="*/ 1322692 h 1379377"/>
                    <a:gd name="connsiteX8" fmla="*/ 551622 w 581636"/>
                    <a:gd name="connsiteY8" fmla="*/ 1379377 h 1379377"/>
                    <a:gd name="connsiteX9" fmla="*/ 542384 w 581636"/>
                    <a:gd name="connsiteY9" fmla="*/ 1378414 h 1379377"/>
                    <a:gd name="connsiteX10" fmla="*/ 0 w 581636"/>
                    <a:gd name="connsiteY10" fmla="*/ 690104 h 1379377"/>
                    <a:gd name="connsiteX11" fmla="*/ 542384 w 581636"/>
                    <a:gd name="connsiteY11" fmla="*/ 1794 h 1379377"/>
                    <a:gd name="connsiteX12" fmla="*/ 559590 w 581636"/>
                    <a:gd name="connsiteY12" fmla="*/ 0 h 1379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81636" h="1379377">
                      <a:moveTo>
                        <a:pt x="559590" y="0"/>
                      </a:moveTo>
                      <a:lnTo>
                        <a:pt x="581636" y="40247"/>
                      </a:lnTo>
                      <a:lnTo>
                        <a:pt x="564898" y="59745"/>
                      </a:lnTo>
                      <a:lnTo>
                        <a:pt x="502499" y="109998"/>
                      </a:lnTo>
                      <a:cubicBezTo>
                        <a:pt x="345751" y="255666"/>
                        <a:pt x="252428" y="465438"/>
                        <a:pt x="252428" y="690104"/>
                      </a:cubicBezTo>
                      <a:cubicBezTo>
                        <a:pt x="252428" y="914770"/>
                        <a:pt x="345751" y="1124542"/>
                        <a:pt x="502499" y="1270210"/>
                      </a:cubicBezTo>
                      <a:lnTo>
                        <a:pt x="564896" y="1320461"/>
                      </a:lnTo>
                      <a:lnTo>
                        <a:pt x="566811" y="1322692"/>
                      </a:lnTo>
                      <a:lnTo>
                        <a:pt x="551622" y="1379377"/>
                      </a:lnTo>
                      <a:lnTo>
                        <a:pt x="542384" y="1378414"/>
                      </a:lnTo>
                      <a:cubicBezTo>
                        <a:pt x="232846" y="1312901"/>
                        <a:pt x="0" y="1029627"/>
                        <a:pt x="0" y="690104"/>
                      </a:cubicBezTo>
                      <a:cubicBezTo>
                        <a:pt x="0" y="350581"/>
                        <a:pt x="232846" y="67308"/>
                        <a:pt x="542384" y="1794"/>
                      </a:cubicBezTo>
                      <a:lnTo>
                        <a:pt x="559590" y="0"/>
                      </a:lnTo>
                      <a:close/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9" name="フリーフォーム: 図形 1038">
                  <a:extLst>
                    <a:ext uri="{FF2B5EF4-FFF2-40B4-BE49-F238E27FC236}">
                      <a16:creationId xmlns:a16="http://schemas.microsoft.com/office/drawing/2014/main" id="{3B29892D-697B-4E7D-85F7-0EB79D5FA887}"/>
                    </a:ext>
                  </a:extLst>
                </p:cNvPr>
                <p:cNvSpPr/>
                <p:nvPr/>
              </p:nvSpPr>
              <p:spPr>
                <a:xfrm>
                  <a:off x="6724409" y="2763628"/>
                  <a:ext cx="631268" cy="1390264"/>
                </a:xfrm>
                <a:custGeom>
                  <a:avLst/>
                  <a:gdLst>
                    <a:gd name="connsiteX0" fmla="*/ 628332 w 631268"/>
                    <a:gd name="connsiteY0" fmla="*/ 0 h 1390264"/>
                    <a:gd name="connsiteX1" fmla="*/ 631268 w 631268"/>
                    <a:gd name="connsiteY1" fmla="*/ 5358 h 1390264"/>
                    <a:gd name="connsiteX2" fmla="*/ 614062 w 631268"/>
                    <a:gd name="connsiteY2" fmla="*/ 7152 h 1390264"/>
                    <a:gd name="connsiteX3" fmla="*/ 71678 w 631268"/>
                    <a:gd name="connsiteY3" fmla="*/ 695462 h 1390264"/>
                    <a:gd name="connsiteX4" fmla="*/ 614062 w 631268"/>
                    <a:gd name="connsiteY4" fmla="*/ 1383772 h 1390264"/>
                    <a:gd name="connsiteX5" fmla="*/ 623300 w 631268"/>
                    <a:gd name="connsiteY5" fmla="*/ 1384735 h 1390264"/>
                    <a:gd name="connsiteX6" fmla="*/ 621819 w 631268"/>
                    <a:gd name="connsiteY6" fmla="*/ 1390264 h 1390264"/>
                    <a:gd name="connsiteX7" fmla="*/ 557787 w 631268"/>
                    <a:gd name="connsiteY7" fmla="*/ 1383772 h 1390264"/>
                    <a:gd name="connsiteX8" fmla="*/ 0 w 631268"/>
                    <a:gd name="connsiteY8" fmla="*/ 695462 h 1390264"/>
                    <a:gd name="connsiteX9" fmla="*/ 557787 w 631268"/>
                    <a:gd name="connsiteY9" fmla="*/ 7152 h 1390264"/>
                    <a:gd name="connsiteX10" fmla="*/ 628332 w 631268"/>
                    <a:gd name="connsiteY10" fmla="*/ 0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1268" h="1390264">
                      <a:moveTo>
                        <a:pt x="628332" y="0"/>
                      </a:moveTo>
                      <a:lnTo>
                        <a:pt x="631268" y="5358"/>
                      </a:lnTo>
                      <a:lnTo>
                        <a:pt x="614062" y="7152"/>
                      </a:lnTo>
                      <a:cubicBezTo>
                        <a:pt x="304524" y="72666"/>
                        <a:pt x="71678" y="355939"/>
                        <a:pt x="71678" y="695462"/>
                      </a:cubicBezTo>
                      <a:cubicBezTo>
                        <a:pt x="71678" y="1034985"/>
                        <a:pt x="304524" y="1318259"/>
                        <a:pt x="614062" y="1383772"/>
                      </a:cubicBezTo>
                      <a:lnTo>
                        <a:pt x="623300" y="1384735"/>
                      </a:lnTo>
                      <a:lnTo>
                        <a:pt x="621819" y="1390264"/>
                      </a:lnTo>
                      <a:lnTo>
                        <a:pt x="557787" y="1383772"/>
                      </a:lnTo>
                      <a:cubicBezTo>
                        <a:pt x="239459" y="1318259"/>
                        <a:pt x="0" y="1034985"/>
                        <a:pt x="0" y="695462"/>
                      </a:cubicBezTo>
                      <a:cubicBezTo>
                        <a:pt x="0" y="355939"/>
                        <a:pt x="239459" y="72666"/>
                        <a:pt x="557787" y="7152"/>
                      </a:cubicBezTo>
                      <a:lnTo>
                        <a:pt x="628332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0" name="フリーフォーム: 図形 1039">
                  <a:extLst>
                    <a:ext uri="{FF2B5EF4-FFF2-40B4-BE49-F238E27FC236}">
                      <a16:creationId xmlns:a16="http://schemas.microsoft.com/office/drawing/2014/main" id="{CBD63845-FD18-41CA-8AA0-7491E52526D3}"/>
                    </a:ext>
                  </a:extLst>
                </p:cNvPr>
                <p:cNvSpPr/>
                <p:nvPr/>
              </p:nvSpPr>
              <p:spPr>
                <a:xfrm>
                  <a:off x="7036594" y="2839450"/>
                  <a:ext cx="313587" cy="1229763"/>
                </a:xfrm>
                <a:custGeom>
                  <a:avLst/>
                  <a:gdLst>
                    <a:gd name="connsiteX0" fmla="*/ 299162 w 301665"/>
                    <a:gd name="connsiteY0" fmla="*/ 0 h 1229763"/>
                    <a:gd name="connsiteX1" fmla="*/ 301665 w 301665"/>
                    <a:gd name="connsiteY1" fmla="*/ 4362 h 1229763"/>
                    <a:gd name="connsiteX2" fmla="*/ 225613 w 301665"/>
                    <a:gd name="connsiteY2" fmla="*/ 118891 h 1229763"/>
                    <a:gd name="connsiteX3" fmla="*/ 215375 w 301665"/>
                    <a:gd name="connsiteY3" fmla="*/ 1101713 h 1229763"/>
                    <a:gd name="connsiteX4" fmla="*/ 290520 w 301665"/>
                    <a:gd name="connsiteY4" fmla="*/ 1217494 h 1229763"/>
                    <a:gd name="connsiteX5" fmla="*/ 287343 w 301665"/>
                    <a:gd name="connsiteY5" fmla="*/ 1229763 h 1229763"/>
                    <a:gd name="connsiteX6" fmla="*/ 250071 w 301665"/>
                    <a:gd name="connsiteY6" fmla="*/ 1199747 h 1229763"/>
                    <a:gd name="connsiteX7" fmla="*/ 0 w 301665"/>
                    <a:gd name="connsiteY7" fmla="*/ 619641 h 1229763"/>
                    <a:gd name="connsiteX8" fmla="*/ 250071 w 301665"/>
                    <a:gd name="connsiteY8" fmla="*/ 39535 h 1229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665" h="1229763">
                      <a:moveTo>
                        <a:pt x="299162" y="0"/>
                      </a:moveTo>
                      <a:lnTo>
                        <a:pt x="301665" y="4362"/>
                      </a:lnTo>
                      <a:lnTo>
                        <a:pt x="225613" y="118891"/>
                      </a:lnTo>
                      <a:cubicBezTo>
                        <a:pt x="54988" y="422586"/>
                        <a:pt x="51574" y="795258"/>
                        <a:pt x="215375" y="1101713"/>
                      </a:cubicBezTo>
                      <a:lnTo>
                        <a:pt x="290520" y="1217494"/>
                      </a:lnTo>
                      <a:lnTo>
                        <a:pt x="287343" y="1229763"/>
                      </a:lnTo>
                      <a:lnTo>
                        <a:pt x="250071" y="1199747"/>
                      </a:lnTo>
                      <a:cubicBezTo>
                        <a:pt x="93323" y="1054079"/>
                        <a:pt x="0" y="844307"/>
                        <a:pt x="0" y="619641"/>
                      </a:cubicBezTo>
                      <a:cubicBezTo>
                        <a:pt x="0" y="394975"/>
                        <a:pt x="93323" y="185203"/>
                        <a:pt x="250071" y="39535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1" name="四角形: 角を丸くする 1040">
                  <a:extLst>
                    <a:ext uri="{FF2B5EF4-FFF2-40B4-BE49-F238E27FC236}">
                      <a16:creationId xmlns:a16="http://schemas.microsoft.com/office/drawing/2014/main" id="{82F51921-1BD3-426D-9FC3-539D2EC19554}"/>
                    </a:ext>
                  </a:extLst>
                </p:cNvPr>
                <p:cNvSpPr/>
                <p:nvPr/>
              </p:nvSpPr>
              <p:spPr>
                <a:xfrm rot="3609081">
                  <a:off x="7376229" y="2687090"/>
                  <a:ext cx="70909" cy="156899"/>
                </a:xfrm>
                <a:prstGeom prst="round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2" name="グループ化 1041">
                <a:extLst>
                  <a:ext uri="{FF2B5EF4-FFF2-40B4-BE49-F238E27FC236}">
                    <a16:creationId xmlns:a16="http://schemas.microsoft.com/office/drawing/2014/main" id="{B35F8C22-F99B-43A8-A103-27E3EBAD42B3}"/>
                  </a:ext>
                </a:extLst>
              </p:cNvPr>
              <p:cNvGrpSpPr/>
              <p:nvPr/>
            </p:nvGrpSpPr>
            <p:grpSpPr>
              <a:xfrm rot="19585694">
                <a:off x="6415306" y="3309062"/>
                <a:ext cx="454320" cy="846848"/>
                <a:chOff x="6724409" y="2730085"/>
                <a:chExt cx="765724" cy="1427301"/>
              </a:xfrm>
              <a:solidFill>
                <a:srgbClr val="FFFF00"/>
              </a:solidFill>
            </p:grpSpPr>
            <p:sp>
              <p:nvSpPr>
                <p:cNvPr id="1045" name="四角形: 角を丸くする 1044">
                  <a:extLst>
                    <a:ext uri="{FF2B5EF4-FFF2-40B4-BE49-F238E27FC236}">
                      <a16:creationId xmlns:a16="http://schemas.microsoft.com/office/drawing/2014/main" id="{3E0838F2-8334-426F-9CBF-ED30E5A0F74A}"/>
                    </a:ext>
                  </a:extLst>
                </p:cNvPr>
                <p:cNvSpPr/>
                <p:nvPr/>
              </p:nvSpPr>
              <p:spPr>
                <a:xfrm rot="871270">
                  <a:off x="7319815" y="4094784"/>
                  <a:ext cx="114230" cy="62602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6" name="フリーフォーム: 図形 1045">
                  <a:extLst>
                    <a:ext uri="{FF2B5EF4-FFF2-40B4-BE49-F238E27FC236}">
                      <a16:creationId xmlns:a16="http://schemas.microsoft.com/office/drawing/2014/main" id="{B6817BD5-2FCB-4E9F-B027-F42CC007F941}"/>
                    </a:ext>
                  </a:extLst>
                </p:cNvPr>
                <p:cNvSpPr/>
                <p:nvPr/>
              </p:nvSpPr>
              <p:spPr>
                <a:xfrm>
                  <a:off x="6796087" y="2768987"/>
                  <a:ext cx="581636" cy="1379377"/>
                </a:xfrm>
                <a:custGeom>
                  <a:avLst/>
                  <a:gdLst>
                    <a:gd name="connsiteX0" fmla="*/ 559590 w 581636"/>
                    <a:gd name="connsiteY0" fmla="*/ 0 h 1379377"/>
                    <a:gd name="connsiteX1" fmla="*/ 581636 w 581636"/>
                    <a:gd name="connsiteY1" fmla="*/ 40247 h 1379377"/>
                    <a:gd name="connsiteX2" fmla="*/ 564898 w 581636"/>
                    <a:gd name="connsiteY2" fmla="*/ 59745 h 1379377"/>
                    <a:gd name="connsiteX3" fmla="*/ 502499 w 581636"/>
                    <a:gd name="connsiteY3" fmla="*/ 109998 h 1379377"/>
                    <a:gd name="connsiteX4" fmla="*/ 252428 w 581636"/>
                    <a:gd name="connsiteY4" fmla="*/ 690104 h 1379377"/>
                    <a:gd name="connsiteX5" fmla="*/ 502499 w 581636"/>
                    <a:gd name="connsiteY5" fmla="*/ 1270210 h 1379377"/>
                    <a:gd name="connsiteX6" fmla="*/ 564896 w 581636"/>
                    <a:gd name="connsiteY6" fmla="*/ 1320461 h 1379377"/>
                    <a:gd name="connsiteX7" fmla="*/ 566811 w 581636"/>
                    <a:gd name="connsiteY7" fmla="*/ 1322692 h 1379377"/>
                    <a:gd name="connsiteX8" fmla="*/ 551622 w 581636"/>
                    <a:gd name="connsiteY8" fmla="*/ 1379377 h 1379377"/>
                    <a:gd name="connsiteX9" fmla="*/ 542384 w 581636"/>
                    <a:gd name="connsiteY9" fmla="*/ 1378414 h 1379377"/>
                    <a:gd name="connsiteX10" fmla="*/ 0 w 581636"/>
                    <a:gd name="connsiteY10" fmla="*/ 690104 h 1379377"/>
                    <a:gd name="connsiteX11" fmla="*/ 542384 w 581636"/>
                    <a:gd name="connsiteY11" fmla="*/ 1794 h 1379377"/>
                    <a:gd name="connsiteX12" fmla="*/ 559590 w 581636"/>
                    <a:gd name="connsiteY12" fmla="*/ 0 h 1379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81636" h="1379377">
                      <a:moveTo>
                        <a:pt x="559590" y="0"/>
                      </a:moveTo>
                      <a:lnTo>
                        <a:pt x="581636" y="40247"/>
                      </a:lnTo>
                      <a:lnTo>
                        <a:pt x="564898" y="59745"/>
                      </a:lnTo>
                      <a:lnTo>
                        <a:pt x="502499" y="109998"/>
                      </a:lnTo>
                      <a:cubicBezTo>
                        <a:pt x="345751" y="255666"/>
                        <a:pt x="252428" y="465438"/>
                        <a:pt x="252428" y="690104"/>
                      </a:cubicBezTo>
                      <a:cubicBezTo>
                        <a:pt x="252428" y="914770"/>
                        <a:pt x="345751" y="1124542"/>
                        <a:pt x="502499" y="1270210"/>
                      </a:cubicBezTo>
                      <a:lnTo>
                        <a:pt x="564896" y="1320461"/>
                      </a:lnTo>
                      <a:lnTo>
                        <a:pt x="566811" y="1322692"/>
                      </a:lnTo>
                      <a:lnTo>
                        <a:pt x="551622" y="1379377"/>
                      </a:lnTo>
                      <a:lnTo>
                        <a:pt x="542384" y="1378414"/>
                      </a:lnTo>
                      <a:cubicBezTo>
                        <a:pt x="232846" y="1312901"/>
                        <a:pt x="0" y="1029627"/>
                        <a:pt x="0" y="690104"/>
                      </a:cubicBezTo>
                      <a:cubicBezTo>
                        <a:pt x="0" y="350581"/>
                        <a:pt x="232846" y="67308"/>
                        <a:pt x="542384" y="1794"/>
                      </a:cubicBezTo>
                      <a:lnTo>
                        <a:pt x="559590" y="0"/>
                      </a:lnTo>
                      <a:close/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フリーフォーム: 図形 1046">
                  <a:extLst>
                    <a:ext uri="{FF2B5EF4-FFF2-40B4-BE49-F238E27FC236}">
                      <a16:creationId xmlns:a16="http://schemas.microsoft.com/office/drawing/2014/main" id="{38BDC1FF-B2AB-4083-9BD5-FDD90A9BA0B0}"/>
                    </a:ext>
                  </a:extLst>
                </p:cNvPr>
                <p:cNvSpPr/>
                <p:nvPr/>
              </p:nvSpPr>
              <p:spPr>
                <a:xfrm>
                  <a:off x="6724409" y="2763628"/>
                  <a:ext cx="631268" cy="1390264"/>
                </a:xfrm>
                <a:custGeom>
                  <a:avLst/>
                  <a:gdLst>
                    <a:gd name="connsiteX0" fmla="*/ 628332 w 631268"/>
                    <a:gd name="connsiteY0" fmla="*/ 0 h 1390264"/>
                    <a:gd name="connsiteX1" fmla="*/ 631268 w 631268"/>
                    <a:gd name="connsiteY1" fmla="*/ 5358 h 1390264"/>
                    <a:gd name="connsiteX2" fmla="*/ 614062 w 631268"/>
                    <a:gd name="connsiteY2" fmla="*/ 7152 h 1390264"/>
                    <a:gd name="connsiteX3" fmla="*/ 71678 w 631268"/>
                    <a:gd name="connsiteY3" fmla="*/ 695462 h 1390264"/>
                    <a:gd name="connsiteX4" fmla="*/ 614062 w 631268"/>
                    <a:gd name="connsiteY4" fmla="*/ 1383772 h 1390264"/>
                    <a:gd name="connsiteX5" fmla="*/ 623300 w 631268"/>
                    <a:gd name="connsiteY5" fmla="*/ 1384735 h 1390264"/>
                    <a:gd name="connsiteX6" fmla="*/ 621819 w 631268"/>
                    <a:gd name="connsiteY6" fmla="*/ 1390264 h 1390264"/>
                    <a:gd name="connsiteX7" fmla="*/ 557787 w 631268"/>
                    <a:gd name="connsiteY7" fmla="*/ 1383772 h 1390264"/>
                    <a:gd name="connsiteX8" fmla="*/ 0 w 631268"/>
                    <a:gd name="connsiteY8" fmla="*/ 695462 h 1390264"/>
                    <a:gd name="connsiteX9" fmla="*/ 557787 w 631268"/>
                    <a:gd name="connsiteY9" fmla="*/ 7152 h 1390264"/>
                    <a:gd name="connsiteX10" fmla="*/ 628332 w 631268"/>
                    <a:gd name="connsiteY10" fmla="*/ 0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1268" h="1390264">
                      <a:moveTo>
                        <a:pt x="628332" y="0"/>
                      </a:moveTo>
                      <a:lnTo>
                        <a:pt x="631268" y="5358"/>
                      </a:lnTo>
                      <a:lnTo>
                        <a:pt x="614062" y="7152"/>
                      </a:lnTo>
                      <a:cubicBezTo>
                        <a:pt x="304524" y="72666"/>
                        <a:pt x="71678" y="355939"/>
                        <a:pt x="71678" y="695462"/>
                      </a:cubicBezTo>
                      <a:cubicBezTo>
                        <a:pt x="71678" y="1034985"/>
                        <a:pt x="304524" y="1318259"/>
                        <a:pt x="614062" y="1383772"/>
                      </a:cubicBezTo>
                      <a:lnTo>
                        <a:pt x="623300" y="1384735"/>
                      </a:lnTo>
                      <a:lnTo>
                        <a:pt x="621819" y="1390264"/>
                      </a:lnTo>
                      <a:lnTo>
                        <a:pt x="557787" y="1383772"/>
                      </a:lnTo>
                      <a:cubicBezTo>
                        <a:pt x="239459" y="1318259"/>
                        <a:pt x="0" y="1034985"/>
                        <a:pt x="0" y="695462"/>
                      </a:cubicBezTo>
                      <a:cubicBezTo>
                        <a:pt x="0" y="355939"/>
                        <a:pt x="239459" y="72666"/>
                        <a:pt x="557787" y="7152"/>
                      </a:cubicBezTo>
                      <a:lnTo>
                        <a:pt x="628332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8" name="フリーフォーム: 図形 1047">
                  <a:extLst>
                    <a:ext uri="{FF2B5EF4-FFF2-40B4-BE49-F238E27FC236}">
                      <a16:creationId xmlns:a16="http://schemas.microsoft.com/office/drawing/2014/main" id="{1E19DDE6-57B2-41D8-BA45-103AAA357F33}"/>
                    </a:ext>
                  </a:extLst>
                </p:cNvPr>
                <p:cNvSpPr/>
                <p:nvPr/>
              </p:nvSpPr>
              <p:spPr>
                <a:xfrm>
                  <a:off x="7036594" y="2839450"/>
                  <a:ext cx="313587" cy="1229763"/>
                </a:xfrm>
                <a:custGeom>
                  <a:avLst/>
                  <a:gdLst>
                    <a:gd name="connsiteX0" fmla="*/ 299162 w 301665"/>
                    <a:gd name="connsiteY0" fmla="*/ 0 h 1229763"/>
                    <a:gd name="connsiteX1" fmla="*/ 301665 w 301665"/>
                    <a:gd name="connsiteY1" fmla="*/ 4362 h 1229763"/>
                    <a:gd name="connsiteX2" fmla="*/ 225613 w 301665"/>
                    <a:gd name="connsiteY2" fmla="*/ 118891 h 1229763"/>
                    <a:gd name="connsiteX3" fmla="*/ 215375 w 301665"/>
                    <a:gd name="connsiteY3" fmla="*/ 1101713 h 1229763"/>
                    <a:gd name="connsiteX4" fmla="*/ 290520 w 301665"/>
                    <a:gd name="connsiteY4" fmla="*/ 1217494 h 1229763"/>
                    <a:gd name="connsiteX5" fmla="*/ 287343 w 301665"/>
                    <a:gd name="connsiteY5" fmla="*/ 1229763 h 1229763"/>
                    <a:gd name="connsiteX6" fmla="*/ 250071 w 301665"/>
                    <a:gd name="connsiteY6" fmla="*/ 1199747 h 1229763"/>
                    <a:gd name="connsiteX7" fmla="*/ 0 w 301665"/>
                    <a:gd name="connsiteY7" fmla="*/ 619641 h 1229763"/>
                    <a:gd name="connsiteX8" fmla="*/ 250071 w 301665"/>
                    <a:gd name="connsiteY8" fmla="*/ 39535 h 1229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1665" h="1229763">
                      <a:moveTo>
                        <a:pt x="299162" y="0"/>
                      </a:moveTo>
                      <a:lnTo>
                        <a:pt x="301665" y="4362"/>
                      </a:lnTo>
                      <a:lnTo>
                        <a:pt x="225613" y="118891"/>
                      </a:lnTo>
                      <a:cubicBezTo>
                        <a:pt x="54988" y="422586"/>
                        <a:pt x="51574" y="795258"/>
                        <a:pt x="215375" y="1101713"/>
                      </a:cubicBezTo>
                      <a:lnTo>
                        <a:pt x="290520" y="1217494"/>
                      </a:lnTo>
                      <a:lnTo>
                        <a:pt x="287343" y="1229763"/>
                      </a:lnTo>
                      <a:lnTo>
                        <a:pt x="250071" y="1199747"/>
                      </a:lnTo>
                      <a:cubicBezTo>
                        <a:pt x="93323" y="1054079"/>
                        <a:pt x="0" y="844307"/>
                        <a:pt x="0" y="619641"/>
                      </a:cubicBezTo>
                      <a:cubicBezTo>
                        <a:pt x="0" y="394975"/>
                        <a:pt x="93323" y="185203"/>
                        <a:pt x="250071" y="39535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9" name="四角形: 角を丸くする 1048">
                  <a:extLst>
                    <a:ext uri="{FF2B5EF4-FFF2-40B4-BE49-F238E27FC236}">
                      <a16:creationId xmlns:a16="http://schemas.microsoft.com/office/drawing/2014/main" id="{FD5366D4-4443-4388-9C27-81F3EF1F9A34}"/>
                    </a:ext>
                  </a:extLst>
                </p:cNvPr>
                <p:cNvSpPr/>
                <p:nvPr/>
              </p:nvSpPr>
              <p:spPr>
                <a:xfrm rot="3609081">
                  <a:off x="7376229" y="2687090"/>
                  <a:ext cx="70909" cy="156899"/>
                </a:xfrm>
                <a:prstGeom prst="round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75" name="四角形: 角を丸くする 1074">
              <a:extLst>
                <a:ext uri="{FF2B5EF4-FFF2-40B4-BE49-F238E27FC236}">
                  <a16:creationId xmlns:a16="http://schemas.microsoft.com/office/drawing/2014/main" id="{1BE961D3-56E7-4B20-9A73-197DE2C5230C}"/>
                </a:ext>
              </a:extLst>
            </p:cNvPr>
            <p:cNvSpPr/>
            <p:nvPr/>
          </p:nvSpPr>
          <p:spPr>
            <a:xfrm rot="4549912">
              <a:off x="6617631" y="3288434"/>
              <a:ext cx="55984" cy="191880"/>
            </a:xfrm>
            <a:prstGeom prst="roundRect">
              <a:avLst/>
            </a:prstGeom>
            <a:solidFill>
              <a:srgbClr val="FFFF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AE17EEB0-6F9E-4DEE-B9FF-1768CBE9BEAA}"/>
              </a:ext>
            </a:extLst>
          </p:cNvPr>
          <p:cNvGrpSpPr/>
          <p:nvPr/>
        </p:nvGrpSpPr>
        <p:grpSpPr>
          <a:xfrm>
            <a:off x="965177" y="2050875"/>
            <a:ext cx="2196309" cy="1421505"/>
            <a:chOff x="965177" y="2111835"/>
            <a:chExt cx="2196309" cy="1421505"/>
          </a:xfrm>
        </p:grpSpPr>
        <p:grpSp>
          <p:nvGrpSpPr>
            <p:cNvPr id="814" name="グループ化 813">
              <a:extLst>
                <a:ext uri="{FF2B5EF4-FFF2-40B4-BE49-F238E27FC236}">
                  <a16:creationId xmlns:a16="http://schemas.microsoft.com/office/drawing/2014/main" id="{4E21E189-16B8-4DB4-B4B2-D33EC929EF0A}"/>
                </a:ext>
              </a:extLst>
            </p:cNvPr>
            <p:cNvGrpSpPr/>
            <p:nvPr/>
          </p:nvGrpSpPr>
          <p:grpSpPr>
            <a:xfrm>
              <a:off x="1412809" y="3277622"/>
              <a:ext cx="1336281" cy="227804"/>
              <a:chOff x="4691062" y="5207797"/>
              <a:chExt cx="1028702" cy="227804"/>
            </a:xfrm>
          </p:grpSpPr>
          <p:sp>
            <p:nvSpPr>
              <p:cNvPr id="827" name="四角形: 上の 2 つの角を丸める 826">
                <a:extLst>
                  <a:ext uri="{FF2B5EF4-FFF2-40B4-BE49-F238E27FC236}">
                    <a16:creationId xmlns:a16="http://schemas.microsoft.com/office/drawing/2014/main" id="{394B434B-1A1E-41FE-9336-7D46223F6228}"/>
                  </a:ext>
                </a:extLst>
              </p:cNvPr>
              <p:cNvSpPr/>
              <p:nvPr/>
            </p:nvSpPr>
            <p:spPr>
              <a:xfrm flipV="1">
                <a:off x="4714875" y="5207797"/>
                <a:ext cx="981075" cy="5635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8" name="四角形: 上の 2 つの角を丸める 827">
                <a:extLst>
                  <a:ext uri="{FF2B5EF4-FFF2-40B4-BE49-F238E27FC236}">
                    <a16:creationId xmlns:a16="http://schemas.microsoft.com/office/drawing/2014/main" id="{1DBB373E-DA98-4517-9072-FEE0563C910A}"/>
                  </a:ext>
                </a:extLst>
              </p:cNvPr>
              <p:cNvSpPr/>
              <p:nvPr/>
            </p:nvSpPr>
            <p:spPr>
              <a:xfrm>
                <a:off x="4714875" y="5264151"/>
                <a:ext cx="981075" cy="171450"/>
              </a:xfrm>
              <a:prstGeom prst="round2SameRect">
                <a:avLst>
                  <a:gd name="adj1" fmla="val 0"/>
                  <a:gd name="adj2" fmla="val 34722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9" name="四角形: 上の 2 つの角を丸める 828">
                <a:extLst>
                  <a:ext uri="{FF2B5EF4-FFF2-40B4-BE49-F238E27FC236}">
                    <a16:creationId xmlns:a16="http://schemas.microsoft.com/office/drawing/2014/main" id="{4A44532B-E22C-4EF0-A00F-BA2867142FA8}"/>
                  </a:ext>
                </a:extLst>
              </p:cNvPr>
              <p:cNvSpPr/>
              <p:nvPr/>
            </p:nvSpPr>
            <p:spPr>
              <a:xfrm>
                <a:off x="4691062" y="5264151"/>
                <a:ext cx="1028702" cy="492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30" name="グループ化 829">
              <a:extLst>
                <a:ext uri="{FF2B5EF4-FFF2-40B4-BE49-F238E27FC236}">
                  <a16:creationId xmlns:a16="http://schemas.microsoft.com/office/drawing/2014/main" id="{C50CC9CB-578C-4DF9-B375-0B5D26429595}"/>
                </a:ext>
              </a:extLst>
            </p:cNvPr>
            <p:cNvGrpSpPr/>
            <p:nvPr/>
          </p:nvGrpSpPr>
          <p:grpSpPr>
            <a:xfrm>
              <a:off x="1412809" y="3048314"/>
              <a:ext cx="1336281" cy="227804"/>
              <a:chOff x="4691062" y="5207797"/>
              <a:chExt cx="1028702" cy="227804"/>
            </a:xfrm>
          </p:grpSpPr>
          <p:sp>
            <p:nvSpPr>
              <p:cNvPr id="831" name="四角形: 上の 2 つの角を丸める 830">
                <a:extLst>
                  <a:ext uri="{FF2B5EF4-FFF2-40B4-BE49-F238E27FC236}">
                    <a16:creationId xmlns:a16="http://schemas.microsoft.com/office/drawing/2014/main" id="{7AC859BF-1573-4C2A-8837-AECE9A4E871D}"/>
                  </a:ext>
                </a:extLst>
              </p:cNvPr>
              <p:cNvSpPr/>
              <p:nvPr/>
            </p:nvSpPr>
            <p:spPr>
              <a:xfrm flipV="1">
                <a:off x="4714875" y="5207797"/>
                <a:ext cx="981075" cy="5635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2" name="四角形: 上の 2 つの角を丸める 831">
                <a:extLst>
                  <a:ext uri="{FF2B5EF4-FFF2-40B4-BE49-F238E27FC236}">
                    <a16:creationId xmlns:a16="http://schemas.microsoft.com/office/drawing/2014/main" id="{B21BBEA0-97A4-441A-8F50-B65CFF37D395}"/>
                  </a:ext>
                </a:extLst>
              </p:cNvPr>
              <p:cNvSpPr/>
              <p:nvPr/>
            </p:nvSpPr>
            <p:spPr>
              <a:xfrm>
                <a:off x="4714875" y="5264151"/>
                <a:ext cx="981075" cy="171450"/>
              </a:xfrm>
              <a:prstGeom prst="round2SameRect">
                <a:avLst>
                  <a:gd name="adj1" fmla="val 0"/>
                  <a:gd name="adj2" fmla="val 34722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3" name="四角形: 上の 2 つの角を丸める 832">
                <a:extLst>
                  <a:ext uri="{FF2B5EF4-FFF2-40B4-BE49-F238E27FC236}">
                    <a16:creationId xmlns:a16="http://schemas.microsoft.com/office/drawing/2014/main" id="{E8D4CCA7-3E26-48D7-AB20-7DFA7CA747B8}"/>
                  </a:ext>
                </a:extLst>
              </p:cNvPr>
              <p:cNvSpPr/>
              <p:nvPr/>
            </p:nvSpPr>
            <p:spPr>
              <a:xfrm>
                <a:off x="4691062" y="5264151"/>
                <a:ext cx="1028702" cy="492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14C9243D-50AF-4EFC-90DE-E6AB9A07C541}"/>
                </a:ext>
              </a:extLst>
            </p:cNvPr>
            <p:cNvGrpSpPr/>
            <p:nvPr/>
          </p:nvGrpSpPr>
          <p:grpSpPr>
            <a:xfrm>
              <a:off x="1747796" y="2399473"/>
              <a:ext cx="348477" cy="635606"/>
              <a:chOff x="3161486" y="3471945"/>
              <a:chExt cx="513532" cy="826769"/>
            </a:xfrm>
          </p:grpSpPr>
          <p:sp>
            <p:nvSpPr>
              <p:cNvPr id="253" name="四角形: 角を丸くする 252">
                <a:extLst>
                  <a:ext uri="{FF2B5EF4-FFF2-40B4-BE49-F238E27FC236}">
                    <a16:creationId xmlns:a16="http://schemas.microsoft.com/office/drawing/2014/main" id="{25BE094A-558E-4DA2-A441-7E39F29C4341}"/>
                  </a:ext>
                </a:extLst>
              </p:cNvPr>
              <p:cNvSpPr/>
              <p:nvPr/>
            </p:nvSpPr>
            <p:spPr>
              <a:xfrm>
                <a:off x="3161486" y="3495758"/>
                <a:ext cx="513532" cy="780571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9" name="四角形: 角を丸くする 1378">
                <a:extLst>
                  <a:ext uri="{FF2B5EF4-FFF2-40B4-BE49-F238E27FC236}">
                    <a16:creationId xmlns:a16="http://schemas.microsoft.com/office/drawing/2014/main" id="{4880603F-A6A6-4757-BDC0-B68996EBDB47}"/>
                  </a:ext>
                </a:extLst>
              </p:cNvPr>
              <p:cNvSpPr/>
              <p:nvPr/>
            </p:nvSpPr>
            <p:spPr>
              <a:xfrm>
                <a:off x="3325193" y="3495758"/>
                <a:ext cx="196076" cy="780571"/>
              </a:xfrm>
              <a:prstGeom prst="round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0" name="四角形: 角を丸くする 1379">
                <a:extLst>
                  <a:ext uri="{FF2B5EF4-FFF2-40B4-BE49-F238E27FC236}">
                    <a16:creationId xmlns:a16="http://schemas.microsoft.com/office/drawing/2014/main" id="{938DA7C4-1134-4D70-95D2-76C65ED7F267}"/>
                  </a:ext>
                </a:extLst>
              </p:cNvPr>
              <p:cNvSpPr/>
              <p:nvPr/>
            </p:nvSpPr>
            <p:spPr>
              <a:xfrm>
                <a:off x="3161486" y="3471945"/>
                <a:ext cx="513532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1" name="四角形: 角を丸くする 1380">
                <a:extLst>
                  <a:ext uri="{FF2B5EF4-FFF2-40B4-BE49-F238E27FC236}">
                    <a16:creationId xmlns:a16="http://schemas.microsoft.com/office/drawing/2014/main" id="{18BAB95A-E79C-4FA0-BAAB-498361DBB110}"/>
                  </a:ext>
                </a:extLst>
              </p:cNvPr>
              <p:cNvSpPr/>
              <p:nvPr/>
            </p:nvSpPr>
            <p:spPr>
              <a:xfrm>
                <a:off x="3161486" y="4252995"/>
                <a:ext cx="513532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82" name="グループ化 1381">
              <a:extLst>
                <a:ext uri="{FF2B5EF4-FFF2-40B4-BE49-F238E27FC236}">
                  <a16:creationId xmlns:a16="http://schemas.microsoft.com/office/drawing/2014/main" id="{C8E7FF54-E9EB-4F49-AB21-754E2D3CB1EB}"/>
                </a:ext>
              </a:extLst>
            </p:cNvPr>
            <p:cNvGrpSpPr/>
            <p:nvPr/>
          </p:nvGrpSpPr>
          <p:grpSpPr>
            <a:xfrm>
              <a:off x="2119271" y="2399473"/>
              <a:ext cx="348477" cy="635606"/>
              <a:chOff x="3161486" y="3471945"/>
              <a:chExt cx="513532" cy="826769"/>
            </a:xfrm>
          </p:grpSpPr>
          <p:sp>
            <p:nvSpPr>
              <p:cNvPr id="1383" name="四角形: 角を丸くする 1382">
                <a:extLst>
                  <a:ext uri="{FF2B5EF4-FFF2-40B4-BE49-F238E27FC236}">
                    <a16:creationId xmlns:a16="http://schemas.microsoft.com/office/drawing/2014/main" id="{B9B94CFD-534C-40D0-9B15-AF7A150FA067}"/>
                  </a:ext>
                </a:extLst>
              </p:cNvPr>
              <p:cNvSpPr/>
              <p:nvPr/>
            </p:nvSpPr>
            <p:spPr>
              <a:xfrm>
                <a:off x="3161486" y="3495758"/>
                <a:ext cx="513532" cy="780571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4" name="四角形: 角を丸くする 1383">
                <a:extLst>
                  <a:ext uri="{FF2B5EF4-FFF2-40B4-BE49-F238E27FC236}">
                    <a16:creationId xmlns:a16="http://schemas.microsoft.com/office/drawing/2014/main" id="{C285056B-6F50-4068-863C-8FF37A8C67DC}"/>
                  </a:ext>
                </a:extLst>
              </p:cNvPr>
              <p:cNvSpPr/>
              <p:nvPr/>
            </p:nvSpPr>
            <p:spPr>
              <a:xfrm>
                <a:off x="3325193" y="3495758"/>
                <a:ext cx="196076" cy="780571"/>
              </a:xfrm>
              <a:prstGeom prst="round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5" name="四角形: 角を丸くする 1384">
                <a:extLst>
                  <a:ext uri="{FF2B5EF4-FFF2-40B4-BE49-F238E27FC236}">
                    <a16:creationId xmlns:a16="http://schemas.microsoft.com/office/drawing/2014/main" id="{5CD69D3C-A14C-41C7-8AE4-36446134231E}"/>
                  </a:ext>
                </a:extLst>
              </p:cNvPr>
              <p:cNvSpPr/>
              <p:nvPr/>
            </p:nvSpPr>
            <p:spPr>
              <a:xfrm>
                <a:off x="3161486" y="3471945"/>
                <a:ext cx="513532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6" name="四角形: 角を丸くする 1385">
                <a:extLst>
                  <a:ext uri="{FF2B5EF4-FFF2-40B4-BE49-F238E27FC236}">
                    <a16:creationId xmlns:a16="http://schemas.microsoft.com/office/drawing/2014/main" id="{1FF2196C-7A11-4321-BDA8-FA5C018CBBB0}"/>
                  </a:ext>
                </a:extLst>
              </p:cNvPr>
              <p:cNvSpPr/>
              <p:nvPr/>
            </p:nvSpPr>
            <p:spPr>
              <a:xfrm>
                <a:off x="3161486" y="4252995"/>
                <a:ext cx="513532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91DCDCC8-82C3-47D0-8F4D-633C563C36F1}"/>
                </a:ext>
              </a:extLst>
            </p:cNvPr>
            <p:cNvGrpSpPr/>
            <p:nvPr/>
          </p:nvGrpSpPr>
          <p:grpSpPr>
            <a:xfrm>
              <a:off x="965177" y="2111835"/>
              <a:ext cx="2196309" cy="1421505"/>
              <a:chOff x="965177" y="2111835"/>
              <a:chExt cx="2196309" cy="1421505"/>
            </a:xfrm>
            <a:solidFill>
              <a:srgbClr val="FFCCFF"/>
            </a:solidFill>
          </p:grpSpPr>
          <p:sp>
            <p:nvSpPr>
              <p:cNvPr id="1388" name="フリーフォーム: 図形 1387">
                <a:extLst>
                  <a:ext uri="{FF2B5EF4-FFF2-40B4-BE49-F238E27FC236}">
                    <a16:creationId xmlns:a16="http://schemas.microsoft.com/office/drawing/2014/main" id="{95AC6EE3-535F-48B5-BCC3-95E3C1C90A5F}"/>
                  </a:ext>
                </a:extLst>
              </p:cNvPr>
              <p:cNvSpPr/>
              <p:nvPr/>
            </p:nvSpPr>
            <p:spPr>
              <a:xfrm>
                <a:off x="1034234" y="2241353"/>
                <a:ext cx="2063750" cy="1291987"/>
              </a:xfrm>
              <a:custGeom>
                <a:avLst/>
                <a:gdLst>
                  <a:gd name="connsiteX0" fmla="*/ 1829196 w 2063750"/>
                  <a:gd name="connsiteY0" fmla="*/ 890189 h 1291987"/>
                  <a:gd name="connsiteX1" fmla="*/ 1802927 w 2063750"/>
                  <a:gd name="connsiteY1" fmla="*/ 1235390 h 1291987"/>
                  <a:gd name="connsiteX2" fmla="*/ 1847876 w 2063750"/>
                  <a:gd name="connsiteY2" fmla="*/ 1235390 h 1291987"/>
                  <a:gd name="connsiteX3" fmla="*/ 1897551 w 2063750"/>
                  <a:gd name="connsiteY3" fmla="*/ 890189 h 1291987"/>
                  <a:gd name="connsiteX4" fmla="*/ 1697268 w 2063750"/>
                  <a:gd name="connsiteY4" fmla="*/ 890189 h 1291987"/>
                  <a:gd name="connsiteX5" fmla="*/ 1669207 w 2063750"/>
                  <a:gd name="connsiteY5" fmla="*/ 1235390 h 1291987"/>
                  <a:gd name="connsiteX6" fmla="*/ 1757595 w 2063750"/>
                  <a:gd name="connsiteY6" fmla="*/ 1235390 h 1291987"/>
                  <a:gd name="connsiteX7" fmla="*/ 1783864 w 2063750"/>
                  <a:gd name="connsiteY7" fmla="*/ 890189 h 1291987"/>
                  <a:gd name="connsiteX8" fmla="*/ 1565273 w 2063750"/>
                  <a:gd name="connsiteY8" fmla="*/ 890189 h 1291987"/>
                  <a:gd name="connsiteX9" fmla="*/ 1544518 w 2063750"/>
                  <a:gd name="connsiteY9" fmla="*/ 1235390 h 1291987"/>
                  <a:gd name="connsiteX10" fmla="*/ 1627779 w 2063750"/>
                  <a:gd name="connsiteY10" fmla="*/ 1235390 h 1291987"/>
                  <a:gd name="connsiteX11" fmla="*/ 1652325 w 2063750"/>
                  <a:gd name="connsiteY11" fmla="*/ 890189 h 1291987"/>
                  <a:gd name="connsiteX12" fmla="*/ 1437174 w 2063750"/>
                  <a:gd name="connsiteY12" fmla="*/ 890189 h 1291987"/>
                  <a:gd name="connsiteX13" fmla="*/ 1419659 w 2063750"/>
                  <a:gd name="connsiteY13" fmla="*/ 1235390 h 1291987"/>
                  <a:gd name="connsiteX14" fmla="*/ 1506316 w 2063750"/>
                  <a:gd name="connsiteY14" fmla="*/ 1235390 h 1291987"/>
                  <a:gd name="connsiteX15" fmla="*/ 1523830 w 2063750"/>
                  <a:gd name="connsiteY15" fmla="*/ 890189 h 1291987"/>
                  <a:gd name="connsiteX16" fmla="*/ 1309226 w 2063750"/>
                  <a:gd name="connsiteY16" fmla="*/ 890189 h 1291987"/>
                  <a:gd name="connsiteX17" fmla="*/ 1299796 w 2063750"/>
                  <a:gd name="connsiteY17" fmla="*/ 1235390 h 1291987"/>
                  <a:gd name="connsiteX18" fmla="*/ 1381101 w 2063750"/>
                  <a:gd name="connsiteY18" fmla="*/ 1235390 h 1291987"/>
                  <a:gd name="connsiteX19" fmla="*/ 1395345 w 2063750"/>
                  <a:gd name="connsiteY19" fmla="*/ 890189 h 1291987"/>
                  <a:gd name="connsiteX20" fmla="*/ 1182655 w 2063750"/>
                  <a:gd name="connsiteY20" fmla="*/ 890189 h 1291987"/>
                  <a:gd name="connsiteX21" fmla="*/ 1177576 w 2063750"/>
                  <a:gd name="connsiteY21" fmla="*/ 1235390 h 1291987"/>
                  <a:gd name="connsiteX22" fmla="*/ 1264588 w 2063750"/>
                  <a:gd name="connsiteY22" fmla="*/ 1235390 h 1291987"/>
                  <a:gd name="connsiteX23" fmla="*/ 1271031 w 2063750"/>
                  <a:gd name="connsiteY23" fmla="*/ 890189 h 1291987"/>
                  <a:gd name="connsiteX24" fmla="*/ 1056396 w 2063750"/>
                  <a:gd name="connsiteY24" fmla="*/ 890189 h 1291987"/>
                  <a:gd name="connsiteX25" fmla="*/ 1056396 w 2063750"/>
                  <a:gd name="connsiteY25" fmla="*/ 1235390 h 1291987"/>
                  <a:gd name="connsiteX26" fmla="*/ 1140601 w 2063750"/>
                  <a:gd name="connsiteY26" fmla="*/ 1235390 h 1291987"/>
                  <a:gd name="connsiteX27" fmla="*/ 1142543 w 2063750"/>
                  <a:gd name="connsiteY27" fmla="*/ 890189 h 1291987"/>
                  <a:gd name="connsiteX28" fmla="*/ 922626 w 2063750"/>
                  <a:gd name="connsiteY28" fmla="*/ 890189 h 1291987"/>
                  <a:gd name="connsiteX29" fmla="*/ 924568 w 2063750"/>
                  <a:gd name="connsiteY29" fmla="*/ 1235390 h 1291987"/>
                  <a:gd name="connsiteX30" fmla="*/ 1010677 w 2063750"/>
                  <a:gd name="connsiteY30" fmla="*/ 1235390 h 1291987"/>
                  <a:gd name="connsiteX31" fmla="*/ 1010677 w 2063750"/>
                  <a:gd name="connsiteY31" fmla="*/ 890189 h 1291987"/>
                  <a:gd name="connsiteX32" fmla="*/ 796906 w 2063750"/>
                  <a:gd name="connsiteY32" fmla="*/ 890189 h 1291987"/>
                  <a:gd name="connsiteX33" fmla="*/ 803349 w 2063750"/>
                  <a:gd name="connsiteY33" fmla="*/ 1235390 h 1291987"/>
                  <a:gd name="connsiteX34" fmla="*/ 887593 w 2063750"/>
                  <a:gd name="connsiteY34" fmla="*/ 1235390 h 1291987"/>
                  <a:gd name="connsiteX35" fmla="*/ 882514 w 2063750"/>
                  <a:gd name="connsiteY35" fmla="*/ 890189 h 1291987"/>
                  <a:gd name="connsiteX36" fmla="*/ 672677 w 2063750"/>
                  <a:gd name="connsiteY36" fmla="*/ 890189 h 1291987"/>
                  <a:gd name="connsiteX37" fmla="*/ 686921 w 2063750"/>
                  <a:gd name="connsiteY37" fmla="*/ 1235390 h 1291987"/>
                  <a:gd name="connsiteX38" fmla="*/ 768141 w 2063750"/>
                  <a:gd name="connsiteY38" fmla="*/ 1235390 h 1291987"/>
                  <a:gd name="connsiteX39" fmla="*/ 758711 w 2063750"/>
                  <a:gd name="connsiteY39" fmla="*/ 890189 h 1291987"/>
                  <a:gd name="connsiteX40" fmla="*/ 549135 w 2063750"/>
                  <a:gd name="connsiteY40" fmla="*/ 890189 h 1291987"/>
                  <a:gd name="connsiteX41" fmla="*/ 566649 w 2063750"/>
                  <a:gd name="connsiteY41" fmla="*/ 1235390 h 1291987"/>
                  <a:gd name="connsiteX42" fmla="*/ 648363 w 2063750"/>
                  <a:gd name="connsiteY42" fmla="*/ 1235390 h 1291987"/>
                  <a:gd name="connsiteX43" fmla="*/ 630848 w 2063750"/>
                  <a:gd name="connsiteY43" fmla="*/ 890189 h 1291987"/>
                  <a:gd name="connsiteX44" fmla="*/ 420950 w 2063750"/>
                  <a:gd name="connsiteY44" fmla="*/ 890189 h 1291987"/>
                  <a:gd name="connsiteX45" fmla="*/ 445495 w 2063750"/>
                  <a:gd name="connsiteY45" fmla="*/ 1235390 h 1291987"/>
                  <a:gd name="connsiteX46" fmla="*/ 528447 w 2063750"/>
                  <a:gd name="connsiteY46" fmla="*/ 1235390 h 1291987"/>
                  <a:gd name="connsiteX47" fmla="*/ 507692 w 2063750"/>
                  <a:gd name="connsiteY47" fmla="*/ 890189 h 1291987"/>
                  <a:gd name="connsiteX48" fmla="*/ 279884 w 2063750"/>
                  <a:gd name="connsiteY48" fmla="*/ 890189 h 1291987"/>
                  <a:gd name="connsiteX49" fmla="*/ 306153 w 2063750"/>
                  <a:gd name="connsiteY49" fmla="*/ 1235390 h 1291987"/>
                  <a:gd name="connsiteX50" fmla="*/ 404067 w 2063750"/>
                  <a:gd name="connsiteY50" fmla="*/ 1235390 h 1291987"/>
                  <a:gd name="connsiteX51" fmla="*/ 376006 w 2063750"/>
                  <a:gd name="connsiteY51" fmla="*/ 890189 h 1291987"/>
                  <a:gd name="connsiteX52" fmla="*/ 166198 w 2063750"/>
                  <a:gd name="connsiteY52" fmla="*/ 890189 h 1291987"/>
                  <a:gd name="connsiteX53" fmla="*/ 215872 w 2063750"/>
                  <a:gd name="connsiteY53" fmla="*/ 1235390 h 1291987"/>
                  <a:gd name="connsiteX54" fmla="*/ 260820 w 2063750"/>
                  <a:gd name="connsiteY54" fmla="*/ 1235390 h 1291987"/>
                  <a:gd name="connsiteX55" fmla="*/ 234552 w 2063750"/>
                  <a:gd name="connsiteY55" fmla="*/ 890189 h 1291987"/>
                  <a:gd name="connsiteX56" fmla="*/ 1861752 w 2063750"/>
                  <a:gd name="connsiteY56" fmla="*/ 462358 h 1291987"/>
                  <a:gd name="connsiteX57" fmla="*/ 1834094 w 2063750"/>
                  <a:gd name="connsiteY57" fmla="*/ 825816 h 1291987"/>
                  <a:gd name="connsiteX58" fmla="*/ 1906814 w 2063750"/>
                  <a:gd name="connsiteY58" fmla="*/ 825816 h 1291987"/>
                  <a:gd name="connsiteX59" fmla="*/ 1959116 w 2063750"/>
                  <a:gd name="connsiteY59" fmla="*/ 462358 h 1291987"/>
                  <a:gd name="connsiteX60" fmla="*/ 1732045 w 2063750"/>
                  <a:gd name="connsiteY60" fmla="*/ 462358 h 1291987"/>
                  <a:gd name="connsiteX61" fmla="*/ 1702500 w 2063750"/>
                  <a:gd name="connsiteY61" fmla="*/ 825816 h 1291987"/>
                  <a:gd name="connsiteX62" fmla="*/ 1788762 w 2063750"/>
                  <a:gd name="connsiteY62" fmla="*/ 825816 h 1291987"/>
                  <a:gd name="connsiteX63" fmla="*/ 1816420 w 2063750"/>
                  <a:gd name="connsiteY63" fmla="*/ 462358 h 1291987"/>
                  <a:gd name="connsiteX64" fmla="*/ 1590996 w 2063750"/>
                  <a:gd name="connsiteY64" fmla="*/ 462358 h 1291987"/>
                  <a:gd name="connsiteX65" fmla="*/ 1569143 w 2063750"/>
                  <a:gd name="connsiteY65" fmla="*/ 825816 h 1291987"/>
                  <a:gd name="connsiteX66" fmla="*/ 1656902 w 2063750"/>
                  <a:gd name="connsiteY66" fmla="*/ 825816 h 1291987"/>
                  <a:gd name="connsiteX67" fmla="*/ 1682746 w 2063750"/>
                  <a:gd name="connsiteY67" fmla="*/ 462358 h 1291987"/>
                  <a:gd name="connsiteX68" fmla="*/ 1458881 w 2063750"/>
                  <a:gd name="connsiteY68" fmla="*/ 462358 h 1291987"/>
                  <a:gd name="connsiteX69" fmla="*/ 1440440 w 2063750"/>
                  <a:gd name="connsiteY69" fmla="*/ 825816 h 1291987"/>
                  <a:gd name="connsiteX70" fmla="*/ 1527096 w 2063750"/>
                  <a:gd name="connsiteY70" fmla="*/ 825816 h 1291987"/>
                  <a:gd name="connsiteX71" fmla="*/ 1545536 w 2063750"/>
                  <a:gd name="connsiteY71" fmla="*/ 462358 h 1291987"/>
                  <a:gd name="connsiteX72" fmla="*/ 1320913 w 2063750"/>
                  <a:gd name="connsiteY72" fmla="*/ 462358 h 1291987"/>
                  <a:gd name="connsiteX73" fmla="*/ 1310984 w 2063750"/>
                  <a:gd name="connsiteY73" fmla="*/ 825816 h 1291987"/>
                  <a:gd name="connsiteX74" fmla="*/ 1398001 w 2063750"/>
                  <a:gd name="connsiteY74" fmla="*/ 825816 h 1291987"/>
                  <a:gd name="connsiteX75" fmla="*/ 1412998 w 2063750"/>
                  <a:gd name="connsiteY75" fmla="*/ 462358 h 1291987"/>
                  <a:gd name="connsiteX76" fmla="*/ 1188950 w 2063750"/>
                  <a:gd name="connsiteY76" fmla="*/ 462358 h 1291987"/>
                  <a:gd name="connsiteX77" fmla="*/ 1183602 w 2063750"/>
                  <a:gd name="connsiteY77" fmla="*/ 825816 h 1291987"/>
                  <a:gd name="connsiteX78" fmla="*/ 1272233 w 2063750"/>
                  <a:gd name="connsiteY78" fmla="*/ 825816 h 1291987"/>
                  <a:gd name="connsiteX79" fmla="*/ 1279016 w 2063750"/>
                  <a:gd name="connsiteY79" fmla="*/ 462358 h 1291987"/>
                  <a:gd name="connsiteX80" fmla="*/ 1056396 w 2063750"/>
                  <a:gd name="connsiteY80" fmla="*/ 462358 h 1291987"/>
                  <a:gd name="connsiteX81" fmla="*/ 1056396 w 2063750"/>
                  <a:gd name="connsiteY81" fmla="*/ 825816 h 1291987"/>
                  <a:gd name="connsiteX82" fmla="*/ 1142905 w 2063750"/>
                  <a:gd name="connsiteY82" fmla="*/ 825816 h 1291987"/>
                  <a:gd name="connsiteX83" fmla="*/ 1144950 w 2063750"/>
                  <a:gd name="connsiteY83" fmla="*/ 462358 h 1291987"/>
                  <a:gd name="connsiteX84" fmla="*/ 920219 w 2063750"/>
                  <a:gd name="connsiteY84" fmla="*/ 462358 h 1291987"/>
                  <a:gd name="connsiteX85" fmla="*/ 922264 w 2063750"/>
                  <a:gd name="connsiteY85" fmla="*/ 825816 h 1291987"/>
                  <a:gd name="connsiteX86" fmla="*/ 1010677 w 2063750"/>
                  <a:gd name="connsiteY86" fmla="*/ 825816 h 1291987"/>
                  <a:gd name="connsiteX87" fmla="*/ 1010677 w 2063750"/>
                  <a:gd name="connsiteY87" fmla="*/ 462358 h 1291987"/>
                  <a:gd name="connsiteX88" fmla="*/ 788921 w 2063750"/>
                  <a:gd name="connsiteY88" fmla="*/ 462358 h 1291987"/>
                  <a:gd name="connsiteX89" fmla="*/ 795705 w 2063750"/>
                  <a:gd name="connsiteY89" fmla="*/ 825816 h 1291987"/>
                  <a:gd name="connsiteX90" fmla="*/ 881567 w 2063750"/>
                  <a:gd name="connsiteY90" fmla="*/ 825816 h 1291987"/>
                  <a:gd name="connsiteX91" fmla="*/ 876219 w 2063750"/>
                  <a:gd name="connsiteY91" fmla="*/ 462358 h 1291987"/>
                  <a:gd name="connsiteX92" fmla="*/ 655024 w 2063750"/>
                  <a:gd name="connsiteY92" fmla="*/ 462358 h 1291987"/>
                  <a:gd name="connsiteX93" fmla="*/ 670021 w 2063750"/>
                  <a:gd name="connsiteY93" fmla="*/ 825816 h 1291987"/>
                  <a:gd name="connsiteX94" fmla="*/ 756953 w 2063750"/>
                  <a:gd name="connsiteY94" fmla="*/ 825816 h 1291987"/>
                  <a:gd name="connsiteX95" fmla="*/ 747024 w 2063750"/>
                  <a:gd name="connsiteY95" fmla="*/ 462358 h 1291987"/>
                  <a:gd name="connsiteX96" fmla="*/ 527430 w 2063750"/>
                  <a:gd name="connsiteY96" fmla="*/ 462358 h 1291987"/>
                  <a:gd name="connsiteX97" fmla="*/ 545869 w 2063750"/>
                  <a:gd name="connsiteY97" fmla="*/ 825816 h 1291987"/>
                  <a:gd name="connsiteX98" fmla="*/ 627582 w 2063750"/>
                  <a:gd name="connsiteY98" fmla="*/ 825816 h 1291987"/>
                  <a:gd name="connsiteX99" fmla="*/ 609141 w 2063750"/>
                  <a:gd name="connsiteY99" fmla="*/ 462358 h 1291987"/>
                  <a:gd name="connsiteX100" fmla="*/ 390529 w 2063750"/>
                  <a:gd name="connsiteY100" fmla="*/ 462358 h 1291987"/>
                  <a:gd name="connsiteX101" fmla="*/ 416372 w 2063750"/>
                  <a:gd name="connsiteY101" fmla="*/ 825816 h 1291987"/>
                  <a:gd name="connsiteX102" fmla="*/ 503822 w 2063750"/>
                  <a:gd name="connsiteY102" fmla="*/ 825816 h 1291987"/>
                  <a:gd name="connsiteX103" fmla="*/ 481969 w 2063750"/>
                  <a:gd name="connsiteY103" fmla="*/ 462358 h 1291987"/>
                  <a:gd name="connsiteX104" fmla="*/ 247329 w 2063750"/>
                  <a:gd name="connsiteY104" fmla="*/ 462358 h 1291987"/>
                  <a:gd name="connsiteX105" fmla="*/ 274986 w 2063750"/>
                  <a:gd name="connsiteY105" fmla="*/ 825816 h 1291987"/>
                  <a:gd name="connsiteX106" fmla="*/ 370774 w 2063750"/>
                  <a:gd name="connsiteY106" fmla="*/ 825816 h 1291987"/>
                  <a:gd name="connsiteX107" fmla="*/ 341229 w 2063750"/>
                  <a:gd name="connsiteY107" fmla="*/ 462358 h 1291987"/>
                  <a:gd name="connsiteX108" fmla="*/ 104632 w 2063750"/>
                  <a:gd name="connsiteY108" fmla="*/ 462358 h 1291987"/>
                  <a:gd name="connsiteX109" fmla="*/ 156934 w 2063750"/>
                  <a:gd name="connsiteY109" fmla="*/ 825816 h 1291987"/>
                  <a:gd name="connsiteX110" fmla="*/ 229653 w 2063750"/>
                  <a:gd name="connsiteY110" fmla="*/ 825816 h 1291987"/>
                  <a:gd name="connsiteX111" fmla="*/ 201996 w 2063750"/>
                  <a:gd name="connsiteY111" fmla="*/ 462358 h 1291987"/>
                  <a:gd name="connsiteX112" fmla="*/ 0 w 2063750"/>
                  <a:gd name="connsiteY112" fmla="*/ 0 h 1291987"/>
                  <a:gd name="connsiteX113" fmla="*/ 38099 w 2063750"/>
                  <a:gd name="connsiteY113" fmla="*/ 0 h 1291987"/>
                  <a:gd name="connsiteX114" fmla="*/ 95940 w 2063750"/>
                  <a:gd name="connsiteY114" fmla="*/ 401953 h 1291987"/>
                  <a:gd name="connsiteX115" fmla="*/ 197399 w 2063750"/>
                  <a:gd name="connsiteY115" fmla="*/ 401953 h 1291987"/>
                  <a:gd name="connsiteX116" fmla="*/ 168635 w 2063750"/>
                  <a:gd name="connsiteY116" fmla="*/ 23944 h 1291987"/>
                  <a:gd name="connsiteX117" fmla="*/ 213967 w 2063750"/>
                  <a:gd name="connsiteY117" fmla="*/ 23944 h 1291987"/>
                  <a:gd name="connsiteX118" fmla="*/ 242732 w 2063750"/>
                  <a:gd name="connsiteY118" fmla="*/ 401953 h 1291987"/>
                  <a:gd name="connsiteX119" fmla="*/ 336319 w 2063750"/>
                  <a:gd name="connsiteY119" fmla="*/ 401953 h 1291987"/>
                  <a:gd name="connsiteX120" fmla="*/ 305592 w 2063750"/>
                  <a:gd name="connsiteY120" fmla="*/ 23946 h 1291987"/>
                  <a:gd name="connsiteX121" fmla="*/ 359355 w 2063750"/>
                  <a:gd name="connsiteY121" fmla="*/ 23946 h 1291987"/>
                  <a:gd name="connsiteX122" fmla="*/ 386233 w 2063750"/>
                  <a:gd name="connsiteY122" fmla="*/ 401953 h 1291987"/>
                  <a:gd name="connsiteX123" fmla="*/ 478337 w 2063750"/>
                  <a:gd name="connsiteY123" fmla="*/ 401953 h 1291987"/>
                  <a:gd name="connsiteX124" fmla="*/ 455610 w 2063750"/>
                  <a:gd name="connsiteY124" fmla="*/ 23946 h 1291987"/>
                  <a:gd name="connsiteX125" fmla="*/ 505187 w 2063750"/>
                  <a:gd name="connsiteY125" fmla="*/ 23946 h 1291987"/>
                  <a:gd name="connsiteX126" fmla="*/ 524365 w 2063750"/>
                  <a:gd name="connsiteY126" fmla="*/ 401953 h 1291987"/>
                  <a:gd name="connsiteX127" fmla="*/ 606076 w 2063750"/>
                  <a:gd name="connsiteY127" fmla="*/ 401953 h 1291987"/>
                  <a:gd name="connsiteX128" fmla="*/ 586897 w 2063750"/>
                  <a:gd name="connsiteY128" fmla="*/ 23945 h 1291987"/>
                  <a:gd name="connsiteX129" fmla="*/ 636934 w 2063750"/>
                  <a:gd name="connsiteY129" fmla="*/ 23945 h 1291987"/>
                  <a:gd name="connsiteX130" fmla="*/ 652531 w 2063750"/>
                  <a:gd name="connsiteY130" fmla="*/ 401953 h 1291987"/>
                  <a:gd name="connsiteX131" fmla="*/ 745374 w 2063750"/>
                  <a:gd name="connsiteY131" fmla="*/ 401953 h 1291987"/>
                  <a:gd name="connsiteX132" fmla="*/ 735048 w 2063750"/>
                  <a:gd name="connsiteY132" fmla="*/ 23946 h 1291987"/>
                  <a:gd name="connsiteX133" fmla="*/ 780739 w 2063750"/>
                  <a:gd name="connsiteY133" fmla="*/ 23946 h 1291987"/>
                  <a:gd name="connsiteX134" fmla="*/ 787794 w 2063750"/>
                  <a:gd name="connsiteY134" fmla="*/ 401953 h 1291987"/>
                  <a:gd name="connsiteX135" fmla="*/ 875330 w 2063750"/>
                  <a:gd name="connsiteY135" fmla="*/ 401953 h 1291987"/>
                  <a:gd name="connsiteX136" fmla="*/ 869769 w 2063750"/>
                  <a:gd name="connsiteY136" fmla="*/ 23947 h 1291987"/>
                  <a:gd name="connsiteX137" fmla="*/ 917753 w 2063750"/>
                  <a:gd name="connsiteY137" fmla="*/ 23947 h 1291987"/>
                  <a:gd name="connsiteX138" fmla="*/ 919880 w 2063750"/>
                  <a:gd name="connsiteY138" fmla="*/ 401953 h 1291987"/>
                  <a:gd name="connsiteX139" fmla="*/ 1010677 w 2063750"/>
                  <a:gd name="connsiteY139" fmla="*/ 401953 h 1291987"/>
                  <a:gd name="connsiteX140" fmla="*/ 1010677 w 2063750"/>
                  <a:gd name="connsiteY140" fmla="*/ 7618 h 1291987"/>
                  <a:gd name="connsiteX141" fmla="*/ 1056396 w 2063750"/>
                  <a:gd name="connsiteY141" fmla="*/ 7618 h 1291987"/>
                  <a:gd name="connsiteX142" fmla="*/ 1056396 w 2063750"/>
                  <a:gd name="connsiteY142" fmla="*/ 401953 h 1291987"/>
                  <a:gd name="connsiteX143" fmla="*/ 1145290 w 2063750"/>
                  <a:gd name="connsiteY143" fmla="*/ 401953 h 1291987"/>
                  <a:gd name="connsiteX144" fmla="*/ 1147416 w 2063750"/>
                  <a:gd name="connsiteY144" fmla="*/ 23947 h 1291987"/>
                  <a:gd name="connsiteX145" fmla="*/ 1195400 w 2063750"/>
                  <a:gd name="connsiteY145" fmla="*/ 23947 h 1291987"/>
                  <a:gd name="connsiteX146" fmla="*/ 1189839 w 2063750"/>
                  <a:gd name="connsiteY146" fmla="*/ 401953 h 1291987"/>
                  <a:gd name="connsiteX147" fmla="*/ 1280144 w 2063750"/>
                  <a:gd name="connsiteY147" fmla="*/ 401953 h 1291987"/>
                  <a:gd name="connsiteX148" fmla="*/ 1287199 w 2063750"/>
                  <a:gd name="connsiteY148" fmla="*/ 23946 h 1291987"/>
                  <a:gd name="connsiteX149" fmla="*/ 1332889 w 2063750"/>
                  <a:gd name="connsiteY149" fmla="*/ 23946 h 1291987"/>
                  <a:gd name="connsiteX150" fmla="*/ 1322563 w 2063750"/>
                  <a:gd name="connsiteY150" fmla="*/ 401953 h 1291987"/>
                  <a:gd name="connsiteX151" fmla="*/ 1415491 w 2063750"/>
                  <a:gd name="connsiteY151" fmla="*/ 401953 h 1291987"/>
                  <a:gd name="connsiteX152" fmla="*/ 1431088 w 2063750"/>
                  <a:gd name="connsiteY152" fmla="*/ 23945 h 1291987"/>
                  <a:gd name="connsiteX153" fmla="*/ 1481125 w 2063750"/>
                  <a:gd name="connsiteY153" fmla="*/ 23945 h 1291987"/>
                  <a:gd name="connsiteX154" fmla="*/ 1461946 w 2063750"/>
                  <a:gd name="connsiteY154" fmla="*/ 401953 h 1291987"/>
                  <a:gd name="connsiteX155" fmla="*/ 1548601 w 2063750"/>
                  <a:gd name="connsiteY155" fmla="*/ 401953 h 1291987"/>
                  <a:gd name="connsiteX156" fmla="*/ 1567779 w 2063750"/>
                  <a:gd name="connsiteY156" fmla="*/ 23946 h 1291987"/>
                  <a:gd name="connsiteX157" fmla="*/ 1617355 w 2063750"/>
                  <a:gd name="connsiteY157" fmla="*/ 23946 h 1291987"/>
                  <a:gd name="connsiteX158" fmla="*/ 1594628 w 2063750"/>
                  <a:gd name="connsiteY158" fmla="*/ 401953 h 1291987"/>
                  <a:gd name="connsiteX159" fmla="*/ 1687041 w 2063750"/>
                  <a:gd name="connsiteY159" fmla="*/ 401953 h 1291987"/>
                  <a:gd name="connsiteX160" fmla="*/ 1713919 w 2063750"/>
                  <a:gd name="connsiteY160" fmla="*/ 23946 h 1291987"/>
                  <a:gd name="connsiteX161" fmla="*/ 1767682 w 2063750"/>
                  <a:gd name="connsiteY161" fmla="*/ 23946 h 1291987"/>
                  <a:gd name="connsiteX162" fmla="*/ 1736955 w 2063750"/>
                  <a:gd name="connsiteY162" fmla="*/ 401953 h 1291987"/>
                  <a:gd name="connsiteX163" fmla="*/ 1821016 w 2063750"/>
                  <a:gd name="connsiteY163" fmla="*/ 401953 h 1291987"/>
                  <a:gd name="connsiteX164" fmla="*/ 1849781 w 2063750"/>
                  <a:gd name="connsiteY164" fmla="*/ 23945 h 1291987"/>
                  <a:gd name="connsiteX165" fmla="*/ 1895113 w 2063750"/>
                  <a:gd name="connsiteY165" fmla="*/ 23945 h 1291987"/>
                  <a:gd name="connsiteX166" fmla="*/ 1866348 w 2063750"/>
                  <a:gd name="connsiteY166" fmla="*/ 401953 h 1291987"/>
                  <a:gd name="connsiteX167" fmla="*/ 1967808 w 2063750"/>
                  <a:gd name="connsiteY167" fmla="*/ 401953 h 1291987"/>
                  <a:gd name="connsiteX168" fmla="*/ 2025649 w 2063750"/>
                  <a:gd name="connsiteY168" fmla="*/ 0 h 1291987"/>
                  <a:gd name="connsiteX169" fmla="*/ 2063750 w 2063750"/>
                  <a:gd name="connsiteY169" fmla="*/ 0 h 1291987"/>
                  <a:gd name="connsiteX170" fmla="*/ 1885331 w 2063750"/>
                  <a:gd name="connsiteY170" fmla="*/ 1239878 h 1291987"/>
                  <a:gd name="connsiteX171" fmla="*/ 1886347 w 2063750"/>
                  <a:gd name="connsiteY171" fmla="*/ 1240894 h 1291987"/>
                  <a:gd name="connsiteX172" fmla="*/ 1886347 w 2063750"/>
                  <a:gd name="connsiteY172" fmla="*/ 1262678 h 1291987"/>
                  <a:gd name="connsiteX173" fmla="*/ 1857038 w 2063750"/>
                  <a:gd name="connsiteY173" fmla="*/ 1291987 h 1291987"/>
                  <a:gd name="connsiteX174" fmla="*/ 206710 w 2063750"/>
                  <a:gd name="connsiteY174" fmla="*/ 1291987 h 1291987"/>
                  <a:gd name="connsiteX175" fmla="*/ 177401 w 2063750"/>
                  <a:gd name="connsiteY175" fmla="*/ 1262678 h 1291987"/>
                  <a:gd name="connsiteX176" fmla="*/ 177401 w 2063750"/>
                  <a:gd name="connsiteY176" fmla="*/ 1240894 h 1291987"/>
                  <a:gd name="connsiteX177" fmla="*/ 178419 w 2063750"/>
                  <a:gd name="connsiteY177" fmla="*/ 1239877 h 1291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</a:cxnLst>
                <a:rect l="l" t="t" r="r" b="b"/>
                <a:pathLst>
                  <a:path w="2063750" h="1291987">
                    <a:moveTo>
                      <a:pt x="1829196" y="890189"/>
                    </a:moveTo>
                    <a:lnTo>
                      <a:pt x="1802927" y="1235390"/>
                    </a:lnTo>
                    <a:lnTo>
                      <a:pt x="1847876" y="1235390"/>
                    </a:lnTo>
                    <a:lnTo>
                      <a:pt x="1897551" y="890189"/>
                    </a:lnTo>
                    <a:close/>
                    <a:moveTo>
                      <a:pt x="1697268" y="890189"/>
                    </a:moveTo>
                    <a:lnTo>
                      <a:pt x="1669207" y="1235390"/>
                    </a:lnTo>
                    <a:lnTo>
                      <a:pt x="1757595" y="1235390"/>
                    </a:lnTo>
                    <a:lnTo>
                      <a:pt x="1783864" y="890189"/>
                    </a:lnTo>
                    <a:close/>
                    <a:moveTo>
                      <a:pt x="1565273" y="890189"/>
                    </a:moveTo>
                    <a:lnTo>
                      <a:pt x="1544518" y="1235390"/>
                    </a:lnTo>
                    <a:lnTo>
                      <a:pt x="1627779" y="1235390"/>
                    </a:lnTo>
                    <a:lnTo>
                      <a:pt x="1652325" y="890189"/>
                    </a:lnTo>
                    <a:close/>
                    <a:moveTo>
                      <a:pt x="1437174" y="890189"/>
                    </a:moveTo>
                    <a:lnTo>
                      <a:pt x="1419659" y="1235390"/>
                    </a:lnTo>
                    <a:lnTo>
                      <a:pt x="1506316" y="1235390"/>
                    </a:lnTo>
                    <a:lnTo>
                      <a:pt x="1523830" y="890189"/>
                    </a:lnTo>
                    <a:close/>
                    <a:moveTo>
                      <a:pt x="1309226" y="890189"/>
                    </a:moveTo>
                    <a:lnTo>
                      <a:pt x="1299796" y="1235390"/>
                    </a:lnTo>
                    <a:lnTo>
                      <a:pt x="1381101" y="1235390"/>
                    </a:lnTo>
                    <a:lnTo>
                      <a:pt x="1395345" y="890189"/>
                    </a:lnTo>
                    <a:close/>
                    <a:moveTo>
                      <a:pt x="1182655" y="890189"/>
                    </a:moveTo>
                    <a:lnTo>
                      <a:pt x="1177576" y="1235390"/>
                    </a:lnTo>
                    <a:lnTo>
                      <a:pt x="1264588" y="1235390"/>
                    </a:lnTo>
                    <a:lnTo>
                      <a:pt x="1271031" y="890189"/>
                    </a:lnTo>
                    <a:close/>
                    <a:moveTo>
                      <a:pt x="1056396" y="890189"/>
                    </a:moveTo>
                    <a:lnTo>
                      <a:pt x="1056396" y="1235390"/>
                    </a:lnTo>
                    <a:lnTo>
                      <a:pt x="1140601" y="1235390"/>
                    </a:lnTo>
                    <a:lnTo>
                      <a:pt x="1142543" y="890189"/>
                    </a:lnTo>
                    <a:close/>
                    <a:moveTo>
                      <a:pt x="922626" y="890189"/>
                    </a:moveTo>
                    <a:lnTo>
                      <a:pt x="924568" y="1235390"/>
                    </a:lnTo>
                    <a:lnTo>
                      <a:pt x="1010677" y="1235390"/>
                    </a:lnTo>
                    <a:lnTo>
                      <a:pt x="1010677" y="890189"/>
                    </a:lnTo>
                    <a:close/>
                    <a:moveTo>
                      <a:pt x="796906" y="890189"/>
                    </a:moveTo>
                    <a:lnTo>
                      <a:pt x="803349" y="1235390"/>
                    </a:lnTo>
                    <a:lnTo>
                      <a:pt x="887593" y="1235390"/>
                    </a:lnTo>
                    <a:lnTo>
                      <a:pt x="882514" y="890189"/>
                    </a:lnTo>
                    <a:close/>
                    <a:moveTo>
                      <a:pt x="672677" y="890189"/>
                    </a:moveTo>
                    <a:lnTo>
                      <a:pt x="686921" y="1235390"/>
                    </a:lnTo>
                    <a:lnTo>
                      <a:pt x="768141" y="1235390"/>
                    </a:lnTo>
                    <a:lnTo>
                      <a:pt x="758711" y="890189"/>
                    </a:lnTo>
                    <a:close/>
                    <a:moveTo>
                      <a:pt x="549135" y="890189"/>
                    </a:moveTo>
                    <a:lnTo>
                      <a:pt x="566649" y="1235390"/>
                    </a:lnTo>
                    <a:lnTo>
                      <a:pt x="648363" y="1235390"/>
                    </a:lnTo>
                    <a:lnTo>
                      <a:pt x="630848" y="890189"/>
                    </a:lnTo>
                    <a:close/>
                    <a:moveTo>
                      <a:pt x="420950" y="890189"/>
                    </a:moveTo>
                    <a:lnTo>
                      <a:pt x="445495" y="1235390"/>
                    </a:lnTo>
                    <a:lnTo>
                      <a:pt x="528447" y="1235390"/>
                    </a:lnTo>
                    <a:lnTo>
                      <a:pt x="507692" y="890189"/>
                    </a:lnTo>
                    <a:close/>
                    <a:moveTo>
                      <a:pt x="279884" y="890189"/>
                    </a:moveTo>
                    <a:lnTo>
                      <a:pt x="306153" y="1235390"/>
                    </a:lnTo>
                    <a:lnTo>
                      <a:pt x="404067" y="1235390"/>
                    </a:lnTo>
                    <a:lnTo>
                      <a:pt x="376006" y="890189"/>
                    </a:lnTo>
                    <a:close/>
                    <a:moveTo>
                      <a:pt x="166198" y="890189"/>
                    </a:moveTo>
                    <a:lnTo>
                      <a:pt x="215872" y="1235390"/>
                    </a:lnTo>
                    <a:lnTo>
                      <a:pt x="260820" y="1235390"/>
                    </a:lnTo>
                    <a:lnTo>
                      <a:pt x="234552" y="890189"/>
                    </a:lnTo>
                    <a:close/>
                    <a:moveTo>
                      <a:pt x="1861752" y="462358"/>
                    </a:moveTo>
                    <a:lnTo>
                      <a:pt x="1834094" y="825816"/>
                    </a:lnTo>
                    <a:lnTo>
                      <a:pt x="1906814" y="825816"/>
                    </a:lnTo>
                    <a:lnTo>
                      <a:pt x="1959116" y="462358"/>
                    </a:lnTo>
                    <a:close/>
                    <a:moveTo>
                      <a:pt x="1732045" y="462358"/>
                    </a:moveTo>
                    <a:lnTo>
                      <a:pt x="1702500" y="825816"/>
                    </a:lnTo>
                    <a:lnTo>
                      <a:pt x="1788762" y="825816"/>
                    </a:lnTo>
                    <a:lnTo>
                      <a:pt x="1816420" y="462358"/>
                    </a:lnTo>
                    <a:close/>
                    <a:moveTo>
                      <a:pt x="1590996" y="462358"/>
                    </a:moveTo>
                    <a:lnTo>
                      <a:pt x="1569143" y="825816"/>
                    </a:lnTo>
                    <a:lnTo>
                      <a:pt x="1656902" y="825816"/>
                    </a:lnTo>
                    <a:lnTo>
                      <a:pt x="1682746" y="462358"/>
                    </a:lnTo>
                    <a:close/>
                    <a:moveTo>
                      <a:pt x="1458881" y="462358"/>
                    </a:moveTo>
                    <a:lnTo>
                      <a:pt x="1440440" y="825816"/>
                    </a:lnTo>
                    <a:lnTo>
                      <a:pt x="1527096" y="825816"/>
                    </a:lnTo>
                    <a:lnTo>
                      <a:pt x="1545536" y="462358"/>
                    </a:lnTo>
                    <a:close/>
                    <a:moveTo>
                      <a:pt x="1320913" y="462358"/>
                    </a:moveTo>
                    <a:lnTo>
                      <a:pt x="1310984" y="825816"/>
                    </a:lnTo>
                    <a:lnTo>
                      <a:pt x="1398001" y="825816"/>
                    </a:lnTo>
                    <a:lnTo>
                      <a:pt x="1412998" y="462358"/>
                    </a:lnTo>
                    <a:close/>
                    <a:moveTo>
                      <a:pt x="1188950" y="462358"/>
                    </a:moveTo>
                    <a:lnTo>
                      <a:pt x="1183602" y="825816"/>
                    </a:lnTo>
                    <a:lnTo>
                      <a:pt x="1272233" y="825816"/>
                    </a:lnTo>
                    <a:lnTo>
                      <a:pt x="1279016" y="462358"/>
                    </a:lnTo>
                    <a:close/>
                    <a:moveTo>
                      <a:pt x="1056396" y="462358"/>
                    </a:moveTo>
                    <a:lnTo>
                      <a:pt x="1056396" y="825816"/>
                    </a:lnTo>
                    <a:lnTo>
                      <a:pt x="1142905" y="825816"/>
                    </a:lnTo>
                    <a:lnTo>
                      <a:pt x="1144950" y="462358"/>
                    </a:lnTo>
                    <a:close/>
                    <a:moveTo>
                      <a:pt x="920219" y="462358"/>
                    </a:moveTo>
                    <a:lnTo>
                      <a:pt x="922264" y="825816"/>
                    </a:lnTo>
                    <a:lnTo>
                      <a:pt x="1010677" y="825816"/>
                    </a:lnTo>
                    <a:lnTo>
                      <a:pt x="1010677" y="462358"/>
                    </a:lnTo>
                    <a:close/>
                    <a:moveTo>
                      <a:pt x="788921" y="462358"/>
                    </a:moveTo>
                    <a:lnTo>
                      <a:pt x="795705" y="825816"/>
                    </a:lnTo>
                    <a:lnTo>
                      <a:pt x="881567" y="825816"/>
                    </a:lnTo>
                    <a:lnTo>
                      <a:pt x="876219" y="462358"/>
                    </a:lnTo>
                    <a:close/>
                    <a:moveTo>
                      <a:pt x="655024" y="462358"/>
                    </a:moveTo>
                    <a:lnTo>
                      <a:pt x="670021" y="825816"/>
                    </a:lnTo>
                    <a:lnTo>
                      <a:pt x="756953" y="825816"/>
                    </a:lnTo>
                    <a:lnTo>
                      <a:pt x="747024" y="462358"/>
                    </a:lnTo>
                    <a:close/>
                    <a:moveTo>
                      <a:pt x="527430" y="462358"/>
                    </a:moveTo>
                    <a:lnTo>
                      <a:pt x="545869" y="825816"/>
                    </a:lnTo>
                    <a:lnTo>
                      <a:pt x="627582" y="825816"/>
                    </a:lnTo>
                    <a:lnTo>
                      <a:pt x="609141" y="462358"/>
                    </a:lnTo>
                    <a:close/>
                    <a:moveTo>
                      <a:pt x="390529" y="462358"/>
                    </a:moveTo>
                    <a:lnTo>
                      <a:pt x="416372" y="825816"/>
                    </a:lnTo>
                    <a:lnTo>
                      <a:pt x="503822" y="825816"/>
                    </a:lnTo>
                    <a:lnTo>
                      <a:pt x="481969" y="462358"/>
                    </a:lnTo>
                    <a:close/>
                    <a:moveTo>
                      <a:pt x="247329" y="462358"/>
                    </a:moveTo>
                    <a:lnTo>
                      <a:pt x="274986" y="825816"/>
                    </a:lnTo>
                    <a:lnTo>
                      <a:pt x="370774" y="825816"/>
                    </a:lnTo>
                    <a:lnTo>
                      <a:pt x="341229" y="462358"/>
                    </a:lnTo>
                    <a:close/>
                    <a:moveTo>
                      <a:pt x="104632" y="462358"/>
                    </a:moveTo>
                    <a:lnTo>
                      <a:pt x="156934" y="825816"/>
                    </a:lnTo>
                    <a:lnTo>
                      <a:pt x="229653" y="825816"/>
                    </a:lnTo>
                    <a:lnTo>
                      <a:pt x="201996" y="462358"/>
                    </a:lnTo>
                    <a:close/>
                    <a:moveTo>
                      <a:pt x="0" y="0"/>
                    </a:moveTo>
                    <a:lnTo>
                      <a:pt x="38099" y="0"/>
                    </a:lnTo>
                    <a:lnTo>
                      <a:pt x="95940" y="401953"/>
                    </a:lnTo>
                    <a:lnTo>
                      <a:pt x="197399" y="401953"/>
                    </a:lnTo>
                    <a:lnTo>
                      <a:pt x="168635" y="23944"/>
                    </a:lnTo>
                    <a:lnTo>
                      <a:pt x="213967" y="23944"/>
                    </a:lnTo>
                    <a:lnTo>
                      <a:pt x="242732" y="401953"/>
                    </a:lnTo>
                    <a:lnTo>
                      <a:pt x="336319" y="401953"/>
                    </a:lnTo>
                    <a:lnTo>
                      <a:pt x="305592" y="23946"/>
                    </a:lnTo>
                    <a:lnTo>
                      <a:pt x="359355" y="23946"/>
                    </a:lnTo>
                    <a:lnTo>
                      <a:pt x="386233" y="401953"/>
                    </a:lnTo>
                    <a:lnTo>
                      <a:pt x="478337" y="401953"/>
                    </a:lnTo>
                    <a:lnTo>
                      <a:pt x="455610" y="23946"/>
                    </a:lnTo>
                    <a:lnTo>
                      <a:pt x="505187" y="23946"/>
                    </a:lnTo>
                    <a:lnTo>
                      <a:pt x="524365" y="401953"/>
                    </a:lnTo>
                    <a:lnTo>
                      <a:pt x="606076" y="401953"/>
                    </a:lnTo>
                    <a:lnTo>
                      <a:pt x="586897" y="23945"/>
                    </a:lnTo>
                    <a:lnTo>
                      <a:pt x="636934" y="23945"/>
                    </a:lnTo>
                    <a:lnTo>
                      <a:pt x="652531" y="401953"/>
                    </a:lnTo>
                    <a:lnTo>
                      <a:pt x="745374" y="401953"/>
                    </a:lnTo>
                    <a:lnTo>
                      <a:pt x="735048" y="23946"/>
                    </a:lnTo>
                    <a:lnTo>
                      <a:pt x="780739" y="23946"/>
                    </a:lnTo>
                    <a:lnTo>
                      <a:pt x="787794" y="401953"/>
                    </a:lnTo>
                    <a:lnTo>
                      <a:pt x="875330" y="401953"/>
                    </a:lnTo>
                    <a:lnTo>
                      <a:pt x="869769" y="23947"/>
                    </a:lnTo>
                    <a:lnTo>
                      <a:pt x="917753" y="23947"/>
                    </a:lnTo>
                    <a:lnTo>
                      <a:pt x="919880" y="401953"/>
                    </a:lnTo>
                    <a:lnTo>
                      <a:pt x="1010677" y="401953"/>
                    </a:lnTo>
                    <a:lnTo>
                      <a:pt x="1010677" y="7618"/>
                    </a:lnTo>
                    <a:lnTo>
                      <a:pt x="1056396" y="7618"/>
                    </a:lnTo>
                    <a:lnTo>
                      <a:pt x="1056396" y="401953"/>
                    </a:lnTo>
                    <a:lnTo>
                      <a:pt x="1145290" y="401953"/>
                    </a:lnTo>
                    <a:lnTo>
                      <a:pt x="1147416" y="23947"/>
                    </a:lnTo>
                    <a:lnTo>
                      <a:pt x="1195400" y="23947"/>
                    </a:lnTo>
                    <a:lnTo>
                      <a:pt x="1189839" y="401953"/>
                    </a:lnTo>
                    <a:lnTo>
                      <a:pt x="1280144" y="401953"/>
                    </a:lnTo>
                    <a:lnTo>
                      <a:pt x="1287199" y="23946"/>
                    </a:lnTo>
                    <a:lnTo>
                      <a:pt x="1332889" y="23946"/>
                    </a:lnTo>
                    <a:lnTo>
                      <a:pt x="1322563" y="401953"/>
                    </a:lnTo>
                    <a:lnTo>
                      <a:pt x="1415491" y="401953"/>
                    </a:lnTo>
                    <a:lnTo>
                      <a:pt x="1431088" y="23945"/>
                    </a:lnTo>
                    <a:lnTo>
                      <a:pt x="1481125" y="23945"/>
                    </a:lnTo>
                    <a:lnTo>
                      <a:pt x="1461946" y="401953"/>
                    </a:lnTo>
                    <a:lnTo>
                      <a:pt x="1548601" y="401953"/>
                    </a:lnTo>
                    <a:lnTo>
                      <a:pt x="1567779" y="23946"/>
                    </a:lnTo>
                    <a:lnTo>
                      <a:pt x="1617355" y="23946"/>
                    </a:lnTo>
                    <a:lnTo>
                      <a:pt x="1594628" y="401953"/>
                    </a:lnTo>
                    <a:lnTo>
                      <a:pt x="1687041" y="401953"/>
                    </a:lnTo>
                    <a:lnTo>
                      <a:pt x="1713919" y="23946"/>
                    </a:lnTo>
                    <a:lnTo>
                      <a:pt x="1767682" y="23946"/>
                    </a:lnTo>
                    <a:lnTo>
                      <a:pt x="1736955" y="401953"/>
                    </a:lnTo>
                    <a:lnTo>
                      <a:pt x="1821016" y="401953"/>
                    </a:lnTo>
                    <a:lnTo>
                      <a:pt x="1849781" y="23945"/>
                    </a:lnTo>
                    <a:lnTo>
                      <a:pt x="1895113" y="23945"/>
                    </a:lnTo>
                    <a:lnTo>
                      <a:pt x="1866348" y="401953"/>
                    </a:lnTo>
                    <a:lnTo>
                      <a:pt x="1967808" y="401953"/>
                    </a:lnTo>
                    <a:lnTo>
                      <a:pt x="2025649" y="0"/>
                    </a:lnTo>
                    <a:lnTo>
                      <a:pt x="2063750" y="0"/>
                    </a:lnTo>
                    <a:lnTo>
                      <a:pt x="1885331" y="1239878"/>
                    </a:lnTo>
                    <a:lnTo>
                      <a:pt x="1886347" y="1240894"/>
                    </a:lnTo>
                    <a:lnTo>
                      <a:pt x="1886347" y="1262678"/>
                    </a:lnTo>
                    <a:cubicBezTo>
                      <a:pt x="1886347" y="1278865"/>
                      <a:pt x="1873225" y="1291987"/>
                      <a:pt x="1857038" y="1291987"/>
                    </a:cubicBezTo>
                    <a:lnTo>
                      <a:pt x="206710" y="1291987"/>
                    </a:lnTo>
                    <a:cubicBezTo>
                      <a:pt x="190523" y="1291987"/>
                      <a:pt x="177401" y="1278865"/>
                      <a:pt x="177401" y="1262678"/>
                    </a:cubicBezTo>
                    <a:lnTo>
                      <a:pt x="177401" y="1240894"/>
                    </a:lnTo>
                    <a:lnTo>
                      <a:pt x="178419" y="123987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9" name="グループ化 1388">
                <a:extLst>
                  <a:ext uri="{FF2B5EF4-FFF2-40B4-BE49-F238E27FC236}">
                    <a16:creationId xmlns:a16="http://schemas.microsoft.com/office/drawing/2014/main" id="{759209DB-845C-4321-A6AD-CD42F97D4DDF}"/>
                  </a:ext>
                </a:extLst>
              </p:cNvPr>
              <p:cNvGrpSpPr/>
              <p:nvPr/>
            </p:nvGrpSpPr>
            <p:grpSpPr>
              <a:xfrm>
                <a:off x="965177" y="2111835"/>
                <a:ext cx="2196309" cy="164682"/>
                <a:chOff x="4077492" y="1852160"/>
                <a:chExt cx="2196309" cy="164682"/>
              </a:xfrm>
              <a:grpFill/>
            </p:grpSpPr>
            <p:grpSp>
              <p:nvGrpSpPr>
                <p:cNvPr id="1390" name="グループ化 1389">
                  <a:extLst>
                    <a:ext uri="{FF2B5EF4-FFF2-40B4-BE49-F238E27FC236}">
                      <a16:creationId xmlns:a16="http://schemas.microsoft.com/office/drawing/2014/main" id="{10D0E109-98A4-4C55-A16F-79FEBAC55806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1395" name="フリーフォーム: 図形 1394">
                    <a:extLst>
                      <a:ext uri="{FF2B5EF4-FFF2-40B4-BE49-F238E27FC236}">
                        <a16:creationId xmlns:a16="http://schemas.microsoft.com/office/drawing/2014/main" id="{5D63DCBC-1F59-42FE-8165-4A12AEF0BD6F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6" name="四角形: 角を丸くする 1395">
                    <a:extLst>
                      <a:ext uri="{FF2B5EF4-FFF2-40B4-BE49-F238E27FC236}">
                        <a16:creationId xmlns:a16="http://schemas.microsoft.com/office/drawing/2014/main" id="{84D0F766-4740-485F-8EFC-BC7E3BC43204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91" name="グループ化 1390">
                  <a:extLst>
                    <a:ext uri="{FF2B5EF4-FFF2-40B4-BE49-F238E27FC236}">
                      <a16:creationId xmlns:a16="http://schemas.microsoft.com/office/drawing/2014/main" id="{7B6071CC-CC69-4119-9970-36AF51BEC81C}"/>
                    </a:ext>
                  </a:extLst>
                </p:cNvPr>
                <p:cNvGrpSpPr/>
                <p:nvPr/>
              </p:nvGrpSpPr>
              <p:grpSpPr>
                <a:xfrm flipH="1">
                  <a:off x="5425281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1393" name="フリーフォーム: 図形 1392">
                    <a:extLst>
                      <a:ext uri="{FF2B5EF4-FFF2-40B4-BE49-F238E27FC236}">
                        <a16:creationId xmlns:a16="http://schemas.microsoft.com/office/drawing/2014/main" id="{86BB51EF-2166-46E7-86C1-4DAEEC47645D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4" name="四角形: 角を丸くする 1393">
                    <a:extLst>
                      <a:ext uri="{FF2B5EF4-FFF2-40B4-BE49-F238E27FC236}">
                        <a16:creationId xmlns:a16="http://schemas.microsoft.com/office/drawing/2014/main" id="{50FE69BA-E50E-4B68-A005-5165B83B05FA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92" name="四角形: 角を丸くする 1391">
                  <a:extLst>
                    <a:ext uri="{FF2B5EF4-FFF2-40B4-BE49-F238E27FC236}">
                      <a16:creationId xmlns:a16="http://schemas.microsoft.com/office/drawing/2014/main" id="{DD4CD663-C858-4E31-B0CE-FA04882D6423}"/>
                    </a:ext>
                  </a:extLst>
                </p:cNvPr>
                <p:cNvSpPr/>
                <p:nvPr/>
              </p:nvSpPr>
              <p:spPr>
                <a:xfrm>
                  <a:off x="4102100" y="1946514"/>
                  <a:ext cx="2152650" cy="7032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5326150-66C8-4630-AD0B-A69B94138B77}"/>
              </a:ext>
            </a:extLst>
          </p:cNvPr>
          <p:cNvGrpSpPr/>
          <p:nvPr/>
        </p:nvGrpSpPr>
        <p:grpSpPr>
          <a:xfrm>
            <a:off x="3860777" y="2050875"/>
            <a:ext cx="2196309" cy="1421505"/>
            <a:chOff x="3860777" y="2111835"/>
            <a:chExt cx="2196309" cy="1421505"/>
          </a:xfrm>
        </p:grpSpPr>
        <p:sp>
          <p:nvSpPr>
            <p:cNvPr id="1290" name="フリーフォーム: 図形 1289">
              <a:extLst>
                <a:ext uri="{FF2B5EF4-FFF2-40B4-BE49-F238E27FC236}">
                  <a16:creationId xmlns:a16="http://schemas.microsoft.com/office/drawing/2014/main" id="{CF4EA3A6-2C1B-4B08-A334-CEE669BD5F41}"/>
                </a:ext>
              </a:extLst>
            </p:cNvPr>
            <p:cNvSpPr/>
            <p:nvPr/>
          </p:nvSpPr>
          <p:spPr>
            <a:xfrm rot="5400000">
              <a:off x="4810848" y="2514397"/>
              <a:ext cx="336597" cy="1626124"/>
            </a:xfrm>
            <a:custGeom>
              <a:avLst/>
              <a:gdLst>
                <a:gd name="connsiteX0" fmla="*/ 0 w 576720"/>
                <a:gd name="connsiteY0" fmla="*/ 2037666 h 2129851"/>
                <a:gd name="connsiteX1" fmla="*/ 1 w 576720"/>
                <a:gd name="connsiteY1" fmla="*/ 215786 h 2129851"/>
                <a:gd name="connsiteX2" fmla="*/ 1 w 576720"/>
                <a:gd name="connsiteY2" fmla="*/ 215783 h 2129851"/>
                <a:gd name="connsiteX3" fmla="*/ 1 w 576720"/>
                <a:gd name="connsiteY3" fmla="*/ 150815 h 2129851"/>
                <a:gd name="connsiteX4" fmla="*/ 150816 w 576720"/>
                <a:gd name="connsiteY4" fmla="*/ 0 h 2129851"/>
                <a:gd name="connsiteX5" fmla="*/ 225078 w 576720"/>
                <a:gd name="connsiteY5" fmla="*/ 0 h 2129851"/>
                <a:gd name="connsiteX6" fmla="*/ 375893 w 576720"/>
                <a:gd name="connsiteY6" fmla="*/ 150815 h 2129851"/>
                <a:gd name="connsiteX7" fmla="*/ 375893 w 576720"/>
                <a:gd name="connsiteY7" fmla="*/ 215783 h 2129851"/>
                <a:gd name="connsiteX8" fmla="*/ 371932 w 576720"/>
                <a:gd name="connsiteY8" fmla="*/ 235400 h 2129851"/>
                <a:gd name="connsiteX9" fmla="*/ 371932 w 576720"/>
                <a:gd name="connsiteY9" fmla="*/ 1828221 h 2129851"/>
                <a:gd name="connsiteX10" fmla="*/ 404814 w 576720"/>
                <a:gd name="connsiteY10" fmla="*/ 1828221 h 2129851"/>
                <a:gd name="connsiteX11" fmla="*/ 404814 w 576720"/>
                <a:gd name="connsiteY11" fmla="*/ 90338 h 2129851"/>
                <a:gd name="connsiteX12" fmla="*/ 490767 w 576720"/>
                <a:gd name="connsiteY12" fmla="*/ 4385 h 2129851"/>
                <a:gd name="connsiteX13" fmla="*/ 576720 w 576720"/>
                <a:gd name="connsiteY13" fmla="*/ 90338 h 2129851"/>
                <a:gd name="connsiteX14" fmla="*/ 576720 w 576720"/>
                <a:gd name="connsiteY14" fmla="*/ 1914066 h 2129851"/>
                <a:gd name="connsiteX15" fmla="*/ 576720 w 576720"/>
                <a:gd name="connsiteY15" fmla="*/ 1914068 h 2129851"/>
                <a:gd name="connsiteX16" fmla="*/ 576720 w 576720"/>
                <a:gd name="connsiteY16" fmla="*/ 1979036 h 2129851"/>
                <a:gd name="connsiteX17" fmla="*/ 425905 w 576720"/>
                <a:gd name="connsiteY17" fmla="*/ 2129851 h 2129851"/>
                <a:gd name="connsiteX18" fmla="*/ 351643 w 576720"/>
                <a:gd name="connsiteY18" fmla="*/ 2129851 h 2129851"/>
                <a:gd name="connsiteX19" fmla="*/ 200828 w 576720"/>
                <a:gd name="connsiteY19" fmla="*/ 1979036 h 2129851"/>
                <a:gd name="connsiteX20" fmla="*/ 200828 w 576720"/>
                <a:gd name="connsiteY20" fmla="*/ 1926678 h 2129851"/>
                <a:gd name="connsiteX21" fmla="*/ 200025 w 576720"/>
                <a:gd name="connsiteY21" fmla="*/ 1922703 h 2129851"/>
                <a:gd name="connsiteX22" fmla="*/ 200026 w 576720"/>
                <a:gd name="connsiteY22" fmla="*/ 301630 h 2129851"/>
                <a:gd name="connsiteX23" fmla="*/ 171907 w 576720"/>
                <a:gd name="connsiteY23" fmla="*/ 301630 h 2129851"/>
                <a:gd name="connsiteX24" fmla="*/ 171906 w 576720"/>
                <a:gd name="connsiteY24" fmla="*/ 2037666 h 2129851"/>
                <a:gd name="connsiteX25" fmla="*/ 85953 w 576720"/>
                <a:gd name="connsiteY25" fmla="*/ 2123619 h 2129851"/>
                <a:gd name="connsiteX26" fmla="*/ 0 w 576720"/>
                <a:gd name="connsiteY26" fmla="*/ 2037666 h 2129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76720" h="2129851">
                  <a:moveTo>
                    <a:pt x="0" y="2037666"/>
                  </a:moveTo>
                  <a:lnTo>
                    <a:pt x="1" y="215786"/>
                  </a:lnTo>
                  <a:lnTo>
                    <a:pt x="1" y="215783"/>
                  </a:lnTo>
                  <a:lnTo>
                    <a:pt x="1" y="150815"/>
                  </a:lnTo>
                  <a:cubicBezTo>
                    <a:pt x="1" y="67522"/>
                    <a:pt x="67523" y="0"/>
                    <a:pt x="150816" y="0"/>
                  </a:cubicBezTo>
                  <a:lnTo>
                    <a:pt x="225078" y="0"/>
                  </a:lnTo>
                  <a:cubicBezTo>
                    <a:pt x="308371" y="0"/>
                    <a:pt x="375893" y="67522"/>
                    <a:pt x="375893" y="150815"/>
                  </a:cubicBezTo>
                  <a:lnTo>
                    <a:pt x="375893" y="215783"/>
                  </a:lnTo>
                  <a:lnTo>
                    <a:pt x="371932" y="235400"/>
                  </a:lnTo>
                  <a:lnTo>
                    <a:pt x="371932" y="1828221"/>
                  </a:lnTo>
                  <a:lnTo>
                    <a:pt x="404814" y="1828221"/>
                  </a:lnTo>
                  <a:lnTo>
                    <a:pt x="404814" y="90338"/>
                  </a:lnTo>
                  <a:cubicBezTo>
                    <a:pt x="404814" y="42867"/>
                    <a:pt x="443296" y="4385"/>
                    <a:pt x="490767" y="4385"/>
                  </a:cubicBezTo>
                  <a:cubicBezTo>
                    <a:pt x="538238" y="4385"/>
                    <a:pt x="576720" y="42867"/>
                    <a:pt x="576720" y="90338"/>
                  </a:cubicBezTo>
                  <a:lnTo>
                    <a:pt x="576720" y="1914066"/>
                  </a:lnTo>
                  <a:lnTo>
                    <a:pt x="576720" y="1914068"/>
                  </a:lnTo>
                  <a:lnTo>
                    <a:pt x="576720" y="1979036"/>
                  </a:lnTo>
                  <a:cubicBezTo>
                    <a:pt x="576720" y="2062329"/>
                    <a:pt x="509198" y="2129851"/>
                    <a:pt x="425905" y="2129851"/>
                  </a:cubicBezTo>
                  <a:lnTo>
                    <a:pt x="351643" y="2129851"/>
                  </a:lnTo>
                  <a:cubicBezTo>
                    <a:pt x="268350" y="2129851"/>
                    <a:pt x="200828" y="2062329"/>
                    <a:pt x="200828" y="1979036"/>
                  </a:cubicBezTo>
                  <a:lnTo>
                    <a:pt x="200828" y="1926678"/>
                  </a:lnTo>
                  <a:lnTo>
                    <a:pt x="200025" y="1922703"/>
                  </a:lnTo>
                  <a:lnTo>
                    <a:pt x="200026" y="301630"/>
                  </a:lnTo>
                  <a:lnTo>
                    <a:pt x="171907" y="301630"/>
                  </a:lnTo>
                  <a:lnTo>
                    <a:pt x="171906" y="2037666"/>
                  </a:lnTo>
                  <a:cubicBezTo>
                    <a:pt x="171906" y="2085137"/>
                    <a:pt x="133424" y="2123619"/>
                    <a:pt x="85953" y="2123619"/>
                  </a:cubicBezTo>
                  <a:cubicBezTo>
                    <a:pt x="38482" y="2123619"/>
                    <a:pt x="0" y="2085137"/>
                    <a:pt x="0" y="2037666"/>
                  </a:cubicBezTo>
                  <a:close/>
                </a:path>
              </a:pathLst>
            </a:custGeom>
            <a:pattFill prst="lgConfetti">
              <a:fgClr>
                <a:srgbClr val="843C0C"/>
              </a:fgClr>
              <a:bgClr>
                <a:srgbClr val="FF00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91" name="フリーフォーム: 図形 1290">
              <a:extLst>
                <a:ext uri="{FF2B5EF4-FFF2-40B4-BE49-F238E27FC236}">
                  <a16:creationId xmlns:a16="http://schemas.microsoft.com/office/drawing/2014/main" id="{E3ED3BA4-2939-4B64-9053-5A01335AA7AA}"/>
                </a:ext>
              </a:extLst>
            </p:cNvPr>
            <p:cNvSpPr/>
            <p:nvPr/>
          </p:nvSpPr>
          <p:spPr>
            <a:xfrm rot="5400000">
              <a:off x="4836108" y="2181607"/>
              <a:ext cx="336597" cy="1626124"/>
            </a:xfrm>
            <a:custGeom>
              <a:avLst/>
              <a:gdLst>
                <a:gd name="connsiteX0" fmla="*/ 0 w 576720"/>
                <a:gd name="connsiteY0" fmla="*/ 2037666 h 2129851"/>
                <a:gd name="connsiteX1" fmla="*/ 1 w 576720"/>
                <a:gd name="connsiteY1" fmla="*/ 215786 h 2129851"/>
                <a:gd name="connsiteX2" fmla="*/ 1 w 576720"/>
                <a:gd name="connsiteY2" fmla="*/ 215783 h 2129851"/>
                <a:gd name="connsiteX3" fmla="*/ 1 w 576720"/>
                <a:gd name="connsiteY3" fmla="*/ 150815 h 2129851"/>
                <a:gd name="connsiteX4" fmla="*/ 150816 w 576720"/>
                <a:gd name="connsiteY4" fmla="*/ 0 h 2129851"/>
                <a:gd name="connsiteX5" fmla="*/ 225078 w 576720"/>
                <a:gd name="connsiteY5" fmla="*/ 0 h 2129851"/>
                <a:gd name="connsiteX6" fmla="*/ 375893 w 576720"/>
                <a:gd name="connsiteY6" fmla="*/ 150815 h 2129851"/>
                <a:gd name="connsiteX7" fmla="*/ 375893 w 576720"/>
                <a:gd name="connsiteY7" fmla="*/ 215783 h 2129851"/>
                <a:gd name="connsiteX8" fmla="*/ 371932 w 576720"/>
                <a:gd name="connsiteY8" fmla="*/ 235400 h 2129851"/>
                <a:gd name="connsiteX9" fmla="*/ 371932 w 576720"/>
                <a:gd name="connsiteY9" fmla="*/ 1828221 h 2129851"/>
                <a:gd name="connsiteX10" fmla="*/ 404814 w 576720"/>
                <a:gd name="connsiteY10" fmla="*/ 1828221 h 2129851"/>
                <a:gd name="connsiteX11" fmla="*/ 404814 w 576720"/>
                <a:gd name="connsiteY11" fmla="*/ 90338 h 2129851"/>
                <a:gd name="connsiteX12" fmla="*/ 490767 w 576720"/>
                <a:gd name="connsiteY12" fmla="*/ 4385 h 2129851"/>
                <a:gd name="connsiteX13" fmla="*/ 576720 w 576720"/>
                <a:gd name="connsiteY13" fmla="*/ 90338 h 2129851"/>
                <a:gd name="connsiteX14" fmla="*/ 576720 w 576720"/>
                <a:gd name="connsiteY14" fmla="*/ 1914066 h 2129851"/>
                <a:gd name="connsiteX15" fmla="*/ 576720 w 576720"/>
                <a:gd name="connsiteY15" fmla="*/ 1914068 h 2129851"/>
                <a:gd name="connsiteX16" fmla="*/ 576720 w 576720"/>
                <a:gd name="connsiteY16" fmla="*/ 1979036 h 2129851"/>
                <a:gd name="connsiteX17" fmla="*/ 425905 w 576720"/>
                <a:gd name="connsiteY17" fmla="*/ 2129851 h 2129851"/>
                <a:gd name="connsiteX18" fmla="*/ 351643 w 576720"/>
                <a:gd name="connsiteY18" fmla="*/ 2129851 h 2129851"/>
                <a:gd name="connsiteX19" fmla="*/ 200828 w 576720"/>
                <a:gd name="connsiteY19" fmla="*/ 1979036 h 2129851"/>
                <a:gd name="connsiteX20" fmla="*/ 200828 w 576720"/>
                <a:gd name="connsiteY20" fmla="*/ 1926678 h 2129851"/>
                <a:gd name="connsiteX21" fmla="*/ 200025 w 576720"/>
                <a:gd name="connsiteY21" fmla="*/ 1922703 h 2129851"/>
                <a:gd name="connsiteX22" fmla="*/ 200026 w 576720"/>
                <a:gd name="connsiteY22" fmla="*/ 301630 h 2129851"/>
                <a:gd name="connsiteX23" fmla="*/ 171907 w 576720"/>
                <a:gd name="connsiteY23" fmla="*/ 301630 h 2129851"/>
                <a:gd name="connsiteX24" fmla="*/ 171906 w 576720"/>
                <a:gd name="connsiteY24" fmla="*/ 2037666 h 2129851"/>
                <a:gd name="connsiteX25" fmla="*/ 85953 w 576720"/>
                <a:gd name="connsiteY25" fmla="*/ 2123619 h 2129851"/>
                <a:gd name="connsiteX26" fmla="*/ 0 w 576720"/>
                <a:gd name="connsiteY26" fmla="*/ 2037666 h 2129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76720" h="2129851">
                  <a:moveTo>
                    <a:pt x="0" y="2037666"/>
                  </a:moveTo>
                  <a:lnTo>
                    <a:pt x="1" y="215786"/>
                  </a:lnTo>
                  <a:lnTo>
                    <a:pt x="1" y="215783"/>
                  </a:lnTo>
                  <a:lnTo>
                    <a:pt x="1" y="150815"/>
                  </a:lnTo>
                  <a:cubicBezTo>
                    <a:pt x="1" y="67522"/>
                    <a:pt x="67523" y="0"/>
                    <a:pt x="150816" y="0"/>
                  </a:cubicBezTo>
                  <a:lnTo>
                    <a:pt x="225078" y="0"/>
                  </a:lnTo>
                  <a:cubicBezTo>
                    <a:pt x="308371" y="0"/>
                    <a:pt x="375893" y="67522"/>
                    <a:pt x="375893" y="150815"/>
                  </a:cubicBezTo>
                  <a:lnTo>
                    <a:pt x="375893" y="215783"/>
                  </a:lnTo>
                  <a:lnTo>
                    <a:pt x="371932" y="235400"/>
                  </a:lnTo>
                  <a:lnTo>
                    <a:pt x="371932" y="1828221"/>
                  </a:lnTo>
                  <a:lnTo>
                    <a:pt x="404814" y="1828221"/>
                  </a:lnTo>
                  <a:lnTo>
                    <a:pt x="404814" y="90338"/>
                  </a:lnTo>
                  <a:cubicBezTo>
                    <a:pt x="404814" y="42867"/>
                    <a:pt x="443296" y="4385"/>
                    <a:pt x="490767" y="4385"/>
                  </a:cubicBezTo>
                  <a:cubicBezTo>
                    <a:pt x="538238" y="4385"/>
                    <a:pt x="576720" y="42867"/>
                    <a:pt x="576720" y="90338"/>
                  </a:cubicBezTo>
                  <a:lnTo>
                    <a:pt x="576720" y="1914066"/>
                  </a:lnTo>
                  <a:lnTo>
                    <a:pt x="576720" y="1914068"/>
                  </a:lnTo>
                  <a:lnTo>
                    <a:pt x="576720" y="1979036"/>
                  </a:lnTo>
                  <a:cubicBezTo>
                    <a:pt x="576720" y="2062329"/>
                    <a:pt x="509198" y="2129851"/>
                    <a:pt x="425905" y="2129851"/>
                  </a:cubicBezTo>
                  <a:lnTo>
                    <a:pt x="351643" y="2129851"/>
                  </a:lnTo>
                  <a:cubicBezTo>
                    <a:pt x="268350" y="2129851"/>
                    <a:pt x="200828" y="2062329"/>
                    <a:pt x="200828" y="1979036"/>
                  </a:cubicBezTo>
                  <a:lnTo>
                    <a:pt x="200828" y="1926678"/>
                  </a:lnTo>
                  <a:lnTo>
                    <a:pt x="200025" y="1922703"/>
                  </a:lnTo>
                  <a:lnTo>
                    <a:pt x="200026" y="301630"/>
                  </a:lnTo>
                  <a:lnTo>
                    <a:pt x="171907" y="301630"/>
                  </a:lnTo>
                  <a:lnTo>
                    <a:pt x="171906" y="2037666"/>
                  </a:lnTo>
                  <a:cubicBezTo>
                    <a:pt x="171906" y="2085137"/>
                    <a:pt x="133424" y="2123619"/>
                    <a:pt x="85953" y="2123619"/>
                  </a:cubicBezTo>
                  <a:cubicBezTo>
                    <a:pt x="38482" y="2123619"/>
                    <a:pt x="0" y="2085137"/>
                    <a:pt x="0" y="2037666"/>
                  </a:cubicBezTo>
                  <a:close/>
                </a:path>
              </a:pathLst>
            </a:custGeom>
            <a:pattFill prst="plaid">
              <a:fgClr>
                <a:schemeClr val="accent6">
                  <a:lumMod val="50000"/>
                </a:schemeClr>
              </a:fgClr>
              <a:bgClr>
                <a:schemeClr val="accent6">
                  <a:lumMod val="7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92" name="フリーフォーム: 図形 1291">
              <a:extLst>
                <a:ext uri="{FF2B5EF4-FFF2-40B4-BE49-F238E27FC236}">
                  <a16:creationId xmlns:a16="http://schemas.microsoft.com/office/drawing/2014/main" id="{9E76BFC4-642D-4BFD-A398-D529EFC0FB71}"/>
                </a:ext>
              </a:extLst>
            </p:cNvPr>
            <p:cNvSpPr/>
            <p:nvPr/>
          </p:nvSpPr>
          <p:spPr>
            <a:xfrm rot="5400000">
              <a:off x="4736095" y="1845852"/>
              <a:ext cx="336597" cy="1626124"/>
            </a:xfrm>
            <a:custGeom>
              <a:avLst/>
              <a:gdLst>
                <a:gd name="connsiteX0" fmla="*/ 0 w 576720"/>
                <a:gd name="connsiteY0" fmla="*/ 2037666 h 2129851"/>
                <a:gd name="connsiteX1" fmla="*/ 1 w 576720"/>
                <a:gd name="connsiteY1" fmla="*/ 215786 h 2129851"/>
                <a:gd name="connsiteX2" fmla="*/ 1 w 576720"/>
                <a:gd name="connsiteY2" fmla="*/ 215783 h 2129851"/>
                <a:gd name="connsiteX3" fmla="*/ 1 w 576720"/>
                <a:gd name="connsiteY3" fmla="*/ 150815 h 2129851"/>
                <a:gd name="connsiteX4" fmla="*/ 150816 w 576720"/>
                <a:gd name="connsiteY4" fmla="*/ 0 h 2129851"/>
                <a:gd name="connsiteX5" fmla="*/ 225078 w 576720"/>
                <a:gd name="connsiteY5" fmla="*/ 0 h 2129851"/>
                <a:gd name="connsiteX6" fmla="*/ 375893 w 576720"/>
                <a:gd name="connsiteY6" fmla="*/ 150815 h 2129851"/>
                <a:gd name="connsiteX7" fmla="*/ 375893 w 576720"/>
                <a:gd name="connsiteY7" fmla="*/ 215783 h 2129851"/>
                <a:gd name="connsiteX8" fmla="*/ 371932 w 576720"/>
                <a:gd name="connsiteY8" fmla="*/ 235400 h 2129851"/>
                <a:gd name="connsiteX9" fmla="*/ 371932 w 576720"/>
                <a:gd name="connsiteY9" fmla="*/ 1828221 h 2129851"/>
                <a:gd name="connsiteX10" fmla="*/ 404814 w 576720"/>
                <a:gd name="connsiteY10" fmla="*/ 1828221 h 2129851"/>
                <a:gd name="connsiteX11" fmla="*/ 404814 w 576720"/>
                <a:gd name="connsiteY11" fmla="*/ 90338 h 2129851"/>
                <a:gd name="connsiteX12" fmla="*/ 490767 w 576720"/>
                <a:gd name="connsiteY12" fmla="*/ 4385 h 2129851"/>
                <a:gd name="connsiteX13" fmla="*/ 576720 w 576720"/>
                <a:gd name="connsiteY13" fmla="*/ 90338 h 2129851"/>
                <a:gd name="connsiteX14" fmla="*/ 576720 w 576720"/>
                <a:gd name="connsiteY14" fmla="*/ 1914066 h 2129851"/>
                <a:gd name="connsiteX15" fmla="*/ 576720 w 576720"/>
                <a:gd name="connsiteY15" fmla="*/ 1914068 h 2129851"/>
                <a:gd name="connsiteX16" fmla="*/ 576720 w 576720"/>
                <a:gd name="connsiteY16" fmla="*/ 1979036 h 2129851"/>
                <a:gd name="connsiteX17" fmla="*/ 425905 w 576720"/>
                <a:gd name="connsiteY17" fmla="*/ 2129851 h 2129851"/>
                <a:gd name="connsiteX18" fmla="*/ 351643 w 576720"/>
                <a:gd name="connsiteY18" fmla="*/ 2129851 h 2129851"/>
                <a:gd name="connsiteX19" fmla="*/ 200828 w 576720"/>
                <a:gd name="connsiteY19" fmla="*/ 1979036 h 2129851"/>
                <a:gd name="connsiteX20" fmla="*/ 200828 w 576720"/>
                <a:gd name="connsiteY20" fmla="*/ 1926678 h 2129851"/>
                <a:gd name="connsiteX21" fmla="*/ 200025 w 576720"/>
                <a:gd name="connsiteY21" fmla="*/ 1922703 h 2129851"/>
                <a:gd name="connsiteX22" fmla="*/ 200026 w 576720"/>
                <a:gd name="connsiteY22" fmla="*/ 301630 h 2129851"/>
                <a:gd name="connsiteX23" fmla="*/ 171907 w 576720"/>
                <a:gd name="connsiteY23" fmla="*/ 301630 h 2129851"/>
                <a:gd name="connsiteX24" fmla="*/ 171906 w 576720"/>
                <a:gd name="connsiteY24" fmla="*/ 2037666 h 2129851"/>
                <a:gd name="connsiteX25" fmla="*/ 85953 w 576720"/>
                <a:gd name="connsiteY25" fmla="*/ 2123619 h 2129851"/>
                <a:gd name="connsiteX26" fmla="*/ 0 w 576720"/>
                <a:gd name="connsiteY26" fmla="*/ 2037666 h 2129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76720" h="2129851">
                  <a:moveTo>
                    <a:pt x="0" y="2037666"/>
                  </a:moveTo>
                  <a:lnTo>
                    <a:pt x="1" y="215786"/>
                  </a:lnTo>
                  <a:lnTo>
                    <a:pt x="1" y="215783"/>
                  </a:lnTo>
                  <a:lnTo>
                    <a:pt x="1" y="150815"/>
                  </a:lnTo>
                  <a:cubicBezTo>
                    <a:pt x="1" y="67522"/>
                    <a:pt x="67523" y="0"/>
                    <a:pt x="150816" y="0"/>
                  </a:cubicBezTo>
                  <a:lnTo>
                    <a:pt x="225078" y="0"/>
                  </a:lnTo>
                  <a:cubicBezTo>
                    <a:pt x="308371" y="0"/>
                    <a:pt x="375893" y="67522"/>
                    <a:pt x="375893" y="150815"/>
                  </a:cubicBezTo>
                  <a:lnTo>
                    <a:pt x="375893" y="215783"/>
                  </a:lnTo>
                  <a:lnTo>
                    <a:pt x="371932" y="235400"/>
                  </a:lnTo>
                  <a:lnTo>
                    <a:pt x="371932" y="1828221"/>
                  </a:lnTo>
                  <a:lnTo>
                    <a:pt x="404814" y="1828221"/>
                  </a:lnTo>
                  <a:lnTo>
                    <a:pt x="404814" y="90338"/>
                  </a:lnTo>
                  <a:cubicBezTo>
                    <a:pt x="404814" y="42867"/>
                    <a:pt x="443296" y="4385"/>
                    <a:pt x="490767" y="4385"/>
                  </a:cubicBezTo>
                  <a:cubicBezTo>
                    <a:pt x="538238" y="4385"/>
                    <a:pt x="576720" y="42867"/>
                    <a:pt x="576720" y="90338"/>
                  </a:cubicBezTo>
                  <a:lnTo>
                    <a:pt x="576720" y="1914066"/>
                  </a:lnTo>
                  <a:lnTo>
                    <a:pt x="576720" y="1914068"/>
                  </a:lnTo>
                  <a:lnTo>
                    <a:pt x="576720" y="1979036"/>
                  </a:lnTo>
                  <a:cubicBezTo>
                    <a:pt x="576720" y="2062329"/>
                    <a:pt x="509198" y="2129851"/>
                    <a:pt x="425905" y="2129851"/>
                  </a:cubicBezTo>
                  <a:lnTo>
                    <a:pt x="351643" y="2129851"/>
                  </a:lnTo>
                  <a:cubicBezTo>
                    <a:pt x="268350" y="2129851"/>
                    <a:pt x="200828" y="2062329"/>
                    <a:pt x="200828" y="1979036"/>
                  </a:cubicBezTo>
                  <a:lnTo>
                    <a:pt x="200828" y="1926678"/>
                  </a:lnTo>
                  <a:lnTo>
                    <a:pt x="200025" y="1922703"/>
                  </a:lnTo>
                  <a:lnTo>
                    <a:pt x="200026" y="301630"/>
                  </a:lnTo>
                  <a:lnTo>
                    <a:pt x="171907" y="301630"/>
                  </a:lnTo>
                  <a:lnTo>
                    <a:pt x="171906" y="2037666"/>
                  </a:lnTo>
                  <a:cubicBezTo>
                    <a:pt x="171906" y="2085137"/>
                    <a:pt x="133424" y="2123619"/>
                    <a:pt x="85953" y="2123619"/>
                  </a:cubicBezTo>
                  <a:cubicBezTo>
                    <a:pt x="38482" y="2123619"/>
                    <a:pt x="0" y="2085137"/>
                    <a:pt x="0" y="2037666"/>
                  </a:cubicBezTo>
                  <a:close/>
                </a:path>
              </a:pathLst>
            </a:custGeom>
            <a:pattFill prst="lgGrid">
              <a:fgClr>
                <a:srgbClr val="FFC000"/>
              </a:fgClr>
              <a:bgClr>
                <a:schemeClr val="accent4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3138DDEE-D89A-4B25-8E70-139753D09F46}"/>
                </a:ext>
              </a:extLst>
            </p:cNvPr>
            <p:cNvGrpSpPr/>
            <p:nvPr/>
          </p:nvGrpSpPr>
          <p:grpSpPr>
            <a:xfrm>
              <a:off x="3860777" y="2111835"/>
              <a:ext cx="2196309" cy="1421505"/>
              <a:chOff x="4077492" y="1852160"/>
              <a:chExt cx="2196309" cy="1421505"/>
            </a:xfrm>
            <a:solidFill>
              <a:schemeClr val="bg1">
                <a:lumMod val="85000"/>
              </a:schemeClr>
            </a:solidFill>
          </p:grpSpPr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CC2FD654-A37D-44EE-A809-0F49ED77B1EB}"/>
                  </a:ext>
                </a:extLst>
              </p:cNvPr>
              <p:cNvSpPr/>
              <p:nvPr/>
            </p:nvSpPr>
            <p:spPr>
              <a:xfrm>
                <a:off x="4146549" y="1981678"/>
                <a:ext cx="2063750" cy="1291987"/>
              </a:xfrm>
              <a:custGeom>
                <a:avLst/>
                <a:gdLst>
                  <a:gd name="connsiteX0" fmla="*/ 1829196 w 2063750"/>
                  <a:gd name="connsiteY0" fmla="*/ 890189 h 1291987"/>
                  <a:gd name="connsiteX1" fmla="*/ 1802927 w 2063750"/>
                  <a:gd name="connsiteY1" fmla="*/ 1235390 h 1291987"/>
                  <a:gd name="connsiteX2" fmla="*/ 1847876 w 2063750"/>
                  <a:gd name="connsiteY2" fmla="*/ 1235390 h 1291987"/>
                  <a:gd name="connsiteX3" fmla="*/ 1897551 w 2063750"/>
                  <a:gd name="connsiteY3" fmla="*/ 890189 h 1291987"/>
                  <a:gd name="connsiteX4" fmla="*/ 1697268 w 2063750"/>
                  <a:gd name="connsiteY4" fmla="*/ 890189 h 1291987"/>
                  <a:gd name="connsiteX5" fmla="*/ 1669207 w 2063750"/>
                  <a:gd name="connsiteY5" fmla="*/ 1235390 h 1291987"/>
                  <a:gd name="connsiteX6" fmla="*/ 1757595 w 2063750"/>
                  <a:gd name="connsiteY6" fmla="*/ 1235390 h 1291987"/>
                  <a:gd name="connsiteX7" fmla="*/ 1783864 w 2063750"/>
                  <a:gd name="connsiteY7" fmla="*/ 890189 h 1291987"/>
                  <a:gd name="connsiteX8" fmla="*/ 1565273 w 2063750"/>
                  <a:gd name="connsiteY8" fmla="*/ 890189 h 1291987"/>
                  <a:gd name="connsiteX9" fmla="*/ 1544518 w 2063750"/>
                  <a:gd name="connsiteY9" fmla="*/ 1235390 h 1291987"/>
                  <a:gd name="connsiteX10" fmla="*/ 1627779 w 2063750"/>
                  <a:gd name="connsiteY10" fmla="*/ 1235390 h 1291987"/>
                  <a:gd name="connsiteX11" fmla="*/ 1652325 w 2063750"/>
                  <a:gd name="connsiteY11" fmla="*/ 890189 h 1291987"/>
                  <a:gd name="connsiteX12" fmla="*/ 1437174 w 2063750"/>
                  <a:gd name="connsiteY12" fmla="*/ 890189 h 1291987"/>
                  <a:gd name="connsiteX13" fmla="*/ 1419659 w 2063750"/>
                  <a:gd name="connsiteY13" fmla="*/ 1235390 h 1291987"/>
                  <a:gd name="connsiteX14" fmla="*/ 1506316 w 2063750"/>
                  <a:gd name="connsiteY14" fmla="*/ 1235390 h 1291987"/>
                  <a:gd name="connsiteX15" fmla="*/ 1523830 w 2063750"/>
                  <a:gd name="connsiteY15" fmla="*/ 890189 h 1291987"/>
                  <a:gd name="connsiteX16" fmla="*/ 1309226 w 2063750"/>
                  <a:gd name="connsiteY16" fmla="*/ 890189 h 1291987"/>
                  <a:gd name="connsiteX17" fmla="*/ 1299796 w 2063750"/>
                  <a:gd name="connsiteY17" fmla="*/ 1235390 h 1291987"/>
                  <a:gd name="connsiteX18" fmla="*/ 1381101 w 2063750"/>
                  <a:gd name="connsiteY18" fmla="*/ 1235390 h 1291987"/>
                  <a:gd name="connsiteX19" fmla="*/ 1395345 w 2063750"/>
                  <a:gd name="connsiteY19" fmla="*/ 890189 h 1291987"/>
                  <a:gd name="connsiteX20" fmla="*/ 1182655 w 2063750"/>
                  <a:gd name="connsiteY20" fmla="*/ 890189 h 1291987"/>
                  <a:gd name="connsiteX21" fmla="*/ 1177576 w 2063750"/>
                  <a:gd name="connsiteY21" fmla="*/ 1235390 h 1291987"/>
                  <a:gd name="connsiteX22" fmla="*/ 1264588 w 2063750"/>
                  <a:gd name="connsiteY22" fmla="*/ 1235390 h 1291987"/>
                  <a:gd name="connsiteX23" fmla="*/ 1271031 w 2063750"/>
                  <a:gd name="connsiteY23" fmla="*/ 890189 h 1291987"/>
                  <a:gd name="connsiteX24" fmla="*/ 1056396 w 2063750"/>
                  <a:gd name="connsiteY24" fmla="*/ 890189 h 1291987"/>
                  <a:gd name="connsiteX25" fmla="*/ 1056396 w 2063750"/>
                  <a:gd name="connsiteY25" fmla="*/ 1235390 h 1291987"/>
                  <a:gd name="connsiteX26" fmla="*/ 1140601 w 2063750"/>
                  <a:gd name="connsiteY26" fmla="*/ 1235390 h 1291987"/>
                  <a:gd name="connsiteX27" fmla="*/ 1142543 w 2063750"/>
                  <a:gd name="connsiteY27" fmla="*/ 890189 h 1291987"/>
                  <a:gd name="connsiteX28" fmla="*/ 922626 w 2063750"/>
                  <a:gd name="connsiteY28" fmla="*/ 890189 h 1291987"/>
                  <a:gd name="connsiteX29" fmla="*/ 924568 w 2063750"/>
                  <a:gd name="connsiteY29" fmla="*/ 1235390 h 1291987"/>
                  <a:gd name="connsiteX30" fmla="*/ 1010677 w 2063750"/>
                  <a:gd name="connsiteY30" fmla="*/ 1235390 h 1291987"/>
                  <a:gd name="connsiteX31" fmla="*/ 1010677 w 2063750"/>
                  <a:gd name="connsiteY31" fmla="*/ 890189 h 1291987"/>
                  <a:gd name="connsiteX32" fmla="*/ 796906 w 2063750"/>
                  <a:gd name="connsiteY32" fmla="*/ 890189 h 1291987"/>
                  <a:gd name="connsiteX33" fmla="*/ 803349 w 2063750"/>
                  <a:gd name="connsiteY33" fmla="*/ 1235390 h 1291987"/>
                  <a:gd name="connsiteX34" fmla="*/ 887593 w 2063750"/>
                  <a:gd name="connsiteY34" fmla="*/ 1235390 h 1291987"/>
                  <a:gd name="connsiteX35" fmla="*/ 882514 w 2063750"/>
                  <a:gd name="connsiteY35" fmla="*/ 890189 h 1291987"/>
                  <a:gd name="connsiteX36" fmla="*/ 672677 w 2063750"/>
                  <a:gd name="connsiteY36" fmla="*/ 890189 h 1291987"/>
                  <a:gd name="connsiteX37" fmla="*/ 686921 w 2063750"/>
                  <a:gd name="connsiteY37" fmla="*/ 1235390 h 1291987"/>
                  <a:gd name="connsiteX38" fmla="*/ 768141 w 2063750"/>
                  <a:gd name="connsiteY38" fmla="*/ 1235390 h 1291987"/>
                  <a:gd name="connsiteX39" fmla="*/ 758711 w 2063750"/>
                  <a:gd name="connsiteY39" fmla="*/ 890189 h 1291987"/>
                  <a:gd name="connsiteX40" fmla="*/ 549135 w 2063750"/>
                  <a:gd name="connsiteY40" fmla="*/ 890189 h 1291987"/>
                  <a:gd name="connsiteX41" fmla="*/ 566649 w 2063750"/>
                  <a:gd name="connsiteY41" fmla="*/ 1235390 h 1291987"/>
                  <a:gd name="connsiteX42" fmla="*/ 648363 w 2063750"/>
                  <a:gd name="connsiteY42" fmla="*/ 1235390 h 1291987"/>
                  <a:gd name="connsiteX43" fmla="*/ 630848 w 2063750"/>
                  <a:gd name="connsiteY43" fmla="*/ 890189 h 1291987"/>
                  <a:gd name="connsiteX44" fmla="*/ 420950 w 2063750"/>
                  <a:gd name="connsiteY44" fmla="*/ 890189 h 1291987"/>
                  <a:gd name="connsiteX45" fmla="*/ 445495 w 2063750"/>
                  <a:gd name="connsiteY45" fmla="*/ 1235390 h 1291987"/>
                  <a:gd name="connsiteX46" fmla="*/ 528447 w 2063750"/>
                  <a:gd name="connsiteY46" fmla="*/ 1235390 h 1291987"/>
                  <a:gd name="connsiteX47" fmla="*/ 507692 w 2063750"/>
                  <a:gd name="connsiteY47" fmla="*/ 890189 h 1291987"/>
                  <a:gd name="connsiteX48" fmla="*/ 279884 w 2063750"/>
                  <a:gd name="connsiteY48" fmla="*/ 890189 h 1291987"/>
                  <a:gd name="connsiteX49" fmla="*/ 306153 w 2063750"/>
                  <a:gd name="connsiteY49" fmla="*/ 1235390 h 1291987"/>
                  <a:gd name="connsiteX50" fmla="*/ 404067 w 2063750"/>
                  <a:gd name="connsiteY50" fmla="*/ 1235390 h 1291987"/>
                  <a:gd name="connsiteX51" fmla="*/ 376006 w 2063750"/>
                  <a:gd name="connsiteY51" fmla="*/ 890189 h 1291987"/>
                  <a:gd name="connsiteX52" fmla="*/ 166198 w 2063750"/>
                  <a:gd name="connsiteY52" fmla="*/ 890189 h 1291987"/>
                  <a:gd name="connsiteX53" fmla="*/ 215872 w 2063750"/>
                  <a:gd name="connsiteY53" fmla="*/ 1235390 h 1291987"/>
                  <a:gd name="connsiteX54" fmla="*/ 260820 w 2063750"/>
                  <a:gd name="connsiteY54" fmla="*/ 1235390 h 1291987"/>
                  <a:gd name="connsiteX55" fmla="*/ 234552 w 2063750"/>
                  <a:gd name="connsiteY55" fmla="*/ 890189 h 1291987"/>
                  <a:gd name="connsiteX56" fmla="*/ 1861752 w 2063750"/>
                  <a:gd name="connsiteY56" fmla="*/ 462358 h 1291987"/>
                  <a:gd name="connsiteX57" fmla="*/ 1834094 w 2063750"/>
                  <a:gd name="connsiteY57" fmla="*/ 825816 h 1291987"/>
                  <a:gd name="connsiteX58" fmla="*/ 1906814 w 2063750"/>
                  <a:gd name="connsiteY58" fmla="*/ 825816 h 1291987"/>
                  <a:gd name="connsiteX59" fmla="*/ 1959116 w 2063750"/>
                  <a:gd name="connsiteY59" fmla="*/ 462358 h 1291987"/>
                  <a:gd name="connsiteX60" fmla="*/ 1732045 w 2063750"/>
                  <a:gd name="connsiteY60" fmla="*/ 462358 h 1291987"/>
                  <a:gd name="connsiteX61" fmla="*/ 1702500 w 2063750"/>
                  <a:gd name="connsiteY61" fmla="*/ 825816 h 1291987"/>
                  <a:gd name="connsiteX62" fmla="*/ 1788762 w 2063750"/>
                  <a:gd name="connsiteY62" fmla="*/ 825816 h 1291987"/>
                  <a:gd name="connsiteX63" fmla="*/ 1816420 w 2063750"/>
                  <a:gd name="connsiteY63" fmla="*/ 462358 h 1291987"/>
                  <a:gd name="connsiteX64" fmla="*/ 1590996 w 2063750"/>
                  <a:gd name="connsiteY64" fmla="*/ 462358 h 1291987"/>
                  <a:gd name="connsiteX65" fmla="*/ 1569143 w 2063750"/>
                  <a:gd name="connsiteY65" fmla="*/ 825816 h 1291987"/>
                  <a:gd name="connsiteX66" fmla="*/ 1656902 w 2063750"/>
                  <a:gd name="connsiteY66" fmla="*/ 825816 h 1291987"/>
                  <a:gd name="connsiteX67" fmla="*/ 1682746 w 2063750"/>
                  <a:gd name="connsiteY67" fmla="*/ 462358 h 1291987"/>
                  <a:gd name="connsiteX68" fmla="*/ 1458881 w 2063750"/>
                  <a:gd name="connsiteY68" fmla="*/ 462358 h 1291987"/>
                  <a:gd name="connsiteX69" fmla="*/ 1440440 w 2063750"/>
                  <a:gd name="connsiteY69" fmla="*/ 825816 h 1291987"/>
                  <a:gd name="connsiteX70" fmla="*/ 1527096 w 2063750"/>
                  <a:gd name="connsiteY70" fmla="*/ 825816 h 1291987"/>
                  <a:gd name="connsiteX71" fmla="*/ 1545536 w 2063750"/>
                  <a:gd name="connsiteY71" fmla="*/ 462358 h 1291987"/>
                  <a:gd name="connsiteX72" fmla="*/ 1320913 w 2063750"/>
                  <a:gd name="connsiteY72" fmla="*/ 462358 h 1291987"/>
                  <a:gd name="connsiteX73" fmla="*/ 1310984 w 2063750"/>
                  <a:gd name="connsiteY73" fmla="*/ 825816 h 1291987"/>
                  <a:gd name="connsiteX74" fmla="*/ 1398001 w 2063750"/>
                  <a:gd name="connsiteY74" fmla="*/ 825816 h 1291987"/>
                  <a:gd name="connsiteX75" fmla="*/ 1412998 w 2063750"/>
                  <a:gd name="connsiteY75" fmla="*/ 462358 h 1291987"/>
                  <a:gd name="connsiteX76" fmla="*/ 1188950 w 2063750"/>
                  <a:gd name="connsiteY76" fmla="*/ 462358 h 1291987"/>
                  <a:gd name="connsiteX77" fmla="*/ 1183602 w 2063750"/>
                  <a:gd name="connsiteY77" fmla="*/ 825816 h 1291987"/>
                  <a:gd name="connsiteX78" fmla="*/ 1272233 w 2063750"/>
                  <a:gd name="connsiteY78" fmla="*/ 825816 h 1291987"/>
                  <a:gd name="connsiteX79" fmla="*/ 1279016 w 2063750"/>
                  <a:gd name="connsiteY79" fmla="*/ 462358 h 1291987"/>
                  <a:gd name="connsiteX80" fmla="*/ 1056396 w 2063750"/>
                  <a:gd name="connsiteY80" fmla="*/ 462358 h 1291987"/>
                  <a:gd name="connsiteX81" fmla="*/ 1056396 w 2063750"/>
                  <a:gd name="connsiteY81" fmla="*/ 825816 h 1291987"/>
                  <a:gd name="connsiteX82" fmla="*/ 1142905 w 2063750"/>
                  <a:gd name="connsiteY82" fmla="*/ 825816 h 1291987"/>
                  <a:gd name="connsiteX83" fmla="*/ 1144950 w 2063750"/>
                  <a:gd name="connsiteY83" fmla="*/ 462358 h 1291987"/>
                  <a:gd name="connsiteX84" fmla="*/ 920219 w 2063750"/>
                  <a:gd name="connsiteY84" fmla="*/ 462358 h 1291987"/>
                  <a:gd name="connsiteX85" fmla="*/ 922264 w 2063750"/>
                  <a:gd name="connsiteY85" fmla="*/ 825816 h 1291987"/>
                  <a:gd name="connsiteX86" fmla="*/ 1010677 w 2063750"/>
                  <a:gd name="connsiteY86" fmla="*/ 825816 h 1291987"/>
                  <a:gd name="connsiteX87" fmla="*/ 1010677 w 2063750"/>
                  <a:gd name="connsiteY87" fmla="*/ 462358 h 1291987"/>
                  <a:gd name="connsiteX88" fmla="*/ 788921 w 2063750"/>
                  <a:gd name="connsiteY88" fmla="*/ 462358 h 1291987"/>
                  <a:gd name="connsiteX89" fmla="*/ 795705 w 2063750"/>
                  <a:gd name="connsiteY89" fmla="*/ 825816 h 1291987"/>
                  <a:gd name="connsiteX90" fmla="*/ 881567 w 2063750"/>
                  <a:gd name="connsiteY90" fmla="*/ 825816 h 1291987"/>
                  <a:gd name="connsiteX91" fmla="*/ 876219 w 2063750"/>
                  <a:gd name="connsiteY91" fmla="*/ 462358 h 1291987"/>
                  <a:gd name="connsiteX92" fmla="*/ 655024 w 2063750"/>
                  <a:gd name="connsiteY92" fmla="*/ 462358 h 1291987"/>
                  <a:gd name="connsiteX93" fmla="*/ 670021 w 2063750"/>
                  <a:gd name="connsiteY93" fmla="*/ 825816 h 1291987"/>
                  <a:gd name="connsiteX94" fmla="*/ 756953 w 2063750"/>
                  <a:gd name="connsiteY94" fmla="*/ 825816 h 1291987"/>
                  <a:gd name="connsiteX95" fmla="*/ 747024 w 2063750"/>
                  <a:gd name="connsiteY95" fmla="*/ 462358 h 1291987"/>
                  <a:gd name="connsiteX96" fmla="*/ 527430 w 2063750"/>
                  <a:gd name="connsiteY96" fmla="*/ 462358 h 1291987"/>
                  <a:gd name="connsiteX97" fmla="*/ 545869 w 2063750"/>
                  <a:gd name="connsiteY97" fmla="*/ 825816 h 1291987"/>
                  <a:gd name="connsiteX98" fmla="*/ 627582 w 2063750"/>
                  <a:gd name="connsiteY98" fmla="*/ 825816 h 1291987"/>
                  <a:gd name="connsiteX99" fmla="*/ 609141 w 2063750"/>
                  <a:gd name="connsiteY99" fmla="*/ 462358 h 1291987"/>
                  <a:gd name="connsiteX100" fmla="*/ 390529 w 2063750"/>
                  <a:gd name="connsiteY100" fmla="*/ 462358 h 1291987"/>
                  <a:gd name="connsiteX101" fmla="*/ 416372 w 2063750"/>
                  <a:gd name="connsiteY101" fmla="*/ 825816 h 1291987"/>
                  <a:gd name="connsiteX102" fmla="*/ 503822 w 2063750"/>
                  <a:gd name="connsiteY102" fmla="*/ 825816 h 1291987"/>
                  <a:gd name="connsiteX103" fmla="*/ 481969 w 2063750"/>
                  <a:gd name="connsiteY103" fmla="*/ 462358 h 1291987"/>
                  <a:gd name="connsiteX104" fmla="*/ 247329 w 2063750"/>
                  <a:gd name="connsiteY104" fmla="*/ 462358 h 1291987"/>
                  <a:gd name="connsiteX105" fmla="*/ 274986 w 2063750"/>
                  <a:gd name="connsiteY105" fmla="*/ 825816 h 1291987"/>
                  <a:gd name="connsiteX106" fmla="*/ 370774 w 2063750"/>
                  <a:gd name="connsiteY106" fmla="*/ 825816 h 1291987"/>
                  <a:gd name="connsiteX107" fmla="*/ 341229 w 2063750"/>
                  <a:gd name="connsiteY107" fmla="*/ 462358 h 1291987"/>
                  <a:gd name="connsiteX108" fmla="*/ 104632 w 2063750"/>
                  <a:gd name="connsiteY108" fmla="*/ 462358 h 1291987"/>
                  <a:gd name="connsiteX109" fmla="*/ 156934 w 2063750"/>
                  <a:gd name="connsiteY109" fmla="*/ 825816 h 1291987"/>
                  <a:gd name="connsiteX110" fmla="*/ 229653 w 2063750"/>
                  <a:gd name="connsiteY110" fmla="*/ 825816 h 1291987"/>
                  <a:gd name="connsiteX111" fmla="*/ 201996 w 2063750"/>
                  <a:gd name="connsiteY111" fmla="*/ 462358 h 1291987"/>
                  <a:gd name="connsiteX112" fmla="*/ 0 w 2063750"/>
                  <a:gd name="connsiteY112" fmla="*/ 0 h 1291987"/>
                  <a:gd name="connsiteX113" fmla="*/ 38099 w 2063750"/>
                  <a:gd name="connsiteY113" fmla="*/ 0 h 1291987"/>
                  <a:gd name="connsiteX114" fmla="*/ 95940 w 2063750"/>
                  <a:gd name="connsiteY114" fmla="*/ 401953 h 1291987"/>
                  <a:gd name="connsiteX115" fmla="*/ 197399 w 2063750"/>
                  <a:gd name="connsiteY115" fmla="*/ 401953 h 1291987"/>
                  <a:gd name="connsiteX116" fmla="*/ 168635 w 2063750"/>
                  <a:gd name="connsiteY116" fmla="*/ 23944 h 1291987"/>
                  <a:gd name="connsiteX117" fmla="*/ 213967 w 2063750"/>
                  <a:gd name="connsiteY117" fmla="*/ 23944 h 1291987"/>
                  <a:gd name="connsiteX118" fmla="*/ 242732 w 2063750"/>
                  <a:gd name="connsiteY118" fmla="*/ 401953 h 1291987"/>
                  <a:gd name="connsiteX119" fmla="*/ 336319 w 2063750"/>
                  <a:gd name="connsiteY119" fmla="*/ 401953 h 1291987"/>
                  <a:gd name="connsiteX120" fmla="*/ 305592 w 2063750"/>
                  <a:gd name="connsiteY120" fmla="*/ 23946 h 1291987"/>
                  <a:gd name="connsiteX121" fmla="*/ 359355 w 2063750"/>
                  <a:gd name="connsiteY121" fmla="*/ 23946 h 1291987"/>
                  <a:gd name="connsiteX122" fmla="*/ 386233 w 2063750"/>
                  <a:gd name="connsiteY122" fmla="*/ 401953 h 1291987"/>
                  <a:gd name="connsiteX123" fmla="*/ 478337 w 2063750"/>
                  <a:gd name="connsiteY123" fmla="*/ 401953 h 1291987"/>
                  <a:gd name="connsiteX124" fmla="*/ 455610 w 2063750"/>
                  <a:gd name="connsiteY124" fmla="*/ 23946 h 1291987"/>
                  <a:gd name="connsiteX125" fmla="*/ 505187 w 2063750"/>
                  <a:gd name="connsiteY125" fmla="*/ 23946 h 1291987"/>
                  <a:gd name="connsiteX126" fmla="*/ 524365 w 2063750"/>
                  <a:gd name="connsiteY126" fmla="*/ 401953 h 1291987"/>
                  <a:gd name="connsiteX127" fmla="*/ 606076 w 2063750"/>
                  <a:gd name="connsiteY127" fmla="*/ 401953 h 1291987"/>
                  <a:gd name="connsiteX128" fmla="*/ 586897 w 2063750"/>
                  <a:gd name="connsiteY128" fmla="*/ 23945 h 1291987"/>
                  <a:gd name="connsiteX129" fmla="*/ 636934 w 2063750"/>
                  <a:gd name="connsiteY129" fmla="*/ 23945 h 1291987"/>
                  <a:gd name="connsiteX130" fmla="*/ 652531 w 2063750"/>
                  <a:gd name="connsiteY130" fmla="*/ 401953 h 1291987"/>
                  <a:gd name="connsiteX131" fmla="*/ 745374 w 2063750"/>
                  <a:gd name="connsiteY131" fmla="*/ 401953 h 1291987"/>
                  <a:gd name="connsiteX132" fmla="*/ 735048 w 2063750"/>
                  <a:gd name="connsiteY132" fmla="*/ 23946 h 1291987"/>
                  <a:gd name="connsiteX133" fmla="*/ 780739 w 2063750"/>
                  <a:gd name="connsiteY133" fmla="*/ 23946 h 1291987"/>
                  <a:gd name="connsiteX134" fmla="*/ 787794 w 2063750"/>
                  <a:gd name="connsiteY134" fmla="*/ 401953 h 1291987"/>
                  <a:gd name="connsiteX135" fmla="*/ 875330 w 2063750"/>
                  <a:gd name="connsiteY135" fmla="*/ 401953 h 1291987"/>
                  <a:gd name="connsiteX136" fmla="*/ 869769 w 2063750"/>
                  <a:gd name="connsiteY136" fmla="*/ 23947 h 1291987"/>
                  <a:gd name="connsiteX137" fmla="*/ 917753 w 2063750"/>
                  <a:gd name="connsiteY137" fmla="*/ 23947 h 1291987"/>
                  <a:gd name="connsiteX138" fmla="*/ 919880 w 2063750"/>
                  <a:gd name="connsiteY138" fmla="*/ 401953 h 1291987"/>
                  <a:gd name="connsiteX139" fmla="*/ 1010677 w 2063750"/>
                  <a:gd name="connsiteY139" fmla="*/ 401953 h 1291987"/>
                  <a:gd name="connsiteX140" fmla="*/ 1010677 w 2063750"/>
                  <a:gd name="connsiteY140" fmla="*/ 7618 h 1291987"/>
                  <a:gd name="connsiteX141" fmla="*/ 1056396 w 2063750"/>
                  <a:gd name="connsiteY141" fmla="*/ 7618 h 1291987"/>
                  <a:gd name="connsiteX142" fmla="*/ 1056396 w 2063750"/>
                  <a:gd name="connsiteY142" fmla="*/ 401953 h 1291987"/>
                  <a:gd name="connsiteX143" fmla="*/ 1145290 w 2063750"/>
                  <a:gd name="connsiteY143" fmla="*/ 401953 h 1291987"/>
                  <a:gd name="connsiteX144" fmla="*/ 1147416 w 2063750"/>
                  <a:gd name="connsiteY144" fmla="*/ 23947 h 1291987"/>
                  <a:gd name="connsiteX145" fmla="*/ 1195400 w 2063750"/>
                  <a:gd name="connsiteY145" fmla="*/ 23947 h 1291987"/>
                  <a:gd name="connsiteX146" fmla="*/ 1189839 w 2063750"/>
                  <a:gd name="connsiteY146" fmla="*/ 401953 h 1291987"/>
                  <a:gd name="connsiteX147" fmla="*/ 1280144 w 2063750"/>
                  <a:gd name="connsiteY147" fmla="*/ 401953 h 1291987"/>
                  <a:gd name="connsiteX148" fmla="*/ 1287199 w 2063750"/>
                  <a:gd name="connsiteY148" fmla="*/ 23946 h 1291987"/>
                  <a:gd name="connsiteX149" fmla="*/ 1332889 w 2063750"/>
                  <a:gd name="connsiteY149" fmla="*/ 23946 h 1291987"/>
                  <a:gd name="connsiteX150" fmla="*/ 1322563 w 2063750"/>
                  <a:gd name="connsiteY150" fmla="*/ 401953 h 1291987"/>
                  <a:gd name="connsiteX151" fmla="*/ 1415491 w 2063750"/>
                  <a:gd name="connsiteY151" fmla="*/ 401953 h 1291987"/>
                  <a:gd name="connsiteX152" fmla="*/ 1431088 w 2063750"/>
                  <a:gd name="connsiteY152" fmla="*/ 23945 h 1291987"/>
                  <a:gd name="connsiteX153" fmla="*/ 1481125 w 2063750"/>
                  <a:gd name="connsiteY153" fmla="*/ 23945 h 1291987"/>
                  <a:gd name="connsiteX154" fmla="*/ 1461946 w 2063750"/>
                  <a:gd name="connsiteY154" fmla="*/ 401953 h 1291987"/>
                  <a:gd name="connsiteX155" fmla="*/ 1548601 w 2063750"/>
                  <a:gd name="connsiteY155" fmla="*/ 401953 h 1291987"/>
                  <a:gd name="connsiteX156" fmla="*/ 1567779 w 2063750"/>
                  <a:gd name="connsiteY156" fmla="*/ 23946 h 1291987"/>
                  <a:gd name="connsiteX157" fmla="*/ 1617355 w 2063750"/>
                  <a:gd name="connsiteY157" fmla="*/ 23946 h 1291987"/>
                  <a:gd name="connsiteX158" fmla="*/ 1594628 w 2063750"/>
                  <a:gd name="connsiteY158" fmla="*/ 401953 h 1291987"/>
                  <a:gd name="connsiteX159" fmla="*/ 1687041 w 2063750"/>
                  <a:gd name="connsiteY159" fmla="*/ 401953 h 1291987"/>
                  <a:gd name="connsiteX160" fmla="*/ 1713919 w 2063750"/>
                  <a:gd name="connsiteY160" fmla="*/ 23946 h 1291987"/>
                  <a:gd name="connsiteX161" fmla="*/ 1767682 w 2063750"/>
                  <a:gd name="connsiteY161" fmla="*/ 23946 h 1291987"/>
                  <a:gd name="connsiteX162" fmla="*/ 1736955 w 2063750"/>
                  <a:gd name="connsiteY162" fmla="*/ 401953 h 1291987"/>
                  <a:gd name="connsiteX163" fmla="*/ 1821016 w 2063750"/>
                  <a:gd name="connsiteY163" fmla="*/ 401953 h 1291987"/>
                  <a:gd name="connsiteX164" fmla="*/ 1849781 w 2063750"/>
                  <a:gd name="connsiteY164" fmla="*/ 23945 h 1291987"/>
                  <a:gd name="connsiteX165" fmla="*/ 1895113 w 2063750"/>
                  <a:gd name="connsiteY165" fmla="*/ 23945 h 1291987"/>
                  <a:gd name="connsiteX166" fmla="*/ 1866348 w 2063750"/>
                  <a:gd name="connsiteY166" fmla="*/ 401953 h 1291987"/>
                  <a:gd name="connsiteX167" fmla="*/ 1967808 w 2063750"/>
                  <a:gd name="connsiteY167" fmla="*/ 401953 h 1291987"/>
                  <a:gd name="connsiteX168" fmla="*/ 2025649 w 2063750"/>
                  <a:gd name="connsiteY168" fmla="*/ 0 h 1291987"/>
                  <a:gd name="connsiteX169" fmla="*/ 2063750 w 2063750"/>
                  <a:gd name="connsiteY169" fmla="*/ 0 h 1291987"/>
                  <a:gd name="connsiteX170" fmla="*/ 1885331 w 2063750"/>
                  <a:gd name="connsiteY170" fmla="*/ 1239878 h 1291987"/>
                  <a:gd name="connsiteX171" fmla="*/ 1886347 w 2063750"/>
                  <a:gd name="connsiteY171" fmla="*/ 1240894 h 1291987"/>
                  <a:gd name="connsiteX172" fmla="*/ 1886347 w 2063750"/>
                  <a:gd name="connsiteY172" fmla="*/ 1262678 h 1291987"/>
                  <a:gd name="connsiteX173" fmla="*/ 1857038 w 2063750"/>
                  <a:gd name="connsiteY173" fmla="*/ 1291987 h 1291987"/>
                  <a:gd name="connsiteX174" fmla="*/ 206710 w 2063750"/>
                  <a:gd name="connsiteY174" fmla="*/ 1291987 h 1291987"/>
                  <a:gd name="connsiteX175" fmla="*/ 177401 w 2063750"/>
                  <a:gd name="connsiteY175" fmla="*/ 1262678 h 1291987"/>
                  <a:gd name="connsiteX176" fmla="*/ 177401 w 2063750"/>
                  <a:gd name="connsiteY176" fmla="*/ 1240894 h 1291987"/>
                  <a:gd name="connsiteX177" fmla="*/ 178419 w 2063750"/>
                  <a:gd name="connsiteY177" fmla="*/ 1239877 h 1291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</a:cxnLst>
                <a:rect l="l" t="t" r="r" b="b"/>
                <a:pathLst>
                  <a:path w="2063750" h="1291987">
                    <a:moveTo>
                      <a:pt x="1829196" y="890189"/>
                    </a:moveTo>
                    <a:lnTo>
                      <a:pt x="1802927" y="1235390"/>
                    </a:lnTo>
                    <a:lnTo>
                      <a:pt x="1847876" y="1235390"/>
                    </a:lnTo>
                    <a:lnTo>
                      <a:pt x="1897551" y="890189"/>
                    </a:lnTo>
                    <a:close/>
                    <a:moveTo>
                      <a:pt x="1697268" y="890189"/>
                    </a:moveTo>
                    <a:lnTo>
                      <a:pt x="1669207" y="1235390"/>
                    </a:lnTo>
                    <a:lnTo>
                      <a:pt x="1757595" y="1235390"/>
                    </a:lnTo>
                    <a:lnTo>
                      <a:pt x="1783864" y="890189"/>
                    </a:lnTo>
                    <a:close/>
                    <a:moveTo>
                      <a:pt x="1565273" y="890189"/>
                    </a:moveTo>
                    <a:lnTo>
                      <a:pt x="1544518" y="1235390"/>
                    </a:lnTo>
                    <a:lnTo>
                      <a:pt x="1627779" y="1235390"/>
                    </a:lnTo>
                    <a:lnTo>
                      <a:pt x="1652325" y="890189"/>
                    </a:lnTo>
                    <a:close/>
                    <a:moveTo>
                      <a:pt x="1437174" y="890189"/>
                    </a:moveTo>
                    <a:lnTo>
                      <a:pt x="1419659" y="1235390"/>
                    </a:lnTo>
                    <a:lnTo>
                      <a:pt x="1506316" y="1235390"/>
                    </a:lnTo>
                    <a:lnTo>
                      <a:pt x="1523830" y="890189"/>
                    </a:lnTo>
                    <a:close/>
                    <a:moveTo>
                      <a:pt x="1309226" y="890189"/>
                    </a:moveTo>
                    <a:lnTo>
                      <a:pt x="1299796" y="1235390"/>
                    </a:lnTo>
                    <a:lnTo>
                      <a:pt x="1381101" y="1235390"/>
                    </a:lnTo>
                    <a:lnTo>
                      <a:pt x="1395345" y="890189"/>
                    </a:lnTo>
                    <a:close/>
                    <a:moveTo>
                      <a:pt x="1182655" y="890189"/>
                    </a:moveTo>
                    <a:lnTo>
                      <a:pt x="1177576" y="1235390"/>
                    </a:lnTo>
                    <a:lnTo>
                      <a:pt x="1264588" y="1235390"/>
                    </a:lnTo>
                    <a:lnTo>
                      <a:pt x="1271031" y="890189"/>
                    </a:lnTo>
                    <a:close/>
                    <a:moveTo>
                      <a:pt x="1056396" y="890189"/>
                    </a:moveTo>
                    <a:lnTo>
                      <a:pt x="1056396" y="1235390"/>
                    </a:lnTo>
                    <a:lnTo>
                      <a:pt x="1140601" y="1235390"/>
                    </a:lnTo>
                    <a:lnTo>
                      <a:pt x="1142543" y="890189"/>
                    </a:lnTo>
                    <a:close/>
                    <a:moveTo>
                      <a:pt x="922626" y="890189"/>
                    </a:moveTo>
                    <a:lnTo>
                      <a:pt x="924568" y="1235390"/>
                    </a:lnTo>
                    <a:lnTo>
                      <a:pt x="1010677" y="1235390"/>
                    </a:lnTo>
                    <a:lnTo>
                      <a:pt x="1010677" y="890189"/>
                    </a:lnTo>
                    <a:close/>
                    <a:moveTo>
                      <a:pt x="796906" y="890189"/>
                    </a:moveTo>
                    <a:lnTo>
                      <a:pt x="803349" y="1235390"/>
                    </a:lnTo>
                    <a:lnTo>
                      <a:pt x="887593" y="1235390"/>
                    </a:lnTo>
                    <a:lnTo>
                      <a:pt x="882514" y="890189"/>
                    </a:lnTo>
                    <a:close/>
                    <a:moveTo>
                      <a:pt x="672677" y="890189"/>
                    </a:moveTo>
                    <a:lnTo>
                      <a:pt x="686921" y="1235390"/>
                    </a:lnTo>
                    <a:lnTo>
                      <a:pt x="768141" y="1235390"/>
                    </a:lnTo>
                    <a:lnTo>
                      <a:pt x="758711" y="890189"/>
                    </a:lnTo>
                    <a:close/>
                    <a:moveTo>
                      <a:pt x="549135" y="890189"/>
                    </a:moveTo>
                    <a:lnTo>
                      <a:pt x="566649" y="1235390"/>
                    </a:lnTo>
                    <a:lnTo>
                      <a:pt x="648363" y="1235390"/>
                    </a:lnTo>
                    <a:lnTo>
                      <a:pt x="630848" y="890189"/>
                    </a:lnTo>
                    <a:close/>
                    <a:moveTo>
                      <a:pt x="420950" y="890189"/>
                    </a:moveTo>
                    <a:lnTo>
                      <a:pt x="445495" y="1235390"/>
                    </a:lnTo>
                    <a:lnTo>
                      <a:pt x="528447" y="1235390"/>
                    </a:lnTo>
                    <a:lnTo>
                      <a:pt x="507692" y="890189"/>
                    </a:lnTo>
                    <a:close/>
                    <a:moveTo>
                      <a:pt x="279884" y="890189"/>
                    </a:moveTo>
                    <a:lnTo>
                      <a:pt x="306153" y="1235390"/>
                    </a:lnTo>
                    <a:lnTo>
                      <a:pt x="404067" y="1235390"/>
                    </a:lnTo>
                    <a:lnTo>
                      <a:pt x="376006" y="890189"/>
                    </a:lnTo>
                    <a:close/>
                    <a:moveTo>
                      <a:pt x="166198" y="890189"/>
                    </a:moveTo>
                    <a:lnTo>
                      <a:pt x="215872" y="1235390"/>
                    </a:lnTo>
                    <a:lnTo>
                      <a:pt x="260820" y="1235390"/>
                    </a:lnTo>
                    <a:lnTo>
                      <a:pt x="234552" y="890189"/>
                    </a:lnTo>
                    <a:close/>
                    <a:moveTo>
                      <a:pt x="1861752" y="462358"/>
                    </a:moveTo>
                    <a:lnTo>
                      <a:pt x="1834094" y="825816"/>
                    </a:lnTo>
                    <a:lnTo>
                      <a:pt x="1906814" y="825816"/>
                    </a:lnTo>
                    <a:lnTo>
                      <a:pt x="1959116" y="462358"/>
                    </a:lnTo>
                    <a:close/>
                    <a:moveTo>
                      <a:pt x="1732045" y="462358"/>
                    </a:moveTo>
                    <a:lnTo>
                      <a:pt x="1702500" y="825816"/>
                    </a:lnTo>
                    <a:lnTo>
                      <a:pt x="1788762" y="825816"/>
                    </a:lnTo>
                    <a:lnTo>
                      <a:pt x="1816420" y="462358"/>
                    </a:lnTo>
                    <a:close/>
                    <a:moveTo>
                      <a:pt x="1590996" y="462358"/>
                    </a:moveTo>
                    <a:lnTo>
                      <a:pt x="1569143" y="825816"/>
                    </a:lnTo>
                    <a:lnTo>
                      <a:pt x="1656902" y="825816"/>
                    </a:lnTo>
                    <a:lnTo>
                      <a:pt x="1682746" y="462358"/>
                    </a:lnTo>
                    <a:close/>
                    <a:moveTo>
                      <a:pt x="1458881" y="462358"/>
                    </a:moveTo>
                    <a:lnTo>
                      <a:pt x="1440440" y="825816"/>
                    </a:lnTo>
                    <a:lnTo>
                      <a:pt x="1527096" y="825816"/>
                    </a:lnTo>
                    <a:lnTo>
                      <a:pt x="1545536" y="462358"/>
                    </a:lnTo>
                    <a:close/>
                    <a:moveTo>
                      <a:pt x="1320913" y="462358"/>
                    </a:moveTo>
                    <a:lnTo>
                      <a:pt x="1310984" y="825816"/>
                    </a:lnTo>
                    <a:lnTo>
                      <a:pt x="1398001" y="825816"/>
                    </a:lnTo>
                    <a:lnTo>
                      <a:pt x="1412998" y="462358"/>
                    </a:lnTo>
                    <a:close/>
                    <a:moveTo>
                      <a:pt x="1188950" y="462358"/>
                    </a:moveTo>
                    <a:lnTo>
                      <a:pt x="1183602" y="825816"/>
                    </a:lnTo>
                    <a:lnTo>
                      <a:pt x="1272233" y="825816"/>
                    </a:lnTo>
                    <a:lnTo>
                      <a:pt x="1279016" y="462358"/>
                    </a:lnTo>
                    <a:close/>
                    <a:moveTo>
                      <a:pt x="1056396" y="462358"/>
                    </a:moveTo>
                    <a:lnTo>
                      <a:pt x="1056396" y="825816"/>
                    </a:lnTo>
                    <a:lnTo>
                      <a:pt x="1142905" y="825816"/>
                    </a:lnTo>
                    <a:lnTo>
                      <a:pt x="1144950" y="462358"/>
                    </a:lnTo>
                    <a:close/>
                    <a:moveTo>
                      <a:pt x="920219" y="462358"/>
                    </a:moveTo>
                    <a:lnTo>
                      <a:pt x="922264" y="825816"/>
                    </a:lnTo>
                    <a:lnTo>
                      <a:pt x="1010677" y="825816"/>
                    </a:lnTo>
                    <a:lnTo>
                      <a:pt x="1010677" y="462358"/>
                    </a:lnTo>
                    <a:close/>
                    <a:moveTo>
                      <a:pt x="788921" y="462358"/>
                    </a:moveTo>
                    <a:lnTo>
                      <a:pt x="795705" y="825816"/>
                    </a:lnTo>
                    <a:lnTo>
                      <a:pt x="881567" y="825816"/>
                    </a:lnTo>
                    <a:lnTo>
                      <a:pt x="876219" y="462358"/>
                    </a:lnTo>
                    <a:close/>
                    <a:moveTo>
                      <a:pt x="655024" y="462358"/>
                    </a:moveTo>
                    <a:lnTo>
                      <a:pt x="670021" y="825816"/>
                    </a:lnTo>
                    <a:lnTo>
                      <a:pt x="756953" y="825816"/>
                    </a:lnTo>
                    <a:lnTo>
                      <a:pt x="747024" y="462358"/>
                    </a:lnTo>
                    <a:close/>
                    <a:moveTo>
                      <a:pt x="527430" y="462358"/>
                    </a:moveTo>
                    <a:lnTo>
                      <a:pt x="545869" y="825816"/>
                    </a:lnTo>
                    <a:lnTo>
                      <a:pt x="627582" y="825816"/>
                    </a:lnTo>
                    <a:lnTo>
                      <a:pt x="609141" y="462358"/>
                    </a:lnTo>
                    <a:close/>
                    <a:moveTo>
                      <a:pt x="390529" y="462358"/>
                    </a:moveTo>
                    <a:lnTo>
                      <a:pt x="416372" y="825816"/>
                    </a:lnTo>
                    <a:lnTo>
                      <a:pt x="503822" y="825816"/>
                    </a:lnTo>
                    <a:lnTo>
                      <a:pt x="481969" y="462358"/>
                    </a:lnTo>
                    <a:close/>
                    <a:moveTo>
                      <a:pt x="247329" y="462358"/>
                    </a:moveTo>
                    <a:lnTo>
                      <a:pt x="274986" y="825816"/>
                    </a:lnTo>
                    <a:lnTo>
                      <a:pt x="370774" y="825816"/>
                    </a:lnTo>
                    <a:lnTo>
                      <a:pt x="341229" y="462358"/>
                    </a:lnTo>
                    <a:close/>
                    <a:moveTo>
                      <a:pt x="104632" y="462358"/>
                    </a:moveTo>
                    <a:lnTo>
                      <a:pt x="156934" y="825816"/>
                    </a:lnTo>
                    <a:lnTo>
                      <a:pt x="229653" y="825816"/>
                    </a:lnTo>
                    <a:lnTo>
                      <a:pt x="201996" y="462358"/>
                    </a:lnTo>
                    <a:close/>
                    <a:moveTo>
                      <a:pt x="0" y="0"/>
                    </a:moveTo>
                    <a:lnTo>
                      <a:pt x="38099" y="0"/>
                    </a:lnTo>
                    <a:lnTo>
                      <a:pt x="95940" y="401953"/>
                    </a:lnTo>
                    <a:lnTo>
                      <a:pt x="197399" y="401953"/>
                    </a:lnTo>
                    <a:lnTo>
                      <a:pt x="168635" y="23944"/>
                    </a:lnTo>
                    <a:lnTo>
                      <a:pt x="213967" y="23944"/>
                    </a:lnTo>
                    <a:lnTo>
                      <a:pt x="242732" y="401953"/>
                    </a:lnTo>
                    <a:lnTo>
                      <a:pt x="336319" y="401953"/>
                    </a:lnTo>
                    <a:lnTo>
                      <a:pt x="305592" y="23946"/>
                    </a:lnTo>
                    <a:lnTo>
                      <a:pt x="359355" y="23946"/>
                    </a:lnTo>
                    <a:lnTo>
                      <a:pt x="386233" y="401953"/>
                    </a:lnTo>
                    <a:lnTo>
                      <a:pt x="478337" y="401953"/>
                    </a:lnTo>
                    <a:lnTo>
                      <a:pt x="455610" y="23946"/>
                    </a:lnTo>
                    <a:lnTo>
                      <a:pt x="505187" y="23946"/>
                    </a:lnTo>
                    <a:lnTo>
                      <a:pt x="524365" y="401953"/>
                    </a:lnTo>
                    <a:lnTo>
                      <a:pt x="606076" y="401953"/>
                    </a:lnTo>
                    <a:lnTo>
                      <a:pt x="586897" y="23945"/>
                    </a:lnTo>
                    <a:lnTo>
                      <a:pt x="636934" y="23945"/>
                    </a:lnTo>
                    <a:lnTo>
                      <a:pt x="652531" y="401953"/>
                    </a:lnTo>
                    <a:lnTo>
                      <a:pt x="745374" y="401953"/>
                    </a:lnTo>
                    <a:lnTo>
                      <a:pt x="735048" y="23946"/>
                    </a:lnTo>
                    <a:lnTo>
                      <a:pt x="780739" y="23946"/>
                    </a:lnTo>
                    <a:lnTo>
                      <a:pt x="787794" y="401953"/>
                    </a:lnTo>
                    <a:lnTo>
                      <a:pt x="875330" y="401953"/>
                    </a:lnTo>
                    <a:lnTo>
                      <a:pt x="869769" y="23947"/>
                    </a:lnTo>
                    <a:lnTo>
                      <a:pt x="917753" y="23947"/>
                    </a:lnTo>
                    <a:lnTo>
                      <a:pt x="919880" y="401953"/>
                    </a:lnTo>
                    <a:lnTo>
                      <a:pt x="1010677" y="401953"/>
                    </a:lnTo>
                    <a:lnTo>
                      <a:pt x="1010677" y="7618"/>
                    </a:lnTo>
                    <a:lnTo>
                      <a:pt x="1056396" y="7618"/>
                    </a:lnTo>
                    <a:lnTo>
                      <a:pt x="1056396" y="401953"/>
                    </a:lnTo>
                    <a:lnTo>
                      <a:pt x="1145290" y="401953"/>
                    </a:lnTo>
                    <a:lnTo>
                      <a:pt x="1147416" y="23947"/>
                    </a:lnTo>
                    <a:lnTo>
                      <a:pt x="1195400" y="23947"/>
                    </a:lnTo>
                    <a:lnTo>
                      <a:pt x="1189839" y="401953"/>
                    </a:lnTo>
                    <a:lnTo>
                      <a:pt x="1280144" y="401953"/>
                    </a:lnTo>
                    <a:lnTo>
                      <a:pt x="1287199" y="23946"/>
                    </a:lnTo>
                    <a:lnTo>
                      <a:pt x="1332889" y="23946"/>
                    </a:lnTo>
                    <a:lnTo>
                      <a:pt x="1322563" y="401953"/>
                    </a:lnTo>
                    <a:lnTo>
                      <a:pt x="1415491" y="401953"/>
                    </a:lnTo>
                    <a:lnTo>
                      <a:pt x="1431088" y="23945"/>
                    </a:lnTo>
                    <a:lnTo>
                      <a:pt x="1481125" y="23945"/>
                    </a:lnTo>
                    <a:lnTo>
                      <a:pt x="1461946" y="401953"/>
                    </a:lnTo>
                    <a:lnTo>
                      <a:pt x="1548601" y="401953"/>
                    </a:lnTo>
                    <a:lnTo>
                      <a:pt x="1567779" y="23946"/>
                    </a:lnTo>
                    <a:lnTo>
                      <a:pt x="1617355" y="23946"/>
                    </a:lnTo>
                    <a:lnTo>
                      <a:pt x="1594628" y="401953"/>
                    </a:lnTo>
                    <a:lnTo>
                      <a:pt x="1687041" y="401953"/>
                    </a:lnTo>
                    <a:lnTo>
                      <a:pt x="1713919" y="23946"/>
                    </a:lnTo>
                    <a:lnTo>
                      <a:pt x="1767682" y="23946"/>
                    </a:lnTo>
                    <a:lnTo>
                      <a:pt x="1736955" y="401953"/>
                    </a:lnTo>
                    <a:lnTo>
                      <a:pt x="1821016" y="401953"/>
                    </a:lnTo>
                    <a:lnTo>
                      <a:pt x="1849781" y="23945"/>
                    </a:lnTo>
                    <a:lnTo>
                      <a:pt x="1895113" y="23945"/>
                    </a:lnTo>
                    <a:lnTo>
                      <a:pt x="1866348" y="401953"/>
                    </a:lnTo>
                    <a:lnTo>
                      <a:pt x="1967808" y="401953"/>
                    </a:lnTo>
                    <a:lnTo>
                      <a:pt x="2025649" y="0"/>
                    </a:lnTo>
                    <a:lnTo>
                      <a:pt x="2063750" y="0"/>
                    </a:lnTo>
                    <a:lnTo>
                      <a:pt x="1885331" y="1239878"/>
                    </a:lnTo>
                    <a:lnTo>
                      <a:pt x="1886347" y="1240894"/>
                    </a:lnTo>
                    <a:lnTo>
                      <a:pt x="1886347" y="1262678"/>
                    </a:lnTo>
                    <a:cubicBezTo>
                      <a:pt x="1886347" y="1278865"/>
                      <a:pt x="1873225" y="1291987"/>
                      <a:pt x="1857038" y="1291987"/>
                    </a:cubicBezTo>
                    <a:lnTo>
                      <a:pt x="206710" y="1291987"/>
                    </a:lnTo>
                    <a:cubicBezTo>
                      <a:pt x="190523" y="1291987"/>
                      <a:pt x="177401" y="1278865"/>
                      <a:pt x="177401" y="1262678"/>
                    </a:cubicBezTo>
                    <a:lnTo>
                      <a:pt x="177401" y="1240894"/>
                    </a:lnTo>
                    <a:lnTo>
                      <a:pt x="178419" y="123987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FFBB792D-D65A-4DEC-ADF2-65EADDA8EF77}"/>
                  </a:ext>
                </a:extLst>
              </p:cNvPr>
              <p:cNvGrpSpPr/>
              <p:nvPr/>
            </p:nvGrpSpPr>
            <p:grpSpPr>
              <a:xfrm>
                <a:off x="4077492" y="1852160"/>
                <a:ext cx="2196309" cy="164682"/>
                <a:chOff x="4077492" y="1852160"/>
                <a:chExt cx="2196309" cy="164682"/>
              </a:xfrm>
              <a:grpFill/>
            </p:grpSpPr>
            <p:grpSp>
              <p:nvGrpSpPr>
                <p:cNvPr id="433" name="グループ化 432">
                  <a:extLst>
                    <a:ext uri="{FF2B5EF4-FFF2-40B4-BE49-F238E27FC236}">
                      <a16:creationId xmlns:a16="http://schemas.microsoft.com/office/drawing/2014/main" id="{741F2069-A715-468F-A4B8-A7910EC554A4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6F38D5E8-9703-42D0-8E79-F674CF5CF2C1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四角形: 角を丸くする 439">
                    <a:extLst>
                      <a:ext uri="{FF2B5EF4-FFF2-40B4-BE49-F238E27FC236}">
                        <a16:creationId xmlns:a16="http://schemas.microsoft.com/office/drawing/2014/main" id="{78D5E6AE-5D94-4E08-B1F3-4E73F848B470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4" name="グループ化 433">
                  <a:extLst>
                    <a:ext uri="{FF2B5EF4-FFF2-40B4-BE49-F238E27FC236}">
                      <a16:creationId xmlns:a16="http://schemas.microsoft.com/office/drawing/2014/main" id="{1117F9AF-4476-4771-A65C-2C23089CFEF1}"/>
                    </a:ext>
                  </a:extLst>
                </p:cNvPr>
                <p:cNvGrpSpPr/>
                <p:nvPr/>
              </p:nvGrpSpPr>
              <p:grpSpPr>
                <a:xfrm flipH="1">
                  <a:off x="5425281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436" name="フリーフォーム: 図形 435">
                    <a:extLst>
                      <a:ext uri="{FF2B5EF4-FFF2-40B4-BE49-F238E27FC236}">
                        <a16:creationId xmlns:a16="http://schemas.microsoft.com/office/drawing/2014/main" id="{B2D01F2A-38AE-4232-AD06-254274506602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四角形: 角を丸くする 437">
                    <a:extLst>
                      <a:ext uri="{FF2B5EF4-FFF2-40B4-BE49-F238E27FC236}">
                        <a16:creationId xmlns:a16="http://schemas.microsoft.com/office/drawing/2014/main" id="{BB86DAB6-99F6-41AE-81BB-DEE8D6354FA5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5" name="四角形: 角を丸くする 434">
                  <a:extLst>
                    <a:ext uri="{FF2B5EF4-FFF2-40B4-BE49-F238E27FC236}">
                      <a16:creationId xmlns:a16="http://schemas.microsoft.com/office/drawing/2014/main" id="{8D18E477-25C5-4ACA-8B0F-321B35875C72}"/>
                    </a:ext>
                  </a:extLst>
                </p:cNvPr>
                <p:cNvSpPr/>
                <p:nvPr/>
              </p:nvSpPr>
              <p:spPr>
                <a:xfrm>
                  <a:off x="4102100" y="1946514"/>
                  <a:ext cx="2152650" cy="7032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6DCFAF39-E35E-4DC4-B046-33E2240CD994}"/>
              </a:ext>
            </a:extLst>
          </p:cNvPr>
          <p:cNvGrpSpPr/>
          <p:nvPr/>
        </p:nvGrpSpPr>
        <p:grpSpPr>
          <a:xfrm>
            <a:off x="965177" y="4472214"/>
            <a:ext cx="2196309" cy="1881389"/>
            <a:chOff x="965177" y="4533174"/>
            <a:chExt cx="2196309" cy="1881389"/>
          </a:xfrm>
        </p:grpSpPr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3B115FBC-9452-4866-AE5E-030A36BDF086}"/>
                </a:ext>
              </a:extLst>
            </p:cNvPr>
            <p:cNvGrpSpPr/>
            <p:nvPr/>
          </p:nvGrpSpPr>
          <p:grpSpPr>
            <a:xfrm rot="470388">
              <a:off x="2739763" y="4533174"/>
              <a:ext cx="270930" cy="1869857"/>
              <a:chOff x="3297770" y="3911600"/>
              <a:chExt cx="270930" cy="1869857"/>
            </a:xfrm>
          </p:grpSpPr>
          <p:sp>
            <p:nvSpPr>
              <p:cNvPr id="141" name="四角形: 上の 2 つの角を丸める 140">
                <a:extLst>
                  <a:ext uri="{FF2B5EF4-FFF2-40B4-BE49-F238E27FC236}">
                    <a16:creationId xmlns:a16="http://schemas.microsoft.com/office/drawing/2014/main" id="{F8C50760-EB49-46D2-BA81-AB2FCB762E81}"/>
                  </a:ext>
                </a:extLst>
              </p:cNvPr>
              <p:cNvSpPr/>
              <p:nvPr/>
            </p:nvSpPr>
            <p:spPr>
              <a:xfrm>
                <a:off x="3297770" y="3911600"/>
                <a:ext cx="270930" cy="1869857"/>
              </a:xfrm>
              <a:prstGeom prst="round2SameRect">
                <a:avLst/>
              </a:prstGeom>
              <a:solidFill>
                <a:srgbClr val="00B0F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2" name="四角形: 上の 2 つの角を丸める 1231">
                <a:extLst>
                  <a:ext uri="{FF2B5EF4-FFF2-40B4-BE49-F238E27FC236}">
                    <a16:creationId xmlns:a16="http://schemas.microsoft.com/office/drawing/2014/main" id="{BFAAF284-1F30-4CD7-8189-8506EC539D3A}"/>
                  </a:ext>
                </a:extLst>
              </p:cNvPr>
              <p:cNvSpPr/>
              <p:nvPr/>
            </p:nvSpPr>
            <p:spPr>
              <a:xfrm>
                <a:off x="3465015" y="3938308"/>
                <a:ext cx="59549" cy="1806357"/>
              </a:xfrm>
              <a:prstGeom prst="round2SameRect">
                <a:avLst/>
              </a:prstGeom>
              <a:pattFill prst="lgConfetti">
                <a:fgClr>
                  <a:srgbClr val="843C0C"/>
                </a:fgClr>
                <a:bgClr>
                  <a:schemeClr val="accent4">
                    <a:lumMod val="7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3" name="四角形: 上の 2 つの角を丸める 1232">
                <a:extLst>
                  <a:ext uri="{FF2B5EF4-FFF2-40B4-BE49-F238E27FC236}">
                    <a16:creationId xmlns:a16="http://schemas.microsoft.com/office/drawing/2014/main" id="{9093B048-3613-4B7D-AB71-9DD210AC6DAA}"/>
                  </a:ext>
                </a:extLst>
              </p:cNvPr>
              <p:cNvSpPr/>
              <p:nvPr/>
            </p:nvSpPr>
            <p:spPr>
              <a:xfrm>
                <a:off x="3411040" y="3938308"/>
                <a:ext cx="59549" cy="1806357"/>
              </a:xfrm>
              <a:prstGeom prst="round2SameRect">
                <a:avLst/>
              </a:prstGeom>
              <a:pattFill prst="lgConfetti">
                <a:fgClr>
                  <a:schemeClr val="accent4">
                    <a:lumMod val="75000"/>
                  </a:schemeClr>
                </a:fgClr>
                <a:bgClr>
                  <a:srgbClr val="843C0C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4" name="四角形: 上の 2 つの角を丸める 1233">
                <a:extLst>
                  <a:ext uri="{FF2B5EF4-FFF2-40B4-BE49-F238E27FC236}">
                    <a16:creationId xmlns:a16="http://schemas.microsoft.com/office/drawing/2014/main" id="{1D15F5AD-54CF-4B34-A781-17462C884C86}"/>
                  </a:ext>
                </a:extLst>
              </p:cNvPr>
              <p:cNvSpPr/>
              <p:nvPr/>
            </p:nvSpPr>
            <p:spPr>
              <a:xfrm>
                <a:off x="3347540" y="3971925"/>
                <a:ext cx="64340" cy="1772740"/>
              </a:xfrm>
              <a:prstGeom prst="round2SameRect">
                <a:avLst/>
              </a:prstGeom>
              <a:pattFill prst="lgConfetti">
                <a:fgClr>
                  <a:srgbClr val="843C0C"/>
                </a:fgClr>
                <a:bgClr>
                  <a:schemeClr val="accent4">
                    <a:lumMod val="7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884A7C4F-87E4-4BD6-8F77-88336179B828}"/>
                </a:ext>
              </a:extLst>
            </p:cNvPr>
            <p:cNvGrpSpPr/>
            <p:nvPr/>
          </p:nvGrpSpPr>
          <p:grpSpPr>
            <a:xfrm>
              <a:off x="1232586" y="5354831"/>
              <a:ext cx="838577" cy="131483"/>
              <a:chOff x="3310453" y="4293395"/>
              <a:chExt cx="1422758" cy="265676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E28BA138-80BE-41E7-8DAC-0CD9C99D59EC}"/>
                  </a:ext>
                </a:extLst>
              </p:cNvPr>
              <p:cNvGrpSpPr/>
              <p:nvPr/>
            </p:nvGrpSpPr>
            <p:grpSpPr>
              <a:xfrm>
                <a:off x="3532728" y="4330652"/>
                <a:ext cx="1012061" cy="207369"/>
                <a:chOff x="4600139" y="3916740"/>
                <a:chExt cx="1012061" cy="207369"/>
              </a:xfrm>
            </p:grpSpPr>
            <p:sp>
              <p:nvSpPr>
                <p:cNvPr id="138" name="雲 137">
                  <a:extLst>
                    <a:ext uri="{FF2B5EF4-FFF2-40B4-BE49-F238E27FC236}">
                      <a16:creationId xmlns:a16="http://schemas.microsoft.com/office/drawing/2014/main" id="{7B3D1E26-A2DC-4CE5-A383-6C69AF5C2E5A}"/>
                    </a:ext>
                  </a:extLst>
                </p:cNvPr>
                <p:cNvSpPr/>
                <p:nvPr/>
              </p:nvSpPr>
              <p:spPr>
                <a:xfrm>
                  <a:off x="4708678" y="3929063"/>
                  <a:ext cx="300148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3" name="雲 1152">
                  <a:extLst>
                    <a:ext uri="{FF2B5EF4-FFF2-40B4-BE49-F238E27FC236}">
                      <a16:creationId xmlns:a16="http://schemas.microsoft.com/office/drawing/2014/main" id="{9715D8ED-1F52-4C5B-A47A-40887EEF70E7}"/>
                    </a:ext>
                  </a:extLst>
                </p:cNvPr>
                <p:cNvSpPr/>
                <p:nvPr/>
              </p:nvSpPr>
              <p:spPr>
                <a:xfrm>
                  <a:off x="4867528" y="3992563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4" name="雲 1153">
                  <a:extLst>
                    <a:ext uri="{FF2B5EF4-FFF2-40B4-BE49-F238E27FC236}">
                      <a16:creationId xmlns:a16="http://schemas.microsoft.com/office/drawing/2014/main" id="{31B85E36-D123-474E-87C5-A3E2C9198771}"/>
                    </a:ext>
                  </a:extLst>
                </p:cNvPr>
                <p:cNvSpPr/>
                <p:nvPr/>
              </p:nvSpPr>
              <p:spPr>
                <a:xfrm>
                  <a:off x="4991252" y="3916740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5" name="雲 1154">
                  <a:extLst>
                    <a:ext uri="{FF2B5EF4-FFF2-40B4-BE49-F238E27FC236}">
                      <a16:creationId xmlns:a16="http://schemas.microsoft.com/office/drawing/2014/main" id="{ED107C3D-69A5-46B6-A281-B050F052655E}"/>
                    </a:ext>
                  </a:extLst>
                </p:cNvPr>
                <p:cNvSpPr/>
                <p:nvPr/>
              </p:nvSpPr>
              <p:spPr>
                <a:xfrm>
                  <a:off x="5016753" y="3986213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6" name="雲 1155">
                  <a:extLst>
                    <a:ext uri="{FF2B5EF4-FFF2-40B4-BE49-F238E27FC236}">
                      <a16:creationId xmlns:a16="http://schemas.microsoft.com/office/drawing/2014/main" id="{D77D9386-4780-499B-B0A1-256BCEB11610}"/>
                    </a:ext>
                  </a:extLst>
                </p:cNvPr>
                <p:cNvSpPr/>
                <p:nvPr/>
              </p:nvSpPr>
              <p:spPr>
                <a:xfrm>
                  <a:off x="5143753" y="4002088"/>
                  <a:ext cx="271484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7" name="雲 1156">
                  <a:extLst>
                    <a:ext uri="{FF2B5EF4-FFF2-40B4-BE49-F238E27FC236}">
                      <a16:creationId xmlns:a16="http://schemas.microsoft.com/office/drawing/2014/main" id="{7446BE88-B1F9-4B47-9EC7-D663B49A5B12}"/>
                    </a:ext>
                  </a:extLst>
                </p:cNvPr>
                <p:cNvSpPr/>
                <p:nvPr/>
              </p:nvSpPr>
              <p:spPr>
                <a:xfrm>
                  <a:off x="5235382" y="3938165"/>
                  <a:ext cx="235404" cy="125558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8" name="雲 1157">
                  <a:extLst>
                    <a:ext uri="{FF2B5EF4-FFF2-40B4-BE49-F238E27FC236}">
                      <a16:creationId xmlns:a16="http://schemas.microsoft.com/office/drawing/2014/main" id="{A86E635F-AC4F-4F0A-9ED1-AD69073AD63E}"/>
                    </a:ext>
                  </a:extLst>
                </p:cNvPr>
                <p:cNvSpPr/>
                <p:nvPr/>
              </p:nvSpPr>
              <p:spPr>
                <a:xfrm rot="10800000">
                  <a:off x="5335712" y="3992562"/>
                  <a:ext cx="276488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9" name="雲 1158">
                  <a:extLst>
                    <a:ext uri="{FF2B5EF4-FFF2-40B4-BE49-F238E27FC236}">
                      <a16:creationId xmlns:a16="http://schemas.microsoft.com/office/drawing/2014/main" id="{704C6C73-BCFD-4275-BD73-C61F7CD818DC}"/>
                    </a:ext>
                  </a:extLst>
                </p:cNvPr>
                <p:cNvSpPr/>
                <p:nvPr/>
              </p:nvSpPr>
              <p:spPr>
                <a:xfrm rot="10800000">
                  <a:off x="4721928" y="3992562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0" name="雲 1159">
                  <a:extLst>
                    <a:ext uri="{FF2B5EF4-FFF2-40B4-BE49-F238E27FC236}">
                      <a16:creationId xmlns:a16="http://schemas.microsoft.com/office/drawing/2014/main" id="{716A6FE7-A021-44DA-AA13-80C5D52B5370}"/>
                    </a:ext>
                  </a:extLst>
                </p:cNvPr>
                <p:cNvSpPr/>
                <p:nvPr/>
              </p:nvSpPr>
              <p:spPr>
                <a:xfrm rot="10800000">
                  <a:off x="4600139" y="3986161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1" name="雲 1160">
                  <a:extLst>
                    <a:ext uri="{FF2B5EF4-FFF2-40B4-BE49-F238E27FC236}">
                      <a16:creationId xmlns:a16="http://schemas.microsoft.com/office/drawing/2014/main" id="{B9FBCD28-93D7-4CC3-B918-F993E7A6C040}"/>
                    </a:ext>
                  </a:extLst>
                </p:cNvPr>
                <p:cNvSpPr/>
                <p:nvPr/>
              </p:nvSpPr>
              <p:spPr>
                <a:xfrm>
                  <a:off x="5118701" y="3921496"/>
                  <a:ext cx="235404" cy="125558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62" name="楕円 136">
                <a:extLst>
                  <a:ext uri="{FF2B5EF4-FFF2-40B4-BE49-F238E27FC236}">
                    <a16:creationId xmlns:a16="http://schemas.microsoft.com/office/drawing/2014/main" id="{68B2F30D-29ED-4983-B4AE-055BCEF0D681}"/>
                  </a:ext>
                </a:extLst>
              </p:cNvPr>
              <p:cNvSpPr/>
              <p:nvPr/>
            </p:nvSpPr>
            <p:spPr>
              <a:xfrm>
                <a:off x="3449345" y="4293395"/>
                <a:ext cx="1151230" cy="265676"/>
              </a:xfrm>
              <a:custGeom>
                <a:avLst/>
                <a:gdLst>
                  <a:gd name="connsiteX0" fmla="*/ 0 w 1220496"/>
                  <a:gd name="connsiteY0" fmla="*/ 182126 h 364252"/>
                  <a:gd name="connsiteX1" fmla="*/ 610248 w 1220496"/>
                  <a:gd name="connsiteY1" fmla="*/ 0 h 364252"/>
                  <a:gd name="connsiteX2" fmla="*/ 1220496 w 1220496"/>
                  <a:gd name="connsiteY2" fmla="*/ 182126 h 364252"/>
                  <a:gd name="connsiteX3" fmla="*/ 610248 w 1220496"/>
                  <a:gd name="connsiteY3" fmla="*/ 364252 h 364252"/>
                  <a:gd name="connsiteX4" fmla="*/ 0 w 1220496"/>
                  <a:gd name="connsiteY4" fmla="*/ 182126 h 364252"/>
                  <a:gd name="connsiteX0" fmla="*/ 0 w 1220496"/>
                  <a:gd name="connsiteY0" fmla="*/ 182126 h 364252"/>
                  <a:gd name="connsiteX1" fmla="*/ 610248 w 1220496"/>
                  <a:gd name="connsiteY1" fmla="*/ 0 h 364252"/>
                  <a:gd name="connsiteX2" fmla="*/ 1220496 w 1220496"/>
                  <a:gd name="connsiteY2" fmla="*/ 182126 h 364252"/>
                  <a:gd name="connsiteX3" fmla="*/ 610248 w 1220496"/>
                  <a:gd name="connsiteY3" fmla="*/ 364252 h 364252"/>
                  <a:gd name="connsiteX4" fmla="*/ 0 w 1220496"/>
                  <a:gd name="connsiteY4" fmla="*/ 182126 h 364252"/>
                  <a:gd name="connsiteX0" fmla="*/ 0 w 1220496"/>
                  <a:gd name="connsiteY0" fmla="*/ 182126 h 364252"/>
                  <a:gd name="connsiteX1" fmla="*/ 610248 w 1220496"/>
                  <a:gd name="connsiteY1" fmla="*/ 0 h 364252"/>
                  <a:gd name="connsiteX2" fmla="*/ 1220496 w 1220496"/>
                  <a:gd name="connsiteY2" fmla="*/ 182126 h 364252"/>
                  <a:gd name="connsiteX3" fmla="*/ 610248 w 1220496"/>
                  <a:gd name="connsiteY3" fmla="*/ 364252 h 364252"/>
                  <a:gd name="connsiteX4" fmla="*/ 0 w 1220496"/>
                  <a:gd name="connsiteY4" fmla="*/ 182126 h 364252"/>
                  <a:gd name="connsiteX0" fmla="*/ 0 w 1220496"/>
                  <a:gd name="connsiteY0" fmla="*/ 334526 h 516652"/>
                  <a:gd name="connsiteX1" fmla="*/ 615010 w 1220496"/>
                  <a:gd name="connsiteY1" fmla="*/ 0 h 516652"/>
                  <a:gd name="connsiteX2" fmla="*/ 1220496 w 1220496"/>
                  <a:gd name="connsiteY2" fmla="*/ 334526 h 516652"/>
                  <a:gd name="connsiteX3" fmla="*/ 610248 w 1220496"/>
                  <a:gd name="connsiteY3" fmla="*/ 516652 h 516652"/>
                  <a:gd name="connsiteX4" fmla="*/ 0 w 1220496"/>
                  <a:gd name="connsiteY4" fmla="*/ 334526 h 516652"/>
                  <a:gd name="connsiteX0" fmla="*/ 0 w 1220496"/>
                  <a:gd name="connsiteY0" fmla="*/ 239276 h 421402"/>
                  <a:gd name="connsiteX1" fmla="*/ 610247 w 1220496"/>
                  <a:gd name="connsiteY1" fmla="*/ 0 h 421402"/>
                  <a:gd name="connsiteX2" fmla="*/ 1220496 w 1220496"/>
                  <a:gd name="connsiteY2" fmla="*/ 239276 h 421402"/>
                  <a:gd name="connsiteX3" fmla="*/ 610248 w 1220496"/>
                  <a:gd name="connsiteY3" fmla="*/ 421402 h 421402"/>
                  <a:gd name="connsiteX4" fmla="*/ 0 w 1220496"/>
                  <a:gd name="connsiteY4" fmla="*/ 239276 h 421402"/>
                  <a:gd name="connsiteX0" fmla="*/ 0 w 1220496"/>
                  <a:gd name="connsiteY0" fmla="*/ 239276 h 345202"/>
                  <a:gd name="connsiteX1" fmla="*/ 610247 w 1220496"/>
                  <a:gd name="connsiteY1" fmla="*/ 0 h 345202"/>
                  <a:gd name="connsiteX2" fmla="*/ 1220496 w 1220496"/>
                  <a:gd name="connsiteY2" fmla="*/ 239276 h 345202"/>
                  <a:gd name="connsiteX3" fmla="*/ 610248 w 1220496"/>
                  <a:gd name="connsiteY3" fmla="*/ 345202 h 345202"/>
                  <a:gd name="connsiteX4" fmla="*/ 0 w 1220496"/>
                  <a:gd name="connsiteY4" fmla="*/ 239276 h 345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0496" h="345202">
                    <a:moveTo>
                      <a:pt x="0" y="239276"/>
                    </a:moveTo>
                    <a:cubicBezTo>
                      <a:pt x="0" y="138691"/>
                      <a:pt x="273216" y="0"/>
                      <a:pt x="610247" y="0"/>
                    </a:cubicBezTo>
                    <a:cubicBezTo>
                      <a:pt x="947278" y="0"/>
                      <a:pt x="1220496" y="138691"/>
                      <a:pt x="1220496" y="239276"/>
                    </a:cubicBezTo>
                    <a:cubicBezTo>
                      <a:pt x="1220496" y="339861"/>
                      <a:pt x="947279" y="345202"/>
                      <a:pt x="610248" y="345202"/>
                    </a:cubicBezTo>
                    <a:cubicBezTo>
                      <a:pt x="273217" y="345202"/>
                      <a:pt x="0" y="339861"/>
                      <a:pt x="0" y="239276"/>
                    </a:cubicBez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7CE8BE1A-D244-4A31-BD96-0A898C50DD3D}"/>
                  </a:ext>
                </a:extLst>
              </p:cNvPr>
              <p:cNvSpPr/>
              <p:nvPr/>
            </p:nvSpPr>
            <p:spPr>
              <a:xfrm>
                <a:off x="3310453" y="4452673"/>
                <a:ext cx="141135" cy="42090"/>
              </a:xfrm>
              <a:custGeom>
                <a:avLst/>
                <a:gdLst>
                  <a:gd name="connsiteX0" fmla="*/ 139061 w 141135"/>
                  <a:gd name="connsiteY0" fmla="*/ 0 h 42090"/>
                  <a:gd name="connsiteX1" fmla="*/ 131206 w 141135"/>
                  <a:gd name="connsiteY1" fmla="*/ 20244 h 42090"/>
                  <a:gd name="connsiteX2" fmla="*/ 141135 w 141135"/>
                  <a:gd name="connsiteY2" fmla="*/ 42090 h 42090"/>
                  <a:gd name="connsiteX3" fmla="*/ 120602 w 141135"/>
                  <a:gd name="connsiteY3" fmla="*/ 40297 h 42090"/>
                  <a:gd name="connsiteX4" fmla="*/ 0 w 141135"/>
                  <a:gd name="connsiteY4" fmla="*/ 16185 h 42090"/>
                  <a:gd name="connsiteX5" fmla="*/ 120601 w 141135"/>
                  <a:gd name="connsiteY5" fmla="*/ 558 h 42090"/>
                  <a:gd name="connsiteX6" fmla="*/ 139061 w 141135"/>
                  <a:gd name="connsiteY6" fmla="*/ 0 h 4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1135" h="42090">
                    <a:moveTo>
                      <a:pt x="139061" y="0"/>
                    </a:moveTo>
                    <a:lnTo>
                      <a:pt x="131206" y="20244"/>
                    </a:lnTo>
                    <a:lnTo>
                      <a:pt x="141135" y="42090"/>
                    </a:lnTo>
                    <a:lnTo>
                      <a:pt x="120602" y="40297"/>
                    </a:lnTo>
                    <a:cubicBezTo>
                      <a:pt x="44460" y="32432"/>
                      <a:pt x="0" y="23770"/>
                      <a:pt x="0" y="16185"/>
                    </a:cubicBezTo>
                    <a:cubicBezTo>
                      <a:pt x="0" y="8601"/>
                      <a:pt x="44460" y="3709"/>
                      <a:pt x="120601" y="558"/>
                    </a:cubicBezTo>
                    <a:lnTo>
                      <a:pt x="139061" y="0"/>
                    </a:ln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D35C0136-5836-40C9-B470-90949E6087C6}"/>
                  </a:ext>
                </a:extLst>
              </p:cNvPr>
              <p:cNvSpPr/>
              <p:nvPr/>
            </p:nvSpPr>
            <p:spPr>
              <a:xfrm>
                <a:off x="4593451" y="4458294"/>
                <a:ext cx="139760" cy="41930"/>
              </a:xfrm>
              <a:custGeom>
                <a:avLst/>
                <a:gdLst>
                  <a:gd name="connsiteX0" fmla="*/ 2035 w 139760"/>
                  <a:gd name="connsiteY0" fmla="*/ 0 h 41930"/>
                  <a:gd name="connsiteX1" fmla="*/ 19159 w 139760"/>
                  <a:gd name="connsiteY1" fmla="*/ 518 h 41930"/>
                  <a:gd name="connsiteX2" fmla="*/ 139760 w 139760"/>
                  <a:gd name="connsiteY2" fmla="*/ 16145 h 41930"/>
                  <a:gd name="connsiteX3" fmla="*/ 19159 w 139760"/>
                  <a:gd name="connsiteY3" fmla="*/ 40257 h 41930"/>
                  <a:gd name="connsiteX4" fmla="*/ 0 w 139760"/>
                  <a:gd name="connsiteY4" fmla="*/ 41930 h 41930"/>
                  <a:gd name="connsiteX5" fmla="*/ 9874 w 139760"/>
                  <a:gd name="connsiteY5" fmla="*/ 20204 h 41930"/>
                  <a:gd name="connsiteX6" fmla="*/ 2035 w 139760"/>
                  <a:gd name="connsiteY6" fmla="*/ 0 h 41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760" h="41930">
                    <a:moveTo>
                      <a:pt x="2035" y="0"/>
                    </a:moveTo>
                    <a:lnTo>
                      <a:pt x="19159" y="518"/>
                    </a:lnTo>
                    <a:cubicBezTo>
                      <a:pt x="95301" y="3669"/>
                      <a:pt x="139760" y="8561"/>
                      <a:pt x="139760" y="16145"/>
                    </a:cubicBezTo>
                    <a:cubicBezTo>
                      <a:pt x="139760" y="23730"/>
                      <a:pt x="95301" y="32392"/>
                      <a:pt x="19159" y="40257"/>
                    </a:cubicBezTo>
                    <a:lnTo>
                      <a:pt x="0" y="41930"/>
                    </a:lnTo>
                    <a:lnTo>
                      <a:pt x="9874" y="20204"/>
                    </a:lnTo>
                    <a:lnTo>
                      <a:pt x="2035" y="0"/>
                    </a:ln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71" name="グループ化 1170">
              <a:extLst>
                <a:ext uri="{FF2B5EF4-FFF2-40B4-BE49-F238E27FC236}">
                  <a16:creationId xmlns:a16="http://schemas.microsoft.com/office/drawing/2014/main" id="{1E718764-604F-493E-93E5-EB5EF23FDD54}"/>
                </a:ext>
              </a:extLst>
            </p:cNvPr>
            <p:cNvGrpSpPr/>
            <p:nvPr/>
          </p:nvGrpSpPr>
          <p:grpSpPr>
            <a:xfrm>
              <a:off x="1242373" y="5243118"/>
              <a:ext cx="838577" cy="131483"/>
              <a:chOff x="3310453" y="4293395"/>
              <a:chExt cx="1422758" cy="265676"/>
            </a:xfrm>
          </p:grpSpPr>
          <p:grpSp>
            <p:nvGrpSpPr>
              <p:cNvPr id="1172" name="グループ化 1171">
                <a:extLst>
                  <a:ext uri="{FF2B5EF4-FFF2-40B4-BE49-F238E27FC236}">
                    <a16:creationId xmlns:a16="http://schemas.microsoft.com/office/drawing/2014/main" id="{6BDE57E3-AD6D-4831-88AA-D40A34D32358}"/>
                  </a:ext>
                </a:extLst>
              </p:cNvPr>
              <p:cNvGrpSpPr/>
              <p:nvPr/>
            </p:nvGrpSpPr>
            <p:grpSpPr>
              <a:xfrm>
                <a:off x="3532728" y="4330652"/>
                <a:ext cx="1012061" cy="207369"/>
                <a:chOff x="4600139" y="3916740"/>
                <a:chExt cx="1012061" cy="207369"/>
              </a:xfrm>
            </p:grpSpPr>
            <p:sp>
              <p:nvSpPr>
                <p:cNvPr id="1176" name="雲 1175">
                  <a:extLst>
                    <a:ext uri="{FF2B5EF4-FFF2-40B4-BE49-F238E27FC236}">
                      <a16:creationId xmlns:a16="http://schemas.microsoft.com/office/drawing/2014/main" id="{D8E47675-D562-4D94-8E3B-72313B586F89}"/>
                    </a:ext>
                  </a:extLst>
                </p:cNvPr>
                <p:cNvSpPr/>
                <p:nvPr/>
              </p:nvSpPr>
              <p:spPr>
                <a:xfrm>
                  <a:off x="4708678" y="3929063"/>
                  <a:ext cx="300148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7" name="雲 1176">
                  <a:extLst>
                    <a:ext uri="{FF2B5EF4-FFF2-40B4-BE49-F238E27FC236}">
                      <a16:creationId xmlns:a16="http://schemas.microsoft.com/office/drawing/2014/main" id="{6B18F84A-6310-44A6-B206-B57F06159990}"/>
                    </a:ext>
                  </a:extLst>
                </p:cNvPr>
                <p:cNvSpPr/>
                <p:nvPr/>
              </p:nvSpPr>
              <p:spPr>
                <a:xfrm>
                  <a:off x="4867528" y="3992563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8" name="雲 1177">
                  <a:extLst>
                    <a:ext uri="{FF2B5EF4-FFF2-40B4-BE49-F238E27FC236}">
                      <a16:creationId xmlns:a16="http://schemas.microsoft.com/office/drawing/2014/main" id="{FFE1ED95-1AD6-410E-9F2A-BBBE72BBB817}"/>
                    </a:ext>
                  </a:extLst>
                </p:cNvPr>
                <p:cNvSpPr/>
                <p:nvPr/>
              </p:nvSpPr>
              <p:spPr>
                <a:xfrm>
                  <a:off x="4991252" y="3916740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9" name="雲 1178">
                  <a:extLst>
                    <a:ext uri="{FF2B5EF4-FFF2-40B4-BE49-F238E27FC236}">
                      <a16:creationId xmlns:a16="http://schemas.microsoft.com/office/drawing/2014/main" id="{09A89182-0F98-4C4B-B1DF-553CD9F0F261}"/>
                    </a:ext>
                  </a:extLst>
                </p:cNvPr>
                <p:cNvSpPr/>
                <p:nvPr/>
              </p:nvSpPr>
              <p:spPr>
                <a:xfrm>
                  <a:off x="5016753" y="3986213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0" name="雲 1179">
                  <a:extLst>
                    <a:ext uri="{FF2B5EF4-FFF2-40B4-BE49-F238E27FC236}">
                      <a16:creationId xmlns:a16="http://schemas.microsoft.com/office/drawing/2014/main" id="{BEB462CD-1E05-470A-8540-610FC62D17A9}"/>
                    </a:ext>
                  </a:extLst>
                </p:cNvPr>
                <p:cNvSpPr/>
                <p:nvPr/>
              </p:nvSpPr>
              <p:spPr>
                <a:xfrm>
                  <a:off x="5143753" y="4002088"/>
                  <a:ext cx="271484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1" name="雲 1180">
                  <a:extLst>
                    <a:ext uri="{FF2B5EF4-FFF2-40B4-BE49-F238E27FC236}">
                      <a16:creationId xmlns:a16="http://schemas.microsoft.com/office/drawing/2014/main" id="{ECA0171A-B5F7-4413-B7F7-7CAF7B7EA0F4}"/>
                    </a:ext>
                  </a:extLst>
                </p:cNvPr>
                <p:cNvSpPr/>
                <p:nvPr/>
              </p:nvSpPr>
              <p:spPr>
                <a:xfrm>
                  <a:off x="5235382" y="3938165"/>
                  <a:ext cx="235404" cy="125558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2" name="雲 1181">
                  <a:extLst>
                    <a:ext uri="{FF2B5EF4-FFF2-40B4-BE49-F238E27FC236}">
                      <a16:creationId xmlns:a16="http://schemas.microsoft.com/office/drawing/2014/main" id="{48952655-3378-486B-99E6-E4EF1C1F14E0}"/>
                    </a:ext>
                  </a:extLst>
                </p:cNvPr>
                <p:cNvSpPr/>
                <p:nvPr/>
              </p:nvSpPr>
              <p:spPr>
                <a:xfrm rot="10800000">
                  <a:off x="5335712" y="3992562"/>
                  <a:ext cx="276488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3" name="雲 1182">
                  <a:extLst>
                    <a:ext uri="{FF2B5EF4-FFF2-40B4-BE49-F238E27FC236}">
                      <a16:creationId xmlns:a16="http://schemas.microsoft.com/office/drawing/2014/main" id="{55E499BE-A294-49B7-8181-A2BCB96CE8FD}"/>
                    </a:ext>
                  </a:extLst>
                </p:cNvPr>
                <p:cNvSpPr/>
                <p:nvPr/>
              </p:nvSpPr>
              <p:spPr>
                <a:xfrm rot="10800000">
                  <a:off x="4721928" y="3992562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4" name="雲 1183">
                  <a:extLst>
                    <a:ext uri="{FF2B5EF4-FFF2-40B4-BE49-F238E27FC236}">
                      <a16:creationId xmlns:a16="http://schemas.microsoft.com/office/drawing/2014/main" id="{BF824E7C-8AFA-4932-9A33-982EC1E8935B}"/>
                    </a:ext>
                  </a:extLst>
                </p:cNvPr>
                <p:cNvSpPr/>
                <p:nvPr/>
              </p:nvSpPr>
              <p:spPr>
                <a:xfrm rot="10800000">
                  <a:off x="4600139" y="3986161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5" name="雲 1184">
                  <a:extLst>
                    <a:ext uri="{FF2B5EF4-FFF2-40B4-BE49-F238E27FC236}">
                      <a16:creationId xmlns:a16="http://schemas.microsoft.com/office/drawing/2014/main" id="{FBA910FA-3D1A-4D06-BBBD-71769E4D606F}"/>
                    </a:ext>
                  </a:extLst>
                </p:cNvPr>
                <p:cNvSpPr/>
                <p:nvPr/>
              </p:nvSpPr>
              <p:spPr>
                <a:xfrm>
                  <a:off x="5118701" y="3921496"/>
                  <a:ext cx="235404" cy="125558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73" name="楕円 136">
                <a:extLst>
                  <a:ext uri="{FF2B5EF4-FFF2-40B4-BE49-F238E27FC236}">
                    <a16:creationId xmlns:a16="http://schemas.microsoft.com/office/drawing/2014/main" id="{AE080CED-14EB-4A04-AE1A-CDC61C769B24}"/>
                  </a:ext>
                </a:extLst>
              </p:cNvPr>
              <p:cNvSpPr/>
              <p:nvPr/>
            </p:nvSpPr>
            <p:spPr>
              <a:xfrm>
                <a:off x="3449345" y="4293395"/>
                <a:ext cx="1151230" cy="265676"/>
              </a:xfrm>
              <a:custGeom>
                <a:avLst/>
                <a:gdLst>
                  <a:gd name="connsiteX0" fmla="*/ 0 w 1220496"/>
                  <a:gd name="connsiteY0" fmla="*/ 182126 h 364252"/>
                  <a:gd name="connsiteX1" fmla="*/ 610248 w 1220496"/>
                  <a:gd name="connsiteY1" fmla="*/ 0 h 364252"/>
                  <a:gd name="connsiteX2" fmla="*/ 1220496 w 1220496"/>
                  <a:gd name="connsiteY2" fmla="*/ 182126 h 364252"/>
                  <a:gd name="connsiteX3" fmla="*/ 610248 w 1220496"/>
                  <a:gd name="connsiteY3" fmla="*/ 364252 h 364252"/>
                  <a:gd name="connsiteX4" fmla="*/ 0 w 1220496"/>
                  <a:gd name="connsiteY4" fmla="*/ 182126 h 364252"/>
                  <a:gd name="connsiteX0" fmla="*/ 0 w 1220496"/>
                  <a:gd name="connsiteY0" fmla="*/ 182126 h 364252"/>
                  <a:gd name="connsiteX1" fmla="*/ 610248 w 1220496"/>
                  <a:gd name="connsiteY1" fmla="*/ 0 h 364252"/>
                  <a:gd name="connsiteX2" fmla="*/ 1220496 w 1220496"/>
                  <a:gd name="connsiteY2" fmla="*/ 182126 h 364252"/>
                  <a:gd name="connsiteX3" fmla="*/ 610248 w 1220496"/>
                  <a:gd name="connsiteY3" fmla="*/ 364252 h 364252"/>
                  <a:gd name="connsiteX4" fmla="*/ 0 w 1220496"/>
                  <a:gd name="connsiteY4" fmla="*/ 182126 h 364252"/>
                  <a:gd name="connsiteX0" fmla="*/ 0 w 1220496"/>
                  <a:gd name="connsiteY0" fmla="*/ 182126 h 364252"/>
                  <a:gd name="connsiteX1" fmla="*/ 610248 w 1220496"/>
                  <a:gd name="connsiteY1" fmla="*/ 0 h 364252"/>
                  <a:gd name="connsiteX2" fmla="*/ 1220496 w 1220496"/>
                  <a:gd name="connsiteY2" fmla="*/ 182126 h 364252"/>
                  <a:gd name="connsiteX3" fmla="*/ 610248 w 1220496"/>
                  <a:gd name="connsiteY3" fmla="*/ 364252 h 364252"/>
                  <a:gd name="connsiteX4" fmla="*/ 0 w 1220496"/>
                  <a:gd name="connsiteY4" fmla="*/ 182126 h 364252"/>
                  <a:gd name="connsiteX0" fmla="*/ 0 w 1220496"/>
                  <a:gd name="connsiteY0" fmla="*/ 334526 h 516652"/>
                  <a:gd name="connsiteX1" fmla="*/ 615010 w 1220496"/>
                  <a:gd name="connsiteY1" fmla="*/ 0 h 516652"/>
                  <a:gd name="connsiteX2" fmla="*/ 1220496 w 1220496"/>
                  <a:gd name="connsiteY2" fmla="*/ 334526 h 516652"/>
                  <a:gd name="connsiteX3" fmla="*/ 610248 w 1220496"/>
                  <a:gd name="connsiteY3" fmla="*/ 516652 h 516652"/>
                  <a:gd name="connsiteX4" fmla="*/ 0 w 1220496"/>
                  <a:gd name="connsiteY4" fmla="*/ 334526 h 516652"/>
                  <a:gd name="connsiteX0" fmla="*/ 0 w 1220496"/>
                  <a:gd name="connsiteY0" fmla="*/ 239276 h 421402"/>
                  <a:gd name="connsiteX1" fmla="*/ 610247 w 1220496"/>
                  <a:gd name="connsiteY1" fmla="*/ 0 h 421402"/>
                  <a:gd name="connsiteX2" fmla="*/ 1220496 w 1220496"/>
                  <a:gd name="connsiteY2" fmla="*/ 239276 h 421402"/>
                  <a:gd name="connsiteX3" fmla="*/ 610248 w 1220496"/>
                  <a:gd name="connsiteY3" fmla="*/ 421402 h 421402"/>
                  <a:gd name="connsiteX4" fmla="*/ 0 w 1220496"/>
                  <a:gd name="connsiteY4" fmla="*/ 239276 h 421402"/>
                  <a:gd name="connsiteX0" fmla="*/ 0 w 1220496"/>
                  <a:gd name="connsiteY0" fmla="*/ 239276 h 345202"/>
                  <a:gd name="connsiteX1" fmla="*/ 610247 w 1220496"/>
                  <a:gd name="connsiteY1" fmla="*/ 0 h 345202"/>
                  <a:gd name="connsiteX2" fmla="*/ 1220496 w 1220496"/>
                  <a:gd name="connsiteY2" fmla="*/ 239276 h 345202"/>
                  <a:gd name="connsiteX3" fmla="*/ 610248 w 1220496"/>
                  <a:gd name="connsiteY3" fmla="*/ 345202 h 345202"/>
                  <a:gd name="connsiteX4" fmla="*/ 0 w 1220496"/>
                  <a:gd name="connsiteY4" fmla="*/ 239276 h 345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0496" h="345202">
                    <a:moveTo>
                      <a:pt x="0" y="239276"/>
                    </a:moveTo>
                    <a:cubicBezTo>
                      <a:pt x="0" y="138691"/>
                      <a:pt x="273216" y="0"/>
                      <a:pt x="610247" y="0"/>
                    </a:cubicBezTo>
                    <a:cubicBezTo>
                      <a:pt x="947278" y="0"/>
                      <a:pt x="1220496" y="138691"/>
                      <a:pt x="1220496" y="239276"/>
                    </a:cubicBezTo>
                    <a:cubicBezTo>
                      <a:pt x="1220496" y="339861"/>
                      <a:pt x="947279" y="345202"/>
                      <a:pt x="610248" y="345202"/>
                    </a:cubicBezTo>
                    <a:cubicBezTo>
                      <a:pt x="273217" y="345202"/>
                      <a:pt x="0" y="339861"/>
                      <a:pt x="0" y="239276"/>
                    </a:cubicBez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D0E38EED-54D7-4EEC-BFA5-3C13F324CF89}"/>
                  </a:ext>
                </a:extLst>
              </p:cNvPr>
              <p:cNvSpPr/>
              <p:nvPr/>
            </p:nvSpPr>
            <p:spPr>
              <a:xfrm>
                <a:off x="3310453" y="4452673"/>
                <a:ext cx="141135" cy="42090"/>
              </a:xfrm>
              <a:custGeom>
                <a:avLst/>
                <a:gdLst>
                  <a:gd name="connsiteX0" fmla="*/ 139061 w 141135"/>
                  <a:gd name="connsiteY0" fmla="*/ 0 h 42090"/>
                  <a:gd name="connsiteX1" fmla="*/ 131206 w 141135"/>
                  <a:gd name="connsiteY1" fmla="*/ 20244 h 42090"/>
                  <a:gd name="connsiteX2" fmla="*/ 141135 w 141135"/>
                  <a:gd name="connsiteY2" fmla="*/ 42090 h 42090"/>
                  <a:gd name="connsiteX3" fmla="*/ 120602 w 141135"/>
                  <a:gd name="connsiteY3" fmla="*/ 40297 h 42090"/>
                  <a:gd name="connsiteX4" fmla="*/ 0 w 141135"/>
                  <a:gd name="connsiteY4" fmla="*/ 16185 h 42090"/>
                  <a:gd name="connsiteX5" fmla="*/ 120601 w 141135"/>
                  <a:gd name="connsiteY5" fmla="*/ 558 h 42090"/>
                  <a:gd name="connsiteX6" fmla="*/ 139061 w 141135"/>
                  <a:gd name="connsiteY6" fmla="*/ 0 h 4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1135" h="42090">
                    <a:moveTo>
                      <a:pt x="139061" y="0"/>
                    </a:moveTo>
                    <a:lnTo>
                      <a:pt x="131206" y="20244"/>
                    </a:lnTo>
                    <a:lnTo>
                      <a:pt x="141135" y="42090"/>
                    </a:lnTo>
                    <a:lnTo>
                      <a:pt x="120602" y="40297"/>
                    </a:lnTo>
                    <a:cubicBezTo>
                      <a:pt x="44460" y="32432"/>
                      <a:pt x="0" y="23770"/>
                      <a:pt x="0" y="16185"/>
                    </a:cubicBezTo>
                    <a:cubicBezTo>
                      <a:pt x="0" y="8601"/>
                      <a:pt x="44460" y="3709"/>
                      <a:pt x="120601" y="558"/>
                    </a:cubicBezTo>
                    <a:lnTo>
                      <a:pt x="139061" y="0"/>
                    </a:ln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0E92BAB4-46EA-45CF-803F-C38A5CB00489}"/>
                  </a:ext>
                </a:extLst>
              </p:cNvPr>
              <p:cNvSpPr/>
              <p:nvPr/>
            </p:nvSpPr>
            <p:spPr>
              <a:xfrm>
                <a:off x="4593451" y="4458294"/>
                <a:ext cx="139760" cy="41930"/>
              </a:xfrm>
              <a:custGeom>
                <a:avLst/>
                <a:gdLst>
                  <a:gd name="connsiteX0" fmla="*/ 2035 w 139760"/>
                  <a:gd name="connsiteY0" fmla="*/ 0 h 41930"/>
                  <a:gd name="connsiteX1" fmla="*/ 19159 w 139760"/>
                  <a:gd name="connsiteY1" fmla="*/ 518 h 41930"/>
                  <a:gd name="connsiteX2" fmla="*/ 139760 w 139760"/>
                  <a:gd name="connsiteY2" fmla="*/ 16145 h 41930"/>
                  <a:gd name="connsiteX3" fmla="*/ 19159 w 139760"/>
                  <a:gd name="connsiteY3" fmla="*/ 40257 h 41930"/>
                  <a:gd name="connsiteX4" fmla="*/ 0 w 139760"/>
                  <a:gd name="connsiteY4" fmla="*/ 41930 h 41930"/>
                  <a:gd name="connsiteX5" fmla="*/ 9874 w 139760"/>
                  <a:gd name="connsiteY5" fmla="*/ 20204 h 41930"/>
                  <a:gd name="connsiteX6" fmla="*/ 2035 w 139760"/>
                  <a:gd name="connsiteY6" fmla="*/ 0 h 41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760" h="41930">
                    <a:moveTo>
                      <a:pt x="2035" y="0"/>
                    </a:moveTo>
                    <a:lnTo>
                      <a:pt x="19159" y="518"/>
                    </a:lnTo>
                    <a:cubicBezTo>
                      <a:pt x="95301" y="3669"/>
                      <a:pt x="139760" y="8561"/>
                      <a:pt x="139760" y="16145"/>
                    </a:cubicBezTo>
                    <a:cubicBezTo>
                      <a:pt x="139760" y="23730"/>
                      <a:pt x="95301" y="32392"/>
                      <a:pt x="19159" y="40257"/>
                    </a:cubicBezTo>
                    <a:lnTo>
                      <a:pt x="0" y="41930"/>
                    </a:lnTo>
                    <a:lnTo>
                      <a:pt x="9874" y="20204"/>
                    </a:lnTo>
                    <a:lnTo>
                      <a:pt x="2035" y="0"/>
                    </a:ln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8" name="グループ化 757">
              <a:extLst>
                <a:ext uri="{FF2B5EF4-FFF2-40B4-BE49-F238E27FC236}">
                  <a16:creationId xmlns:a16="http://schemas.microsoft.com/office/drawing/2014/main" id="{9C3A3CBF-C833-43D7-AF04-E21EEAC2C220}"/>
                </a:ext>
              </a:extLst>
            </p:cNvPr>
            <p:cNvGrpSpPr/>
            <p:nvPr/>
          </p:nvGrpSpPr>
          <p:grpSpPr>
            <a:xfrm flipH="1">
              <a:off x="1175003" y="5482836"/>
              <a:ext cx="1120328" cy="147671"/>
              <a:chOff x="5014913" y="3948113"/>
              <a:chExt cx="419534" cy="999209"/>
            </a:xfrm>
            <a:solidFill>
              <a:srgbClr val="FF0000"/>
            </a:solidFill>
          </p:grpSpPr>
          <p:sp>
            <p:nvSpPr>
              <p:cNvPr id="759" name="正方形/長方形 758">
                <a:extLst>
                  <a:ext uri="{FF2B5EF4-FFF2-40B4-BE49-F238E27FC236}">
                    <a16:creationId xmlns:a16="http://schemas.microsoft.com/office/drawing/2014/main" id="{91226BBD-F247-4CA4-ABED-8FCEEF95E0C8}"/>
                  </a:ext>
                </a:extLst>
              </p:cNvPr>
              <p:cNvSpPr/>
              <p:nvPr/>
            </p:nvSpPr>
            <p:spPr>
              <a:xfrm>
                <a:off x="5067300" y="3948113"/>
                <a:ext cx="367147" cy="99920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0" name="正方形/長方形 759">
                <a:extLst>
                  <a:ext uri="{FF2B5EF4-FFF2-40B4-BE49-F238E27FC236}">
                    <a16:creationId xmlns:a16="http://schemas.microsoft.com/office/drawing/2014/main" id="{6958A21C-BC18-4D2B-9461-F0F776EDD69C}"/>
                  </a:ext>
                </a:extLst>
              </p:cNvPr>
              <p:cNvSpPr/>
              <p:nvPr/>
            </p:nvSpPr>
            <p:spPr>
              <a:xfrm>
                <a:off x="5014913" y="3948113"/>
                <a:ext cx="339635" cy="99920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23D54CD8-697B-4843-BBC6-9F067A107893}"/>
                </a:ext>
              </a:extLst>
            </p:cNvPr>
            <p:cNvGrpSpPr/>
            <p:nvPr/>
          </p:nvGrpSpPr>
          <p:grpSpPr>
            <a:xfrm>
              <a:off x="1252910" y="6157935"/>
              <a:ext cx="1028702" cy="227804"/>
              <a:chOff x="4691062" y="5207797"/>
              <a:chExt cx="1028702" cy="227804"/>
            </a:xfrm>
          </p:grpSpPr>
          <p:sp>
            <p:nvSpPr>
              <p:cNvPr id="613" name="四角形: 上の 2 つの角を丸める 612">
                <a:extLst>
                  <a:ext uri="{FF2B5EF4-FFF2-40B4-BE49-F238E27FC236}">
                    <a16:creationId xmlns:a16="http://schemas.microsoft.com/office/drawing/2014/main" id="{3460425E-03DC-465F-AFC0-BA01F3AD4194}"/>
                  </a:ext>
                </a:extLst>
              </p:cNvPr>
              <p:cNvSpPr/>
              <p:nvPr/>
            </p:nvSpPr>
            <p:spPr>
              <a:xfrm flipV="1">
                <a:off x="4714875" y="5207797"/>
                <a:ext cx="981075" cy="5635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四角形: 上の 2 つの角を丸める 32">
                <a:extLst>
                  <a:ext uri="{FF2B5EF4-FFF2-40B4-BE49-F238E27FC236}">
                    <a16:creationId xmlns:a16="http://schemas.microsoft.com/office/drawing/2014/main" id="{06719E8A-C963-4D88-A4AD-4ED1B964AA8A}"/>
                  </a:ext>
                </a:extLst>
              </p:cNvPr>
              <p:cNvSpPr/>
              <p:nvPr/>
            </p:nvSpPr>
            <p:spPr>
              <a:xfrm>
                <a:off x="4714875" y="5264151"/>
                <a:ext cx="981075" cy="171450"/>
              </a:xfrm>
              <a:prstGeom prst="round2SameRect">
                <a:avLst>
                  <a:gd name="adj1" fmla="val 0"/>
                  <a:gd name="adj2" fmla="val 34722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2" name="四角形: 上の 2 つの角を丸める 611">
                <a:extLst>
                  <a:ext uri="{FF2B5EF4-FFF2-40B4-BE49-F238E27FC236}">
                    <a16:creationId xmlns:a16="http://schemas.microsoft.com/office/drawing/2014/main" id="{85B01357-EFDD-44AA-9B47-706963891E83}"/>
                  </a:ext>
                </a:extLst>
              </p:cNvPr>
              <p:cNvSpPr/>
              <p:nvPr/>
            </p:nvSpPr>
            <p:spPr>
              <a:xfrm>
                <a:off x="4691062" y="5264151"/>
                <a:ext cx="1028702" cy="492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E4CAB397-1337-4354-AFB7-AD7585030958}"/>
                </a:ext>
              </a:extLst>
            </p:cNvPr>
            <p:cNvGrpSpPr/>
            <p:nvPr/>
          </p:nvGrpSpPr>
          <p:grpSpPr>
            <a:xfrm>
              <a:off x="1252910" y="5929335"/>
              <a:ext cx="1028702" cy="227804"/>
              <a:chOff x="4691062" y="5207797"/>
              <a:chExt cx="1028702" cy="227804"/>
            </a:xfrm>
          </p:grpSpPr>
          <p:sp>
            <p:nvSpPr>
              <p:cNvPr id="615" name="四角形: 上の 2 つの角を丸める 614">
                <a:extLst>
                  <a:ext uri="{FF2B5EF4-FFF2-40B4-BE49-F238E27FC236}">
                    <a16:creationId xmlns:a16="http://schemas.microsoft.com/office/drawing/2014/main" id="{9E01BDF6-B23A-4393-81F9-A93578A5144F}"/>
                  </a:ext>
                </a:extLst>
              </p:cNvPr>
              <p:cNvSpPr/>
              <p:nvPr/>
            </p:nvSpPr>
            <p:spPr>
              <a:xfrm flipV="1">
                <a:off x="4714875" y="5207797"/>
                <a:ext cx="981075" cy="5635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6" name="四角形: 上の 2 つの角を丸める 615">
                <a:extLst>
                  <a:ext uri="{FF2B5EF4-FFF2-40B4-BE49-F238E27FC236}">
                    <a16:creationId xmlns:a16="http://schemas.microsoft.com/office/drawing/2014/main" id="{4981A737-9E19-4928-90F5-D43EB3660202}"/>
                  </a:ext>
                </a:extLst>
              </p:cNvPr>
              <p:cNvSpPr/>
              <p:nvPr/>
            </p:nvSpPr>
            <p:spPr>
              <a:xfrm>
                <a:off x="4714875" y="5264151"/>
                <a:ext cx="981075" cy="171450"/>
              </a:xfrm>
              <a:prstGeom prst="round2SameRect">
                <a:avLst>
                  <a:gd name="adj1" fmla="val 0"/>
                  <a:gd name="adj2" fmla="val 34722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7" name="四角形: 上の 2 つの角を丸める 616">
                <a:extLst>
                  <a:ext uri="{FF2B5EF4-FFF2-40B4-BE49-F238E27FC236}">
                    <a16:creationId xmlns:a16="http://schemas.microsoft.com/office/drawing/2014/main" id="{87F064B5-424E-4225-8124-68025DAB57CD}"/>
                  </a:ext>
                </a:extLst>
              </p:cNvPr>
              <p:cNvSpPr/>
              <p:nvPr/>
            </p:nvSpPr>
            <p:spPr>
              <a:xfrm>
                <a:off x="4691062" y="5264151"/>
                <a:ext cx="1028702" cy="492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D81D5DBF-F96C-4DB6-8F69-BACB0E7852C1}"/>
                </a:ext>
              </a:extLst>
            </p:cNvPr>
            <p:cNvGrpSpPr/>
            <p:nvPr/>
          </p:nvGrpSpPr>
          <p:grpSpPr>
            <a:xfrm>
              <a:off x="2305425" y="5242742"/>
              <a:ext cx="335540" cy="1142997"/>
              <a:chOff x="4819650" y="3568701"/>
              <a:chExt cx="428626" cy="1285875"/>
            </a:xfrm>
          </p:grpSpPr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7E92CCEB-3DB0-462E-9CA4-63B2D248DB79}"/>
                  </a:ext>
                </a:extLst>
              </p:cNvPr>
              <p:cNvSpPr/>
              <p:nvPr/>
            </p:nvSpPr>
            <p:spPr>
              <a:xfrm>
                <a:off x="4819650" y="3587751"/>
                <a:ext cx="428625" cy="1266825"/>
              </a:xfrm>
              <a:custGeom>
                <a:avLst/>
                <a:gdLst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375656 h 1266825"/>
                  <a:gd name="connsiteX13" fmla="*/ 133351 w 428625"/>
                  <a:gd name="connsiteY13" fmla="*/ 20691 h 1266825"/>
                  <a:gd name="connsiteX14" fmla="*/ 154042 w 428625"/>
                  <a:gd name="connsiteY14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20691 h 1266825"/>
                  <a:gd name="connsiteX13" fmla="*/ 154042 w 428625"/>
                  <a:gd name="connsiteY13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329728 w 428625"/>
                  <a:gd name="connsiteY3" fmla="*/ 382612 h 1266825"/>
                  <a:gd name="connsiteX4" fmla="*/ 428625 w 428625"/>
                  <a:gd name="connsiteY4" fmla="*/ 531813 h 1266825"/>
                  <a:gd name="connsiteX5" fmla="*/ 428625 w 428625"/>
                  <a:gd name="connsiteY5" fmla="*/ 1235651 h 1266825"/>
                  <a:gd name="connsiteX6" fmla="*/ 397451 w 428625"/>
                  <a:gd name="connsiteY6" fmla="*/ 1266825 h 1266825"/>
                  <a:gd name="connsiteX7" fmla="*/ 31174 w 428625"/>
                  <a:gd name="connsiteY7" fmla="*/ 1266825 h 1266825"/>
                  <a:gd name="connsiteX8" fmla="*/ 0 w 428625"/>
                  <a:gd name="connsiteY8" fmla="*/ 1235651 h 1266825"/>
                  <a:gd name="connsiteX9" fmla="*/ 0 w 428625"/>
                  <a:gd name="connsiteY9" fmla="*/ 531813 h 1266825"/>
                  <a:gd name="connsiteX10" fmla="*/ 98897 w 428625"/>
                  <a:gd name="connsiteY10" fmla="*/ 382612 h 1266825"/>
                  <a:gd name="connsiteX11" fmla="*/ 133351 w 428625"/>
                  <a:gd name="connsiteY11" fmla="*/ 20691 h 1266825"/>
                  <a:gd name="connsiteX12" fmla="*/ 154042 w 428625"/>
                  <a:gd name="connsiteY12" fmla="*/ 0 h 126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625" h="1266825">
                    <a:moveTo>
                      <a:pt x="154042" y="0"/>
                    </a:moveTo>
                    <a:lnTo>
                      <a:pt x="274584" y="0"/>
                    </a:lnTo>
                    <a:cubicBezTo>
                      <a:pt x="286011" y="0"/>
                      <a:pt x="295275" y="9264"/>
                      <a:pt x="295275" y="20691"/>
                    </a:cubicBezTo>
                    <a:lnTo>
                      <a:pt x="329728" y="382612"/>
                    </a:lnTo>
                    <a:cubicBezTo>
                      <a:pt x="387846" y="407194"/>
                      <a:pt x="428625" y="464741"/>
                      <a:pt x="428625" y="531813"/>
                    </a:cubicBezTo>
                    <a:lnTo>
                      <a:pt x="428625" y="1235651"/>
                    </a:lnTo>
                    <a:cubicBezTo>
                      <a:pt x="428625" y="1252868"/>
                      <a:pt x="414668" y="1266825"/>
                      <a:pt x="397451" y="1266825"/>
                    </a:cubicBezTo>
                    <a:lnTo>
                      <a:pt x="31174" y="1266825"/>
                    </a:lnTo>
                    <a:cubicBezTo>
                      <a:pt x="13957" y="1266825"/>
                      <a:pt x="0" y="1252868"/>
                      <a:pt x="0" y="1235651"/>
                    </a:cubicBezTo>
                    <a:lnTo>
                      <a:pt x="0" y="531813"/>
                    </a:lnTo>
                    <a:cubicBezTo>
                      <a:pt x="0" y="464741"/>
                      <a:pt x="40779" y="407194"/>
                      <a:pt x="98897" y="382612"/>
                    </a:cubicBezTo>
                    <a:lnTo>
                      <a:pt x="133351" y="20691"/>
                    </a:lnTo>
                    <a:cubicBezTo>
                      <a:pt x="133351" y="9264"/>
                      <a:pt x="142615" y="0"/>
                      <a:pt x="154042" y="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9" name="四角形: 上の 2 つの角を丸める 618">
                <a:extLst>
                  <a:ext uri="{FF2B5EF4-FFF2-40B4-BE49-F238E27FC236}">
                    <a16:creationId xmlns:a16="http://schemas.microsoft.com/office/drawing/2014/main" id="{63710C84-B3DA-467F-BD83-5718B3AAE475}"/>
                  </a:ext>
                </a:extLst>
              </p:cNvPr>
              <p:cNvSpPr/>
              <p:nvPr/>
            </p:nvSpPr>
            <p:spPr>
              <a:xfrm>
                <a:off x="4948238" y="3568701"/>
                <a:ext cx="171450" cy="84137"/>
              </a:xfrm>
              <a:prstGeom prst="round2SameRect">
                <a:avLst>
                  <a:gd name="adj1" fmla="val 12778"/>
                  <a:gd name="adj2" fmla="val 7273"/>
                </a:avLst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1" name="四角形: 上の 2 つの角を丸める 620">
                <a:extLst>
                  <a:ext uri="{FF2B5EF4-FFF2-40B4-BE49-F238E27FC236}">
                    <a16:creationId xmlns:a16="http://schemas.microsoft.com/office/drawing/2014/main" id="{ED2D5189-5A9B-4AA6-8387-171BA6C42052}"/>
                  </a:ext>
                </a:extLst>
              </p:cNvPr>
              <p:cNvSpPr/>
              <p:nvPr/>
            </p:nvSpPr>
            <p:spPr>
              <a:xfrm>
                <a:off x="4819650" y="4164013"/>
                <a:ext cx="428626" cy="63023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101948BF-1090-4D79-A18A-BCD5E5D4A67A}"/>
                </a:ext>
              </a:extLst>
            </p:cNvPr>
            <p:cNvGrpSpPr/>
            <p:nvPr/>
          </p:nvGrpSpPr>
          <p:grpSpPr>
            <a:xfrm>
              <a:off x="2514168" y="5242742"/>
              <a:ext cx="335540" cy="1142997"/>
              <a:chOff x="4819650" y="3568701"/>
              <a:chExt cx="428626" cy="1285875"/>
            </a:xfrm>
          </p:grpSpPr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889BE537-BBCE-4F38-863B-6240796B65DE}"/>
                  </a:ext>
                </a:extLst>
              </p:cNvPr>
              <p:cNvSpPr/>
              <p:nvPr/>
            </p:nvSpPr>
            <p:spPr>
              <a:xfrm>
                <a:off x="4819650" y="3587751"/>
                <a:ext cx="428625" cy="1266825"/>
              </a:xfrm>
              <a:custGeom>
                <a:avLst/>
                <a:gdLst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375656 h 1266825"/>
                  <a:gd name="connsiteX13" fmla="*/ 133351 w 428625"/>
                  <a:gd name="connsiteY13" fmla="*/ 20691 h 1266825"/>
                  <a:gd name="connsiteX14" fmla="*/ 154042 w 428625"/>
                  <a:gd name="connsiteY14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20691 h 1266825"/>
                  <a:gd name="connsiteX13" fmla="*/ 154042 w 428625"/>
                  <a:gd name="connsiteY13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329728 w 428625"/>
                  <a:gd name="connsiteY3" fmla="*/ 382612 h 1266825"/>
                  <a:gd name="connsiteX4" fmla="*/ 428625 w 428625"/>
                  <a:gd name="connsiteY4" fmla="*/ 531813 h 1266825"/>
                  <a:gd name="connsiteX5" fmla="*/ 428625 w 428625"/>
                  <a:gd name="connsiteY5" fmla="*/ 1235651 h 1266825"/>
                  <a:gd name="connsiteX6" fmla="*/ 397451 w 428625"/>
                  <a:gd name="connsiteY6" fmla="*/ 1266825 h 1266825"/>
                  <a:gd name="connsiteX7" fmla="*/ 31174 w 428625"/>
                  <a:gd name="connsiteY7" fmla="*/ 1266825 h 1266825"/>
                  <a:gd name="connsiteX8" fmla="*/ 0 w 428625"/>
                  <a:gd name="connsiteY8" fmla="*/ 1235651 h 1266825"/>
                  <a:gd name="connsiteX9" fmla="*/ 0 w 428625"/>
                  <a:gd name="connsiteY9" fmla="*/ 531813 h 1266825"/>
                  <a:gd name="connsiteX10" fmla="*/ 98897 w 428625"/>
                  <a:gd name="connsiteY10" fmla="*/ 382612 h 1266825"/>
                  <a:gd name="connsiteX11" fmla="*/ 133351 w 428625"/>
                  <a:gd name="connsiteY11" fmla="*/ 20691 h 1266825"/>
                  <a:gd name="connsiteX12" fmla="*/ 154042 w 428625"/>
                  <a:gd name="connsiteY12" fmla="*/ 0 h 126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625" h="1266825">
                    <a:moveTo>
                      <a:pt x="154042" y="0"/>
                    </a:moveTo>
                    <a:lnTo>
                      <a:pt x="274584" y="0"/>
                    </a:lnTo>
                    <a:cubicBezTo>
                      <a:pt x="286011" y="0"/>
                      <a:pt x="295275" y="9264"/>
                      <a:pt x="295275" y="20691"/>
                    </a:cubicBezTo>
                    <a:lnTo>
                      <a:pt x="329728" y="382612"/>
                    </a:lnTo>
                    <a:cubicBezTo>
                      <a:pt x="387846" y="407194"/>
                      <a:pt x="428625" y="464741"/>
                      <a:pt x="428625" y="531813"/>
                    </a:cubicBezTo>
                    <a:lnTo>
                      <a:pt x="428625" y="1235651"/>
                    </a:lnTo>
                    <a:cubicBezTo>
                      <a:pt x="428625" y="1252868"/>
                      <a:pt x="414668" y="1266825"/>
                      <a:pt x="397451" y="1266825"/>
                    </a:cubicBezTo>
                    <a:lnTo>
                      <a:pt x="31174" y="1266825"/>
                    </a:lnTo>
                    <a:cubicBezTo>
                      <a:pt x="13957" y="1266825"/>
                      <a:pt x="0" y="1252868"/>
                      <a:pt x="0" y="1235651"/>
                    </a:cubicBezTo>
                    <a:lnTo>
                      <a:pt x="0" y="531813"/>
                    </a:lnTo>
                    <a:cubicBezTo>
                      <a:pt x="0" y="464741"/>
                      <a:pt x="40779" y="407194"/>
                      <a:pt x="98897" y="382612"/>
                    </a:cubicBezTo>
                    <a:lnTo>
                      <a:pt x="133351" y="20691"/>
                    </a:lnTo>
                    <a:cubicBezTo>
                      <a:pt x="133351" y="9264"/>
                      <a:pt x="142615" y="0"/>
                      <a:pt x="154042" y="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4" name="四角形: 上の 2 つの角を丸める 623">
                <a:extLst>
                  <a:ext uri="{FF2B5EF4-FFF2-40B4-BE49-F238E27FC236}">
                    <a16:creationId xmlns:a16="http://schemas.microsoft.com/office/drawing/2014/main" id="{1374AAE9-7689-4566-B8FE-28A759AC084A}"/>
                  </a:ext>
                </a:extLst>
              </p:cNvPr>
              <p:cNvSpPr/>
              <p:nvPr/>
            </p:nvSpPr>
            <p:spPr>
              <a:xfrm>
                <a:off x="4948238" y="3568701"/>
                <a:ext cx="171450" cy="84137"/>
              </a:xfrm>
              <a:prstGeom prst="round2SameRect">
                <a:avLst>
                  <a:gd name="adj1" fmla="val 12778"/>
                  <a:gd name="adj2" fmla="val 7273"/>
                </a:avLst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5" name="四角形: 上の 2 つの角を丸める 624">
                <a:extLst>
                  <a:ext uri="{FF2B5EF4-FFF2-40B4-BE49-F238E27FC236}">
                    <a16:creationId xmlns:a16="http://schemas.microsoft.com/office/drawing/2014/main" id="{076F0CE6-62D5-47C4-B406-674808FE9ECC}"/>
                  </a:ext>
                </a:extLst>
              </p:cNvPr>
              <p:cNvSpPr/>
              <p:nvPr/>
            </p:nvSpPr>
            <p:spPr>
              <a:xfrm>
                <a:off x="4819650" y="4164013"/>
                <a:ext cx="428626" cy="63023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36" name="グループ化 635">
              <a:extLst>
                <a:ext uri="{FF2B5EF4-FFF2-40B4-BE49-F238E27FC236}">
                  <a16:creationId xmlns:a16="http://schemas.microsoft.com/office/drawing/2014/main" id="{A12A0FEE-5ED2-45EF-8E06-6B40A103BB32}"/>
                </a:ext>
              </a:extLst>
            </p:cNvPr>
            <p:cNvGrpSpPr/>
            <p:nvPr/>
          </p:nvGrpSpPr>
          <p:grpSpPr>
            <a:xfrm>
              <a:off x="1252910" y="5635630"/>
              <a:ext cx="695905" cy="292909"/>
              <a:chOff x="4691062" y="5207802"/>
              <a:chExt cx="1028702" cy="227799"/>
            </a:xfrm>
          </p:grpSpPr>
          <p:sp>
            <p:nvSpPr>
              <p:cNvPr id="637" name="四角形: 上の 2 つの角を丸める 636">
                <a:extLst>
                  <a:ext uri="{FF2B5EF4-FFF2-40B4-BE49-F238E27FC236}">
                    <a16:creationId xmlns:a16="http://schemas.microsoft.com/office/drawing/2014/main" id="{7831D266-0240-4F7D-8A76-E6F517E9AA01}"/>
                  </a:ext>
                </a:extLst>
              </p:cNvPr>
              <p:cNvSpPr/>
              <p:nvPr/>
            </p:nvSpPr>
            <p:spPr>
              <a:xfrm flipV="1">
                <a:off x="4714875" y="5207802"/>
                <a:ext cx="981075" cy="5635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8" name="四角形: 上の 2 つの角を丸める 637">
                <a:extLst>
                  <a:ext uri="{FF2B5EF4-FFF2-40B4-BE49-F238E27FC236}">
                    <a16:creationId xmlns:a16="http://schemas.microsoft.com/office/drawing/2014/main" id="{2FA739CF-3FF6-4D72-BB66-86C3C0679A75}"/>
                  </a:ext>
                </a:extLst>
              </p:cNvPr>
              <p:cNvSpPr/>
              <p:nvPr/>
            </p:nvSpPr>
            <p:spPr>
              <a:xfrm>
                <a:off x="4714875" y="5264151"/>
                <a:ext cx="981075" cy="171450"/>
              </a:xfrm>
              <a:prstGeom prst="round2SameRect">
                <a:avLst>
                  <a:gd name="adj1" fmla="val 0"/>
                  <a:gd name="adj2" fmla="val 34722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9" name="四角形: 上の 2 つの角を丸める 638">
                <a:extLst>
                  <a:ext uri="{FF2B5EF4-FFF2-40B4-BE49-F238E27FC236}">
                    <a16:creationId xmlns:a16="http://schemas.microsoft.com/office/drawing/2014/main" id="{120A026D-7B4D-4698-81AE-35FB97311D69}"/>
                  </a:ext>
                </a:extLst>
              </p:cNvPr>
              <p:cNvSpPr/>
              <p:nvPr/>
            </p:nvSpPr>
            <p:spPr>
              <a:xfrm>
                <a:off x="4691062" y="5264151"/>
                <a:ext cx="1028702" cy="492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FAFD33CF-AFB4-4BEE-8BC1-242DEE0C19A9}"/>
                </a:ext>
              </a:extLst>
            </p:cNvPr>
            <p:cNvGrpSpPr/>
            <p:nvPr/>
          </p:nvGrpSpPr>
          <p:grpSpPr>
            <a:xfrm>
              <a:off x="1892303" y="5250942"/>
              <a:ext cx="461963" cy="1134740"/>
              <a:chOff x="3867150" y="5022399"/>
              <a:chExt cx="461963" cy="1134740"/>
            </a:xfrm>
          </p:grpSpPr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EA211836-5EB3-4E60-97ED-597F7009FD27}"/>
                  </a:ext>
                </a:extLst>
              </p:cNvPr>
              <p:cNvSpPr/>
              <p:nvPr/>
            </p:nvSpPr>
            <p:spPr>
              <a:xfrm>
                <a:off x="3867150" y="5317530"/>
                <a:ext cx="461963" cy="839609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台形 37">
                <a:extLst>
                  <a:ext uri="{FF2B5EF4-FFF2-40B4-BE49-F238E27FC236}">
                    <a16:creationId xmlns:a16="http://schemas.microsoft.com/office/drawing/2014/main" id="{6A9DECE6-247B-41BC-8BF3-E323F140F146}"/>
                  </a:ext>
                </a:extLst>
              </p:cNvPr>
              <p:cNvSpPr/>
              <p:nvPr/>
            </p:nvSpPr>
            <p:spPr>
              <a:xfrm>
                <a:off x="3867150" y="5090764"/>
                <a:ext cx="461963" cy="226766"/>
              </a:xfrm>
              <a:prstGeom prst="trapezoid">
                <a:avLst/>
              </a:prstGeom>
              <a:solidFill>
                <a:srgbClr val="00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0" name="正方形/長方形 639">
                <a:extLst>
                  <a:ext uri="{FF2B5EF4-FFF2-40B4-BE49-F238E27FC236}">
                    <a16:creationId xmlns:a16="http://schemas.microsoft.com/office/drawing/2014/main" id="{D3025944-E989-42B7-93DD-D78FE46D814F}"/>
                  </a:ext>
                </a:extLst>
              </p:cNvPr>
              <p:cNvSpPr/>
              <p:nvPr/>
            </p:nvSpPr>
            <p:spPr>
              <a:xfrm>
                <a:off x="3924301" y="5022399"/>
                <a:ext cx="347662" cy="7032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B7D6AFF8-7B7E-4A88-AF3F-8EA578061795}"/>
                  </a:ext>
                </a:extLst>
              </p:cNvPr>
              <p:cNvSpPr/>
              <p:nvPr/>
            </p:nvSpPr>
            <p:spPr>
              <a:xfrm>
                <a:off x="3922712" y="5486400"/>
                <a:ext cx="350838" cy="50881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329CD1FF-0AFA-4AAF-9D50-A974B567134D}"/>
                  </a:ext>
                </a:extLst>
              </p:cNvPr>
              <p:cNvSpPr/>
              <p:nvPr/>
            </p:nvSpPr>
            <p:spPr>
              <a:xfrm rot="16200000">
                <a:off x="4040006" y="5592076"/>
                <a:ext cx="116250" cy="290516"/>
              </a:xfrm>
              <a:custGeom>
                <a:avLst/>
                <a:gdLst>
                  <a:gd name="connsiteX0" fmla="*/ 470072 w 470073"/>
                  <a:gd name="connsiteY0" fmla="*/ 577846 h 1174749"/>
                  <a:gd name="connsiteX1" fmla="*/ 470072 w 470073"/>
                  <a:gd name="connsiteY1" fmla="*/ 679446 h 1174749"/>
                  <a:gd name="connsiteX2" fmla="*/ 101601 w 470073"/>
                  <a:gd name="connsiteY2" fmla="*/ 679446 h 1174749"/>
                  <a:gd name="connsiteX3" fmla="*/ 101601 w 470073"/>
                  <a:gd name="connsiteY3" fmla="*/ 847810 h 1174749"/>
                  <a:gd name="connsiteX4" fmla="*/ 0 w 470073"/>
                  <a:gd name="connsiteY4" fmla="*/ 847810 h 1174749"/>
                  <a:gd name="connsiteX5" fmla="*/ 0 w 470073"/>
                  <a:gd name="connsiteY5" fmla="*/ 679446 h 1174749"/>
                  <a:gd name="connsiteX6" fmla="*/ 0 w 470073"/>
                  <a:gd name="connsiteY6" fmla="*/ 628646 h 1174749"/>
                  <a:gd name="connsiteX7" fmla="*/ 0 w 470073"/>
                  <a:gd name="connsiteY7" fmla="*/ 577846 h 1174749"/>
                  <a:gd name="connsiteX8" fmla="*/ 470072 w 470073"/>
                  <a:gd name="connsiteY8" fmla="*/ 434971 h 1174749"/>
                  <a:gd name="connsiteX9" fmla="*/ 470072 w 470073"/>
                  <a:gd name="connsiteY9" fmla="*/ 536571 h 1174749"/>
                  <a:gd name="connsiteX10" fmla="*/ 0 w 470073"/>
                  <a:gd name="connsiteY10" fmla="*/ 536571 h 1174749"/>
                  <a:gd name="connsiteX11" fmla="*/ 0 w 470073"/>
                  <a:gd name="connsiteY11" fmla="*/ 434971 h 1174749"/>
                  <a:gd name="connsiteX12" fmla="*/ 470073 w 470073"/>
                  <a:gd name="connsiteY12" fmla="*/ 1174749 h 1174749"/>
                  <a:gd name="connsiteX13" fmla="*/ 310631 w 470073"/>
                  <a:gd name="connsiteY13" fmla="*/ 1174749 h 1174749"/>
                  <a:gd name="connsiteX14" fmla="*/ 235039 w 470073"/>
                  <a:gd name="connsiteY14" fmla="*/ 1085938 h 1174749"/>
                  <a:gd name="connsiteX15" fmla="*/ 159447 w 470073"/>
                  <a:gd name="connsiteY15" fmla="*/ 1174749 h 1174749"/>
                  <a:gd name="connsiteX16" fmla="*/ 3 w 470073"/>
                  <a:gd name="connsiteY16" fmla="*/ 1174749 h 1174749"/>
                  <a:gd name="connsiteX17" fmla="*/ 167555 w 470073"/>
                  <a:gd name="connsiteY17" fmla="*/ 977897 h 1174749"/>
                  <a:gd name="connsiteX18" fmla="*/ 0 w 470073"/>
                  <a:gd name="connsiteY18" fmla="*/ 977897 h 1174749"/>
                  <a:gd name="connsiteX19" fmla="*/ 0 w 470073"/>
                  <a:gd name="connsiteY19" fmla="*/ 876296 h 1174749"/>
                  <a:gd name="connsiteX20" fmla="*/ 470072 w 470073"/>
                  <a:gd name="connsiteY20" fmla="*/ 876296 h 1174749"/>
                  <a:gd name="connsiteX21" fmla="*/ 470072 w 470073"/>
                  <a:gd name="connsiteY21" fmla="*/ 977897 h 1174749"/>
                  <a:gd name="connsiteX22" fmla="*/ 302522 w 470073"/>
                  <a:gd name="connsiteY22" fmla="*/ 977897 h 1174749"/>
                  <a:gd name="connsiteX23" fmla="*/ 470073 w 470073"/>
                  <a:gd name="connsiteY23" fmla="*/ 50799 h 1174749"/>
                  <a:gd name="connsiteX24" fmla="*/ 470073 w 470073"/>
                  <a:gd name="connsiteY24" fmla="*/ 156254 h 1174749"/>
                  <a:gd name="connsiteX25" fmla="*/ 374823 w 470073"/>
                  <a:gd name="connsiteY25" fmla="*/ 198436 h 1174749"/>
                  <a:gd name="connsiteX26" fmla="*/ 470073 w 470073"/>
                  <a:gd name="connsiteY26" fmla="*/ 240619 h 1174749"/>
                  <a:gd name="connsiteX27" fmla="*/ 470073 w 470073"/>
                  <a:gd name="connsiteY27" fmla="*/ 346074 h 1174749"/>
                  <a:gd name="connsiteX28" fmla="*/ 470072 w 470073"/>
                  <a:gd name="connsiteY28" fmla="*/ 346074 h 1174749"/>
                  <a:gd name="connsiteX29" fmla="*/ 470072 w 470073"/>
                  <a:gd name="connsiteY29" fmla="*/ 393697 h 1174749"/>
                  <a:gd name="connsiteX30" fmla="*/ 0 w 470073"/>
                  <a:gd name="connsiteY30" fmla="*/ 393697 h 1174749"/>
                  <a:gd name="connsiteX31" fmla="*/ 0 w 470073"/>
                  <a:gd name="connsiteY31" fmla="*/ 292097 h 1174749"/>
                  <a:gd name="connsiteX32" fmla="*/ 348190 w 470073"/>
                  <a:gd name="connsiteY32" fmla="*/ 292097 h 1174749"/>
                  <a:gd name="connsiteX33" fmla="*/ 136698 w 470073"/>
                  <a:gd name="connsiteY33" fmla="*/ 198436 h 1174749"/>
                  <a:gd name="connsiteX34" fmla="*/ 355360 w 470073"/>
                  <a:gd name="connsiteY34" fmla="*/ 101600 h 1174749"/>
                  <a:gd name="connsiteX35" fmla="*/ 0 w 470073"/>
                  <a:gd name="connsiteY35" fmla="*/ 101600 h 1174749"/>
                  <a:gd name="connsiteX36" fmla="*/ 0 w 470073"/>
                  <a:gd name="connsiteY36" fmla="*/ 0 h 1174749"/>
                  <a:gd name="connsiteX37" fmla="*/ 470072 w 470073"/>
                  <a:gd name="connsiteY37" fmla="*/ 0 h 1174749"/>
                  <a:gd name="connsiteX38" fmla="*/ 470072 w 470073"/>
                  <a:gd name="connsiteY38" fmla="*/ 50800 h 1174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70073" h="1174749">
                    <a:moveTo>
                      <a:pt x="470072" y="577846"/>
                    </a:moveTo>
                    <a:lnTo>
                      <a:pt x="470072" y="679446"/>
                    </a:lnTo>
                    <a:lnTo>
                      <a:pt x="101601" y="679446"/>
                    </a:lnTo>
                    <a:lnTo>
                      <a:pt x="101601" y="847810"/>
                    </a:lnTo>
                    <a:lnTo>
                      <a:pt x="0" y="847810"/>
                    </a:lnTo>
                    <a:lnTo>
                      <a:pt x="0" y="679446"/>
                    </a:lnTo>
                    <a:lnTo>
                      <a:pt x="0" y="628646"/>
                    </a:lnTo>
                    <a:lnTo>
                      <a:pt x="0" y="577846"/>
                    </a:lnTo>
                    <a:close/>
                    <a:moveTo>
                      <a:pt x="470072" y="434971"/>
                    </a:moveTo>
                    <a:lnTo>
                      <a:pt x="470072" y="536571"/>
                    </a:lnTo>
                    <a:lnTo>
                      <a:pt x="0" y="536571"/>
                    </a:lnTo>
                    <a:lnTo>
                      <a:pt x="0" y="434971"/>
                    </a:lnTo>
                    <a:close/>
                    <a:moveTo>
                      <a:pt x="470073" y="1174749"/>
                    </a:moveTo>
                    <a:lnTo>
                      <a:pt x="310631" y="1174749"/>
                    </a:lnTo>
                    <a:lnTo>
                      <a:pt x="235039" y="1085938"/>
                    </a:lnTo>
                    <a:lnTo>
                      <a:pt x="159447" y="1174749"/>
                    </a:lnTo>
                    <a:lnTo>
                      <a:pt x="3" y="1174749"/>
                    </a:lnTo>
                    <a:lnTo>
                      <a:pt x="167555" y="977897"/>
                    </a:lnTo>
                    <a:lnTo>
                      <a:pt x="0" y="977897"/>
                    </a:lnTo>
                    <a:lnTo>
                      <a:pt x="0" y="876296"/>
                    </a:lnTo>
                    <a:lnTo>
                      <a:pt x="470072" y="876296"/>
                    </a:lnTo>
                    <a:lnTo>
                      <a:pt x="470072" y="977897"/>
                    </a:lnTo>
                    <a:lnTo>
                      <a:pt x="302522" y="977897"/>
                    </a:lnTo>
                    <a:close/>
                    <a:moveTo>
                      <a:pt x="470073" y="50799"/>
                    </a:moveTo>
                    <a:lnTo>
                      <a:pt x="470073" y="156254"/>
                    </a:lnTo>
                    <a:lnTo>
                      <a:pt x="374823" y="198436"/>
                    </a:lnTo>
                    <a:lnTo>
                      <a:pt x="470073" y="240619"/>
                    </a:lnTo>
                    <a:lnTo>
                      <a:pt x="470073" y="346074"/>
                    </a:lnTo>
                    <a:lnTo>
                      <a:pt x="470072" y="346074"/>
                    </a:lnTo>
                    <a:lnTo>
                      <a:pt x="470072" y="393697"/>
                    </a:lnTo>
                    <a:lnTo>
                      <a:pt x="0" y="393697"/>
                    </a:lnTo>
                    <a:lnTo>
                      <a:pt x="0" y="292097"/>
                    </a:lnTo>
                    <a:lnTo>
                      <a:pt x="348190" y="292097"/>
                    </a:lnTo>
                    <a:lnTo>
                      <a:pt x="136698" y="198436"/>
                    </a:lnTo>
                    <a:lnTo>
                      <a:pt x="355360" y="101600"/>
                    </a:lnTo>
                    <a:lnTo>
                      <a:pt x="0" y="101600"/>
                    </a:lnTo>
                    <a:lnTo>
                      <a:pt x="0" y="0"/>
                    </a:lnTo>
                    <a:lnTo>
                      <a:pt x="470072" y="0"/>
                    </a:lnTo>
                    <a:lnTo>
                      <a:pt x="470072" y="5080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2" name="グループ化 971">
              <a:extLst>
                <a:ext uri="{FF2B5EF4-FFF2-40B4-BE49-F238E27FC236}">
                  <a16:creationId xmlns:a16="http://schemas.microsoft.com/office/drawing/2014/main" id="{80831D6E-8135-49A5-B2D7-0910B2A27B48}"/>
                </a:ext>
              </a:extLst>
            </p:cNvPr>
            <p:cNvGrpSpPr/>
            <p:nvPr/>
          </p:nvGrpSpPr>
          <p:grpSpPr>
            <a:xfrm rot="187430">
              <a:off x="1239506" y="6183473"/>
              <a:ext cx="1014040" cy="92882"/>
              <a:chOff x="4691062" y="5264151"/>
              <a:chExt cx="1028702" cy="171450"/>
            </a:xfrm>
          </p:grpSpPr>
          <p:sp>
            <p:nvSpPr>
              <p:cNvPr id="973" name="四角形: 上の 2 つの角を丸める 972">
                <a:extLst>
                  <a:ext uri="{FF2B5EF4-FFF2-40B4-BE49-F238E27FC236}">
                    <a16:creationId xmlns:a16="http://schemas.microsoft.com/office/drawing/2014/main" id="{73793D0B-ABF3-454E-A8A2-998EC958B1C1}"/>
                  </a:ext>
                </a:extLst>
              </p:cNvPr>
              <p:cNvSpPr/>
              <p:nvPr/>
            </p:nvSpPr>
            <p:spPr>
              <a:xfrm>
                <a:off x="4714875" y="5264151"/>
                <a:ext cx="981075" cy="171450"/>
              </a:xfrm>
              <a:prstGeom prst="round2SameRect">
                <a:avLst>
                  <a:gd name="adj1" fmla="val 0"/>
                  <a:gd name="adj2" fmla="val 34722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4" name="四角形: 上の 2 つの角を丸める 973">
                <a:extLst>
                  <a:ext uri="{FF2B5EF4-FFF2-40B4-BE49-F238E27FC236}">
                    <a16:creationId xmlns:a16="http://schemas.microsoft.com/office/drawing/2014/main" id="{12DB4A88-ECEA-4251-86F2-60403C1D5505}"/>
                  </a:ext>
                </a:extLst>
              </p:cNvPr>
              <p:cNvSpPr/>
              <p:nvPr/>
            </p:nvSpPr>
            <p:spPr>
              <a:xfrm>
                <a:off x="4691062" y="5264151"/>
                <a:ext cx="1028702" cy="492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78" name="グループ化 977">
              <a:extLst>
                <a:ext uri="{FF2B5EF4-FFF2-40B4-BE49-F238E27FC236}">
                  <a16:creationId xmlns:a16="http://schemas.microsoft.com/office/drawing/2014/main" id="{30923727-3D2D-4828-BA82-91EFFC9060F1}"/>
                </a:ext>
              </a:extLst>
            </p:cNvPr>
            <p:cNvGrpSpPr/>
            <p:nvPr/>
          </p:nvGrpSpPr>
          <p:grpSpPr>
            <a:xfrm>
              <a:off x="1351553" y="6291818"/>
              <a:ext cx="1014040" cy="92882"/>
              <a:chOff x="4691062" y="5264151"/>
              <a:chExt cx="1028702" cy="171450"/>
            </a:xfrm>
          </p:grpSpPr>
          <p:sp>
            <p:nvSpPr>
              <p:cNvPr id="979" name="四角形: 上の 2 つの角を丸める 978">
                <a:extLst>
                  <a:ext uri="{FF2B5EF4-FFF2-40B4-BE49-F238E27FC236}">
                    <a16:creationId xmlns:a16="http://schemas.microsoft.com/office/drawing/2014/main" id="{E8364801-A32B-4CA4-AE1D-623F5ED83166}"/>
                  </a:ext>
                </a:extLst>
              </p:cNvPr>
              <p:cNvSpPr/>
              <p:nvPr/>
            </p:nvSpPr>
            <p:spPr>
              <a:xfrm>
                <a:off x="4714875" y="5264151"/>
                <a:ext cx="981075" cy="171450"/>
              </a:xfrm>
              <a:prstGeom prst="round2SameRect">
                <a:avLst>
                  <a:gd name="adj1" fmla="val 0"/>
                  <a:gd name="adj2" fmla="val 34722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0" name="四角形: 上の 2 つの角を丸める 979">
                <a:extLst>
                  <a:ext uri="{FF2B5EF4-FFF2-40B4-BE49-F238E27FC236}">
                    <a16:creationId xmlns:a16="http://schemas.microsoft.com/office/drawing/2014/main" id="{942CB32F-8709-407B-8C52-7FB8455D3099}"/>
                  </a:ext>
                </a:extLst>
              </p:cNvPr>
              <p:cNvSpPr/>
              <p:nvPr/>
            </p:nvSpPr>
            <p:spPr>
              <a:xfrm>
                <a:off x="4691062" y="5264151"/>
                <a:ext cx="1028702" cy="492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99" name="グループ化 1198">
              <a:extLst>
                <a:ext uri="{FF2B5EF4-FFF2-40B4-BE49-F238E27FC236}">
                  <a16:creationId xmlns:a16="http://schemas.microsoft.com/office/drawing/2014/main" id="{B30DADB3-A659-4E98-A2F6-EA3522D15342}"/>
                </a:ext>
              </a:extLst>
            </p:cNvPr>
            <p:cNvGrpSpPr/>
            <p:nvPr/>
          </p:nvGrpSpPr>
          <p:grpSpPr>
            <a:xfrm rot="275858">
              <a:off x="1412504" y="5841194"/>
              <a:ext cx="459195" cy="332438"/>
              <a:chOff x="4174331" y="713462"/>
              <a:chExt cx="725602" cy="525305"/>
            </a:xfrm>
          </p:grpSpPr>
          <p:sp>
            <p:nvSpPr>
              <p:cNvPr id="1200" name="四角形: 角を丸くする 1199">
                <a:extLst>
                  <a:ext uri="{FF2B5EF4-FFF2-40B4-BE49-F238E27FC236}">
                    <a16:creationId xmlns:a16="http://schemas.microsoft.com/office/drawing/2014/main" id="{41113A2B-0149-44BA-BBD1-27BF4756FC77}"/>
                  </a:ext>
                </a:extLst>
              </p:cNvPr>
              <p:cNvSpPr/>
              <p:nvPr/>
            </p:nvSpPr>
            <p:spPr>
              <a:xfrm rot="896947">
                <a:off x="4580212" y="887979"/>
                <a:ext cx="123971" cy="108358"/>
              </a:xfrm>
              <a:prstGeom prst="roundRect">
                <a:avLst/>
              </a:prstGeom>
              <a:solidFill>
                <a:srgbClr val="33CC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四角形: 角を丸くする 1200">
                <a:extLst>
                  <a:ext uri="{FF2B5EF4-FFF2-40B4-BE49-F238E27FC236}">
                    <a16:creationId xmlns:a16="http://schemas.microsoft.com/office/drawing/2014/main" id="{973A055B-E76B-4D2F-8EFF-4C46C41115F7}"/>
                  </a:ext>
                </a:extLst>
              </p:cNvPr>
              <p:cNvSpPr/>
              <p:nvPr/>
            </p:nvSpPr>
            <p:spPr>
              <a:xfrm>
                <a:off x="4313631" y="1114342"/>
                <a:ext cx="123971" cy="108358"/>
              </a:xfrm>
              <a:prstGeom prst="roundRect">
                <a:avLst/>
              </a:prstGeom>
              <a:solidFill>
                <a:srgbClr val="33CC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四角形: 角を丸くする 1201">
                <a:extLst>
                  <a:ext uri="{FF2B5EF4-FFF2-40B4-BE49-F238E27FC236}">
                    <a16:creationId xmlns:a16="http://schemas.microsoft.com/office/drawing/2014/main" id="{2DF7DF4D-AA68-4FEE-9BC1-180B63932E0D}"/>
                  </a:ext>
                </a:extLst>
              </p:cNvPr>
              <p:cNvSpPr/>
              <p:nvPr/>
            </p:nvSpPr>
            <p:spPr>
              <a:xfrm>
                <a:off x="4484567" y="1114342"/>
                <a:ext cx="123971" cy="108358"/>
              </a:xfrm>
              <a:prstGeom prst="roundRect">
                <a:avLst/>
              </a:prstGeom>
              <a:solidFill>
                <a:srgbClr val="33CC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3" name="四角形: 角を丸くする 1202">
                <a:extLst>
                  <a:ext uri="{FF2B5EF4-FFF2-40B4-BE49-F238E27FC236}">
                    <a16:creationId xmlns:a16="http://schemas.microsoft.com/office/drawing/2014/main" id="{EA1A5832-ACD7-4D91-A276-39CEB6E1CBC8}"/>
                  </a:ext>
                </a:extLst>
              </p:cNvPr>
              <p:cNvSpPr/>
              <p:nvPr/>
            </p:nvSpPr>
            <p:spPr>
              <a:xfrm>
                <a:off x="4644624" y="1114342"/>
                <a:ext cx="123971" cy="108358"/>
              </a:xfrm>
              <a:prstGeom prst="roundRect">
                <a:avLst/>
              </a:prstGeom>
              <a:solidFill>
                <a:srgbClr val="33CC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4" name="四角形: 角を丸くする 1203">
                <a:extLst>
                  <a:ext uri="{FF2B5EF4-FFF2-40B4-BE49-F238E27FC236}">
                    <a16:creationId xmlns:a16="http://schemas.microsoft.com/office/drawing/2014/main" id="{714376ED-74F4-4187-9B98-B066E5CF65B1}"/>
                  </a:ext>
                </a:extLst>
              </p:cNvPr>
              <p:cNvSpPr/>
              <p:nvPr/>
            </p:nvSpPr>
            <p:spPr>
              <a:xfrm>
                <a:off x="4405000" y="1100412"/>
                <a:ext cx="123971" cy="108358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5" name="四角形: 角を丸くする 1204">
                <a:extLst>
                  <a:ext uri="{FF2B5EF4-FFF2-40B4-BE49-F238E27FC236}">
                    <a16:creationId xmlns:a16="http://schemas.microsoft.com/office/drawing/2014/main" id="{599AA09D-B06D-4625-ADB6-EF5D58618795}"/>
                  </a:ext>
                </a:extLst>
              </p:cNvPr>
              <p:cNvSpPr/>
              <p:nvPr/>
            </p:nvSpPr>
            <p:spPr>
              <a:xfrm>
                <a:off x="4564544" y="1100412"/>
                <a:ext cx="123971" cy="108358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6" name="四角形: 角を丸くする 1205">
                <a:extLst>
                  <a:ext uri="{FF2B5EF4-FFF2-40B4-BE49-F238E27FC236}">
                    <a16:creationId xmlns:a16="http://schemas.microsoft.com/office/drawing/2014/main" id="{4F5EC068-A5ED-4AAA-BD0D-76FA75936C5F}"/>
                  </a:ext>
                </a:extLst>
              </p:cNvPr>
              <p:cNvSpPr/>
              <p:nvPr/>
            </p:nvSpPr>
            <p:spPr>
              <a:xfrm rot="21224044">
                <a:off x="4280516" y="1004805"/>
                <a:ext cx="123971" cy="108358"/>
              </a:xfrm>
              <a:prstGeom prst="roundRect">
                <a:avLst/>
              </a:prstGeom>
              <a:solidFill>
                <a:srgbClr val="33CC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7" name="四角形: 角を丸くする 1206">
                <a:extLst>
                  <a:ext uri="{FF2B5EF4-FFF2-40B4-BE49-F238E27FC236}">
                    <a16:creationId xmlns:a16="http://schemas.microsoft.com/office/drawing/2014/main" id="{DE28FBA1-32B0-45BD-815B-9FEE0A637FF8}"/>
                  </a:ext>
                </a:extLst>
              </p:cNvPr>
              <p:cNvSpPr/>
              <p:nvPr/>
            </p:nvSpPr>
            <p:spPr>
              <a:xfrm>
                <a:off x="4484567" y="1004805"/>
                <a:ext cx="123971" cy="108358"/>
              </a:xfrm>
              <a:prstGeom prst="roundRect">
                <a:avLst/>
              </a:prstGeom>
              <a:solidFill>
                <a:srgbClr val="33CC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8" name="四角形: 角を丸くする 1207">
                <a:extLst>
                  <a:ext uri="{FF2B5EF4-FFF2-40B4-BE49-F238E27FC236}">
                    <a16:creationId xmlns:a16="http://schemas.microsoft.com/office/drawing/2014/main" id="{97FCDF23-6FD5-4C84-876C-739680447FFF}"/>
                  </a:ext>
                </a:extLst>
              </p:cNvPr>
              <p:cNvSpPr/>
              <p:nvPr/>
            </p:nvSpPr>
            <p:spPr>
              <a:xfrm rot="781274">
                <a:off x="4672216" y="1004805"/>
                <a:ext cx="123971" cy="108358"/>
              </a:xfrm>
              <a:prstGeom prst="roundRect">
                <a:avLst/>
              </a:prstGeom>
              <a:solidFill>
                <a:srgbClr val="33CC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9" name="四角形: 角を丸くする 1208">
                <a:extLst>
                  <a:ext uri="{FF2B5EF4-FFF2-40B4-BE49-F238E27FC236}">
                    <a16:creationId xmlns:a16="http://schemas.microsoft.com/office/drawing/2014/main" id="{699DB1A0-7BE1-4329-A2EB-1F406135D62F}"/>
                  </a:ext>
                </a:extLst>
              </p:cNvPr>
              <p:cNvSpPr/>
              <p:nvPr/>
            </p:nvSpPr>
            <p:spPr>
              <a:xfrm rot="710812">
                <a:off x="4389317" y="992899"/>
                <a:ext cx="123971" cy="108358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0" name="四角形: 角を丸くする 1209">
                <a:extLst>
                  <a:ext uri="{FF2B5EF4-FFF2-40B4-BE49-F238E27FC236}">
                    <a16:creationId xmlns:a16="http://schemas.microsoft.com/office/drawing/2014/main" id="{69DC1354-0616-4A18-92A2-2E82AAD548A9}"/>
                  </a:ext>
                </a:extLst>
              </p:cNvPr>
              <p:cNvSpPr/>
              <p:nvPr/>
            </p:nvSpPr>
            <p:spPr>
              <a:xfrm>
                <a:off x="4557916" y="992899"/>
                <a:ext cx="123971" cy="108358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1" name="四角形: 角を丸くする 1210">
                <a:extLst>
                  <a:ext uri="{FF2B5EF4-FFF2-40B4-BE49-F238E27FC236}">
                    <a16:creationId xmlns:a16="http://schemas.microsoft.com/office/drawing/2014/main" id="{987093A9-B819-4051-BDFE-52D01D043FA3}"/>
                  </a:ext>
                </a:extLst>
              </p:cNvPr>
              <p:cNvSpPr/>
              <p:nvPr/>
            </p:nvSpPr>
            <p:spPr>
              <a:xfrm rot="781274">
                <a:off x="4717458" y="905516"/>
                <a:ext cx="123971" cy="108358"/>
              </a:xfrm>
              <a:prstGeom prst="roundRect">
                <a:avLst/>
              </a:prstGeom>
              <a:solidFill>
                <a:srgbClr val="33CC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2" name="四角形: 角を丸くする 1211">
                <a:extLst>
                  <a:ext uri="{FF2B5EF4-FFF2-40B4-BE49-F238E27FC236}">
                    <a16:creationId xmlns:a16="http://schemas.microsoft.com/office/drawing/2014/main" id="{E830BDB9-D1DF-403A-BBD2-103B07FB1809}"/>
                  </a:ext>
                </a:extLst>
              </p:cNvPr>
              <p:cNvSpPr/>
              <p:nvPr/>
            </p:nvSpPr>
            <p:spPr>
              <a:xfrm rot="21224044">
                <a:off x="4244797" y="897649"/>
                <a:ext cx="123971" cy="108358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3" name="四角形: 角を丸くする 1212">
                <a:extLst>
                  <a:ext uri="{FF2B5EF4-FFF2-40B4-BE49-F238E27FC236}">
                    <a16:creationId xmlns:a16="http://schemas.microsoft.com/office/drawing/2014/main" id="{099DBE7E-2F9D-4270-9F8F-1EC3C84784EC}"/>
                  </a:ext>
                </a:extLst>
              </p:cNvPr>
              <p:cNvSpPr/>
              <p:nvPr/>
            </p:nvSpPr>
            <p:spPr>
              <a:xfrm rot="896947">
                <a:off x="4418051" y="888385"/>
                <a:ext cx="123971" cy="108358"/>
              </a:xfrm>
              <a:prstGeom prst="roundRect">
                <a:avLst/>
              </a:prstGeom>
              <a:solidFill>
                <a:srgbClr val="33CC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14" name="グループ化 1213">
                <a:extLst>
                  <a:ext uri="{FF2B5EF4-FFF2-40B4-BE49-F238E27FC236}">
                    <a16:creationId xmlns:a16="http://schemas.microsoft.com/office/drawing/2014/main" id="{148255E3-1412-4A18-A669-64B31B976E79}"/>
                  </a:ext>
                </a:extLst>
              </p:cNvPr>
              <p:cNvGrpSpPr/>
              <p:nvPr/>
            </p:nvGrpSpPr>
            <p:grpSpPr>
              <a:xfrm>
                <a:off x="4174331" y="713462"/>
                <a:ext cx="725602" cy="525305"/>
                <a:chOff x="4174331" y="713462"/>
                <a:chExt cx="725602" cy="525305"/>
              </a:xfrm>
              <a:solidFill>
                <a:srgbClr val="00B0F0">
                  <a:alpha val="20000"/>
                </a:srgbClr>
              </a:solidFill>
            </p:grpSpPr>
            <p:sp>
              <p:nvSpPr>
                <p:cNvPr id="1215" name="台形 1214">
                  <a:extLst>
                    <a:ext uri="{FF2B5EF4-FFF2-40B4-BE49-F238E27FC236}">
                      <a16:creationId xmlns:a16="http://schemas.microsoft.com/office/drawing/2014/main" id="{E9309110-A642-406F-AD1B-6DDED4D3E8EB}"/>
                    </a:ext>
                  </a:extLst>
                </p:cNvPr>
                <p:cNvSpPr/>
                <p:nvPr/>
              </p:nvSpPr>
              <p:spPr>
                <a:xfrm rot="10800000">
                  <a:off x="4183772" y="793750"/>
                  <a:ext cx="706721" cy="445017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6" name="四角形: 上の 2 つの角を丸める 1215">
                  <a:extLst>
                    <a:ext uri="{FF2B5EF4-FFF2-40B4-BE49-F238E27FC236}">
                      <a16:creationId xmlns:a16="http://schemas.microsoft.com/office/drawing/2014/main" id="{D1BF7F95-B901-4B21-AF00-CD24E5E130FB}"/>
                    </a:ext>
                  </a:extLst>
                </p:cNvPr>
                <p:cNvSpPr/>
                <p:nvPr/>
              </p:nvSpPr>
              <p:spPr>
                <a:xfrm>
                  <a:off x="4174331" y="713462"/>
                  <a:ext cx="725602" cy="79493"/>
                </a:xfrm>
                <a:prstGeom prst="round2Same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17" name="グループ化 1216">
              <a:extLst>
                <a:ext uri="{FF2B5EF4-FFF2-40B4-BE49-F238E27FC236}">
                  <a16:creationId xmlns:a16="http://schemas.microsoft.com/office/drawing/2014/main" id="{D3BFFB42-A703-4A98-AAAA-48C038CB965B}"/>
                </a:ext>
              </a:extLst>
            </p:cNvPr>
            <p:cNvGrpSpPr/>
            <p:nvPr/>
          </p:nvGrpSpPr>
          <p:grpSpPr>
            <a:xfrm>
              <a:off x="1096323" y="5141518"/>
              <a:ext cx="838577" cy="131483"/>
              <a:chOff x="3310453" y="4293395"/>
              <a:chExt cx="1422758" cy="265676"/>
            </a:xfrm>
          </p:grpSpPr>
          <p:grpSp>
            <p:nvGrpSpPr>
              <p:cNvPr id="1218" name="グループ化 1217">
                <a:extLst>
                  <a:ext uri="{FF2B5EF4-FFF2-40B4-BE49-F238E27FC236}">
                    <a16:creationId xmlns:a16="http://schemas.microsoft.com/office/drawing/2014/main" id="{97470F2F-5405-403E-A9BB-9D43A3A53A89}"/>
                  </a:ext>
                </a:extLst>
              </p:cNvPr>
              <p:cNvGrpSpPr/>
              <p:nvPr/>
            </p:nvGrpSpPr>
            <p:grpSpPr>
              <a:xfrm>
                <a:off x="3532728" y="4330652"/>
                <a:ext cx="1012061" cy="207369"/>
                <a:chOff x="4600139" y="3916740"/>
                <a:chExt cx="1012061" cy="207369"/>
              </a:xfrm>
            </p:grpSpPr>
            <p:sp>
              <p:nvSpPr>
                <p:cNvPr id="1222" name="雲 1221">
                  <a:extLst>
                    <a:ext uri="{FF2B5EF4-FFF2-40B4-BE49-F238E27FC236}">
                      <a16:creationId xmlns:a16="http://schemas.microsoft.com/office/drawing/2014/main" id="{872DA6BA-29B9-4DC9-8430-BC426802F966}"/>
                    </a:ext>
                  </a:extLst>
                </p:cNvPr>
                <p:cNvSpPr/>
                <p:nvPr/>
              </p:nvSpPr>
              <p:spPr>
                <a:xfrm>
                  <a:off x="4708678" y="3929063"/>
                  <a:ext cx="300148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3" name="雲 1222">
                  <a:extLst>
                    <a:ext uri="{FF2B5EF4-FFF2-40B4-BE49-F238E27FC236}">
                      <a16:creationId xmlns:a16="http://schemas.microsoft.com/office/drawing/2014/main" id="{C4930CCC-CFBC-4737-B48A-E1C56B169903}"/>
                    </a:ext>
                  </a:extLst>
                </p:cNvPr>
                <p:cNvSpPr/>
                <p:nvPr/>
              </p:nvSpPr>
              <p:spPr>
                <a:xfrm>
                  <a:off x="4867528" y="3992563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4" name="雲 1223">
                  <a:extLst>
                    <a:ext uri="{FF2B5EF4-FFF2-40B4-BE49-F238E27FC236}">
                      <a16:creationId xmlns:a16="http://schemas.microsoft.com/office/drawing/2014/main" id="{7ADBBF6F-E76F-478C-A6DD-9F1C47278035}"/>
                    </a:ext>
                  </a:extLst>
                </p:cNvPr>
                <p:cNvSpPr/>
                <p:nvPr/>
              </p:nvSpPr>
              <p:spPr>
                <a:xfrm>
                  <a:off x="4991252" y="3916740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5" name="雲 1224">
                  <a:extLst>
                    <a:ext uri="{FF2B5EF4-FFF2-40B4-BE49-F238E27FC236}">
                      <a16:creationId xmlns:a16="http://schemas.microsoft.com/office/drawing/2014/main" id="{C3D9CB17-BA84-4268-8658-B774FA6B0C8F}"/>
                    </a:ext>
                  </a:extLst>
                </p:cNvPr>
                <p:cNvSpPr/>
                <p:nvPr/>
              </p:nvSpPr>
              <p:spPr>
                <a:xfrm>
                  <a:off x="5016753" y="3986213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6" name="雲 1225">
                  <a:extLst>
                    <a:ext uri="{FF2B5EF4-FFF2-40B4-BE49-F238E27FC236}">
                      <a16:creationId xmlns:a16="http://schemas.microsoft.com/office/drawing/2014/main" id="{BCECD88F-CDC9-43DC-AB77-422E23FEC877}"/>
                    </a:ext>
                  </a:extLst>
                </p:cNvPr>
                <p:cNvSpPr/>
                <p:nvPr/>
              </p:nvSpPr>
              <p:spPr>
                <a:xfrm>
                  <a:off x="5143753" y="4002088"/>
                  <a:ext cx="271484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7" name="雲 1226">
                  <a:extLst>
                    <a:ext uri="{FF2B5EF4-FFF2-40B4-BE49-F238E27FC236}">
                      <a16:creationId xmlns:a16="http://schemas.microsoft.com/office/drawing/2014/main" id="{3BE570BD-FE09-4BFA-A3CC-2D7D366CA440}"/>
                    </a:ext>
                  </a:extLst>
                </p:cNvPr>
                <p:cNvSpPr/>
                <p:nvPr/>
              </p:nvSpPr>
              <p:spPr>
                <a:xfrm>
                  <a:off x="5235382" y="3938165"/>
                  <a:ext cx="235404" cy="125558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8" name="雲 1227">
                  <a:extLst>
                    <a:ext uri="{FF2B5EF4-FFF2-40B4-BE49-F238E27FC236}">
                      <a16:creationId xmlns:a16="http://schemas.microsoft.com/office/drawing/2014/main" id="{26EDF7AB-AC80-4709-A11D-307ABC3EB62C}"/>
                    </a:ext>
                  </a:extLst>
                </p:cNvPr>
                <p:cNvSpPr/>
                <p:nvPr/>
              </p:nvSpPr>
              <p:spPr>
                <a:xfrm rot="10800000">
                  <a:off x="5335712" y="3992562"/>
                  <a:ext cx="276488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9" name="雲 1228">
                  <a:extLst>
                    <a:ext uri="{FF2B5EF4-FFF2-40B4-BE49-F238E27FC236}">
                      <a16:creationId xmlns:a16="http://schemas.microsoft.com/office/drawing/2014/main" id="{4F2D6AC9-EF81-451E-8B1F-C490DB5038E3}"/>
                    </a:ext>
                  </a:extLst>
                </p:cNvPr>
                <p:cNvSpPr/>
                <p:nvPr/>
              </p:nvSpPr>
              <p:spPr>
                <a:xfrm rot="10800000">
                  <a:off x="4721928" y="3992562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0" name="雲 1229">
                  <a:extLst>
                    <a:ext uri="{FF2B5EF4-FFF2-40B4-BE49-F238E27FC236}">
                      <a16:creationId xmlns:a16="http://schemas.microsoft.com/office/drawing/2014/main" id="{54EFE837-2F78-4359-9F91-806B878F3291}"/>
                    </a:ext>
                  </a:extLst>
                </p:cNvPr>
                <p:cNvSpPr/>
                <p:nvPr/>
              </p:nvSpPr>
              <p:spPr>
                <a:xfrm rot="10800000">
                  <a:off x="4600139" y="3986161"/>
                  <a:ext cx="211147" cy="122021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1" name="雲 1230">
                  <a:extLst>
                    <a:ext uri="{FF2B5EF4-FFF2-40B4-BE49-F238E27FC236}">
                      <a16:creationId xmlns:a16="http://schemas.microsoft.com/office/drawing/2014/main" id="{C9B308A8-5516-4CE1-8E8D-E8CAE3092660}"/>
                    </a:ext>
                  </a:extLst>
                </p:cNvPr>
                <p:cNvSpPr/>
                <p:nvPr/>
              </p:nvSpPr>
              <p:spPr>
                <a:xfrm>
                  <a:off x="5118701" y="3921496"/>
                  <a:ext cx="235404" cy="125558"/>
                </a:xfrm>
                <a:prstGeom prst="cloud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19" name="楕円 136">
                <a:extLst>
                  <a:ext uri="{FF2B5EF4-FFF2-40B4-BE49-F238E27FC236}">
                    <a16:creationId xmlns:a16="http://schemas.microsoft.com/office/drawing/2014/main" id="{E6C6841E-B1A3-4192-8A27-D3BE2CEDD0FC}"/>
                  </a:ext>
                </a:extLst>
              </p:cNvPr>
              <p:cNvSpPr/>
              <p:nvPr/>
            </p:nvSpPr>
            <p:spPr>
              <a:xfrm>
                <a:off x="3449345" y="4293395"/>
                <a:ext cx="1151230" cy="265676"/>
              </a:xfrm>
              <a:custGeom>
                <a:avLst/>
                <a:gdLst>
                  <a:gd name="connsiteX0" fmla="*/ 0 w 1220496"/>
                  <a:gd name="connsiteY0" fmla="*/ 182126 h 364252"/>
                  <a:gd name="connsiteX1" fmla="*/ 610248 w 1220496"/>
                  <a:gd name="connsiteY1" fmla="*/ 0 h 364252"/>
                  <a:gd name="connsiteX2" fmla="*/ 1220496 w 1220496"/>
                  <a:gd name="connsiteY2" fmla="*/ 182126 h 364252"/>
                  <a:gd name="connsiteX3" fmla="*/ 610248 w 1220496"/>
                  <a:gd name="connsiteY3" fmla="*/ 364252 h 364252"/>
                  <a:gd name="connsiteX4" fmla="*/ 0 w 1220496"/>
                  <a:gd name="connsiteY4" fmla="*/ 182126 h 364252"/>
                  <a:gd name="connsiteX0" fmla="*/ 0 w 1220496"/>
                  <a:gd name="connsiteY0" fmla="*/ 182126 h 364252"/>
                  <a:gd name="connsiteX1" fmla="*/ 610248 w 1220496"/>
                  <a:gd name="connsiteY1" fmla="*/ 0 h 364252"/>
                  <a:gd name="connsiteX2" fmla="*/ 1220496 w 1220496"/>
                  <a:gd name="connsiteY2" fmla="*/ 182126 h 364252"/>
                  <a:gd name="connsiteX3" fmla="*/ 610248 w 1220496"/>
                  <a:gd name="connsiteY3" fmla="*/ 364252 h 364252"/>
                  <a:gd name="connsiteX4" fmla="*/ 0 w 1220496"/>
                  <a:gd name="connsiteY4" fmla="*/ 182126 h 364252"/>
                  <a:gd name="connsiteX0" fmla="*/ 0 w 1220496"/>
                  <a:gd name="connsiteY0" fmla="*/ 182126 h 364252"/>
                  <a:gd name="connsiteX1" fmla="*/ 610248 w 1220496"/>
                  <a:gd name="connsiteY1" fmla="*/ 0 h 364252"/>
                  <a:gd name="connsiteX2" fmla="*/ 1220496 w 1220496"/>
                  <a:gd name="connsiteY2" fmla="*/ 182126 h 364252"/>
                  <a:gd name="connsiteX3" fmla="*/ 610248 w 1220496"/>
                  <a:gd name="connsiteY3" fmla="*/ 364252 h 364252"/>
                  <a:gd name="connsiteX4" fmla="*/ 0 w 1220496"/>
                  <a:gd name="connsiteY4" fmla="*/ 182126 h 364252"/>
                  <a:gd name="connsiteX0" fmla="*/ 0 w 1220496"/>
                  <a:gd name="connsiteY0" fmla="*/ 334526 h 516652"/>
                  <a:gd name="connsiteX1" fmla="*/ 615010 w 1220496"/>
                  <a:gd name="connsiteY1" fmla="*/ 0 h 516652"/>
                  <a:gd name="connsiteX2" fmla="*/ 1220496 w 1220496"/>
                  <a:gd name="connsiteY2" fmla="*/ 334526 h 516652"/>
                  <a:gd name="connsiteX3" fmla="*/ 610248 w 1220496"/>
                  <a:gd name="connsiteY3" fmla="*/ 516652 h 516652"/>
                  <a:gd name="connsiteX4" fmla="*/ 0 w 1220496"/>
                  <a:gd name="connsiteY4" fmla="*/ 334526 h 516652"/>
                  <a:gd name="connsiteX0" fmla="*/ 0 w 1220496"/>
                  <a:gd name="connsiteY0" fmla="*/ 239276 h 421402"/>
                  <a:gd name="connsiteX1" fmla="*/ 610247 w 1220496"/>
                  <a:gd name="connsiteY1" fmla="*/ 0 h 421402"/>
                  <a:gd name="connsiteX2" fmla="*/ 1220496 w 1220496"/>
                  <a:gd name="connsiteY2" fmla="*/ 239276 h 421402"/>
                  <a:gd name="connsiteX3" fmla="*/ 610248 w 1220496"/>
                  <a:gd name="connsiteY3" fmla="*/ 421402 h 421402"/>
                  <a:gd name="connsiteX4" fmla="*/ 0 w 1220496"/>
                  <a:gd name="connsiteY4" fmla="*/ 239276 h 421402"/>
                  <a:gd name="connsiteX0" fmla="*/ 0 w 1220496"/>
                  <a:gd name="connsiteY0" fmla="*/ 239276 h 345202"/>
                  <a:gd name="connsiteX1" fmla="*/ 610247 w 1220496"/>
                  <a:gd name="connsiteY1" fmla="*/ 0 h 345202"/>
                  <a:gd name="connsiteX2" fmla="*/ 1220496 w 1220496"/>
                  <a:gd name="connsiteY2" fmla="*/ 239276 h 345202"/>
                  <a:gd name="connsiteX3" fmla="*/ 610248 w 1220496"/>
                  <a:gd name="connsiteY3" fmla="*/ 345202 h 345202"/>
                  <a:gd name="connsiteX4" fmla="*/ 0 w 1220496"/>
                  <a:gd name="connsiteY4" fmla="*/ 239276 h 345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0496" h="345202">
                    <a:moveTo>
                      <a:pt x="0" y="239276"/>
                    </a:moveTo>
                    <a:cubicBezTo>
                      <a:pt x="0" y="138691"/>
                      <a:pt x="273216" y="0"/>
                      <a:pt x="610247" y="0"/>
                    </a:cubicBezTo>
                    <a:cubicBezTo>
                      <a:pt x="947278" y="0"/>
                      <a:pt x="1220496" y="138691"/>
                      <a:pt x="1220496" y="239276"/>
                    </a:cubicBezTo>
                    <a:cubicBezTo>
                      <a:pt x="1220496" y="339861"/>
                      <a:pt x="947279" y="345202"/>
                      <a:pt x="610248" y="345202"/>
                    </a:cubicBezTo>
                    <a:cubicBezTo>
                      <a:pt x="273217" y="345202"/>
                      <a:pt x="0" y="339861"/>
                      <a:pt x="0" y="239276"/>
                    </a:cubicBez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0" name="フリーフォーム: 図形 1219">
                <a:extLst>
                  <a:ext uri="{FF2B5EF4-FFF2-40B4-BE49-F238E27FC236}">
                    <a16:creationId xmlns:a16="http://schemas.microsoft.com/office/drawing/2014/main" id="{A3E89429-B1A1-45FF-A104-7F864301CE84}"/>
                  </a:ext>
                </a:extLst>
              </p:cNvPr>
              <p:cNvSpPr/>
              <p:nvPr/>
            </p:nvSpPr>
            <p:spPr>
              <a:xfrm>
                <a:off x="3310453" y="4452673"/>
                <a:ext cx="141135" cy="42090"/>
              </a:xfrm>
              <a:custGeom>
                <a:avLst/>
                <a:gdLst>
                  <a:gd name="connsiteX0" fmla="*/ 139061 w 141135"/>
                  <a:gd name="connsiteY0" fmla="*/ 0 h 42090"/>
                  <a:gd name="connsiteX1" fmla="*/ 131206 w 141135"/>
                  <a:gd name="connsiteY1" fmla="*/ 20244 h 42090"/>
                  <a:gd name="connsiteX2" fmla="*/ 141135 w 141135"/>
                  <a:gd name="connsiteY2" fmla="*/ 42090 h 42090"/>
                  <a:gd name="connsiteX3" fmla="*/ 120602 w 141135"/>
                  <a:gd name="connsiteY3" fmla="*/ 40297 h 42090"/>
                  <a:gd name="connsiteX4" fmla="*/ 0 w 141135"/>
                  <a:gd name="connsiteY4" fmla="*/ 16185 h 42090"/>
                  <a:gd name="connsiteX5" fmla="*/ 120601 w 141135"/>
                  <a:gd name="connsiteY5" fmla="*/ 558 h 42090"/>
                  <a:gd name="connsiteX6" fmla="*/ 139061 w 141135"/>
                  <a:gd name="connsiteY6" fmla="*/ 0 h 4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1135" h="42090">
                    <a:moveTo>
                      <a:pt x="139061" y="0"/>
                    </a:moveTo>
                    <a:lnTo>
                      <a:pt x="131206" y="20244"/>
                    </a:lnTo>
                    <a:lnTo>
                      <a:pt x="141135" y="42090"/>
                    </a:lnTo>
                    <a:lnTo>
                      <a:pt x="120602" y="40297"/>
                    </a:lnTo>
                    <a:cubicBezTo>
                      <a:pt x="44460" y="32432"/>
                      <a:pt x="0" y="23770"/>
                      <a:pt x="0" y="16185"/>
                    </a:cubicBezTo>
                    <a:cubicBezTo>
                      <a:pt x="0" y="8601"/>
                      <a:pt x="44460" y="3709"/>
                      <a:pt x="120601" y="558"/>
                    </a:cubicBezTo>
                    <a:lnTo>
                      <a:pt x="139061" y="0"/>
                    </a:ln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1" name="フリーフォーム: 図形 1220">
                <a:extLst>
                  <a:ext uri="{FF2B5EF4-FFF2-40B4-BE49-F238E27FC236}">
                    <a16:creationId xmlns:a16="http://schemas.microsoft.com/office/drawing/2014/main" id="{1F9D4AAB-8105-43B3-8997-301E70378EBA}"/>
                  </a:ext>
                </a:extLst>
              </p:cNvPr>
              <p:cNvSpPr/>
              <p:nvPr/>
            </p:nvSpPr>
            <p:spPr>
              <a:xfrm>
                <a:off x="4593451" y="4458294"/>
                <a:ext cx="139760" cy="41930"/>
              </a:xfrm>
              <a:custGeom>
                <a:avLst/>
                <a:gdLst>
                  <a:gd name="connsiteX0" fmla="*/ 2035 w 139760"/>
                  <a:gd name="connsiteY0" fmla="*/ 0 h 41930"/>
                  <a:gd name="connsiteX1" fmla="*/ 19159 w 139760"/>
                  <a:gd name="connsiteY1" fmla="*/ 518 h 41930"/>
                  <a:gd name="connsiteX2" fmla="*/ 139760 w 139760"/>
                  <a:gd name="connsiteY2" fmla="*/ 16145 h 41930"/>
                  <a:gd name="connsiteX3" fmla="*/ 19159 w 139760"/>
                  <a:gd name="connsiteY3" fmla="*/ 40257 h 41930"/>
                  <a:gd name="connsiteX4" fmla="*/ 0 w 139760"/>
                  <a:gd name="connsiteY4" fmla="*/ 41930 h 41930"/>
                  <a:gd name="connsiteX5" fmla="*/ 9874 w 139760"/>
                  <a:gd name="connsiteY5" fmla="*/ 20204 h 41930"/>
                  <a:gd name="connsiteX6" fmla="*/ 2035 w 139760"/>
                  <a:gd name="connsiteY6" fmla="*/ 0 h 41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760" h="41930">
                    <a:moveTo>
                      <a:pt x="2035" y="0"/>
                    </a:moveTo>
                    <a:lnTo>
                      <a:pt x="19159" y="518"/>
                    </a:lnTo>
                    <a:cubicBezTo>
                      <a:pt x="95301" y="3669"/>
                      <a:pt x="139760" y="8561"/>
                      <a:pt x="139760" y="16145"/>
                    </a:cubicBezTo>
                    <a:cubicBezTo>
                      <a:pt x="139760" y="23730"/>
                      <a:pt x="95301" y="32392"/>
                      <a:pt x="19159" y="40257"/>
                    </a:cubicBezTo>
                    <a:lnTo>
                      <a:pt x="0" y="41930"/>
                    </a:lnTo>
                    <a:lnTo>
                      <a:pt x="9874" y="20204"/>
                    </a:lnTo>
                    <a:lnTo>
                      <a:pt x="2035" y="0"/>
                    </a:ln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DC9C1984-ECA7-4D66-BDFD-37C8FE80BDAF}"/>
                </a:ext>
              </a:extLst>
            </p:cNvPr>
            <p:cNvGrpSpPr/>
            <p:nvPr/>
          </p:nvGrpSpPr>
          <p:grpSpPr>
            <a:xfrm>
              <a:off x="965177" y="4993058"/>
              <a:ext cx="2196309" cy="1421505"/>
              <a:chOff x="4077492" y="1852160"/>
              <a:chExt cx="2196309" cy="1421505"/>
            </a:xfrm>
            <a:solidFill>
              <a:srgbClr val="FF0000"/>
            </a:solidFill>
          </p:grpSpPr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C702963B-15C3-41E1-A324-4073130EF763}"/>
                  </a:ext>
                </a:extLst>
              </p:cNvPr>
              <p:cNvSpPr/>
              <p:nvPr/>
            </p:nvSpPr>
            <p:spPr>
              <a:xfrm>
                <a:off x="4146549" y="1981678"/>
                <a:ext cx="2063750" cy="1291987"/>
              </a:xfrm>
              <a:custGeom>
                <a:avLst/>
                <a:gdLst>
                  <a:gd name="connsiteX0" fmla="*/ 1829196 w 2063750"/>
                  <a:gd name="connsiteY0" fmla="*/ 890189 h 1291987"/>
                  <a:gd name="connsiteX1" fmla="*/ 1802927 w 2063750"/>
                  <a:gd name="connsiteY1" fmla="*/ 1235390 h 1291987"/>
                  <a:gd name="connsiteX2" fmla="*/ 1847876 w 2063750"/>
                  <a:gd name="connsiteY2" fmla="*/ 1235390 h 1291987"/>
                  <a:gd name="connsiteX3" fmla="*/ 1897551 w 2063750"/>
                  <a:gd name="connsiteY3" fmla="*/ 890189 h 1291987"/>
                  <a:gd name="connsiteX4" fmla="*/ 1697268 w 2063750"/>
                  <a:gd name="connsiteY4" fmla="*/ 890189 h 1291987"/>
                  <a:gd name="connsiteX5" fmla="*/ 1669207 w 2063750"/>
                  <a:gd name="connsiteY5" fmla="*/ 1235390 h 1291987"/>
                  <a:gd name="connsiteX6" fmla="*/ 1757595 w 2063750"/>
                  <a:gd name="connsiteY6" fmla="*/ 1235390 h 1291987"/>
                  <a:gd name="connsiteX7" fmla="*/ 1783864 w 2063750"/>
                  <a:gd name="connsiteY7" fmla="*/ 890189 h 1291987"/>
                  <a:gd name="connsiteX8" fmla="*/ 1565273 w 2063750"/>
                  <a:gd name="connsiteY8" fmla="*/ 890189 h 1291987"/>
                  <a:gd name="connsiteX9" fmla="*/ 1544518 w 2063750"/>
                  <a:gd name="connsiteY9" fmla="*/ 1235390 h 1291987"/>
                  <a:gd name="connsiteX10" fmla="*/ 1627779 w 2063750"/>
                  <a:gd name="connsiteY10" fmla="*/ 1235390 h 1291987"/>
                  <a:gd name="connsiteX11" fmla="*/ 1652325 w 2063750"/>
                  <a:gd name="connsiteY11" fmla="*/ 890189 h 1291987"/>
                  <a:gd name="connsiteX12" fmla="*/ 1437174 w 2063750"/>
                  <a:gd name="connsiteY12" fmla="*/ 890189 h 1291987"/>
                  <a:gd name="connsiteX13" fmla="*/ 1419659 w 2063750"/>
                  <a:gd name="connsiteY13" fmla="*/ 1235390 h 1291987"/>
                  <a:gd name="connsiteX14" fmla="*/ 1506316 w 2063750"/>
                  <a:gd name="connsiteY14" fmla="*/ 1235390 h 1291987"/>
                  <a:gd name="connsiteX15" fmla="*/ 1523830 w 2063750"/>
                  <a:gd name="connsiteY15" fmla="*/ 890189 h 1291987"/>
                  <a:gd name="connsiteX16" fmla="*/ 1309226 w 2063750"/>
                  <a:gd name="connsiteY16" fmla="*/ 890189 h 1291987"/>
                  <a:gd name="connsiteX17" fmla="*/ 1299796 w 2063750"/>
                  <a:gd name="connsiteY17" fmla="*/ 1235390 h 1291987"/>
                  <a:gd name="connsiteX18" fmla="*/ 1381101 w 2063750"/>
                  <a:gd name="connsiteY18" fmla="*/ 1235390 h 1291987"/>
                  <a:gd name="connsiteX19" fmla="*/ 1395345 w 2063750"/>
                  <a:gd name="connsiteY19" fmla="*/ 890189 h 1291987"/>
                  <a:gd name="connsiteX20" fmla="*/ 1182655 w 2063750"/>
                  <a:gd name="connsiteY20" fmla="*/ 890189 h 1291987"/>
                  <a:gd name="connsiteX21" fmla="*/ 1177576 w 2063750"/>
                  <a:gd name="connsiteY21" fmla="*/ 1235390 h 1291987"/>
                  <a:gd name="connsiteX22" fmla="*/ 1264588 w 2063750"/>
                  <a:gd name="connsiteY22" fmla="*/ 1235390 h 1291987"/>
                  <a:gd name="connsiteX23" fmla="*/ 1271031 w 2063750"/>
                  <a:gd name="connsiteY23" fmla="*/ 890189 h 1291987"/>
                  <a:gd name="connsiteX24" fmla="*/ 1056396 w 2063750"/>
                  <a:gd name="connsiteY24" fmla="*/ 890189 h 1291987"/>
                  <a:gd name="connsiteX25" fmla="*/ 1056396 w 2063750"/>
                  <a:gd name="connsiteY25" fmla="*/ 1235390 h 1291987"/>
                  <a:gd name="connsiteX26" fmla="*/ 1140601 w 2063750"/>
                  <a:gd name="connsiteY26" fmla="*/ 1235390 h 1291987"/>
                  <a:gd name="connsiteX27" fmla="*/ 1142543 w 2063750"/>
                  <a:gd name="connsiteY27" fmla="*/ 890189 h 1291987"/>
                  <a:gd name="connsiteX28" fmla="*/ 922626 w 2063750"/>
                  <a:gd name="connsiteY28" fmla="*/ 890189 h 1291987"/>
                  <a:gd name="connsiteX29" fmla="*/ 924568 w 2063750"/>
                  <a:gd name="connsiteY29" fmla="*/ 1235390 h 1291987"/>
                  <a:gd name="connsiteX30" fmla="*/ 1010677 w 2063750"/>
                  <a:gd name="connsiteY30" fmla="*/ 1235390 h 1291987"/>
                  <a:gd name="connsiteX31" fmla="*/ 1010677 w 2063750"/>
                  <a:gd name="connsiteY31" fmla="*/ 890189 h 1291987"/>
                  <a:gd name="connsiteX32" fmla="*/ 796906 w 2063750"/>
                  <a:gd name="connsiteY32" fmla="*/ 890189 h 1291987"/>
                  <a:gd name="connsiteX33" fmla="*/ 803349 w 2063750"/>
                  <a:gd name="connsiteY33" fmla="*/ 1235390 h 1291987"/>
                  <a:gd name="connsiteX34" fmla="*/ 887593 w 2063750"/>
                  <a:gd name="connsiteY34" fmla="*/ 1235390 h 1291987"/>
                  <a:gd name="connsiteX35" fmla="*/ 882514 w 2063750"/>
                  <a:gd name="connsiteY35" fmla="*/ 890189 h 1291987"/>
                  <a:gd name="connsiteX36" fmla="*/ 672677 w 2063750"/>
                  <a:gd name="connsiteY36" fmla="*/ 890189 h 1291987"/>
                  <a:gd name="connsiteX37" fmla="*/ 686921 w 2063750"/>
                  <a:gd name="connsiteY37" fmla="*/ 1235390 h 1291987"/>
                  <a:gd name="connsiteX38" fmla="*/ 768141 w 2063750"/>
                  <a:gd name="connsiteY38" fmla="*/ 1235390 h 1291987"/>
                  <a:gd name="connsiteX39" fmla="*/ 758711 w 2063750"/>
                  <a:gd name="connsiteY39" fmla="*/ 890189 h 1291987"/>
                  <a:gd name="connsiteX40" fmla="*/ 549135 w 2063750"/>
                  <a:gd name="connsiteY40" fmla="*/ 890189 h 1291987"/>
                  <a:gd name="connsiteX41" fmla="*/ 566649 w 2063750"/>
                  <a:gd name="connsiteY41" fmla="*/ 1235390 h 1291987"/>
                  <a:gd name="connsiteX42" fmla="*/ 648363 w 2063750"/>
                  <a:gd name="connsiteY42" fmla="*/ 1235390 h 1291987"/>
                  <a:gd name="connsiteX43" fmla="*/ 630848 w 2063750"/>
                  <a:gd name="connsiteY43" fmla="*/ 890189 h 1291987"/>
                  <a:gd name="connsiteX44" fmla="*/ 420950 w 2063750"/>
                  <a:gd name="connsiteY44" fmla="*/ 890189 h 1291987"/>
                  <a:gd name="connsiteX45" fmla="*/ 445495 w 2063750"/>
                  <a:gd name="connsiteY45" fmla="*/ 1235390 h 1291987"/>
                  <a:gd name="connsiteX46" fmla="*/ 528447 w 2063750"/>
                  <a:gd name="connsiteY46" fmla="*/ 1235390 h 1291987"/>
                  <a:gd name="connsiteX47" fmla="*/ 507692 w 2063750"/>
                  <a:gd name="connsiteY47" fmla="*/ 890189 h 1291987"/>
                  <a:gd name="connsiteX48" fmla="*/ 279884 w 2063750"/>
                  <a:gd name="connsiteY48" fmla="*/ 890189 h 1291987"/>
                  <a:gd name="connsiteX49" fmla="*/ 306153 w 2063750"/>
                  <a:gd name="connsiteY49" fmla="*/ 1235390 h 1291987"/>
                  <a:gd name="connsiteX50" fmla="*/ 404067 w 2063750"/>
                  <a:gd name="connsiteY50" fmla="*/ 1235390 h 1291987"/>
                  <a:gd name="connsiteX51" fmla="*/ 376006 w 2063750"/>
                  <a:gd name="connsiteY51" fmla="*/ 890189 h 1291987"/>
                  <a:gd name="connsiteX52" fmla="*/ 166198 w 2063750"/>
                  <a:gd name="connsiteY52" fmla="*/ 890189 h 1291987"/>
                  <a:gd name="connsiteX53" fmla="*/ 215872 w 2063750"/>
                  <a:gd name="connsiteY53" fmla="*/ 1235390 h 1291987"/>
                  <a:gd name="connsiteX54" fmla="*/ 260820 w 2063750"/>
                  <a:gd name="connsiteY54" fmla="*/ 1235390 h 1291987"/>
                  <a:gd name="connsiteX55" fmla="*/ 234552 w 2063750"/>
                  <a:gd name="connsiteY55" fmla="*/ 890189 h 1291987"/>
                  <a:gd name="connsiteX56" fmla="*/ 1861752 w 2063750"/>
                  <a:gd name="connsiteY56" fmla="*/ 462358 h 1291987"/>
                  <a:gd name="connsiteX57" fmla="*/ 1834094 w 2063750"/>
                  <a:gd name="connsiteY57" fmla="*/ 825816 h 1291987"/>
                  <a:gd name="connsiteX58" fmla="*/ 1906814 w 2063750"/>
                  <a:gd name="connsiteY58" fmla="*/ 825816 h 1291987"/>
                  <a:gd name="connsiteX59" fmla="*/ 1959116 w 2063750"/>
                  <a:gd name="connsiteY59" fmla="*/ 462358 h 1291987"/>
                  <a:gd name="connsiteX60" fmla="*/ 1732045 w 2063750"/>
                  <a:gd name="connsiteY60" fmla="*/ 462358 h 1291987"/>
                  <a:gd name="connsiteX61" fmla="*/ 1702500 w 2063750"/>
                  <a:gd name="connsiteY61" fmla="*/ 825816 h 1291987"/>
                  <a:gd name="connsiteX62" fmla="*/ 1788762 w 2063750"/>
                  <a:gd name="connsiteY62" fmla="*/ 825816 h 1291987"/>
                  <a:gd name="connsiteX63" fmla="*/ 1816420 w 2063750"/>
                  <a:gd name="connsiteY63" fmla="*/ 462358 h 1291987"/>
                  <a:gd name="connsiteX64" fmla="*/ 1590996 w 2063750"/>
                  <a:gd name="connsiteY64" fmla="*/ 462358 h 1291987"/>
                  <a:gd name="connsiteX65" fmla="*/ 1569143 w 2063750"/>
                  <a:gd name="connsiteY65" fmla="*/ 825816 h 1291987"/>
                  <a:gd name="connsiteX66" fmla="*/ 1656902 w 2063750"/>
                  <a:gd name="connsiteY66" fmla="*/ 825816 h 1291987"/>
                  <a:gd name="connsiteX67" fmla="*/ 1682746 w 2063750"/>
                  <a:gd name="connsiteY67" fmla="*/ 462358 h 1291987"/>
                  <a:gd name="connsiteX68" fmla="*/ 1458881 w 2063750"/>
                  <a:gd name="connsiteY68" fmla="*/ 462358 h 1291987"/>
                  <a:gd name="connsiteX69" fmla="*/ 1440440 w 2063750"/>
                  <a:gd name="connsiteY69" fmla="*/ 825816 h 1291987"/>
                  <a:gd name="connsiteX70" fmla="*/ 1527096 w 2063750"/>
                  <a:gd name="connsiteY70" fmla="*/ 825816 h 1291987"/>
                  <a:gd name="connsiteX71" fmla="*/ 1545536 w 2063750"/>
                  <a:gd name="connsiteY71" fmla="*/ 462358 h 1291987"/>
                  <a:gd name="connsiteX72" fmla="*/ 1320913 w 2063750"/>
                  <a:gd name="connsiteY72" fmla="*/ 462358 h 1291987"/>
                  <a:gd name="connsiteX73" fmla="*/ 1310984 w 2063750"/>
                  <a:gd name="connsiteY73" fmla="*/ 825816 h 1291987"/>
                  <a:gd name="connsiteX74" fmla="*/ 1398001 w 2063750"/>
                  <a:gd name="connsiteY74" fmla="*/ 825816 h 1291987"/>
                  <a:gd name="connsiteX75" fmla="*/ 1412998 w 2063750"/>
                  <a:gd name="connsiteY75" fmla="*/ 462358 h 1291987"/>
                  <a:gd name="connsiteX76" fmla="*/ 1188950 w 2063750"/>
                  <a:gd name="connsiteY76" fmla="*/ 462358 h 1291987"/>
                  <a:gd name="connsiteX77" fmla="*/ 1183602 w 2063750"/>
                  <a:gd name="connsiteY77" fmla="*/ 825816 h 1291987"/>
                  <a:gd name="connsiteX78" fmla="*/ 1272233 w 2063750"/>
                  <a:gd name="connsiteY78" fmla="*/ 825816 h 1291987"/>
                  <a:gd name="connsiteX79" fmla="*/ 1279016 w 2063750"/>
                  <a:gd name="connsiteY79" fmla="*/ 462358 h 1291987"/>
                  <a:gd name="connsiteX80" fmla="*/ 1056396 w 2063750"/>
                  <a:gd name="connsiteY80" fmla="*/ 462358 h 1291987"/>
                  <a:gd name="connsiteX81" fmla="*/ 1056396 w 2063750"/>
                  <a:gd name="connsiteY81" fmla="*/ 825816 h 1291987"/>
                  <a:gd name="connsiteX82" fmla="*/ 1142905 w 2063750"/>
                  <a:gd name="connsiteY82" fmla="*/ 825816 h 1291987"/>
                  <a:gd name="connsiteX83" fmla="*/ 1144950 w 2063750"/>
                  <a:gd name="connsiteY83" fmla="*/ 462358 h 1291987"/>
                  <a:gd name="connsiteX84" fmla="*/ 920219 w 2063750"/>
                  <a:gd name="connsiteY84" fmla="*/ 462358 h 1291987"/>
                  <a:gd name="connsiteX85" fmla="*/ 922264 w 2063750"/>
                  <a:gd name="connsiteY85" fmla="*/ 825816 h 1291987"/>
                  <a:gd name="connsiteX86" fmla="*/ 1010677 w 2063750"/>
                  <a:gd name="connsiteY86" fmla="*/ 825816 h 1291987"/>
                  <a:gd name="connsiteX87" fmla="*/ 1010677 w 2063750"/>
                  <a:gd name="connsiteY87" fmla="*/ 462358 h 1291987"/>
                  <a:gd name="connsiteX88" fmla="*/ 788921 w 2063750"/>
                  <a:gd name="connsiteY88" fmla="*/ 462358 h 1291987"/>
                  <a:gd name="connsiteX89" fmla="*/ 795705 w 2063750"/>
                  <a:gd name="connsiteY89" fmla="*/ 825816 h 1291987"/>
                  <a:gd name="connsiteX90" fmla="*/ 881567 w 2063750"/>
                  <a:gd name="connsiteY90" fmla="*/ 825816 h 1291987"/>
                  <a:gd name="connsiteX91" fmla="*/ 876219 w 2063750"/>
                  <a:gd name="connsiteY91" fmla="*/ 462358 h 1291987"/>
                  <a:gd name="connsiteX92" fmla="*/ 655024 w 2063750"/>
                  <a:gd name="connsiteY92" fmla="*/ 462358 h 1291987"/>
                  <a:gd name="connsiteX93" fmla="*/ 670021 w 2063750"/>
                  <a:gd name="connsiteY93" fmla="*/ 825816 h 1291987"/>
                  <a:gd name="connsiteX94" fmla="*/ 756953 w 2063750"/>
                  <a:gd name="connsiteY94" fmla="*/ 825816 h 1291987"/>
                  <a:gd name="connsiteX95" fmla="*/ 747024 w 2063750"/>
                  <a:gd name="connsiteY95" fmla="*/ 462358 h 1291987"/>
                  <a:gd name="connsiteX96" fmla="*/ 527430 w 2063750"/>
                  <a:gd name="connsiteY96" fmla="*/ 462358 h 1291987"/>
                  <a:gd name="connsiteX97" fmla="*/ 545869 w 2063750"/>
                  <a:gd name="connsiteY97" fmla="*/ 825816 h 1291987"/>
                  <a:gd name="connsiteX98" fmla="*/ 627582 w 2063750"/>
                  <a:gd name="connsiteY98" fmla="*/ 825816 h 1291987"/>
                  <a:gd name="connsiteX99" fmla="*/ 609141 w 2063750"/>
                  <a:gd name="connsiteY99" fmla="*/ 462358 h 1291987"/>
                  <a:gd name="connsiteX100" fmla="*/ 390529 w 2063750"/>
                  <a:gd name="connsiteY100" fmla="*/ 462358 h 1291987"/>
                  <a:gd name="connsiteX101" fmla="*/ 416372 w 2063750"/>
                  <a:gd name="connsiteY101" fmla="*/ 825816 h 1291987"/>
                  <a:gd name="connsiteX102" fmla="*/ 503822 w 2063750"/>
                  <a:gd name="connsiteY102" fmla="*/ 825816 h 1291987"/>
                  <a:gd name="connsiteX103" fmla="*/ 481969 w 2063750"/>
                  <a:gd name="connsiteY103" fmla="*/ 462358 h 1291987"/>
                  <a:gd name="connsiteX104" fmla="*/ 247329 w 2063750"/>
                  <a:gd name="connsiteY104" fmla="*/ 462358 h 1291987"/>
                  <a:gd name="connsiteX105" fmla="*/ 274986 w 2063750"/>
                  <a:gd name="connsiteY105" fmla="*/ 825816 h 1291987"/>
                  <a:gd name="connsiteX106" fmla="*/ 370774 w 2063750"/>
                  <a:gd name="connsiteY106" fmla="*/ 825816 h 1291987"/>
                  <a:gd name="connsiteX107" fmla="*/ 341229 w 2063750"/>
                  <a:gd name="connsiteY107" fmla="*/ 462358 h 1291987"/>
                  <a:gd name="connsiteX108" fmla="*/ 104632 w 2063750"/>
                  <a:gd name="connsiteY108" fmla="*/ 462358 h 1291987"/>
                  <a:gd name="connsiteX109" fmla="*/ 156934 w 2063750"/>
                  <a:gd name="connsiteY109" fmla="*/ 825816 h 1291987"/>
                  <a:gd name="connsiteX110" fmla="*/ 229653 w 2063750"/>
                  <a:gd name="connsiteY110" fmla="*/ 825816 h 1291987"/>
                  <a:gd name="connsiteX111" fmla="*/ 201996 w 2063750"/>
                  <a:gd name="connsiteY111" fmla="*/ 462358 h 1291987"/>
                  <a:gd name="connsiteX112" fmla="*/ 0 w 2063750"/>
                  <a:gd name="connsiteY112" fmla="*/ 0 h 1291987"/>
                  <a:gd name="connsiteX113" fmla="*/ 38099 w 2063750"/>
                  <a:gd name="connsiteY113" fmla="*/ 0 h 1291987"/>
                  <a:gd name="connsiteX114" fmla="*/ 95940 w 2063750"/>
                  <a:gd name="connsiteY114" fmla="*/ 401953 h 1291987"/>
                  <a:gd name="connsiteX115" fmla="*/ 197399 w 2063750"/>
                  <a:gd name="connsiteY115" fmla="*/ 401953 h 1291987"/>
                  <a:gd name="connsiteX116" fmla="*/ 168635 w 2063750"/>
                  <a:gd name="connsiteY116" fmla="*/ 23944 h 1291987"/>
                  <a:gd name="connsiteX117" fmla="*/ 213967 w 2063750"/>
                  <a:gd name="connsiteY117" fmla="*/ 23944 h 1291987"/>
                  <a:gd name="connsiteX118" fmla="*/ 242732 w 2063750"/>
                  <a:gd name="connsiteY118" fmla="*/ 401953 h 1291987"/>
                  <a:gd name="connsiteX119" fmla="*/ 336319 w 2063750"/>
                  <a:gd name="connsiteY119" fmla="*/ 401953 h 1291987"/>
                  <a:gd name="connsiteX120" fmla="*/ 305592 w 2063750"/>
                  <a:gd name="connsiteY120" fmla="*/ 23946 h 1291987"/>
                  <a:gd name="connsiteX121" fmla="*/ 359355 w 2063750"/>
                  <a:gd name="connsiteY121" fmla="*/ 23946 h 1291987"/>
                  <a:gd name="connsiteX122" fmla="*/ 386233 w 2063750"/>
                  <a:gd name="connsiteY122" fmla="*/ 401953 h 1291987"/>
                  <a:gd name="connsiteX123" fmla="*/ 478337 w 2063750"/>
                  <a:gd name="connsiteY123" fmla="*/ 401953 h 1291987"/>
                  <a:gd name="connsiteX124" fmla="*/ 455610 w 2063750"/>
                  <a:gd name="connsiteY124" fmla="*/ 23946 h 1291987"/>
                  <a:gd name="connsiteX125" fmla="*/ 505187 w 2063750"/>
                  <a:gd name="connsiteY125" fmla="*/ 23946 h 1291987"/>
                  <a:gd name="connsiteX126" fmla="*/ 524365 w 2063750"/>
                  <a:gd name="connsiteY126" fmla="*/ 401953 h 1291987"/>
                  <a:gd name="connsiteX127" fmla="*/ 606076 w 2063750"/>
                  <a:gd name="connsiteY127" fmla="*/ 401953 h 1291987"/>
                  <a:gd name="connsiteX128" fmla="*/ 586897 w 2063750"/>
                  <a:gd name="connsiteY128" fmla="*/ 23945 h 1291987"/>
                  <a:gd name="connsiteX129" fmla="*/ 636934 w 2063750"/>
                  <a:gd name="connsiteY129" fmla="*/ 23945 h 1291987"/>
                  <a:gd name="connsiteX130" fmla="*/ 652531 w 2063750"/>
                  <a:gd name="connsiteY130" fmla="*/ 401953 h 1291987"/>
                  <a:gd name="connsiteX131" fmla="*/ 745374 w 2063750"/>
                  <a:gd name="connsiteY131" fmla="*/ 401953 h 1291987"/>
                  <a:gd name="connsiteX132" fmla="*/ 735048 w 2063750"/>
                  <a:gd name="connsiteY132" fmla="*/ 23946 h 1291987"/>
                  <a:gd name="connsiteX133" fmla="*/ 780739 w 2063750"/>
                  <a:gd name="connsiteY133" fmla="*/ 23946 h 1291987"/>
                  <a:gd name="connsiteX134" fmla="*/ 787794 w 2063750"/>
                  <a:gd name="connsiteY134" fmla="*/ 401953 h 1291987"/>
                  <a:gd name="connsiteX135" fmla="*/ 875330 w 2063750"/>
                  <a:gd name="connsiteY135" fmla="*/ 401953 h 1291987"/>
                  <a:gd name="connsiteX136" fmla="*/ 869769 w 2063750"/>
                  <a:gd name="connsiteY136" fmla="*/ 23947 h 1291987"/>
                  <a:gd name="connsiteX137" fmla="*/ 917753 w 2063750"/>
                  <a:gd name="connsiteY137" fmla="*/ 23947 h 1291987"/>
                  <a:gd name="connsiteX138" fmla="*/ 919880 w 2063750"/>
                  <a:gd name="connsiteY138" fmla="*/ 401953 h 1291987"/>
                  <a:gd name="connsiteX139" fmla="*/ 1010677 w 2063750"/>
                  <a:gd name="connsiteY139" fmla="*/ 401953 h 1291987"/>
                  <a:gd name="connsiteX140" fmla="*/ 1010677 w 2063750"/>
                  <a:gd name="connsiteY140" fmla="*/ 7618 h 1291987"/>
                  <a:gd name="connsiteX141" fmla="*/ 1056396 w 2063750"/>
                  <a:gd name="connsiteY141" fmla="*/ 7618 h 1291987"/>
                  <a:gd name="connsiteX142" fmla="*/ 1056396 w 2063750"/>
                  <a:gd name="connsiteY142" fmla="*/ 401953 h 1291987"/>
                  <a:gd name="connsiteX143" fmla="*/ 1145290 w 2063750"/>
                  <a:gd name="connsiteY143" fmla="*/ 401953 h 1291987"/>
                  <a:gd name="connsiteX144" fmla="*/ 1147416 w 2063750"/>
                  <a:gd name="connsiteY144" fmla="*/ 23947 h 1291987"/>
                  <a:gd name="connsiteX145" fmla="*/ 1195400 w 2063750"/>
                  <a:gd name="connsiteY145" fmla="*/ 23947 h 1291987"/>
                  <a:gd name="connsiteX146" fmla="*/ 1189839 w 2063750"/>
                  <a:gd name="connsiteY146" fmla="*/ 401953 h 1291987"/>
                  <a:gd name="connsiteX147" fmla="*/ 1280144 w 2063750"/>
                  <a:gd name="connsiteY147" fmla="*/ 401953 h 1291987"/>
                  <a:gd name="connsiteX148" fmla="*/ 1287199 w 2063750"/>
                  <a:gd name="connsiteY148" fmla="*/ 23946 h 1291987"/>
                  <a:gd name="connsiteX149" fmla="*/ 1332889 w 2063750"/>
                  <a:gd name="connsiteY149" fmla="*/ 23946 h 1291987"/>
                  <a:gd name="connsiteX150" fmla="*/ 1322563 w 2063750"/>
                  <a:gd name="connsiteY150" fmla="*/ 401953 h 1291987"/>
                  <a:gd name="connsiteX151" fmla="*/ 1415491 w 2063750"/>
                  <a:gd name="connsiteY151" fmla="*/ 401953 h 1291987"/>
                  <a:gd name="connsiteX152" fmla="*/ 1431088 w 2063750"/>
                  <a:gd name="connsiteY152" fmla="*/ 23945 h 1291987"/>
                  <a:gd name="connsiteX153" fmla="*/ 1481125 w 2063750"/>
                  <a:gd name="connsiteY153" fmla="*/ 23945 h 1291987"/>
                  <a:gd name="connsiteX154" fmla="*/ 1461946 w 2063750"/>
                  <a:gd name="connsiteY154" fmla="*/ 401953 h 1291987"/>
                  <a:gd name="connsiteX155" fmla="*/ 1548601 w 2063750"/>
                  <a:gd name="connsiteY155" fmla="*/ 401953 h 1291987"/>
                  <a:gd name="connsiteX156" fmla="*/ 1567779 w 2063750"/>
                  <a:gd name="connsiteY156" fmla="*/ 23946 h 1291987"/>
                  <a:gd name="connsiteX157" fmla="*/ 1617355 w 2063750"/>
                  <a:gd name="connsiteY157" fmla="*/ 23946 h 1291987"/>
                  <a:gd name="connsiteX158" fmla="*/ 1594628 w 2063750"/>
                  <a:gd name="connsiteY158" fmla="*/ 401953 h 1291987"/>
                  <a:gd name="connsiteX159" fmla="*/ 1687041 w 2063750"/>
                  <a:gd name="connsiteY159" fmla="*/ 401953 h 1291987"/>
                  <a:gd name="connsiteX160" fmla="*/ 1713919 w 2063750"/>
                  <a:gd name="connsiteY160" fmla="*/ 23946 h 1291987"/>
                  <a:gd name="connsiteX161" fmla="*/ 1767682 w 2063750"/>
                  <a:gd name="connsiteY161" fmla="*/ 23946 h 1291987"/>
                  <a:gd name="connsiteX162" fmla="*/ 1736955 w 2063750"/>
                  <a:gd name="connsiteY162" fmla="*/ 401953 h 1291987"/>
                  <a:gd name="connsiteX163" fmla="*/ 1821016 w 2063750"/>
                  <a:gd name="connsiteY163" fmla="*/ 401953 h 1291987"/>
                  <a:gd name="connsiteX164" fmla="*/ 1849781 w 2063750"/>
                  <a:gd name="connsiteY164" fmla="*/ 23945 h 1291987"/>
                  <a:gd name="connsiteX165" fmla="*/ 1895113 w 2063750"/>
                  <a:gd name="connsiteY165" fmla="*/ 23945 h 1291987"/>
                  <a:gd name="connsiteX166" fmla="*/ 1866348 w 2063750"/>
                  <a:gd name="connsiteY166" fmla="*/ 401953 h 1291987"/>
                  <a:gd name="connsiteX167" fmla="*/ 1967808 w 2063750"/>
                  <a:gd name="connsiteY167" fmla="*/ 401953 h 1291987"/>
                  <a:gd name="connsiteX168" fmla="*/ 2025649 w 2063750"/>
                  <a:gd name="connsiteY168" fmla="*/ 0 h 1291987"/>
                  <a:gd name="connsiteX169" fmla="*/ 2063750 w 2063750"/>
                  <a:gd name="connsiteY169" fmla="*/ 0 h 1291987"/>
                  <a:gd name="connsiteX170" fmla="*/ 1885331 w 2063750"/>
                  <a:gd name="connsiteY170" fmla="*/ 1239878 h 1291987"/>
                  <a:gd name="connsiteX171" fmla="*/ 1886347 w 2063750"/>
                  <a:gd name="connsiteY171" fmla="*/ 1240894 h 1291987"/>
                  <a:gd name="connsiteX172" fmla="*/ 1886347 w 2063750"/>
                  <a:gd name="connsiteY172" fmla="*/ 1262678 h 1291987"/>
                  <a:gd name="connsiteX173" fmla="*/ 1857038 w 2063750"/>
                  <a:gd name="connsiteY173" fmla="*/ 1291987 h 1291987"/>
                  <a:gd name="connsiteX174" fmla="*/ 206710 w 2063750"/>
                  <a:gd name="connsiteY174" fmla="*/ 1291987 h 1291987"/>
                  <a:gd name="connsiteX175" fmla="*/ 177401 w 2063750"/>
                  <a:gd name="connsiteY175" fmla="*/ 1262678 h 1291987"/>
                  <a:gd name="connsiteX176" fmla="*/ 177401 w 2063750"/>
                  <a:gd name="connsiteY176" fmla="*/ 1240894 h 1291987"/>
                  <a:gd name="connsiteX177" fmla="*/ 178419 w 2063750"/>
                  <a:gd name="connsiteY177" fmla="*/ 1239877 h 1291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</a:cxnLst>
                <a:rect l="l" t="t" r="r" b="b"/>
                <a:pathLst>
                  <a:path w="2063750" h="1291987">
                    <a:moveTo>
                      <a:pt x="1829196" y="890189"/>
                    </a:moveTo>
                    <a:lnTo>
                      <a:pt x="1802927" y="1235390"/>
                    </a:lnTo>
                    <a:lnTo>
                      <a:pt x="1847876" y="1235390"/>
                    </a:lnTo>
                    <a:lnTo>
                      <a:pt x="1897551" y="890189"/>
                    </a:lnTo>
                    <a:close/>
                    <a:moveTo>
                      <a:pt x="1697268" y="890189"/>
                    </a:moveTo>
                    <a:lnTo>
                      <a:pt x="1669207" y="1235390"/>
                    </a:lnTo>
                    <a:lnTo>
                      <a:pt x="1757595" y="1235390"/>
                    </a:lnTo>
                    <a:lnTo>
                      <a:pt x="1783864" y="890189"/>
                    </a:lnTo>
                    <a:close/>
                    <a:moveTo>
                      <a:pt x="1565273" y="890189"/>
                    </a:moveTo>
                    <a:lnTo>
                      <a:pt x="1544518" y="1235390"/>
                    </a:lnTo>
                    <a:lnTo>
                      <a:pt x="1627779" y="1235390"/>
                    </a:lnTo>
                    <a:lnTo>
                      <a:pt x="1652325" y="890189"/>
                    </a:lnTo>
                    <a:close/>
                    <a:moveTo>
                      <a:pt x="1437174" y="890189"/>
                    </a:moveTo>
                    <a:lnTo>
                      <a:pt x="1419659" y="1235390"/>
                    </a:lnTo>
                    <a:lnTo>
                      <a:pt x="1506316" y="1235390"/>
                    </a:lnTo>
                    <a:lnTo>
                      <a:pt x="1523830" y="890189"/>
                    </a:lnTo>
                    <a:close/>
                    <a:moveTo>
                      <a:pt x="1309226" y="890189"/>
                    </a:moveTo>
                    <a:lnTo>
                      <a:pt x="1299796" y="1235390"/>
                    </a:lnTo>
                    <a:lnTo>
                      <a:pt x="1381101" y="1235390"/>
                    </a:lnTo>
                    <a:lnTo>
                      <a:pt x="1395345" y="890189"/>
                    </a:lnTo>
                    <a:close/>
                    <a:moveTo>
                      <a:pt x="1182655" y="890189"/>
                    </a:moveTo>
                    <a:lnTo>
                      <a:pt x="1177576" y="1235390"/>
                    </a:lnTo>
                    <a:lnTo>
                      <a:pt x="1264588" y="1235390"/>
                    </a:lnTo>
                    <a:lnTo>
                      <a:pt x="1271031" y="890189"/>
                    </a:lnTo>
                    <a:close/>
                    <a:moveTo>
                      <a:pt x="1056396" y="890189"/>
                    </a:moveTo>
                    <a:lnTo>
                      <a:pt x="1056396" y="1235390"/>
                    </a:lnTo>
                    <a:lnTo>
                      <a:pt x="1140601" y="1235390"/>
                    </a:lnTo>
                    <a:lnTo>
                      <a:pt x="1142543" y="890189"/>
                    </a:lnTo>
                    <a:close/>
                    <a:moveTo>
                      <a:pt x="922626" y="890189"/>
                    </a:moveTo>
                    <a:lnTo>
                      <a:pt x="924568" y="1235390"/>
                    </a:lnTo>
                    <a:lnTo>
                      <a:pt x="1010677" y="1235390"/>
                    </a:lnTo>
                    <a:lnTo>
                      <a:pt x="1010677" y="890189"/>
                    </a:lnTo>
                    <a:close/>
                    <a:moveTo>
                      <a:pt x="796906" y="890189"/>
                    </a:moveTo>
                    <a:lnTo>
                      <a:pt x="803349" y="1235390"/>
                    </a:lnTo>
                    <a:lnTo>
                      <a:pt x="887593" y="1235390"/>
                    </a:lnTo>
                    <a:lnTo>
                      <a:pt x="882514" y="890189"/>
                    </a:lnTo>
                    <a:close/>
                    <a:moveTo>
                      <a:pt x="672677" y="890189"/>
                    </a:moveTo>
                    <a:lnTo>
                      <a:pt x="686921" y="1235390"/>
                    </a:lnTo>
                    <a:lnTo>
                      <a:pt x="768141" y="1235390"/>
                    </a:lnTo>
                    <a:lnTo>
                      <a:pt x="758711" y="890189"/>
                    </a:lnTo>
                    <a:close/>
                    <a:moveTo>
                      <a:pt x="549135" y="890189"/>
                    </a:moveTo>
                    <a:lnTo>
                      <a:pt x="566649" y="1235390"/>
                    </a:lnTo>
                    <a:lnTo>
                      <a:pt x="648363" y="1235390"/>
                    </a:lnTo>
                    <a:lnTo>
                      <a:pt x="630848" y="890189"/>
                    </a:lnTo>
                    <a:close/>
                    <a:moveTo>
                      <a:pt x="420950" y="890189"/>
                    </a:moveTo>
                    <a:lnTo>
                      <a:pt x="445495" y="1235390"/>
                    </a:lnTo>
                    <a:lnTo>
                      <a:pt x="528447" y="1235390"/>
                    </a:lnTo>
                    <a:lnTo>
                      <a:pt x="507692" y="890189"/>
                    </a:lnTo>
                    <a:close/>
                    <a:moveTo>
                      <a:pt x="279884" y="890189"/>
                    </a:moveTo>
                    <a:lnTo>
                      <a:pt x="306153" y="1235390"/>
                    </a:lnTo>
                    <a:lnTo>
                      <a:pt x="404067" y="1235390"/>
                    </a:lnTo>
                    <a:lnTo>
                      <a:pt x="376006" y="890189"/>
                    </a:lnTo>
                    <a:close/>
                    <a:moveTo>
                      <a:pt x="166198" y="890189"/>
                    </a:moveTo>
                    <a:lnTo>
                      <a:pt x="215872" y="1235390"/>
                    </a:lnTo>
                    <a:lnTo>
                      <a:pt x="260820" y="1235390"/>
                    </a:lnTo>
                    <a:lnTo>
                      <a:pt x="234552" y="890189"/>
                    </a:lnTo>
                    <a:close/>
                    <a:moveTo>
                      <a:pt x="1861752" y="462358"/>
                    </a:moveTo>
                    <a:lnTo>
                      <a:pt x="1834094" y="825816"/>
                    </a:lnTo>
                    <a:lnTo>
                      <a:pt x="1906814" y="825816"/>
                    </a:lnTo>
                    <a:lnTo>
                      <a:pt x="1959116" y="462358"/>
                    </a:lnTo>
                    <a:close/>
                    <a:moveTo>
                      <a:pt x="1732045" y="462358"/>
                    </a:moveTo>
                    <a:lnTo>
                      <a:pt x="1702500" y="825816"/>
                    </a:lnTo>
                    <a:lnTo>
                      <a:pt x="1788762" y="825816"/>
                    </a:lnTo>
                    <a:lnTo>
                      <a:pt x="1816420" y="462358"/>
                    </a:lnTo>
                    <a:close/>
                    <a:moveTo>
                      <a:pt x="1590996" y="462358"/>
                    </a:moveTo>
                    <a:lnTo>
                      <a:pt x="1569143" y="825816"/>
                    </a:lnTo>
                    <a:lnTo>
                      <a:pt x="1656902" y="825816"/>
                    </a:lnTo>
                    <a:lnTo>
                      <a:pt x="1682746" y="462358"/>
                    </a:lnTo>
                    <a:close/>
                    <a:moveTo>
                      <a:pt x="1458881" y="462358"/>
                    </a:moveTo>
                    <a:lnTo>
                      <a:pt x="1440440" y="825816"/>
                    </a:lnTo>
                    <a:lnTo>
                      <a:pt x="1527096" y="825816"/>
                    </a:lnTo>
                    <a:lnTo>
                      <a:pt x="1545536" y="462358"/>
                    </a:lnTo>
                    <a:close/>
                    <a:moveTo>
                      <a:pt x="1320913" y="462358"/>
                    </a:moveTo>
                    <a:lnTo>
                      <a:pt x="1310984" y="825816"/>
                    </a:lnTo>
                    <a:lnTo>
                      <a:pt x="1398001" y="825816"/>
                    </a:lnTo>
                    <a:lnTo>
                      <a:pt x="1412998" y="462358"/>
                    </a:lnTo>
                    <a:close/>
                    <a:moveTo>
                      <a:pt x="1188950" y="462358"/>
                    </a:moveTo>
                    <a:lnTo>
                      <a:pt x="1183602" y="825816"/>
                    </a:lnTo>
                    <a:lnTo>
                      <a:pt x="1272233" y="825816"/>
                    </a:lnTo>
                    <a:lnTo>
                      <a:pt x="1279016" y="462358"/>
                    </a:lnTo>
                    <a:close/>
                    <a:moveTo>
                      <a:pt x="1056396" y="462358"/>
                    </a:moveTo>
                    <a:lnTo>
                      <a:pt x="1056396" y="825816"/>
                    </a:lnTo>
                    <a:lnTo>
                      <a:pt x="1142905" y="825816"/>
                    </a:lnTo>
                    <a:lnTo>
                      <a:pt x="1144950" y="462358"/>
                    </a:lnTo>
                    <a:close/>
                    <a:moveTo>
                      <a:pt x="920219" y="462358"/>
                    </a:moveTo>
                    <a:lnTo>
                      <a:pt x="922264" y="825816"/>
                    </a:lnTo>
                    <a:lnTo>
                      <a:pt x="1010677" y="825816"/>
                    </a:lnTo>
                    <a:lnTo>
                      <a:pt x="1010677" y="462358"/>
                    </a:lnTo>
                    <a:close/>
                    <a:moveTo>
                      <a:pt x="788921" y="462358"/>
                    </a:moveTo>
                    <a:lnTo>
                      <a:pt x="795705" y="825816"/>
                    </a:lnTo>
                    <a:lnTo>
                      <a:pt x="881567" y="825816"/>
                    </a:lnTo>
                    <a:lnTo>
                      <a:pt x="876219" y="462358"/>
                    </a:lnTo>
                    <a:close/>
                    <a:moveTo>
                      <a:pt x="655024" y="462358"/>
                    </a:moveTo>
                    <a:lnTo>
                      <a:pt x="670021" y="825816"/>
                    </a:lnTo>
                    <a:lnTo>
                      <a:pt x="756953" y="825816"/>
                    </a:lnTo>
                    <a:lnTo>
                      <a:pt x="747024" y="462358"/>
                    </a:lnTo>
                    <a:close/>
                    <a:moveTo>
                      <a:pt x="527430" y="462358"/>
                    </a:moveTo>
                    <a:lnTo>
                      <a:pt x="545869" y="825816"/>
                    </a:lnTo>
                    <a:lnTo>
                      <a:pt x="627582" y="825816"/>
                    </a:lnTo>
                    <a:lnTo>
                      <a:pt x="609141" y="462358"/>
                    </a:lnTo>
                    <a:close/>
                    <a:moveTo>
                      <a:pt x="390529" y="462358"/>
                    </a:moveTo>
                    <a:lnTo>
                      <a:pt x="416372" y="825816"/>
                    </a:lnTo>
                    <a:lnTo>
                      <a:pt x="503822" y="825816"/>
                    </a:lnTo>
                    <a:lnTo>
                      <a:pt x="481969" y="462358"/>
                    </a:lnTo>
                    <a:close/>
                    <a:moveTo>
                      <a:pt x="247329" y="462358"/>
                    </a:moveTo>
                    <a:lnTo>
                      <a:pt x="274986" y="825816"/>
                    </a:lnTo>
                    <a:lnTo>
                      <a:pt x="370774" y="825816"/>
                    </a:lnTo>
                    <a:lnTo>
                      <a:pt x="341229" y="462358"/>
                    </a:lnTo>
                    <a:close/>
                    <a:moveTo>
                      <a:pt x="104632" y="462358"/>
                    </a:moveTo>
                    <a:lnTo>
                      <a:pt x="156934" y="825816"/>
                    </a:lnTo>
                    <a:lnTo>
                      <a:pt x="229653" y="825816"/>
                    </a:lnTo>
                    <a:lnTo>
                      <a:pt x="201996" y="462358"/>
                    </a:lnTo>
                    <a:close/>
                    <a:moveTo>
                      <a:pt x="0" y="0"/>
                    </a:moveTo>
                    <a:lnTo>
                      <a:pt x="38099" y="0"/>
                    </a:lnTo>
                    <a:lnTo>
                      <a:pt x="95940" y="401953"/>
                    </a:lnTo>
                    <a:lnTo>
                      <a:pt x="197399" y="401953"/>
                    </a:lnTo>
                    <a:lnTo>
                      <a:pt x="168635" y="23944"/>
                    </a:lnTo>
                    <a:lnTo>
                      <a:pt x="213967" y="23944"/>
                    </a:lnTo>
                    <a:lnTo>
                      <a:pt x="242732" y="401953"/>
                    </a:lnTo>
                    <a:lnTo>
                      <a:pt x="336319" y="401953"/>
                    </a:lnTo>
                    <a:lnTo>
                      <a:pt x="305592" y="23946"/>
                    </a:lnTo>
                    <a:lnTo>
                      <a:pt x="359355" y="23946"/>
                    </a:lnTo>
                    <a:lnTo>
                      <a:pt x="386233" y="401953"/>
                    </a:lnTo>
                    <a:lnTo>
                      <a:pt x="478337" y="401953"/>
                    </a:lnTo>
                    <a:lnTo>
                      <a:pt x="455610" y="23946"/>
                    </a:lnTo>
                    <a:lnTo>
                      <a:pt x="505187" y="23946"/>
                    </a:lnTo>
                    <a:lnTo>
                      <a:pt x="524365" y="401953"/>
                    </a:lnTo>
                    <a:lnTo>
                      <a:pt x="606076" y="401953"/>
                    </a:lnTo>
                    <a:lnTo>
                      <a:pt x="586897" y="23945"/>
                    </a:lnTo>
                    <a:lnTo>
                      <a:pt x="636934" y="23945"/>
                    </a:lnTo>
                    <a:lnTo>
                      <a:pt x="652531" y="401953"/>
                    </a:lnTo>
                    <a:lnTo>
                      <a:pt x="745374" y="401953"/>
                    </a:lnTo>
                    <a:lnTo>
                      <a:pt x="735048" y="23946"/>
                    </a:lnTo>
                    <a:lnTo>
                      <a:pt x="780739" y="23946"/>
                    </a:lnTo>
                    <a:lnTo>
                      <a:pt x="787794" y="401953"/>
                    </a:lnTo>
                    <a:lnTo>
                      <a:pt x="875330" y="401953"/>
                    </a:lnTo>
                    <a:lnTo>
                      <a:pt x="869769" y="23947"/>
                    </a:lnTo>
                    <a:lnTo>
                      <a:pt x="917753" y="23947"/>
                    </a:lnTo>
                    <a:lnTo>
                      <a:pt x="919880" y="401953"/>
                    </a:lnTo>
                    <a:lnTo>
                      <a:pt x="1010677" y="401953"/>
                    </a:lnTo>
                    <a:lnTo>
                      <a:pt x="1010677" y="7618"/>
                    </a:lnTo>
                    <a:lnTo>
                      <a:pt x="1056396" y="7618"/>
                    </a:lnTo>
                    <a:lnTo>
                      <a:pt x="1056396" y="401953"/>
                    </a:lnTo>
                    <a:lnTo>
                      <a:pt x="1145290" y="401953"/>
                    </a:lnTo>
                    <a:lnTo>
                      <a:pt x="1147416" y="23947"/>
                    </a:lnTo>
                    <a:lnTo>
                      <a:pt x="1195400" y="23947"/>
                    </a:lnTo>
                    <a:lnTo>
                      <a:pt x="1189839" y="401953"/>
                    </a:lnTo>
                    <a:lnTo>
                      <a:pt x="1280144" y="401953"/>
                    </a:lnTo>
                    <a:lnTo>
                      <a:pt x="1287199" y="23946"/>
                    </a:lnTo>
                    <a:lnTo>
                      <a:pt x="1332889" y="23946"/>
                    </a:lnTo>
                    <a:lnTo>
                      <a:pt x="1322563" y="401953"/>
                    </a:lnTo>
                    <a:lnTo>
                      <a:pt x="1415491" y="401953"/>
                    </a:lnTo>
                    <a:lnTo>
                      <a:pt x="1431088" y="23945"/>
                    </a:lnTo>
                    <a:lnTo>
                      <a:pt x="1481125" y="23945"/>
                    </a:lnTo>
                    <a:lnTo>
                      <a:pt x="1461946" y="401953"/>
                    </a:lnTo>
                    <a:lnTo>
                      <a:pt x="1548601" y="401953"/>
                    </a:lnTo>
                    <a:lnTo>
                      <a:pt x="1567779" y="23946"/>
                    </a:lnTo>
                    <a:lnTo>
                      <a:pt x="1617355" y="23946"/>
                    </a:lnTo>
                    <a:lnTo>
                      <a:pt x="1594628" y="401953"/>
                    </a:lnTo>
                    <a:lnTo>
                      <a:pt x="1687041" y="401953"/>
                    </a:lnTo>
                    <a:lnTo>
                      <a:pt x="1713919" y="23946"/>
                    </a:lnTo>
                    <a:lnTo>
                      <a:pt x="1767682" y="23946"/>
                    </a:lnTo>
                    <a:lnTo>
                      <a:pt x="1736955" y="401953"/>
                    </a:lnTo>
                    <a:lnTo>
                      <a:pt x="1821016" y="401953"/>
                    </a:lnTo>
                    <a:lnTo>
                      <a:pt x="1849781" y="23945"/>
                    </a:lnTo>
                    <a:lnTo>
                      <a:pt x="1895113" y="23945"/>
                    </a:lnTo>
                    <a:lnTo>
                      <a:pt x="1866348" y="401953"/>
                    </a:lnTo>
                    <a:lnTo>
                      <a:pt x="1967808" y="401953"/>
                    </a:lnTo>
                    <a:lnTo>
                      <a:pt x="2025649" y="0"/>
                    </a:lnTo>
                    <a:lnTo>
                      <a:pt x="2063750" y="0"/>
                    </a:lnTo>
                    <a:lnTo>
                      <a:pt x="1885331" y="1239878"/>
                    </a:lnTo>
                    <a:lnTo>
                      <a:pt x="1886347" y="1240894"/>
                    </a:lnTo>
                    <a:lnTo>
                      <a:pt x="1886347" y="1262678"/>
                    </a:lnTo>
                    <a:cubicBezTo>
                      <a:pt x="1886347" y="1278865"/>
                      <a:pt x="1873225" y="1291987"/>
                      <a:pt x="1857038" y="1291987"/>
                    </a:cubicBezTo>
                    <a:lnTo>
                      <a:pt x="206710" y="1291987"/>
                    </a:lnTo>
                    <a:cubicBezTo>
                      <a:pt x="190523" y="1291987"/>
                      <a:pt x="177401" y="1278865"/>
                      <a:pt x="177401" y="1262678"/>
                    </a:cubicBezTo>
                    <a:lnTo>
                      <a:pt x="177401" y="1240894"/>
                    </a:lnTo>
                    <a:lnTo>
                      <a:pt x="178419" y="123987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308135A4-FB84-410E-9DC9-3159F1757FFA}"/>
                  </a:ext>
                </a:extLst>
              </p:cNvPr>
              <p:cNvGrpSpPr/>
              <p:nvPr/>
            </p:nvGrpSpPr>
            <p:grpSpPr>
              <a:xfrm>
                <a:off x="4077492" y="1852160"/>
                <a:ext cx="2196309" cy="164682"/>
                <a:chOff x="4077492" y="1852160"/>
                <a:chExt cx="2196309" cy="164682"/>
              </a:xfrm>
              <a:grpFill/>
            </p:grpSpPr>
            <p:grpSp>
              <p:nvGrpSpPr>
                <p:cNvPr id="444" name="グループ化 443">
                  <a:extLst>
                    <a:ext uri="{FF2B5EF4-FFF2-40B4-BE49-F238E27FC236}">
                      <a16:creationId xmlns:a16="http://schemas.microsoft.com/office/drawing/2014/main" id="{FCB9C2B1-1586-42E7-B755-12F8AEEA6B7D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AA302CEC-6710-4B36-A081-76AEADC96999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0" name="四角形: 角を丸くする 449">
                    <a:extLst>
                      <a:ext uri="{FF2B5EF4-FFF2-40B4-BE49-F238E27FC236}">
                        <a16:creationId xmlns:a16="http://schemas.microsoft.com/office/drawing/2014/main" id="{CA4077D3-73DA-4A69-92E4-5B9DAE00ED07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45" name="グループ化 444">
                  <a:extLst>
                    <a:ext uri="{FF2B5EF4-FFF2-40B4-BE49-F238E27FC236}">
                      <a16:creationId xmlns:a16="http://schemas.microsoft.com/office/drawing/2014/main" id="{4B7F22B4-AC88-43E9-A509-94296FFE0547}"/>
                    </a:ext>
                  </a:extLst>
                </p:cNvPr>
                <p:cNvGrpSpPr/>
                <p:nvPr/>
              </p:nvGrpSpPr>
              <p:grpSpPr>
                <a:xfrm flipH="1">
                  <a:off x="5425281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447" name="フリーフォーム: 図形 446">
                    <a:extLst>
                      <a:ext uri="{FF2B5EF4-FFF2-40B4-BE49-F238E27FC236}">
                        <a16:creationId xmlns:a16="http://schemas.microsoft.com/office/drawing/2014/main" id="{95D8A0A6-F7A0-461A-9F13-18E2382F56A0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8" name="四角形: 角を丸くする 447">
                    <a:extLst>
                      <a:ext uri="{FF2B5EF4-FFF2-40B4-BE49-F238E27FC236}">
                        <a16:creationId xmlns:a16="http://schemas.microsoft.com/office/drawing/2014/main" id="{016DF6C6-10CE-42E5-960E-46D89DC07213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6" name="四角形: 角を丸くする 445">
                  <a:extLst>
                    <a:ext uri="{FF2B5EF4-FFF2-40B4-BE49-F238E27FC236}">
                      <a16:creationId xmlns:a16="http://schemas.microsoft.com/office/drawing/2014/main" id="{35FD2A7E-E9CF-402F-9ABB-AC709554F7F8}"/>
                    </a:ext>
                  </a:extLst>
                </p:cNvPr>
                <p:cNvSpPr/>
                <p:nvPr/>
              </p:nvSpPr>
              <p:spPr>
                <a:xfrm>
                  <a:off x="4102100" y="1946514"/>
                  <a:ext cx="2152650" cy="7032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45B98FBB-03B5-4BE1-9EA7-4FF982AF8AE2}"/>
              </a:ext>
            </a:extLst>
          </p:cNvPr>
          <p:cNvGrpSpPr/>
          <p:nvPr/>
        </p:nvGrpSpPr>
        <p:grpSpPr>
          <a:xfrm>
            <a:off x="3860777" y="4425090"/>
            <a:ext cx="2196309" cy="1937716"/>
            <a:chOff x="3860777" y="4486050"/>
            <a:chExt cx="2196309" cy="1937716"/>
          </a:xfrm>
        </p:grpSpPr>
        <p:grpSp>
          <p:nvGrpSpPr>
            <p:cNvPr id="1081" name="グループ化 1080">
              <a:extLst>
                <a:ext uri="{FF2B5EF4-FFF2-40B4-BE49-F238E27FC236}">
                  <a16:creationId xmlns:a16="http://schemas.microsoft.com/office/drawing/2014/main" id="{80BF88F3-576E-4308-B4E5-2ACAB7CC9DC4}"/>
                </a:ext>
              </a:extLst>
            </p:cNvPr>
            <p:cNvGrpSpPr/>
            <p:nvPr/>
          </p:nvGrpSpPr>
          <p:grpSpPr>
            <a:xfrm rot="1265468">
              <a:off x="5182068" y="4922506"/>
              <a:ext cx="595108" cy="777932"/>
              <a:chOff x="4422801" y="671050"/>
              <a:chExt cx="787333" cy="1029210"/>
            </a:xfrm>
            <a:solidFill>
              <a:srgbClr val="FFC000"/>
            </a:solidFill>
          </p:grpSpPr>
          <p:sp>
            <p:nvSpPr>
              <p:cNvPr id="1082" name="正方形/長方形 1081">
                <a:extLst>
                  <a:ext uri="{FF2B5EF4-FFF2-40B4-BE49-F238E27FC236}">
                    <a16:creationId xmlns:a16="http://schemas.microsoft.com/office/drawing/2014/main" id="{98190873-B73E-48E5-AD70-9AAD04951BD1}"/>
                  </a:ext>
                </a:extLst>
              </p:cNvPr>
              <p:cNvSpPr/>
              <p:nvPr/>
            </p:nvSpPr>
            <p:spPr>
              <a:xfrm>
                <a:off x="4491381" y="671050"/>
                <a:ext cx="718753" cy="10292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正方形/長方形 1084">
                <a:extLst>
                  <a:ext uri="{FF2B5EF4-FFF2-40B4-BE49-F238E27FC236}">
                    <a16:creationId xmlns:a16="http://schemas.microsoft.com/office/drawing/2014/main" id="{572514E0-58B6-425D-BD94-5AA048721979}"/>
                  </a:ext>
                </a:extLst>
              </p:cNvPr>
              <p:cNvSpPr/>
              <p:nvPr/>
            </p:nvSpPr>
            <p:spPr>
              <a:xfrm>
                <a:off x="4422801" y="671050"/>
                <a:ext cx="718753" cy="10292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正方形/長方形 1085">
                <a:extLst>
                  <a:ext uri="{FF2B5EF4-FFF2-40B4-BE49-F238E27FC236}">
                    <a16:creationId xmlns:a16="http://schemas.microsoft.com/office/drawing/2014/main" id="{C2B9273D-8622-4F9A-AC5E-7D997EABAE28}"/>
                  </a:ext>
                </a:extLst>
              </p:cNvPr>
              <p:cNvSpPr/>
              <p:nvPr/>
            </p:nvSpPr>
            <p:spPr>
              <a:xfrm>
                <a:off x="4422801" y="955641"/>
                <a:ext cx="718753" cy="46729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正方形/長方形 1086">
                <a:extLst>
                  <a:ext uri="{FF2B5EF4-FFF2-40B4-BE49-F238E27FC236}">
                    <a16:creationId xmlns:a16="http://schemas.microsoft.com/office/drawing/2014/main" id="{8610CFB5-F4EB-42AD-927D-D22E49013C83}"/>
                  </a:ext>
                </a:extLst>
              </p:cNvPr>
              <p:cNvSpPr/>
              <p:nvPr/>
            </p:nvSpPr>
            <p:spPr>
              <a:xfrm rot="1800000">
                <a:off x="4509899" y="1085297"/>
                <a:ext cx="170744" cy="18472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正方形/長方形 1087">
                <a:extLst>
                  <a:ext uri="{FF2B5EF4-FFF2-40B4-BE49-F238E27FC236}">
                    <a16:creationId xmlns:a16="http://schemas.microsoft.com/office/drawing/2014/main" id="{9260D877-3774-49C8-B568-50E8C83297C3}"/>
                  </a:ext>
                </a:extLst>
              </p:cNvPr>
              <p:cNvSpPr/>
              <p:nvPr/>
            </p:nvSpPr>
            <p:spPr>
              <a:xfrm rot="1800000">
                <a:off x="4671824" y="1091646"/>
                <a:ext cx="170744" cy="18472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正方形/長方形 1088">
                <a:extLst>
                  <a:ext uri="{FF2B5EF4-FFF2-40B4-BE49-F238E27FC236}">
                    <a16:creationId xmlns:a16="http://schemas.microsoft.com/office/drawing/2014/main" id="{A3381015-AAB1-4499-8BB6-359CFF37CD5D}"/>
                  </a:ext>
                </a:extLst>
              </p:cNvPr>
              <p:cNvSpPr/>
              <p:nvPr/>
            </p:nvSpPr>
            <p:spPr>
              <a:xfrm rot="1800000">
                <a:off x="4830574" y="1091646"/>
                <a:ext cx="170744" cy="18472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63957779-6A9E-4F6E-8209-211BFF18056A}"/>
                </a:ext>
              </a:extLst>
            </p:cNvPr>
            <p:cNvGrpSpPr/>
            <p:nvPr/>
          </p:nvGrpSpPr>
          <p:grpSpPr>
            <a:xfrm rot="1265468">
              <a:off x="5270661" y="4910960"/>
              <a:ext cx="595108" cy="777932"/>
              <a:chOff x="4422801" y="671050"/>
              <a:chExt cx="787333" cy="1029210"/>
            </a:xfrm>
            <a:solidFill>
              <a:srgbClr val="FFC000"/>
            </a:solidFill>
          </p:grpSpPr>
          <p:sp>
            <p:nvSpPr>
              <p:cNvPr id="1076" name="正方形/長方形 1075">
                <a:extLst>
                  <a:ext uri="{FF2B5EF4-FFF2-40B4-BE49-F238E27FC236}">
                    <a16:creationId xmlns:a16="http://schemas.microsoft.com/office/drawing/2014/main" id="{5F20E03E-4A60-47EA-B00B-6CB1068AC3A7}"/>
                  </a:ext>
                </a:extLst>
              </p:cNvPr>
              <p:cNvSpPr/>
              <p:nvPr/>
            </p:nvSpPr>
            <p:spPr>
              <a:xfrm>
                <a:off x="4491381" y="671050"/>
                <a:ext cx="718753" cy="10292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正方形/長方形 121">
                <a:extLst>
                  <a:ext uri="{FF2B5EF4-FFF2-40B4-BE49-F238E27FC236}">
                    <a16:creationId xmlns:a16="http://schemas.microsoft.com/office/drawing/2014/main" id="{A1BC3401-FA24-49D5-984E-8D47B93EF5F6}"/>
                  </a:ext>
                </a:extLst>
              </p:cNvPr>
              <p:cNvSpPr/>
              <p:nvPr/>
            </p:nvSpPr>
            <p:spPr>
              <a:xfrm>
                <a:off x="4422801" y="671050"/>
                <a:ext cx="718753" cy="10292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正方形/長方形 1076">
                <a:extLst>
                  <a:ext uri="{FF2B5EF4-FFF2-40B4-BE49-F238E27FC236}">
                    <a16:creationId xmlns:a16="http://schemas.microsoft.com/office/drawing/2014/main" id="{132E83F8-4664-4945-8EB8-6F0F0DF07628}"/>
                  </a:ext>
                </a:extLst>
              </p:cNvPr>
              <p:cNvSpPr/>
              <p:nvPr/>
            </p:nvSpPr>
            <p:spPr>
              <a:xfrm>
                <a:off x="4422801" y="955641"/>
                <a:ext cx="718753" cy="46729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正方形/長方形 1077">
                <a:extLst>
                  <a:ext uri="{FF2B5EF4-FFF2-40B4-BE49-F238E27FC236}">
                    <a16:creationId xmlns:a16="http://schemas.microsoft.com/office/drawing/2014/main" id="{4475A6F4-238C-4EA3-AECA-4BFA8D4768E2}"/>
                  </a:ext>
                </a:extLst>
              </p:cNvPr>
              <p:cNvSpPr/>
              <p:nvPr/>
            </p:nvSpPr>
            <p:spPr>
              <a:xfrm rot="1800000">
                <a:off x="4509899" y="1085297"/>
                <a:ext cx="170744" cy="18472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正方形/長方形 1078">
                <a:extLst>
                  <a:ext uri="{FF2B5EF4-FFF2-40B4-BE49-F238E27FC236}">
                    <a16:creationId xmlns:a16="http://schemas.microsoft.com/office/drawing/2014/main" id="{D90C01C7-1C48-43FD-8237-AD5CF4DFF0F4}"/>
                  </a:ext>
                </a:extLst>
              </p:cNvPr>
              <p:cNvSpPr/>
              <p:nvPr/>
            </p:nvSpPr>
            <p:spPr>
              <a:xfrm rot="1800000">
                <a:off x="4671824" y="1091646"/>
                <a:ext cx="170744" cy="18472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正方形/長方形 1079">
                <a:extLst>
                  <a:ext uri="{FF2B5EF4-FFF2-40B4-BE49-F238E27FC236}">
                    <a16:creationId xmlns:a16="http://schemas.microsoft.com/office/drawing/2014/main" id="{C5E2DF15-9BBB-4DBD-9C00-769B93726065}"/>
                  </a:ext>
                </a:extLst>
              </p:cNvPr>
              <p:cNvSpPr/>
              <p:nvPr/>
            </p:nvSpPr>
            <p:spPr>
              <a:xfrm rot="1800000">
                <a:off x="4830574" y="1091646"/>
                <a:ext cx="170744" cy="18472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6" name="グループ化 1145">
              <a:extLst>
                <a:ext uri="{FF2B5EF4-FFF2-40B4-BE49-F238E27FC236}">
                  <a16:creationId xmlns:a16="http://schemas.microsoft.com/office/drawing/2014/main" id="{A579521E-EEFD-4CB6-8942-7101D1D79A3F}"/>
                </a:ext>
              </a:extLst>
            </p:cNvPr>
            <p:cNvGrpSpPr/>
            <p:nvPr/>
          </p:nvGrpSpPr>
          <p:grpSpPr>
            <a:xfrm>
              <a:off x="4335796" y="5134871"/>
              <a:ext cx="1066032" cy="330060"/>
              <a:chOff x="3771901" y="3953637"/>
              <a:chExt cx="1066032" cy="330060"/>
            </a:xfrm>
          </p:grpSpPr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3E6DF565-6900-4AF8-9A62-B6127099638E}"/>
                  </a:ext>
                </a:extLst>
              </p:cNvPr>
              <p:cNvSpPr/>
              <p:nvPr/>
            </p:nvSpPr>
            <p:spPr>
              <a:xfrm rot="900000">
                <a:off x="3815204" y="3976689"/>
                <a:ext cx="330457" cy="285164"/>
              </a:xfrm>
              <a:custGeom>
                <a:avLst/>
                <a:gdLst>
                  <a:gd name="connsiteX0" fmla="*/ 331776 w 558776"/>
                  <a:gd name="connsiteY0" fmla="*/ 0 h 482189"/>
                  <a:gd name="connsiteX1" fmla="*/ 492667 w 558776"/>
                  <a:gd name="connsiteY1" fmla="*/ 86167 h 482189"/>
                  <a:gd name="connsiteX2" fmla="*/ 504889 w 558776"/>
                  <a:gd name="connsiteY2" fmla="*/ 135077 h 482189"/>
                  <a:gd name="connsiteX3" fmla="*/ 507633 w 558776"/>
                  <a:gd name="connsiteY3" fmla="*/ 136572 h 482189"/>
                  <a:gd name="connsiteX4" fmla="*/ 558776 w 558776"/>
                  <a:gd name="connsiteY4" fmla="*/ 236332 h 482189"/>
                  <a:gd name="connsiteX5" fmla="*/ 507633 w 558776"/>
                  <a:gd name="connsiteY5" fmla="*/ 336092 h 482189"/>
                  <a:gd name="connsiteX6" fmla="*/ 505435 w 558776"/>
                  <a:gd name="connsiteY6" fmla="*/ 337289 h 482189"/>
                  <a:gd name="connsiteX7" fmla="*/ 506389 w 558776"/>
                  <a:gd name="connsiteY7" fmla="*/ 341107 h 482189"/>
                  <a:gd name="connsiteX8" fmla="*/ 331776 w 558776"/>
                  <a:gd name="connsiteY8" fmla="*/ 482189 h 482189"/>
                  <a:gd name="connsiteX9" fmla="*/ 263809 w 558776"/>
                  <a:gd name="connsiteY9" fmla="*/ 471102 h 482189"/>
                  <a:gd name="connsiteX10" fmla="*/ 221698 w 558776"/>
                  <a:gd name="connsiteY10" fmla="*/ 448162 h 482189"/>
                  <a:gd name="connsiteX11" fmla="*/ 217475 w 558776"/>
                  <a:gd name="connsiteY11" fmla="*/ 448851 h 482189"/>
                  <a:gd name="connsiteX12" fmla="*/ 56584 w 558776"/>
                  <a:gd name="connsiteY12" fmla="*/ 362685 h 482189"/>
                  <a:gd name="connsiteX13" fmla="*/ 46027 w 558776"/>
                  <a:gd name="connsiteY13" fmla="*/ 320436 h 482189"/>
                  <a:gd name="connsiteX14" fmla="*/ 13722 w 558776"/>
                  <a:gd name="connsiteY14" fmla="*/ 281723 h 482189"/>
                  <a:gd name="connsiteX15" fmla="*/ 0 w 558776"/>
                  <a:gd name="connsiteY15" fmla="*/ 226807 h 482189"/>
                  <a:gd name="connsiteX16" fmla="*/ 51143 w 558776"/>
                  <a:gd name="connsiteY16" fmla="*/ 127047 h 482189"/>
                  <a:gd name="connsiteX17" fmla="*/ 55259 w 558776"/>
                  <a:gd name="connsiteY17" fmla="*/ 124805 h 482189"/>
                  <a:gd name="connsiteX18" fmla="*/ 56584 w 558776"/>
                  <a:gd name="connsiteY18" fmla="*/ 119504 h 482189"/>
                  <a:gd name="connsiteX19" fmla="*/ 217475 w 558776"/>
                  <a:gd name="connsiteY19" fmla="*/ 33337 h 482189"/>
                  <a:gd name="connsiteX20" fmla="*/ 221700 w 558776"/>
                  <a:gd name="connsiteY20" fmla="*/ 34026 h 482189"/>
                  <a:gd name="connsiteX21" fmla="*/ 263809 w 558776"/>
                  <a:gd name="connsiteY21" fmla="*/ 11087 h 482189"/>
                  <a:gd name="connsiteX22" fmla="*/ 331776 w 558776"/>
                  <a:gd name="connsiteY22" fmla="*/ 0 h 482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58776" h="482189">
                    <a:moveTo>
                      <a:pt x="331776" y="0"/>
                    </a:moveTo>
                    <a:cubicBezTo>
                      <a:pt x="404103" y="0"/>
                      <a:pt x="466160" y="35530"/>
                      <a:pt x="492667" y="86167"/>
                    </a:cubicBezTo>
                    <a:lnTo>
                      <a:pt x="504889" y="135077"/>
                    </a:lnTo>
                    <a:lnTo>
                      <a:pt x="507633" y="136572"/>
                    </a:lnTo>
                    <a:cubicBezTo>
                      <a:pt x="539232" y="162103"/>
                      <a:pt x="558776" y="197374"/>
                      <a:pt x="558776" y="236332"/>
                    </a:cubicBezTo>
                    <a:cubicBezTo>
                      <a:pt x="558776" y="275291"/>
                      <a:pt x="539232" y="310561"/>
                      <a:pt x="507633" y="336092"/>
                    </a:cubicBezTo>
                    <a:lnTo>
                      <a:pt x="505435" y="337289"/>
                    </a:lnTo>
                    <a:lnTo>
                      <a:pt x="506389" y="341107"/>
                    </a:lnTo>
                    <a:cubicBezTo>
                      <a:pt x="506389" y="419024"/>
                      <a:pt x="428212" y="482189"/>
                      <a:pt x="331776" y="482189"/>
                    </a:cubicBezTo>
                    <a:cubicBezTo>
                      <a:pt x="307667" y="482189"/>
                      <a:pt x="284699" y="478241"/>
                      <a:pt x="263809" y="471102"/>
                    </a:cubicBezTo>
                    <a:lnTo>
                      <a:pt x="221698" y="448162"/>
                    </a:lnTo>
                    <a:lnTo>
                      <a:pt x="217475" y="448851"/>
                    </a:lnTo>
                    <a:cubicBezTo>
                      <a:pt x="145148" y="448851"/>
                      <a:pt x="83091" y="413321"/>
                      <a:pt x="56584" y="362685"/>
                    </a:cubicBezTo>
                    <a:lnTo>
                      <a:pt x="46027" y="320436"/>
                    </a:lnTo>
                    <a:lnTo>
                      <a:pt x="13722" y="281723"/>
                    </a:lnTo>
                    <a:cubicBezTo>
                      <a:pt x="4886" y="264844"/>
                      <a:pt x="0" y="246287"/>
                      <a:pt x="0" y="226807"/>
                    </a:cubicBezTo>
                    <a:cubicBezTo>
                      <a:pt x="0" y="187849"/>
                      <a:pt x="19544" y="152578"/>
                      <a:pt x="51143" y="127047"/>
                    </a:cubicBezTo>
                    <a:lnTo>
                      <a:pt x="55259" y="124805"/>
                    </a:lnTo>
                    <a:lnTo>
                      <a:pt x="56584" y="119504"/>
                    </a:lnTo>
                    <a:cubicBezTo>
                      <a:pt x="83091" y="68867"/>
                      <a:pt x="145148" y="33337"/>
                      <a:pt x="217475" y="33337"/>
                    </a:cubicBezTo>
                    <a:lnTo>
                      <a:pt x="221700" y="34026"/>
                    </a:lnTo>
                    <a:lnTo>
                      <a:pt x="263809" y="11087"/>
                    </a:lnTo>
                    <a:cubicBezTo>
                      <a:pt x="284699" y="3948"/>
                      <a:pt x="307667" y="0"/>
                      <a:pt x="331776" y="0"/>
                    </a:cubicBezTo>
                    <a:close/>
                  </a:path>
                </a:pathLst>
              </a:custGeom>
              <a:solidFill>
                <a:srgbClr val="9966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444A375F-683B-4665-B9C3-9BA53E88816F}"/>
                  </a:ext>
                </a:extLst>
              </p:cNvPr>
              <p:cNvSpPr/>
              <p:nvPr/>
            </p:nvSpPr>
            <p:spPr>
              <a:xfrm rot="9900000">
                <a:off x="4038302" y="3976689"/>
                <a:ext cx="330457" cy="285164"/>
              </a:xfrm>
              <a:custGeom>
                <a:avLst/>
                <a:gdLst>
                  <a:gd name="connsiteX0" fmla="*/ 331776 w 558776"/>
                  <a:gd name="connsiteY0" fmla="*/ 0 h 482189"/>
                  <a:gd name="connsiteX1" fmla="*/ 492667 w 558776"/>
                  <a:gd name="connsiteY1" fmla="*/ 86167 h 482189"/>
                  <a:gd name="connsiteX2" fmla="*/ 504889 w 558776"/>
                  <a:gd name="connsiteY2" fmla="*/ 135077 h 482189"/>
                  <a:gd name="connsiteX3" fmla="*/ 507633 w 558776"/>
                  <a:gd name="connsiteY3" fmla="*/ 136572 h 482189"/>
                  <a:gd name="connsiteX4" fmla="*/ 558776 w 558776"/>
                  <a:gd name="connsiteY4" fmla="*/ 236332 h 482189"/>
                  <a:gd name="connsiteX5" fmla="*/ 507633 w 558776"/>
                  <a:gd name="connsiteY5" fmla="*/ 336092 h 482189"/>
                  <a:gd name="connsiteX6" fmla="*/ 505435 w 558776"/>
                  <a:gd name="connsiteY6" fmla="*/ 337289 h 482189"/>
                  <a:gd name="connsiteX7" fmla="*/ 506389 w 558776"/>
                  <a:gd name="connsiteY7" fmla="*/ 341107 h 482189"/>
                  <a:gd name="connsiteX8" fmla="*/ 331776 w 558776"/>
                  <a:gd name="connsiteY8" fmla="*/ 482189 h 482189"/>
                  <a:gd name="connsiteX9" fmla="*/ 263809 w 558776"/>
                  <a:gd name="connsiteY9" fmla="*/ 471102 h 482189"/>
                  <a:gd name="connsiteX10" fmla="*/ 221698 w 558776"/>
                  <a:gd name="connsiteY10" fmla="*/ 448162 h 482189"/>
                  <a:gd name="connsiteX11" fmla="*/ 217475 w 558776"/>
                  <a:gd name="connsiteY11" fmla="*/ 448851 h 482189"/>
                  <a:gd name="connsiteX12" fmla="*/ 56584 w 558776"/>
                  <a:gd name="connsiteY12" fmla="*/ 362685 h 482189"/>
                  <a:gd name="connsiteX13" fmla="*/ 46027 w 558776"/>
                  <a:gd name="connsiteY13" fmla="*/ 320436 h 482189"/>
                  <a:gd name="connsiteX14" fmla="*/ 13722 w 558776"/>
                  <a:gd name="connsiteY14" fmla="*/ 281723 h 482189"/>
                  <a:gd name="connsiteX15" fmla="*/ 0 w 558776"/>
                  <a:gd name="connsiteY15" fmla="*/ 226807 h 482189"/>
                  <a:gd name="connsiteX16" fmla="*/ 51143 w 558776"/>
                  <a:gd name="connsiteY16" fmla="*/ 127047 h 482189"/>
                  <a:gd name="connsiteX17" fmla="*/ 55259 w 558776"/>
                  <a:gd name="connsiteY17" fmla="*/ 124805 h 482189"/>
                  <a:gd name="connsiteX18" fmla="*/ 56584 w 558776"/>
                  <a:gd name="connsiteY18" fmla="*/ 119504 h 482189"/>
                  <a:gd name="connsiteX19" fmla="*/ 217475 w 558776"/>
                  <a:gd name="connsiteY19" fmla="*/ 33337 h 482189"/>
                  <a:gd name="connsiteX20" fmla="*/ 221700 w 558776"/>
                  <a:gd name="connsiteY20" fmla="*/ 34026 h 482189"/>
                  <a:gd name="connsiteX21" fmla="*/ 263809 w 558776"/>
                  <a:gd name="connsiteY21" fmla="*/ 11087 h 482189"/>
                  <a:gd name="connsiteX22" fmla="*/ 331776 w 558776"/>
                  <a:gd name="connsiteY22" fmla="*/ 0 h 482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58776" h="482189">
                    <a:moveTo>
                      <a:pt x="331776" y="0"/>
                    </a:moveTo>
                    <a:cubicBezTo>
                      <a:pt x="404103" y="0"/>
                      <a:pt x="466160" y="35530"/>
                      <a:pt x="492667" y="86167"/>
                    </a:cubicBezTo>
                    <a:lnTo>
                      <a:pt x="504889" y="135077"/>
                    </a:lnTo>
                    <a:lnTo>
                      <a:pt x="507633" y="136572"/>
                    </a:lnTo>
                    <a:cubicBezTo>
                      <a:pt x="539232" y="162103"/>
                      <a:pt x="558776" y="197374"/>
                      <a:pt x="558776" y="236332"/>
                    </a:cubicBezTo>
                    <a:cubicBezTo>
                      <a:pt x="558776" y="275291"/>
                      <a:pt x="539232" y="310561"/>
                      <a:pt x="507633" y="336092"/>
                    </a:cubicBezTo>
                    <a:lnTo>
                      <a:pt x="505435" y="337289"/>
                    </a:lnTo>
                    <a:lnTo>
                      <a:pt x="506389" y="341107"/>
                    </a:lnTo>
                    <a:cubicBezTo>
                      <a:pt x="506389" y="419024"/>
                      <a:pt x="428212" y="482189"/>
                      <a:pt x="331776" y="482189"/>
                    </a:cubicBezTo>
                    <a:cubicBezTo>
                      <a:pt x="307667" y="482189"/>
                      <a:pt x="284699" y="478241"/>
                      <a:pt x="263809" y="471102"/>
                    </a:cubicBezTo>
                    <a:lnTo>
                      <a:pt x="221698" y="448162"/>
                    </a:lnTo>
                    <a:lnTo>
                      <a:pt x="217475" y="448851"/>
                    </a:lnTo>
                    <a:cubicBezTo>
                      <a:pt x="145148" y="448851"/>
                      <a:pt x="83091" y="413321"/>
                      <a:pt x="56584" y="362685"/>
                    </a:cubicBezTo>
                    <a:lnTo>
                      <a:pt x="46027" y="320436"/>
                    </a:lnTo>
                    <a:lnTo>
                      <a:pt x="13722" y="281723"/>
                    </a:lnTo>
                    <a:cubicBezTo>
                      <a:pt x="4886" y="264844"/>
                      <a:pt x="0" y="246287"/>
                      <a:pt x="0" y="226807"/>
                    </a:cubicBezTo>
                    <a:cubicBezTo>
                      <a:pt x="0" y="187849"/>
                      <a:pt x="19544" y="152578"/>
                      <a:pt x="51143" y="127047"/>
                    </a:cubicBezTo>
                    <a:lnTo>
                      <a:pt x="55259" y="124805"/>
                    </a:lnTo>
                    <a:lnTo>
                      <a:pt x="56584" y="119504"/>
                    </a:lnTo>
                    <a:cubicBezTo>
                      <a:pt x="83091" y="68867"/>
                      <a:pt x="145148" y="33337"/>
                      <a:pt x="217475" y="33337"/>
                    </a:cubicBezTo>
                    <a:lnTo>
                      <a:pt x="221700" y="34026"/>
                    </a:lnTo>
                    <a:lnTo>
                      <a:pt x="263809" y="11087"/>
                    </a:lnTo>
                    <a:cubicBezTo>
                      <a:pt x="284699" y="3948"/>
                      <a:pt x="307667" y="0"/>
                      <a:pt x="331776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004E9DD6-28C1-4C23-B655-7D82815DBD4A}"/>
                  </a:ext>
                </a:extLst>
              </p:cNvPr>
              <p:cNvSpPr/>
              <p:nvPr/>
            </p:nvSpPr>
            <p:spPr>
              <a:xfrm rot="900000">
                <a:off x="4266653" y="3976689"/>
                <a:ext cx="330457" cy="285164"/>
              </a:xfrm>
              <a:custGeom>
                <a:avLst/>
                <a:gdLst>
                  <a:gd name="connsiteX0" fmla="*/ 331776 w 558776"/>
                  <a:gd name="connsiteY0" fmla="*/ 0 h 482189"/>
                  <a:gd name="connsiteX1" fmla="*/ 492667 w 558776"/>
                  <a:gd name="connsiteY1" fmla="*/ 86167 h 482189"/>
                  <a:gd name="connsiteX2" fmla="*/ 504889 w 558776"/>
                  <a:gd name="connsiteY2" fmla="*/ 135077 h 482189"/>
                  <a:gd name="connsiteX3" fmla="*/ 507633 w 558776"/>
                  <a:gd name="connsiteY3" fmla="*/ 136572 h 482189"/>
                  <a:gd name="connsiteX4" fmla="*/ 558776 w 558776"/>
                  <a:gd name="connsiteY4" fmla="*/ 236332 h 482189"/>
                  <a:gd name="connsiteX5" fmla="*/ 507633 w 558776"/>
                  <a:gd name="connsiteY5" fmla="*/ 336092 h 482189"/>
                  <a:gd name="connsiteX6" fmla="*/ 505435 w 558776"/>
                  <a:gd name="connsiteY6" fmla="*/ 337289 h 482189"/>
                  <a:gd name="connsiteX7" fmla="*/ 506389 w 558776"/>
                  <a:gd name="connsiteY7" fmla="*/ 341107 h 482189"/>
                  <a:gd name="connsiteX8" fmla="*/ 331776 w 558776"/>
                  <a:gd name="connsiteY8" fmla="*/ 482189 h 482189"/>
                  <a:gd name="connsiteX9" fmla="*/ 263809 w 558776"/>
                  <a:gd name="connsiteY9" fmla="*/ 471102 h 482189"/>
                  <a:gd name="connsiteX10" fmla="*/ 221698 w 558776"/>
                  <a:gd name="connsiteY10" fmla="*/ 448162 h 482189"/>
                  <a:gd name="connsiteX11" fmla="*/ 217475 w 558776"/>
                  <a:gd name="connsiteY11" fmla="*/ 448851 h 482189"/>
                  <a:gd name="connsiteX12" fmla="*/ 56584 w 558776"/>
                  <a:gd name="connsiteY12" fmla="*/ 362685 h 482189"/>
                  <a:gd name="connsiteX13" fmla="*/ 46027 w 558776"/>
                  <a:gd name="connsiteY13" fmla="*/ 320436 h 482189"/>
                  <a:gd name="connsiteX14" fmla="*/ 13722 w 558776"/>
                  <a:gd name="connsiteY14" fmla="*/ 281723 h 482189"/>
                  <a:gd name="connsiteX15" fmla="*/ 0 w 558776"/>
                  <a:gd name="connsiteY15" fmla="*/ 226807 h 482189"/>
                  <a:gd name="connsiteX16" fmla="*/ 51143 w 558776"/>
                  <a:gd name="connsiteY16" fmla="*/ 127047 h 482189"/>
                  <a:gd name="connsiteX17" fmla="*/ 55259 w 558776"/>
                  <a:gd name="connsiteY17" fmla="*/ 124805 h 482189"/>
                  <a:gd name="connsiteX18" fmla="*/ 56584 w 558776"/>
                  <a:gd name="connsiteY18" fmla="*/ 119504 h 482189"/>
                  <a:gd name="connsiteX19" fmla="*/ 217475 w 558776"/>
                  <a:gd name="connsiteY19" fmla="*/ 33337 h 482189"/>
                  <a:gd name="connsiteX20" fmla="*/ 221700 w 558776"/>
                  <a:gd name="connsiteY20" fmla="*/ 34026 h 482189"/>
                  <a:gd name="connsiteX21" fmla="*/ 263809 w 558776"/>
                  <a:gd name="connsiteY21" fmla="*/ 11087 h 482189"/>
                  <a:gd name="connsiteX22" fmla="*/ 331776 w 558776"/>
                  <a:gd name="connsiteY22" fmla="*/ 0 h 482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58776" h="482189">
                    <a:moveTo>
                      <a:pt x="331776" y="0"/>
                    </a:moveTo>
                    <a:cubicBezTo>
                      <a:pt x="404103" y="0"/>
                      <a:pt x="466160" y="35530"/>
                      <a:pt x="492667" y="86167"/>
                    </a:cubicBezTo>
                    <a:lnTo>
                      <a:pt x="504889" y="135077"/>
                    </a:lnTo>
                    <a:lnTo>
                      <a:pt x="507633" y="136572"/>
                    </a:lnTo>
                    <a:cubicBezTo>
                      <a:pt x="539232" y="162103"/>
                      <a:pt x="558776" y="197374"/>
                      <a:pt x="558776" y="236332"/>
                    </a:cubicBezTo>
                    <a:cubicBezTo>
                      <a:pt x="558776" y="275291"/>
                      <a:pt x="539232" y="310561"/>
                      <a:pt x="507633" y="336092"/>
                    </a:cubicBezTo>
                    <a:lnTo>
                      <a:pt x="505435" y="337289"/>
                    </a:lnTo>
                    <a:lnTo>
                      <a:pt x="506389" y="341107"/>
                    </a:lnTo>
                    <a:cubicBezTo>
                      <a:pt x="506389" y="419024"/>
                      <a:pt x="428212" y="482189"/>
                      <a:pt x="331776" y="482189"/>
                    </a:cubicBezTo>
                    <a:cubicBezTo>
                      <a:pt x="307667" y="482189"/>
                      <a:pt x="284699" y="478241"/>
                      <a:pt x="263809" y="471102"/>
                    </a:cubicBezTo>
                    <a:lnTo>
                      <a:pt x="221698" y="448162"/>
                    </a:lnTo>
                    <a:lnTo>
                      <a:pt x="217475" y="448851"/>
                    </a:lnTo>
                    <a:cubicBezTo>
                      <a:pt x="145148" y="448851"/>
                      <a:pt x="83091" y="413321"/>
                      <a:pt x="56584" y="362685"/>
                    </a:cubicBezTo>
                    <a:lnTo>
                      <a:pt x="46027" y="320436"/>
                    </a:lnTo>
                    <a:lnTo>
                      <a:pt x="13722" y="281723"/>
                    </a:lnTo>
                    <a:cubicBezTo>
                      <a:pt x="4886" y="264844"/>
                      <a:pt x="0" y="246287"/>
                      <a:pt x="0" y="226807"/>
                    </a:cubicBezTo>
                    <a:cubicBezTo>
                      <a:pt x="0" y="187849"/>
                      <a:pt x="19544" y="152578"/>
                      <a:pt x="51143" y="127047"/>
                    </a:cubicBezTo>
                    <a:lnTo>
                      <a:pt x="55259" y="124805"/>
                    </a:lnTo>
                    <a:lnTo>
                      <a:pt x="56584" y="119504"/>
                    </a:lnTo>
                    <a:cubicBezTo>
                      <a:pt x="83091" y="68867"/>
                      <a:pt x="145148" y="33337"/>
                      <a:pt x="217475" y="33337"/>
                    </a:cubicBezTo>
                    <a:lnTo>
                      <a:pt x="221700" y="34026"/>
                    </a:lnTo>
                    <a:lnTo>
                      <a:pt x="263809" y="11087"/>
                    </a:lnTo>
                    <a:cubicBezTo>
                      <a:pt x="284699" y="3948"/>
                      <a:pt x="307667" y="0"/>
                      <a:pt x="331776" y="0"/>
                    </a:cubicBezTo>
                    <a:close/>
                  </a:path>
                </a:pathLst>
              </a:custGeom>
              <a:solidFill>
                <a:srgbClr val="9966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8E53E864-6080-4759-BBEF-8345B92B95CA}"/>
                  </a:ext>
                </a:extLst>
              </p:cNvPr>
              <p:cNvSpPr/>
              <p:nvPr/>
            </p:nvSpPr>
            <p:spPr>
              <a:xfrm rot="9900000">
                <a:off x="4476203" y="3976689"/>
                <a:ext cx="330457" cy="285164"/>
              </a:xfrm>
              <a:custGeom>
                <a:avLst/>
                <a:gdLst>
                  <a:gd name="connsiteX0" fmla="*/ 331776 w 558776"/>
                  <a:gd name="connsiteY0" fmla="*/ 0 h 482189"/>
                  <a:gd name="connsiteX1" fmla="*/ 492667 w 558776"/>
                  <a:gd name="connsiteY1" fmla="*/ 86167 h 482189"/>
                  <a:gd name="connsiteX2" fmla="*/ 504889 w 558776"/>
                  <a:gd name="connsiteY2" fmla="*/ 135077 h 482189"/>
                  <a:gd name="connsiteX3" fmla="*/ 507633 w 558776"/>
                  <a:gd name="connsiteY3" fmla="*/ 136572 h 482189"/>
                  <a:gd name="connsiteX4" fmla="*/ 558776 w 558776"/>
                  <a:gd name="connsiteY4" fmla="*/ 236332 h 482189"/>
                  <a:gd name="connsiteX5" fmla="*/ 507633 w 558776"/>
                  <a:gd name="connsiteY5" fmla="*/ 336092 h 482189"/>
                  <a:gd name="connsiteX6" fmla="*/ 505435 w 558776"/>
                  <a:gd name="connsiteY6" fmla="*/ 337289 h 482189"/>
                  <a:gd name="connsiteX7" fmla="*/ 506389 w 558776"/>
                  <a:gd name="connsiteY7" fmla="*/ 341107 h 482189"/>
                  <a:gd name="connsiteX8" fmla="*/ 331776 w 558776"/>
                  <a:gd name="connsiteY8" fmla="*/ 482189 h 482189"/>
                  <a:gd name="connsiteX9" fmla="*/ 263809 w 558776"/>
                  <a:gd name="connsiteY9" fmla="*/ 471102 h 482189"/>
                  <a:gd name="connsiteX10" fmla="*/ 221698 w 558776"/>
                  <a:gd name="connsiteY10" fmla="*/ 448162 h 482189"/>
                  <a:gd name="connsiteX11" fmla="*/ 217475 w 558776"/>
                  <a:gd name="connsiteY11" fmla="*/ 448851 h 482189"/>
                  <a:gd name="connsiteX12" fmla="*/ 56584 w 558776"/>
                  <a:gd name="connsiteY12" fmla="*/ 362685 h 482189"/>
                  <a:gd name="connsiteX13" fmla="*/ 46027 w 558776"/>
                  <a:gd name="connsiteY13" fmla="*/ 320436 h 482189"/>
                  <a:gd name="connsiteX14" fmla="*/ 13722 w 558776"/>
                  <a:gd name="connsiteY14" fmla="*/ 281723 h 482189"/>
                  <a:gd name="connsiteX15" fmla="*/ 0 w 558776"/>
                  <a:gd name="connsiteY15" fmla="*/ 226807 h 482189"/>
                  <a:gd name="connsiteX16" fmla="*/ 51143 w 558776"/>
                  <a:gd name="connsiteY16" fmla="*/ 127047 h 482189"/>
                  <a:gd name="connsiteX17" fmla="*/ 55259 w 558776"/>
                  <a:gd name="connsiteY17" fmla="*/ 124805 h 482189"/>
                  <a:gd name="connsiteX18" fmla="*/ 56584 w 558776"/>
                  <a:gd name="connsiteY18" fmla="*/ 119504 h 482189"/>
                  <a:gd name="connsiteX19" fmla="*/ 217475 w 558776"/>
                  <a:gd name="connsiteY19" fmla="*/ 33337 h 482189"/>
                  <a:gd name="connsiteX20" fmla="*/ 221700 w 558776"/>
                  <a:gd name="connsiteY20" fmla="*/ 34026 h 482189"/>
                  <a:gd name="connsiteX21" fmla="*/ 263809 w 558776"/>
                  <a:gd name="connsiteY21" fmla="*/ 11087 h 482189"/>
                  <a:gd name="connsiteX22" fmla="*/ 331776 w 558776"/>
                  <a:gd name="connsiteY22" fmla="*/ 0 h 482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58776" h="482189">
                    <a:moveTo>
                      <a:pt x="331776" y="0"/>
                    </a:moveTo>
                    <a:cubicBezTo>
                      <a:pt x="404103" y="0"/>
                      <a:pt x="466160" y="35530"/>
                      <a:pt x="492667" y="86167"/>
                    </a:cubicBezTo>
                    <a:lnTo>
                      <a:pt x="504889" y="135077"/>
                    </a:lnTo>
                    <a:lnTo>
                      <a:pt x="507633" y="136572"/>
                    </a:lnTo>
                    <a:cubicBezTo>
                      <a:pt x="539232" y="162103"/>
                      <a:pt x="558776" y="197374"/>
                      <a:pt x="558776" y="236332"/>
                    </a:cubicBezTo>
                    <a:cubicBezTo>
                      <a:pt x="558776" y="275291"/>
                      <a:pt x="539232" y="310561"/>
                      <a:pt x="507633" y="336092"/>
                    </a:cubicBezTo>
                    <a:lnTo>
                      <a:pt x="505435" y="337289"/>
                    </a:lnTo>
                    <a:lnTo>
                      <a:pt x="506389" y="341107"/>
                    </a:lnTo>
                    <a:cubicBezTo>
                      <a:pt x="506389" y="419024"/>
                      <a:pt x="428212" y="482189"/>
                      <a:pt x="331776" y="482189"/>
                    </a:cubicBezTo>
                    <a:cubicBezTo>
                      <a:pt x="307667" y="482189"/>
                      <a:pt x="284699" y="478241"/>
                      <a:pt x="263809" y="471102"/>
                    </a:cubicBezTo>
                    <a:lnTo>
                      <a:pt x="221698" y="448162"/>
                    </a:lnTo>
                    <a:lnTo>
                      <a:pt x="217475" y="448851"/>
                    </a:lnTo>
                    <a:cubicBezTo>
                      <a:pt x="145148" y="448851"/>
                      <a:pt x="83091" y="413321"/>
                      <a:pt x="56584" y="362685"/>
                    </a:cubicBezTo>
                    <a:lnTo>
                      <a:pt x="46027" y="320436"/>
                    </a:lnTo>
                    <a:lnTo>
                      <a:pt x="13722" y="281723"/>
                    </a:lnTo>
                    <a:cubicBezTo>
                      <a:pt x="4886" y="264844"/>
                      <a:pt x="0" y="246287"/>
                      <a:pt x="0" y="226807"/>
                    </a:cubicBezTo>
                    <a:cubicBezTo>
                      <a:pt x="0" y="187849"/>
                      <a:pt x="19544" y="152578"/>
                      <a:pt x="51143" y="127047"/>
                    </a:cubicBezTo>
                    <a:lnTo>
                      <a:pt x="55259" y="124805"/>
                    </a:lnTo>
                    <a:lnTo>
                      <a:pt x="56584" y="119504"/>
                    </a:lnTo>
                    <a:cubicBezTo>
                      <a:pt x="83091" y="68867"/>
                      <a:pt x="145148" y="33337"/>
                      <a:pt x="217475" y="33337"/>
                    </a:cubicBezTo>
                    <a:lnTo>
                      <a:pt x="221700" y="34026"/>
                    </a:lnTo>
                    <a:lnTo>
                      <a:pt x="263809" y="11087"/>
                    </a:lnTo>
                    <a:cubicBezTo>
                      <a:pt x="284699" y="3948"/>
                      <a:pt x="307667" y="0"/>
                      <a:pt x="331776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1" name="四角形: 上の 2 つの角を丸める 1150">
                <a:extLst>
                  <a:ext uri="{FF2B5EF4-FFF2-40B4-BE49-F238E27FC236}">
                    <a16:creationId xmlns:a16="http://schemas.microsoft.com/office/drawing/2014/main" id="{6994E861-8C0D-4E59-B00B-F718E874E85F}"/>
                  </a:ext>
                </a:extLst>
              </p:cNvPr>
              <p:cNvSpPr/>
              <p:nvPr/>
            </p:nvSpPr>
            <p:spPr>
              <a:xfrm>
                <a:off x="3771901" y="3953637"/>
                <a:ext cx="1066032" cy="330060"/>
              </a:xfrm>
              <a:prstGeom prst="round2SameRect">
                <a:avLst>
                  <a:gd name="adj1" fmla="val 36134"/>
                  <a:gd name="adj2" fmla="val 30981"/>
                </a:avLst>
              </a:prstGeom>
              <a:solidFill>
                <a:srgbClr val="00B0F0">
                  <a:alpha val="3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062D6286-8A9D-43EE-B6E0-72CD7614FEF2}"/>
                </a:ext>
              </a:extLst>
            </p:cNvPr>
            <p:cNvGrpSpPr/>
            <p:nvPr/>
          </p:nvGrpSpPr>
          <p:grpSpPr>
            <a:xfrm>
              <a:off x="5476736" y="4486050"/>
              <a:ext cx="482156" cy="1861911"/>
              <a:chOff x="4647481" y="1269628"/>
              <a:chExt cx="563026" cy="2143178"/>
            </a:xfrm>
          </p:grpSpPr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E8030B68-EC90-4B8B-A69C-342E6F745408}"/>
                  </a:ext>
                </a:extLst>
              </p:cNvPr>
              <p:cNvGrpSpPr/>
              <p:nvPr/>
            </p:nvGrpSpPr>
            <p:grpSpPr>
              <a:xfrm>
                <a:off x="4647481" y="1269628"/>
                <a:ext cx="336000" cy="2143178"/>
                <a:chOff x="4647480" y="1269628"/>
                <a:chExt cx="400337" cy="2143178"/>
              </a:xfrm>
            </p:grpSpPr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E051C4A2-3C2C-4306-A8D4-D3C68199E268}"/>
                    </a:ext>
                  </a:extLst>
                </p:cNvPr>
                <p:cNvSpPr/>
                <p:nvPr/>
              </p:nvSpPr>
              <p:spPr>
                <a:xfrm rot="10800000">
                  <a:off x="4647480" y="1325639"/>
                  <a:ext cx="400337" cy="2034781"/>
                </a:xfrm>
                <a:custGeom>
                  <a:avLst/>
                  <a:gdLst>
                    <a:gd name="connsiteX0" fmla="*/ 244631 w 400337"/>
                    <a:gd name="connsiteY0" fmla="*/ 2034781 h 2034781"/>
                    <a:gd name="connsiteX1" fmla="*/ 221029 w 400337"/>
                    <a:gd name="connsiteY1" fmla="*/ 1344486 h 2034781"/>
                    <a:gd name="connsiteX2" fmla="*/ 179309 w 400337"/>
                    <a:gd name="connsiteY2" fmla="*/ 1344486 h 2034781"/>
                    <a:gd name="connsiteX3" fmla="*/ 155706 w 400337"/>
                    <a:gd name="connsiteY3" fmla="*/ 2034781 h 2034781"/>
                    <a:gd name="connsiteX4" fmla="*/ 0 w 400337"/>
                    <a:gd name="connsiteY4" fmla="*/ 2024626 h 2034781"/>
                    <a:gd name="connsiteX5" fmla="*/ 72982 w 400337"/>
                    <a:gd name="connsiteY5" fmla="*/ 1267301 h 2034781"/>
                    <a:gd name="connsiteX6" fmla="*/ 134864 w 400337"/>
                    <a:gd name="connsiteY6" fmla="*/ 0 h 2034781"/>
                    <a:gd name="connsiteX7" fmla="*/ 266165 w 400337"/>
                    <a:gd name="connsiteY7" fmla="*/ 0 h 2034781"/>
                    <a:gd name="connsiteX8" fmla="*/ 328758 w 400337"/>
                    <a:gd name="connsiteY8" fmla="*/ 1281858 h 2034781"/>
                    <a:gd name="connsiteX9" fmla="*/ 400337 w 400337"/>
                    <a:gd name="connsiteY9" fmla="*/ 2024626 h 203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00337" h="2034781">
                      <a:moveTo>
                        <a:pt x="244631" y="2034781"/>
                      </a:moveTo>
                      <a:lnTo>
                        <a:pt x="221029" y="1344486"/>
                      </a:lnTo>
                      <a:lnTo>
                        <a:pt x="179309" y="1344486"/>
                      </a:lnTo>
                      <a:lnTo>
                        <a:pt x="155706" y="2034781"/>
                      </a:lnTo>
                      <a:lnTo>
                        <a:pt x="0" y="2024626"/>
                      </a:lnTo>
                      <a:lnTo>
                        <a:pt x="72982" y="1267301"/>
                      </a:lnTo>
                      <a:lnTo>
                        <a:pt x="134864" y="0"/>
                      </a:lnTo>
                      <a:lnTo>
                        <a:pt x="266165" y="0"/>
                      </a:lnTo>
                      <a:lnTo>
                        <a:pt x="328758" y="1281858"/>
                      </a:lnTo>
                      <a:lnTo>
                        <a:pt x="400337" y="2024626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3" name="台形 792">
                  <a:extLst>
                    <a:ext uri="{FF2B5EF4-FFF2-40B4-BE49-F238E27FC236}">
                      <a16:creationId xmlns:a16="http://schemas.microsoft.com/office/drawing/2014/main" id="{AB089F47-0F47-4B78-BCD2-DC093E4201DA}"/>
                    </a:ext>
                  </a:extLst>
                </p:cNvPr>
                <p:cNvSpPr/>
                <p:nvPr/>
              </p:nvSpPr>
              <p:spPr>
                <a:xfrm rot="10800000">
                  <a:off x="4751130" y="2914649"/>
                  <a:ext cx="192344" cy="498157"/>
                </a:xfrm>
                <a:prstGeom prst="trapezoid">
                  <a:avLst>
                    <a:gd name="adj" fmla="val 14119"/>
                  </a:avLst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4" name="台形 793">
                  <a:extLst>
                    <a:ext uri="{FF2B5EF4-FFF2-40B4-BE49-F238E27FC236}">
                      <a16:creationId xmlns:a16="http://schemas.microsoft.com/office/drawing/2014/main" id="{D32AEBE0-6D9A-4947-978F-29773AB405A6}"/>
                    </a:ext>
                  </a:extLst>
                </p:cNvPr>
                <p:cNvSpPr/>
                <p:nvPr/>
              </p:nvSpPr>
              <p:spPr>
                <a:xfrm rot="10800000">
                  <a:off x="4769284" y="1269628"/>
                  <a:ext cx="156036" cy="1260157"/>
                </a:xfrm>
                <a:custGeom>
                  <a:avLst/>
                  <a:gdLst>
                    <a:gd name="connsiteX0" fmla="*/ 0 w 156036"/>
                    <a:gd name="connsiteY0" fmla="*/ 1260157 h 1260157"/>
                    <a:gd name="connsiteX1" fmla="*/ 39009 w 156036"/>
                    <a:gd name="connsiteY1" fmla="*/ 0 h 1260157"/>
                    <a:gd name="connsiteX2" fmla="*/ 117027 w 156036"/>
                    <a:gd name="connsiteY2" fmla="*/ 0 h 1260157"/>
                    <a:gd name="connsiteX3" fmla="*/ 156036 w 156036"/>
                    <a:gd name="connsiteY3" fmla="*/ 1260157 h 1260157"/>
                    <a:gd name="connsiteX4" fmla="*/ 0 w 156036"/>
                    <a:gd name="connsiteY4" fmla="*/ 1260157 h 1260157"/>
                    <a:gd name="connsiteX0" fmla="*/ 0 w 156036"/>
                    <a:gd name="connsiteY0" fmla="*/ 1260157 h 1260157"/>
                    <a:gd name="connsiteX1" fmla="*/ 39009 w 156036"/>
                    <a:gd name="connsiteY1" fmla="*/ 0 h 1260157"/>
                    <a:gd name="connsiteX2" fmla="*/ 98526 w 156036"/>
                    <a:gd name="connsiteY2" fmla="*/ 898 h 1260157"/>
                    <a:gd name="connsiteX3" fmla="*/ 117027 w 156036"/>
                    <a:gd name="connsiteY3" fmla="*/ 0 h 1260157"/>
                    <a:gd name="connsiteX4" fmla="*/ 156036 w 156036"/>
                    <a:gd name="connsiteY4" fmla="*/ 1260157 h 1260157"/>
                    <a:gd name="connsiteX5" fmla="*/ 0 w 156036"/>
                    <a:gd name="connsiteY5" fmla="*/ 1260157 h 1260157"/>
                    <a:gd name="connsiteX0" fmla="*/ 87212 w 243248"/>
                    <a:gd name="connsiteY0" fmla="*/ 1364034 h 1364034"/>
                    <a:gd name="connsiteX1" fmla="*/ 126221 w 243248"/>
                    <a:gd name="connsiteY1" fmla="*/ 103877 h 1364034"/>
                    <a:gd name="connsiteX2" fmla="*/ 0 w 243248"/>
                    <a:gd name="connsiteY2" fmla="*/ 0 h 1364034"/>
                    <a:gd name="connsiteX3" fmla="*/ 204239 w 243248"/>
                    <a:gd name="connsiteY3" fmla="*/ 103877 h 1364034"/>
                    <a:gd name="connsiteX4" fmla="*/ 243248 w 243248"/>
                    <a:gd name="connsiteY4" fmla="*/ 1364034 h 1364034"/>
                    <a:gd name="connsiteX5" fmla="*/ 87212 w 243248"/>
                    <a:gd name="connsiteY5" fmla="*/ 1364034 h 1364034"/>
                    <a:gd name="connsiteX0" fmla="*/ 0 w 243248"/>
                    <a:gd name="connsiteY0" fmla="*/ 0 h 1364034"/>
                    <a:gd name="connsiteX1" fmla="*/ 204239 w 243248"/>
                    <a:gd name="connsiteY1" fmla="*/ 103877 h 1364034"/>
                    <a:gd name="connsiteX2" fmla="*/ 243248 w 243248"/>
                    <a:gd name="connsiteY2" fmla="*/ 1364034 h 1364034"/>
                    <a:gd name="connsiteX3" fmla="*/ 87212 w 243248"/>
                    <a:gd name="connsiteY3" fmla="*/ 1364034 h 1364034"/>
                    <a:gd name="connsiteX4" fmla="*/ 126221 w 243248"/>
                    <a:gd name="connsiteY4" fmla="*/ 103877 h 1364034"/>
                    <a:gd name="connsiteX5" fmla="*/ 91440 w 243248"/>
                    <a:gd name="connsiteY5" fmla="*/ 91440 h 1364034"/>
                    <a:gd name="connsiteX0" fmla="*/ 117027 w 156036"/>
                    <a:gd name="connsiteY0" fmla="*/ 19439 h 1279596"/>
                    <a:gd name="connsiteX1" fmla="*/ 156036 w 156036"/>
                    <a:gd name="connsiteY1" fmla="*/ 1279596 h 1279596"/>
                    <a:gd name="connsiteX2" fmla="*/ 0 w 156036"/>
                    <a:gd name="connsiteY2" fmla="*/ 1279596 h 1279596"/>
                    <a:gd name="connsiteX3" fmla="*/ 39009 w 156036"/>
                    <a:gd name="connsiteY3" fmla="*/ 19439 h 1279596"/>
                    <a:gd name="connsiteX4" fmla="*/ 4228 w 156036"/>
                    <a:gd name="connsiteY4" fmla="*/ 7002 h 1279596"/>
                    <a:gd name="connsiteX0" fmla="*/ 117027 w 156036"/>
                    <a:gd name="connsiteY0" fmla="*/ 0 h 1260157"/>
                    <a:gd name="connsiteX1" fmla="*/ 156036 w 156036"/>
                    <a:gd name="connsiteY1" fmla="*/ 1260157 h 1260157"/>
                    <a:gd name="connsiteX2" fmla="*/ 0 w 156036"/>
                    <a:gd name="connsiteY2" fmla="*/ 1260157 h 1260157"/>
                    <a:gd name="connsiteX3" fmla="*/ 39009 w 156036"/>
                    <a:gd name="connsiteY3" fmla="*/ 0 h 1260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6036" h="1260157">
                      <a:moveTo>
                        <a:pt x="117027" y="0"/>
                      </a:moveTo>
                      <a:lnTo>
                        <a:pt x="156036" y="1260157"/>
                      </a:lnTo>
                      <a:lnTo>
                        <a:pt x="0" y="1260157"/>
                      </a:lnTo>
                      <a:lnTo>
                        <a:pt x="39009" y="0"/>
                      </a:lnTo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98" name="グループ化 797">
                <a:extLst>
                  <a:ext uri="{FF2B5EF4-FFF2-40B4-BE49-F238E27FC236}">
                    <a16:creationId xmlns:a16="http://schemas.microsoft.com/office/drawing/2014/main" id="{E7C35ECB-3A33-42C3-813C-C6F639FBDE1E}"/>
                  </a:ext>
                </a:extLst>
              </p:cNvPr>
              <p:cNvGrpSpPr/>
              <p:nvPr/>
            </p:nvGrpSpPr>
            <p:grpSpPr>
              <a:xfrm rot="455559">
                <a:off x="4874507" y="1269628"/>
                <a:ext cx="336000" cy="2143178"/>
                <a:chOff x="4647480" y="1269628"/>
                <a:chExt cx="400337" cy="2143178"/>
              </a:xfrm>
            </p:grpSpPr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888AFE25-C12C-4170-897B-CBF4C2D243D5}"/>
                    </a:ext>
                  </a:extLst>
                </p:cNvPr>
                <p:cNvSpPr/>
                <p:nvPr/>
              </p:nvSpPr>
              <p:spPr>
                <a:xfrm rot="10800000">
                  <a:off x="4647480" y="1325639"/>
                  <a:ext cx="400337" cy="2034781"/>
                </a:xfrm>
                <a:custGeom>
                  <a:avLst/>
                  <a:gdLst>
                    <a:gd name="connsiteX0" fmla="*/ 244631 w 400337"/>
                    <a:gd name="connsiteY0" fmla="*/ 2034781 h 2034781"/>
                    <a:gd name="connsiteX1" fmla="*/ 221029 w 400337"/>
                    <a:gd name="connsiteY1" fmla="*/ 1344486 h 2034781"/>
                    <a:gd name="connsiteX2" fmla="*/ 179309 w 400337"/>
                    <a:gd name="connsiteY2" fmla="*/ 1344486 h 2034781"/>
                    <a:gd name="connsiteX3" fmla="*/ 155706 w 400337"/>
                    <a:gd name="connsiteY3" fmla="*/ 2034781 h 2034781"/>
                    <a:gd name="connsiteX4" fmla="*/ 0 w 400337"/>
                    <a:gd name="connsiteY4" fmla="*/ 2024626 h 2034781"/>
                    <a:gd name="connsiteX5" fmla="*/ 72982 w 400337"/>
                    <a:gd name="connsiteY5" fmla="*/ 1267301 h 2034781"/>
                    <a:gd name="connsiteX6" fmla="*/ 134864 w 400337"/>
                    <a:gd name="connsiteY6" fmla="*/ 0 h 2034781"/>
                    <a:gd name="connsiteX7" fmla="*/ 266165 w 400337"/>
                    <a:gd name="connsiteY7" fmla="*/ 0 h 2034781"/>
                    <a:gd name="connsiteX8" fmla="*/ 328758 w 400337"/>
                    <a:gd name="connsiteY8" fmla="*/ 1281858 h 2034781"/>
                    <a:gd name="connsiteX9" fmla="*/ 400337 w 400337"/>
                    <a:gd name="connsiteY9" fmla="*/ 2024626 h 203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00337" h="2034781">
                      <a:moveTo>
                        <a:pt x="244631" y="2034781"/>
                      </a:moveTo>
                      <a:lnTo>
                        <a:pt x="221029" y="1344486"/>
                      </a:lnTo>
                      <a:lnTo>
                        <a:pt x="179309" y="1344486"/>
                      </a:lnTo>
                      <a:lnTo>
                        <a:pt x="155706" y="2034781"/>
                      </a:lnTo>
                      <a:lnTo>
                        <a:pt x="0" y="2024626"/>
                      </a:lnTo>
                      <a:lnTo>
                        <a:pt x="72982" y="1267301"/>
                      </a:lnTo>
                      <a:lnTo>
                        <a:pt x="134864" y="0"/>
                      </a:lnTo>
                      <a:lnTo>
                        <a:pt x="266165" y="0"/>
                      </a:lnTo>
                      <a:lnTo>
                        <a:pt x="328758" y="1281858"/>
                      </a:lnTo>
                      <a:lnTo>
                        <a:pt x="400337" y="2024626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0" name="台形 799">
                  <a:extLst>
                    <a:ext uri="{FF2B5EF4-FFF2-40B4-BE49-F238E27FC236}">
                      <a16:creationId xmlns:a16="http://schemas.microsoft.com/office/drawing/2014/main" id="{812B0E7F-846B-4B7E-8A3B-6FB9B43039C0}"/>
                    </a:ext>
                  </a:extLst>
                </p:cNvPr>
                <p:cNvSpPr/>
                <p:nvPr/>
              </p:nvSpPr>
              <p:spPr>
                <a:xfrm rot="10800000">
                  <a:off x="4751130" y="2914649"/>
                  <a:ext cx="192344" cy="498157"/>
                </a:xfrm>
                <a:prstGeom prst="trapezoid">
                  <a:avLst>
                    <a:gd name="adj" fmla="val 14119"/>
                  </a:avLst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6" name="台形 793">
                  <a:extLst>
                    <a:ext uri="{FF2B5EF4-FFF2-40B4-BE49-F238E27FC236}">
                      <a16:creationId xmlns:a16="http://schemas.microsoft.com/office/drawing/2014/main" id="{2D0B2B80-439F-44CA-A1BC-3EE1CFF19A3B}"/>
                    </a:ext>
                  </a:extLst>
                </p:cNvPr>
                <p:cNvSpPr/>
                <p:nvPr/>
              </p:nvSpPr>
              <p:spPr>
                <a:xfrm rot="10800000">
                  <a:off x="4769284" y="1269628"/>
                  <a:ext cx="156036" cy="1260157"/>
                </a:xfrm>
                <a:custGeom>
                  <a:avLst/>
                  <a:gdLst>
                    <a:gd name="connsiteX0" fmla="*/ 0 w 156036"/>
                    <a:gd name="connsiteY0" fmla="*/ 1260157 h 1260157"/>
                    <a:gd name="connsiteX1" fmla="*/ 39009 w 156036"/>
                    <a:gd name="connsiteY1" fmla="*/ 0 h 1260157"/>
                    <a:gd name="connsiteX2" fmla="*/ 117027 w 156036"/>
                    <a:gd name="connsiteY2" fmla="*/ 0 h 1260157"/>
                    <a:gd name="connsiteX3" fmla="*/ 156036 w 156036"/>
                    <a:gd name="connsiteY3" fmla="*/ 1260157 h 1260157"/>
                    <a:gd name="connsiteX4" fmla="*/ 0 w 156036"/>
                    <a:gd name="connsiteY4" fmla="*/ 1260157 h 1260157"/>
                    <a:gd name="connsiteX0" fmla="*/ 0 w 156036"/>
                    <a:gd name="connsiteY0" fmla="*/ 1260157 h 1260157"/>
                    <a:gd name="connsiteX1" fmla="*/ 39009 w 156036"/>
                    <a:gd name="connsiteY1" fmla="*/ 0 h 1260157"/>
                    <a:gd name="connsiteX2" fmla="*/ 98526 w 156036"/>
                    <a:gd name="connsiteY2" fmla="*/ 898 h 1260157"/>
                    <a:gd name="connsiteX3" fmla="*/ 117027 w 156036"/>
                    <a:gd name="connsiteY3" fmla="*/ 0 h 1260157"/>
                    <a:gd name="connsiteX4" fmla="*/ 156036 w 156036"/>
                    <a:gd name="connsiteY4" fmla="*/ 1260157 h 1260157"/>
                    <a:gd name="connsiteX5" fmla="*/ 0 w 156036"/>
                    <a:gd name="connsiteY5" fmla="*/ 1260157 h 1260157"/>
                    <a:gd name="connsiteX0" fmla="*/ 87212 w 243248"/>
                    <a:gd name="connsiteY0" fmla="*/ 1364034 h 1364034"/>
                    <a:gd name="connsiteX1" fmla="*/ 126221 w 243248"/>
                    <a:gd name="connsiteY1" fmla="*/ 103877 h 1364034"/>
                    <a:gd name="connsiteX2" fmla="*/ 0 w 243248"/>
                    <a:gd name="connsiteY2" fmla="*/ 0 h 1364034"/>
                    <a:gd name="connsiteX3" fmla="*/ 204239 w 243248"/>
                    <a:gd name="connsiteY3" fmla="*/ 103877 h 1364034"/>
                    <a:gd name="connsiteX4" fmla="*/ 243248 w 243248"/>
                    <a:gd name="connsiteY4" fmla="*/ 1364034 h 1364034"/>
                    <a:gd name="connsiteX5" fmla="*/ 87212 w 243248"/>
                    <a:gd name="connsiteY5" fmla="*/ 1364034 h 1364034"/>
                    <a:gd name="connsiteX0" fmla="*/ 0 w 243248"/>
                    <a:gd name="connsiteY0" fmla="*/ 0 h 1364034"/>
                    <a:gd name="connsiteX1" fmla="*/ 204239 w 243248"/>
                    <a:gd name="connsiteY1" fmla="*/ 103877 h 1364034"/>
                    <a:gd name="connsiteX2" fmla="*/ 243248 w 243248"/>
                    <a:gd name="connsiteY2" fmla="*/ 1364034 h 1364034"/>
                    <a:gd name="connsiteX3" fmla="*/ 87212 w 243248"/>
                    <a:gd name="connsiteY3" fmla="*/ 1364034 h 1364034"/>
                    <a:gd name="connsiteX4" fmla="*/ 126221 w 243248"/>
                    <a:gd name="connsiteY4" fmla="*/ 103877 h 1364034"/>
                    <a:gd name="connsiteX5" fmla="*/ 91440 w 243248"/>
                    <a:gd name="connsiteY5" fmla="*/ 91440 h 1364034"/>
                    <a:gd name="connsiteX0" fmla="*/ 117027 w 156036"/>
                    <a:gd name="connsiteY0" fmla="*/ 19439 h 1279596"/>
                    <a:gd name="connsiteX1" fmla="*/ 156036 w 156036"/>
                    <a:gd name="connsiteY1" fmla="*/ 1279596 h 1279596"/>
                    <a:gd name="connsiteX2" fmla="*/ 0 w 156036"/>
                    <a:gd name="connsiteY2" fmla="*/ 1279596 h 1279596"/>
                    <a:gd name="connsiteX3" fmla="*/ 39009 w 156036"/>
                    <a:gd name="connsiteY3" fmla="*/ 19439 h 1279596"/>
                    <a:gd name="connsiteX4" fmla="*/ 4228 w 156036"/>
                    <a:gd name="connsiteY4" fmla="*/ 7002 h 1279596"/>
                    <a:gd name="connsiteX0" fmla="*/ 117027 w 156036"/>
                    <a:gd name="connsiteY0" fmla="*/ 0 h 1260157"/>
                    <a:gd name="connsiteX1" fmla="*/ 156036 w 156036"/>
                    <a:gd name="connsiteY1" fmla="*/ 1260157 h 1260157"/>
                    <a:gd name="connsiteX2" fmla="*/ 0 w 156036"/>
                    <a:gd name="connsiteY2" fmla="*/ 1260157 h 1260157"/>
                    <a:gd name="connsiteX3" fmla="*/ 39009 w 156036"/>
                    <a:gd name="connsiteY3" fmla="*/ 0 h 1260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6036" h="1260157">
                      <a:moveTo>
                        <a:pt x="117027" y="0"/>
                      </a:moveTo>
                      <a:lnTo>
                        <a:pt x="156036" y="1260157"/>
                      </a:lnTo>
                      <a:lnTo>
                        <a:pt x="0" y="1260157"/>
                      </a:lnTo>
                      <a:lnTo>
                        <a:pt x="39009" y="0"/>
                      </a:lnTo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7416765C-439E-40B6-ACE8-940B5861F39A}"/>
                </a:ext>
              </a:extLst>
            </p:cNvPr>
            <p:cNvGrpSpPr/>
            <p:nvPr/>
          </p:nvGrpSpPr>
          <p:grpSpPr>
            <a:xfrm>
              <a:off x="4075522" y="5462588"/>
              <a:ext cx="1066032" cy="330060"/>
              <a:chOff x="3771901" y="3953637"/>
              <a:chExt cx="1066032" cy="330060"/>
            </a:xfrm>
          </p:grpSpPr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DF6605B4-D082-4CF2-B062-CEB1A064EDE4}"/>
                  </a:ext>
                </a:extLst>
              </p:cNvPr>
              <p:cNvSpPr/>
              <p:nvPr/>
            </p:nvSpPr>
            <p:spPr>
              <a:xfrm rot="900000">
                <a:off x="3815204" y="3976689"/>
                <a:ext cx="330457" cy="285164"/>
              </a:xfrm>
              <a:custGeom>
                <a:avLst/>
                <a:gdLst>
                  <a:gd name="connsiteX0" fmla="*/ 331776 w 558776"/>
                  <a:gd name="connsiteY0" fmla="*/ 0 h 482189"/>
                  <a:gd name="connsiteX1" fmla="*/ 492667 w 558776"/>
                  <a:gd name="connsiteY1" fmla="*/ 86167 h 482189"/>
                  <a:gd name="connsiteX2" fmla="*/ 504889 w 558776"/>
                  <a:gd name="connsiteY2" fmla="*/ 135077 h 482189"/>
                  <a:gd name="connsiteX3" fmla="*/ 507633 w 558776"/>
                  <a:gd name="connsiteY3" fmla="*/ 136572 h 482189"/>
                  <a:gd name="connsiteX4" fmla="*/ 558776 w 558776"/>
                  <a:gd name="connsiteY4" fmla="*/ 236332 h 482189"/>
                  <a:gd name="connsiteX5" fmla="*/ 507633 w 558776"/>
                  <a:gd name="connsiteY5" fmla="*/ 336092 h 482189"/>
                  <a:gd name="connsiteX6" fmla="*/ 505435 w 558776"/>
                  <a:gd name="connsiteY6" fmla="*/ 337289 h 482189"/>
                  <a:gd name="connsiteX7" fmla="*/ 506389 w 558776"/>
                  <a:gd name="connsiteY7" fmla="*/ 341107 h 482189"/>
                  <a:gd name="connsiteX8" fmla="*/ 331776 w 558776"/>
                  <a:gd name="connsiteY8" fmla="*/ 482189 h 482189"/>
                  <a:gd name="connsiteX9" fmla="*/ 263809 w 558776"/>
                  <a:gd name="connsiteY9" fmla="*/ 471102 h 482189"/>
                  <a:gd name="connsiteX10" fmla="*/ 221698 w 558776"/>
                  <a:gd name="connsiteY10" fmla="*/ 448162 h 482189"/>
                  <a:gd name="connsiteX11" fmla="*/ 217475 w 558776"/>
                  <a:gd name="connsiteY11" fmla="*/ 448851 h 482189"/>
                  <a:gd name="connsiteX12" fmla="*/ 56584 w 558776"/>
                  <a:gd name="connsiteY12" fmla="*/ 362685 h 482189"/>
                  <a:gd name="connsiteX13" fmla="*/ 46027 w 558776"/>
                  <a:gd name="connsiteY13" fmla="*/ 320436 h 482189"/>
                  <a:gd name="connsiteX14" fmla="*/ 13722 w 558776"/>
                  <a:gd name="connsiteY14" fmla="*/ 281723 h 482189"/>
                  <a:gd name="connsiteX15" fmla="*/ 0 w 558776"/>
                  <a:gd name="connsiteY15" fmla="*/ 226807 h 482189"/>
                  <a:gd name="connsiteX16" fmla="*/ 51143 w 558776"/>
                  <a:gd name="connsiteY16" fmla="*/ 127047 h 482189"/>
                  <a:gd name="connsiteX17" fmla="*/ 55259 w 558776"/>
                  <a:gd name="connsiteY17" fmla="*/ 124805 h 482189"/>
                  <a:gd name="connsiteX18" fmla="*/ 56584 w 558776"/>
                  <a:gd name="connsiteY18" fmla="*/ 119504 h 482189"/>
                  <a:gd name="connsiteX19" fmla="*/ 217475 w 558776"/>
                  <a:gd name="connsiteY19" fmla="*/ 33337 h 482189"/>
                  <a:gd name="connsiteX20" fmla="*/ 221700 w 558776"/>
                  <a:gd name="connsiteY20" fmla="*/ 34026 h 482189"/>
                  <a:gd name="connsiteX21" fmla="*/ 263809 w 558776"/>
                  <a:gd name="connsiteY21" fmla="*/ 11087 h 482189"/>
                  <a:gd name="connsiteX22" fmla="*/ 331776 w 558776"/>
                  <a:gd name="connsiteY22" fmla="*/ 0 h 482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58776" h="482189">
                    <a:moveTo>
                      <a:pt x="331776" y="0"/>
                    </a:moveTo>
                    <a:cubicBezTo>
                      <a:pt x="404103" y="0"/>
                      <a:pt x="466160" y="35530"/>
                      <a:pt x="492667" y="86167"/>
                    </a:cubicBezTo>
                    <a:lnTo>
                      <a:pt x="504889" y="135077"/>
                    </a:lnTo>
                    <a:lnTo>
                      <a:pt x="507633" y="136572"/>
                    </a:lnTo>
                    <a:cubicBezTo>
                      <a:pt x="539232" y="162103"/>
                      <a:pt x="558776" y="197374"/>
                      <a:pt x="558776" y="236332"/>
                    </a:cubicBezTo>
                    <a:cubicBezTo>
                      <a:pt x="558776" y="275291"/>
                      <a:pt x="539232" y="310561"/>
                      <a:pt x="507633" y="336092"/>
                    </a:cubicBezTo>
                    <a:lnTo>
                      <a:pt x="505435" y="337289"/>
                    </a:lnTo>
                    <a:lnTo>
                      <a:pt x="506389" y="341107"/>
                    </a:lnTo>
                    <a:cubicBezTo>
                      <a:pt x="506389" y="419024"/>
                      <a:pt x="428212" y="482189"/>
                      <a:pt x="331776" y="482189"/>
                    </a:cubicBezTo>
                    <a:cubicBezTo>
                      <a:pt x="307667" y="482189"/>
                      <a:pt x="284699" y="478241"/>
                      <a:pt x="263809" y="471102"/>
                    </a:cubicBezTo>
                    <a:lnTo>
                      <a:pt x="221698" y="448162"/>
                    </a:lnTo>
                    <a:lnTo>
                      <a:pt x="217475" y="448851"/>
                    </a:lnTo>
                    <a:cubicBezTo>
                      <a:pt x="145148" y="448851"/>
                      <a:pt x="83091" y="413321"/>
                      <a:pt x="56584" y="362685"/>
                    </a:cubicBezTo>
                    <a:lnTo>
                      <a:pt x="46027" y="320436"/>
                    </a:lnTo>
                    <a:lnTo>
                      <a:pt x="13722" y="281723"/>
                    </a:lnTo>
                    <a:cubicBezTo>
                      <a:pt x="4886" y="264844"/>
                      <a:pt x="0" y="246287"/>
                      <a:pt x="0" y="226807"/>
                    </a:cubicBezTo>
                    <a:cubicBezTo>
                      <a:pt x="0" y="187849"/>
                      <a:pt x="19544" y="152578"/>
                      <a:pt x="51143" y="127047"/>
                    </a:cubicBezTo>
                    <a:lnTo>
                      <a:pt x="55259" y="124805"/>
                    </a:lnTo>
                    <a:lnTo>
                      <a:pt x="56584" y="119504"/>
                    </a:lnTo>
                    <a:cubicBezTo>
                      <a:pt x="83091" y="68867"/>
                      <a:pt x="145148" y="33337"/>
                      <a:pt x="217475" y="33337"/>
                    </a:cubicBezTo>
                    <a:lnTo>
                      <a:pt x="221700" y="34026"/>
                    </a:lnTo>
                    <a:lnTo>
                      <a:pt x="263809" y="11087"/>
                    </a:lnTo>
                    <a:cubicBezTo>
                      <a:pt x="284699" y="3948"/>
                      <a:pt x="307667" y="0"/>
                      <a:pt x="331776" y="0"/>
                    </a:cubicBezTo>
                    <a:close/>
                  </a:path>
                </a:pathLst>
              </a:custGeom>
              <a:solidFill>
                <a:srgbClr val="9966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3C6D63F1-59E3-4E30-A262-062FE1121AE9}"/>
                  </a:ext>
                </a:extLst>
              </p:cNvPr>
              <p:cNvSpPr/>
              <p:nvPr/>
            </p:nvSpPr>
            <p:spPr>
              <a:xfrm rot="9900000">
                <a:off x="4038302" y="3976689"/>
                <a:ext cx="330457" cy="285164"/>
              </a:xfrm>
              <a:custGeom>
                <a:avLst/>
                <a:gdLst>
                  <a:gd name="connsiteX0" fmla="*/ 331776 w 558776"/>
                  <a:gd name="connsiteY0" fmla="*/ 0 h 482189"/>
                  <a:gd name="connsiteX1" fmla="*/ 492667 w 558776"/>
                  <a:gd name="connsiteY1" fmla="*/ 86167 h 482189"/>
                  <a:gd name="connsiteX2" fmla="*/ 504889 w 558776"/>
                  <a:gd name="connsiteY2" fmla="*/ 135077 h 482189"/>
                  <a:gd name="connsiteX3" fmla="*/ 507633 w 558776"/>
                  <a:gd name="connsiteY3" fmla="*/ 136572 h 482189"/>
                  <a:gd name="connsiteX4" fmla="*/ 558776 w 558776"/>
                  <a:gd name="connsiteY4" fmla="*/ 236332 h 482189"/>
                  <a:gd name="connsiteX5" fmla="*/ 507633 w 558776"/>
                  <a:gd name="connsiteY5" fmla="*/ 336092 h 482189"/>
                  <a:gd name="connsiteX6" fmla="*/ 505435 w 558776"/>
                  <a:gd name="connsiteY6" fmla="*/ 337289 h 482189"/>
                  <a:gd name="connsiteX7" fmla="*/ 506389 w 558776"/>
                  <a:gd name="connsiteY7" fmla="*/ 341107 h 482189"/>
                  <a:gd name="connsiteX8" fmla="*/ 331776 w 558776"/>
                  <a:gd name="connsiteY8" fmla="*/ 482189 h 482189"/>
                  <a:gd name="connsiteX9" fmla="*/ 263809 w 558776"/>
                  <a:gd name="connsiteY9" fmla="*/ 471102 h 482189"/>
                  <a:gd name="connsiteX10" fmla="*/ 221698 w 558776"/>
                  <a:gd name="connsiteY10" fmla="*/ 448162 h 482189"/>
                  <a:gd name="connsiteX11" fmla="*/ 217475 w 558776"/>
                  <a:gd name="connsiteY11" fmla="*/ 448851 h 482189"/>
                  <a:gd name="connsiteX12" fmla="*/ 56584 w 558776"/>
                  <a:gd name="connsiteY12" fmla="*/ 362685 h 482189"/>
                  <a:gd name="connsiteX13" fmla="*/ 46027 w 558776"/>
                  <a:gd name="connsiteY13" fmla="*/ 320436 h 482189"/>
                  <a:gd name="connsiteX14" fmla="*/ 13722 w 558776"/>
                  <a:gd name="connsiteY14" fmla="*/ 281723 h 482189"/>
                  <a:gd name="connsiteX15" fmla="*/ 0 w 558776"/>
                  <a:gd name="connsiteY15" fmla="*/ 226807 h 482189"/>
                  <a:gd name="connsiteX16" fmla="*/ 51143 w 558776"/>
                  <a:gd name="connsiteY16" fmla="*/ 127047 h 482189"/>
                  <a:gd name="connsiteX17" fmla="*/ 55259 w 558776"/>
                  <a:gd name="connsiteY17" fmla="*/ 124805 h 482189"/>
                  <a:gd name="connsiteX18" fmla="*/ 56584 w 558776"/>
                  <a:gd name="connsiteY18" fmla="*/ 119504 h 482189"/>
                  <a:gd name="connsiteX19" fmla="*/ 217475 w 558776"/>
                  <a:gd name="connsiteY19" fmla="*/ 33337 h 482189"/>
                  <a:gd name="connsiteX20" fmla="*/ 221700 w 558776"/>
                  <a:gd name="connsiteY20" fmla="*/ 34026 h 482189"/>
                  <a:gd name="connsiteX21" fmla="*/ 263809 w 558776"/>
                  <a:gd name="connsiteY21" fmla="*/ 11087 h 482189"/>
                  <a:gd name="connsiteX22" fmla="*/ 331776 w 558776"/>
                  <a:gd name="connsiteY22" fmla="*/ 0 h 482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58776" h="482189">
                    <a:moveTo>
                      <a:pt x="331776" y="0"/>
                    </a:moveTo>
                    <a:cubicBezTo>
                      <a:pt x="404103" y="0"/>
                      <a:pt x="466160" y="35530"/>
                      <a:pt x="492667" y="86167"/>
                    </a:cubicBezTo>
                    <a:lnTo>
                      <a:pt x="504889" y="135077"/>
                    </a:lnTo>
                    <a:lnTo>
                      <a:pt x="507633" y="136572"/>
                    </a:lnTo>
                    <a:cubicBezTo>
                      <a:pt x="539232" y="162103"/>
                      <a:pt x="558776" y="197374"/>
                      <a:pt x="558776" y="236332"/>
                    </a:cubicBezTo>
                    <a:cubicBezTo>
                      <a:pt x="558776" y="275291"/>
                      <a:pt x="539232" y="310561"/>
                      <a:pt x="507633" y="336092"/>
                    </a:cubicBezTo>
                    <a:lnTo>
                      <a:pt x="505435" y="337289"/>
                    </a:lnTo>
                    <a:lnTo>
                      <a:pt x="506389" y="341107"/>
                    </a:lnTo>
                    <a:cubicBezTo>
                      <a:pt x="506389" y="419024"/>
                      <a:pt x="428212" y="482189"/>
                      <a:pt x="331776" y="482189"/>
                    </a:cubicBezTo>
                    <a:cubicBezTo>
                      <a:pt x="307667" y="482189"/>
                      <a:pt x="284699" y="478241"/>
                      <a:pt x="263809" y="471102"/>
                    </a:cubicBezTo>
                    <a:lnTo>
                      <a:pt x="221698" y="448162"/>
                    </a:lnTo>
                    <a:lnTo>
                      <a:pt x="217475" y="448851"/>
                    </a:lnTo>
                    <a:cubicBezTo>
                      <a:pt x="145148" y="448851"/>
                      <a:pt x="83091" y="413321"/>
                      <a:pt x="56584" y="362685"/>
                    </a:cubicBezTo>
                    <a:lnTo>
                      <a:pt x="46027" y="320436"/>
                    </a:lnTo>
                    <a:lnTo>
                      <a:pt x="13722" y="281723"/>
                    </a:lnTo>
                    <a:cubicBezTo>
                      <a:pt x="4886" y="264844"/>
                      <a:pt x="0" y="246287"/>
                      <a:pt x="0" y="226807"/>
                    </a:cubicBezTo>
                    <a:cubicBezTo>
                      <a:pt x="0" y="187849"/>
                      <a:pt x="19544" y="152578"/>
                      <a:pt x="51143" y="127047"/>
                    </a:cubicBezTo>
                    <a:lnTo>
                      <a:pt x="55259" y="124805"/>
                    </a:lnTo>
                    <a:lnTo>
                      <a:pt x="56584" y="119504"/>
                    </a:lnTo>
                    <a:cubicBezTo>
                      <a:pt x="83091" y="68867"/>
                      <a:pt x="145148" y="33337"/>
                      <a:pt x="217475" y="33337"/>
                    </a:cubicBezTo>
                    <a:lnTo>
                      <a:pt x="221700" y="34026"/>
                    </a:lnTo>
                    <a:lnTo>
                      <a:pt x="263809" y="11087"/>
                    </a:lnTo>
                    <a:cubicBezTo>
                      <a:pt x="284699" y="3948"/>
                      <a:pt x="307667" y="0"/>
                      <a:pt x="331776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EC847696-6F80-4E55-82B7-8EEC873273D3}"/>
                  </a:ext>
                </a:extLst>
              </p:cNvPr>
              <p:cNvSpPr/>
              <p:nvPr/>
            </p:nvSpPr>
            <p:spPr>
              <a:xfrm rot="900000">
                <a:off x="4266653" y="3976689"/>
                <a:ext cx="330457" cy="285164"/>
              </a:xfrm>
              <a:custGeom>
                <a:avLst/>
                <a:gdLst>
                  <a:gd name="connsiteX0" fmla="*/ 331776 w 558776"/>
                  <a:gd name="connsiteY0" fmla="*/ 0 h 482189"/>
                  <a:gd name="connsiteX1" fmla="*/ 492667 w 558776"/>
                  <a:gd name="connsiteY1" fmla="*/ 86167 h 482189"/>
                  <a:gd name="connsiteX2" fmla="*/ 504889 w 558776"/>
                  <a:gd name="connsiteY2" fmla="*/ 135077 h 482189"/>
                  <a:gd name="connsiteX3" fmla="*/ 507633 w 558776"/>
                  <a:gd name="connsiteY3" fmla="*/ 136572 h 482189"/>
                  <a:gd name="connsiteX4" fmla="*/ 558776 w 558776"/>
                  <a:gd name="connsiteY4" fmla="*/ 236332 h 482189"/>
                  <a:gd name="connsiteX5" fmla="*/ 507633 w 558776"/>
                  <a:gd name="connsiteY5" fmla="*/ 336092 h 482189"/>
                  <a:gd name="connsiteX6" fmla="*/ 505435 w 558776"/>
                  <a:gd name="connsiteY6" fmla="*/ 337289 h 482189"/>
                  <a:gd name="connsiteX7" fmla="*/ 506389 w 558776"/>
                  <a:gd name="connsiteY7" fmla="*/ 341107 h 482189"/>
                  <a:gd name="connsiteX8" fmla="*/ 331776 w 558776"/>
                  <a:gd name="connsiteY8" fmla="*/ 482189 h 482189"/>
                  <a:gd name="connsiteX9" fmla="*/ 263809 w 558776"/>
                  <a:gd name="connsiteY9" fmla="*/ 471102 h 482189"/>
                  <a:gd name="connsiteX10" fmla="*/ 221698 w 558776"/>
                  <a:gd name="connsiteY10" fmla="*/ 448162 h 482189"/>
                  <a:gd name="connsiteX11" fmla="*/ 217475 w 558776"/>
                  <a:gd name="connsiteY11" fmla="*/ 448851 h 482189"/>
                  <a:gd name="connsiteX12" fmla="*/ 56584 w 558776"/>
                  <a:gd name="connsiteY12" fmla="*/ 362685 h 482189"/>
                  <a:gd name="connsiteX13" fmla="*/ 46027 w 558776"/>
                  <a:gd name="connsiteY13" fmla="*/ 320436 h 482189"/>
                  <a:gd name="connsiteX14" fmla="*/ 13722 w 558776"/>
                  <a:gd name="connsiteY14" fmla="*/ 281723 h 482189"/>
                  <a:gd name="connsiteX15" fmla="*/ 0 w 558776"/>
                  <a:gd name="connsiteY15" fmla="*/ 226807 h 482189"/>
                  <a:gd name="connsiteX16" fmla="*/ 51143 w 558776"/>
                  <a:gd name="connsiteY16" fmla="*/ 127047 h 482189"/>
                  <a:gd name="connsiteX17" fmla="*/ 55259 w 558776"/>
                  <a:gd name="connsiteY17" fmla="*/ 124805 h 482189"/>
                  <a:gd name="connsiteX18" fmla="*/ 56584 w 558776"/>
                  <a:gd name="connsiteY18" fmla="*/ 119504 h 482189"/>
                  <a:gd name="connsiteX19" fmla="*/ 217475 w 558776"/>
                  <a:gd name="connsiteY19" fmla="*/ 33337 h 482189"/>
                  <a:gd name="connsiteX20" fmla="*/ 221700 w 558776"/>
                  <a:gd name="connsiteY20" fmla="*/ 34026 h 482189"/>
                  <a:gd name="connsiteX21" fmla="*/ 263809 w 558776"/>
                  <a:gd name="connsiteY21" fmla="*/ 11087 h 482189"/>
                  <a:gd name="connsiteX22" fmla="*/ 331776 w 558776"/>
                  <a:gd name="connsiteY22" fmla="*/ 0 h 482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58776" h="482189">
                    <a:moveTo>
                      <a:pt x="331776" y="0"/>
                    </a:moveTo>
                    <a:cubicBezTo>
                      <a:pt x="404103" y="0"/>
                      <a:pt x="466160" y="35530"/>
                      <a:pt x="492667" y="86167"/>
                    </a:cubicBezTo>
                    <a:lnTo>
                      <a:pt x="504889" y="135077"/>
                    </a:lnTo>
                    <a:lnTo>
                      <a:pt x="507633" y="136572"/>
                    </a:lnTo>
                    <a:cubicBezTo>
                      <a:pt x="539232" y="162103"/>
                      <a:pt x="558776" y="197374"/>
                      <a:pt x="558776" y="236332"/>
                    </a:cubicBezTo>
                    <a:cubicBezTo>
                      <a:pt x="558776" y="275291"/>
                      <a:pt x="539232" y="310561"/>
                      <a:pt x="507633" y="336092"/>
                    </a:cubicBezTo>
                    <a:lnTo>
                      <a:pt x="505435" y="337289"/>
                    </a:lnTo>
                    <a:lnTo>
                      <a:pt x="506389" y="341107"/>
                    </a:lnTo>
                    <a:cubicBezTo>
                      <a:pt x="506389" y="419024"/>
                      <a:pt x="428212" y="482189"/>
                      <a:pt x="331776" y="482189"/>
                    </a:cubicBezTo>
                    <a:cubicBezTo>
                      <a:pt x="307667" y="482189"/>
                      <a:pt x="284699" y="478241"/>
                      <a:pt x="263809" y="471102"/>
                    </a:cubicBezTo>
                    <a:lnTo>
                      <a:pt x="221698" y="448162"/>
                    </a:lnTo>
                    <a:lnTo>
                      <a:pt x="217475" y="448851"/>
                    </a:lnTo>
                    <a:cubicBezTo>
                      <a:pt x="145148" y="448851"/>
                      <a:pt x="83091" y="413321"/>
                      <a:pt x="56584" y="362685"/>
                    </a:cubicBezTo>
                    <a:lnTo>
                      <a:pt x="46027" y="320436"/>
                    </a:lnTo>
                    <a:lnTo>
                      <a:pt x="13722" y="281723"/>
                    </a:lnTo>
                    <a:cubicBezTo>
                      <a:pt x="4886" y="264844"/>
                      <a:pt x="0" y="246287"/>
                      <a:pt x="0" y="226807"/>
                    </a:cubicBezTo>
                    <a:cubicBezTo>
                      <a:pt x="0" y="187849"/>
                      <a:pt x="19544" y="152578"/>
                      <a:pt x="51143" y="127047"/>
                    </a:cubicBezTo>
                    <a:lnTo>
                      <a:pt x="55259" y="124805"/>
                    </a:lnTo>
                    <a:lnTo>
                      <a:pt x="56584" y="119504"/>
                    </a:lnTo>
                    <a:cubicBezTo>
                      <a:pt x="83091" y="68867"/>
                      <a:pt x="145148" y="33337"/>
                      <a:pt x="217475" y="33337"/>
                    </a:cubicBezTo>
                    <a:lnTo>
                      <a:pt x="221700" y="34026"/>
                    </a:lnTo>
                    <a:lnTo>
                      <a:pt x="263809" y="11087"/>
                    </a:lnTo>
                    <a:cubicBezTo>
                      <a:pt x="284699" y="3948"/>
                      <a:pt x="307667" y="0"/>
                      <a:pt x="331776" y="0"/>
                    </a:cubicBezTo>
                    <a:close/>
                  </a:path>
                </a:pathLst>
              </a:custGeom>
              <a:solidFill>
                <a:srgbClr val="9966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B4380F34-E43E-49D5-90B4-AB468953524F}"/>
                  </a:ext>
                </a:extLst>
              </p:cNvPr>
              <p:cNvSpPr/>
              <p:nvPr/>
            </p:nvSpPr>
            <p:spPr>
              <a:xfrm rot="9900000">
                <a:off x="4476203" y="3976689"/>
                <a:ext cx="330457" cy="285164"/>
              </a:xfrm>
              <a:custGeom>
                <a:avLst/>
                <a:gdLst>
                  <a:gd name="connsiteX0" fmla="*/ 331776 w 558776"/>
                  <a:gd name="connsiteY0" fmla="*/ 0 h 482189"/>
                  <a:gd name="connsiteX1" fmla="*/ 492667 w 558776"/>
                  <a:gd name="connsiteY1" fmla="*/ 86167 h 482189"/>
                  <a:gd name="connsiteX2" fmla="*/ 504889 w 558776"/>
                  <a:gd name="connsiteY2" fmla="*/ 135077 h 482189"/>
                  <a:gd name="connsiteX3" fmla="*/ 507633 w 558776"/>
                  <a:gd name="connsiteY3" fmla="*/ 136572 h 482189"/>
                  <a:gd name="connsiteX4" fmla="*/ 558776 w 558776"/>
                  <a:gd name="connsiteY4" fmla="*/ 236332 h 482189"/>
                  <a:gd name="connsiteX5" fmla="*/ 507633 w 558776"/>
                  <a:gd name="connsiteY5" fmla="*/ 336092 h 482189"/>
                  <a:gd name="connsiteX6" fmla="*/ 505435 w 558776"/>
                  <a:gd name="connsiteY6" fmla="*/ 337289 h 482189"/>
                  <a:gd name="connsiteX7" fmla="*/ 506389 w 558776"/>
                  <a:gd name="connsiteY7" fmla="*/ 341107 h 482189"/>
                  <a:gd name="connsiteX8" fmla="*/ 331776 w 558776"/>
                  <a:gd name="connsiteY8" fmla="*/ 482189 h 482189"/>
                  <a:gd name="connsiteX9" fmla="*/ 263809 w 558776"/>
                  <a:gd name="connsiteY9" fmla="*/ 471102 h 482189"/>
                  <a:gd name="connsiteX10" fmla="*/ 221698 w 558776"/>
                  <a:gd name="connsiteY10" fmla="*/ 448162 h 482189"/>
                  <a:gd name="connsiteX11" fmla="*/ 217475 w 558776"/>
                  <a:gd name="connsiteY11" fmla="*/ 448851 h 482189"/>
                  <a:gd name="connsiteX12" fmla="*/ 56584 w 558776"/>
                  <a:gd name="connsiteY12" fmla="*/ 362685 h 482189"/>
                  <a:gd name="connsiteX13" fmla="*/ 46027 w 558776"/>
                  <a:gd name="connsiteY13" fmla="*/ 320436 h 482189"/>
                  <a:gd name="connsiteX14" fmla="*/ 13722 w 558776"/>
                  <a:gd name="connsiteY14" fmla="*/ 281723 h 482189"/>
                  <a:gd name="connsiteX15" fmla="*/ 0 w 558776"/>
                  <a:gd name="connsiteY15" fmla="*/ 226807 h 482189"/>
                  <a:gd name="connsiteX16" fmla="*/ 51143 w 558776"/>
                  <a:gd name="connsiteY16" fmla="*/ 127047 h 482189"/>
                  <a:gd name="connsiteX17" fmla="*/ 55259 w 558776"/>
                  <a:gd name="connsiteY17" fmla="*/ 124805 h 482189"/>
                  <a:gd name="connsiteX18" fmla="*/ 56584 w 558776"/>
                  <a:gd name="connsiteY18" fmla="*/ 119504 h 482189"/>
                  <a:gd name="connsiteX19" fmla="*/ 217475 w 558776"/>
                  <a:gd name="connsiteY19" fmla="*/ 33337 h 482189"/>
                  <a:gd name="connsiteX20" fmla="*/ 221700 w 558776"/>
                  <a:gd name="connsiteY20" fmla="*/ 34026 h 482189"/>
                  <a:gd name="connsiteX21" fmla="*/ 263809 w 558776"/>
                  <a:gd name="connsiteY21" fmla="*/ 11087 h 482189"/>
                  <a:gd name="connsiteX22" fmla="*/ 331776 w 558776"/>
                  <a:gd name="connsiteY22" fmla="*/ 0 h 482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58776" h="482189">
                    <a:moveTo>
                      <a:pt x="331776" y="0"/>
                    </a:moveTo>
                    <a:cubicBezTo>
                      <a:pt x="404103" y="0"/>
                      <a:pt x="466160" y="35530"/>
                      <a:pt x="492667" y="86167"/>
                    </a:cubicBezTo>
                    <a:lnTo>
                      <a:pt x="504889" y="135077"/>
                    </a:lnTo>
                    <a:lnTo>
                      <a:pt x="507633" y="136572"/>
                    </a:lnTo>
                    <a:cubicBezTo>
                      <a:pt x="539232" y="162103"/>
                      <a:pt x="558776" y="197374"/>
                      <a:pt x="558776" y="236332"/>
                    </a:cubicBezTo>
                    <a:cubicBezTo>
                      <a:pt x="558776" y="275291"/>
                      <a:pt x="539232" y="310561"/>
                      <a:pt x="507633" y="336092"/>
                    </a:cubicBezTo>
                    <a:lnTo>
                      <a:pt x="505435" y="337289"/>
                    </a:lnTo>
                    <a:lnTo>
                      <a:pt x="506389" y="341107"/>
                    </a:lnTo>
                    <a:cubicBezTo>
                      <a:pt x="506389" y="419024"/>
                      <a:pt x="428212" y="482189"/>
                      <a:pt x="331776" y="482189"/>
                    </a:cubicBezTo>
                    <a:cubicBezTo>
                      <a:pt x="307667" y="482189"/>
                      <a:pt x="284699" y="478241"/>
                      <a:pt x="263809" y="471102"/>
                    </a:cubicBezTo>
                    <a:lnTo>
                      <a:pt x="221698" y="448162"/>
                    </a:lnTo>
                    <a:lnTo>
                      <a:pt x="217475" y="448851"/>
                    </a:lnTo>
                    <a:cubicBezTo>
                      <a:pt x="145148" y="448851"/>
                      <a:pt x="83091" y="413321"/>
                      <a:pt x="56584" y="362685"/>
                    </a:cubicBezTo>
                    <a:lnTo>
                      <a:pt x="46027" y="320436"/>
                    </a:lnTo>
                    <a:lnTo>
                      <a:pt x="13722" y="281723"/>
                    </a:lnTo>
                    <a:cubicBezTo>
                      <a:pt x="4886" y="264844"/>
                      <a:pt x="0" y="246287"/>
                      <a:pt x="0" y="226807"/>
                    </a:cubicBezTo>
                    <a:cubicBezTo>
                      <a:pt x="0" y="187849"/>
                      <a:pt x="19544" y="152578"/>
                      <a:pt x="51143" y="127047"/>
                    </a:cubicBezTo>
                    <a:lnTo>
                      <a:pt x="55259" y="124805"/>
                    </a:lnTo>
                    <a:lnTo>
                      <a:pt x="56584" y="119504"/>
                    </a:lnTo>
                    <a:cubicBezTo>
                      <a:pt x="83091" y="68867"/>
                      <a:pt x="145148" y="33337"/>
                      <a:pt x="217475" y="33337"/>
                    </a:cubicBezTo>
                    <a:lnTo>
                      <a:pt x="221700" y="34026"/>
                    </a:lnTo>
                    <a:lnTo>
                      <a:pt x="263809" y="11087"/>
                    </a:lnTo>
                    <a:cubicBezTo>
                      <a:pt x="284699" y="3948"/>
                      <a:pt x="307667" y="0"/>
                      <a:pt x="331776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0" name="四角形: 上の 2 つの角を丸める 749">
                <a:extLst>
                  <a:ext uri="{FF2B5EF4-FFF2-40B4-BE49-F238E27FC236}">
                    <a16:creationId xmlns:a16="http://schemas.microsoft.com/office/drawing/2014/main" id="{57858998-CFE6-41E3-A0AE-F80B8E54FB05}"/>
                  </a:ext>
                </a:extLst>
              </p:cNvPr>
              <p:cNvSpPr/>
              <p:nvPr/>
            </p:nvSpPr>
            <p:spPr>
              <a:xfrm>
                <a:off x="3771901" y="3953637"/>
                <a:ext cx="1066032" cy="330060"/>
              </a:xfrm>
              <a:prstGeom prst="round2SameRect">
                <a:avLst>
                  <a:gd name="adj1" fmla="val 36134"/>
                  <a:gd name="adj2" fmla="val 30981"/>
                </a:avLst>
              </a:prstGeom>
              <a:solidFill>
                <a:srgbClr val="00B0F0">
                  <a:alpha val="3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30" name="グループ化 729">
              <a:extLst>
                <a:ext uri="{FF2B5EF4-FFF2-40B4-BE49-F238E27FC236}">
                  <a16:creationId xmlns:a16="http://schemas.microsoft.com/office/drawing/2014/main" id="{314B97CE-D8DE-4720-B129-6E0102FE0676}"/>
                </a:ext>
              </a:extLst>
            </p:cNvPr>
            <p:cNvGrpSpPr/>
            <p:nvPr/>
          </p:nvGrpSpPr>
          <p:grpSpPr>
            <a:xfrm>
              <a:off x="5323661" y="5371843"/>
              <a:ext cx="419534" cy="999209"/>
              <a:chOff x="5014913" y="3948113"/>
              <a:chExt cx="419534" cy="999209"/>
            </a:xfrm>
          </p:grpSpPr>
          <p:sp>
            <p:nvSpPr>
              <p:cNvPr id="731" name="正方形/長方形 730">
                <a:extLst>
                  <a:ext uri="{FF2B5EF4-FFF2-40B4-BE49-F238E27FC236}">
                    <a16:creationId xmlns:a16="http://schemas.microsoft.com/office/drawing/2014/main" id="{1BDCA5BA-F2A2-409F-903A-B31CC8FBB7E9}"/>
                  </a:ext>
                </a:extLst>
              </p:cNvPr>
              <p:cNvSpPr/>
              <p:nvPr/>
            </p:nvSpPr>
            <p:spPr>
              <a:xfrm>
                <a:off x="5067300" y="3948113"/>
                <a:ext cx="367147" cy="999209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2" name="正方形/長方形 731">
                <a:extLst>
                  <a:ext uri="{FF2B5EF4-FFF2-40B4-BE49-F238E27FC236}">
                    <a16:creationId xmlns:a16="http://schemas.microsoft.com/office/drawing/2014/main" id="{705EC39D-BF7B-43FF-9AEF-2233AF4AEDB0}"/>
                  </a:ext>
                </a:extLst>
              </p:cNvPr>
              <p:cNvSpPr/>
              <p:nvPr/>
            </p:nvSpPr>
            <p:spPr>
              <a:xfrm>
                <a:off x="5014913" y="3948113"/>
                <a:ext cx="367147" cy="999209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4E216F81-0DBD-46A5-A26D-D47BA7C218E4}"/>
                </a:ext>
              </a:extLst>
            </p:cNvPr>
            <p:cNvGrpSpPr/>
            <p:nvPr/>
          </p:nvGrpSpPr>
          <p:grpSpPr>
            <a:xfrm>
              <a:off x="4209938" y="6095999"/>
              <a:ext cx="1087985" cy="289739"/>
              <a:chOff x="4475899" y="3724442"/>
              <a:chExt cx="1296728" cy="385428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53" name="台形 52">
                <a:extLst>
                  <a:ext uri="{FF2B5EF4-FFF2-40B4-BE49-F238E27FC236}">
                    <a16:creationId xmlns:a16="http://schemas.microsoft.com/office/drawing/2014/main" id="{D3969BB2-E1C6-468C-8BFE-B33787654D91}"/>
                  </a:ext>
                </a:extLst>
              </p:cNvPr>
              <p:cNvSpPr/>
              <p:nvPr/>
            </p:nvSpPr>
            <p:spPr>
              <a:xfrm rot="5400000">
                <a:off x="4332019" y="3868322"/>
                <a:ext cx="385428" cy="97668"/>
              </a:xfrm>
              <a:prstGeom prst="trapezoid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2" name="台形 701">
                <a:extLst>
                  <a:ext uri="{FF2B5EF4-FFF2-40B4-BE49-F238E27FC236}">
                    <a16:creationId xmlns:a16="http://schemas.microsoft.com/office/drawing/2014/main" id="{37D5CDCB-7068-4452-8DA7-C2C24462C7DE}"/>
                  </a:ext>
                </a:extLst>
              </p:cNvPr>
              <p:cNvSpPr/>
              <p:nvPr/>
            </p:nvSpPr>
            <p:spPr>
              <a:xfrm rot="16200000" flipH="1">
                <a:off x="5531079" y="3868322"/>
                <a:ext cx="385428" cy="97668"/>
              </a:xfrm>
              <a:prstGeom prst="trapezoid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3" name="四角形: 角を丸くする 702">
                <a:extLst>
                  <a:ext uri="{FF2B5EF4-FFF2-40B4-BE49-F238E27FC236}">
                    <a16:creationId xmlns:a16="http://schemas.microsoft.com/office/drawing/2014/main" id="{E013484A-A8F2-4282-98A8-DAAF5DDAE051}"/>
                  </a:ext>
                </a:extLst>
              </p:cNvPr>
              <p:cNvSpPr/>
              <p:nvPr/>
            </p:nvSpPr>
            <p:spPr>
              <a:xfrm>
                <a:off x="4520622" y="3733801"/>
                <a:ext cx="1207282" cy="366712"/>
              </a:xfrm>
              <a:prstGeom prst="roundRect">
                <a:avLst>
                  <a:gd name="adj" fmla="val 11024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4" name="四角形: 角を丸くする 703">
                <a:extLst>
                  <a:ext uri="{FF2B5EF4-FFF2-40B4-BE49-F238E27FC236}">
                    <a16:creationId xmlns:a16="http://schemas.microsoft.com/office/drawing/2014/main" id="{6620D32C-BCC8-4B3B-BBC2-9040CD6DED1E}"/>
                  </a:ext>
                </a:extLst>
              </p:cNvPr>
              <p:cNvSpPr/>
              <p:nvPr/>
            </p:nvSpPr>
            <p:spPr>
              <a:xfrm>
                <a:off x="4663497" y="3733801"/>
                <a:ext cx="946728" cy="366712"/>
              </a:xfrm>
              <a:prstGeom prst="roundRect">
                <a:avLst>
                  <a:gd name="adj" fmla="val 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05" name="グループ化 704">
              <a:extLst>
                <a:ext uri="{FF2B5EF4-FFF2-40B4-BE49-F238E27FC236}">
                  <a16:creationId xmlns:a16="http://schemas.microsoft.com/office/drawing/2014/main" id="{EBB6FF2A-4C51-4D6E-BED6-1BF8EB60E2EA}"/>
                </a:ext>
              </a:extLst>
            </p:cNvPr>
            <p:cNvGrpSpPr/>
            <p:nvPr/>
          </p:nvGrpSpPr>
          <p:grpSpPr>
            <a:xfrm>
              <a:off x="4634056" y="6095999"/>
              <a:ext cx="1087985" cy="289739"/>
              <a:chOff x="4475899" y="3724442"/>
              <a:chExt cx="1296728" cy="385428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706" name="台形 705">
                <a:extLst>
                  <a:ext uri="{FF2B5EF4-FFF2-40B4-BE49-F238E27FC236}">
                    <a16:creationId xmlns:a16="http://schemas.microsoft.com/office/drawing/2014/main" id="{9237C551-6172-49CF-AA61-C720EA4F8BC7}"/>
                  </a:ext>
                </a:extLst>
              </p:cNvPr>
              <p:cNvSpPr/>
              <p:nvPr/>
            </p:nvSpPr>
            <p:spPr>
              <a:xfrm rot="5400000">
                <a:off x="4332019" y="3868322"/>
                <a:ext cx="385428" cy="97668"/>
              </a:xfrm>
              <a:prstGeom prst="trapezoid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7" name="台形 706">
                <a:extLst>
                  <a:ext uri="{FF2B5EF4-FFF2-40B4-BE49-F238E27FC236}">
                    <a16:creationId xmlns:a16="http://schemas.microsoft.com/office/drawing/2014/main" id="{1C575336-5CC2-4062-9AA6-7797553DA459}"/>
                  </a:ext>
                </a:extLst>
              </p:cNvPr>
              <p:cNvSpPr/>
              <p:nvPr/>
            </p:nvSpPr>
            <p:spPr>
              <a:xfrm rot="16200000" flipH="1">
                <a:off x="5531079" y="3868322"/>
                <a:ext cx="385428" cy="97668"/>
              </a:xfrm>
              <a:prstGeom prst="trapezoid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8" name="四角形: 角を丸くする 707">
                <a:extLst>
                  <a:ext uri="{FF2B5EF4-FFF2-40B4-BE49-F238E27FC236}">
                    <a16:creationId xmlns:a16="http://schemas.microsoft.com/office/drawing/2014/main" id="{6C484FFE-C74C-4400-905F-8682DEF1B846}"/>
                  </a:ext>
                </a:extLst>
              </p:cNvPr>
              <p:cNvSpPr/>
              <p:nvPr/>
            </p:nvSpPr>
            <p:spPr>
              <a:xfrm>
                <a:off x="4520622" y="3733801"/>
                <a:ext cx="1207282" cy="366712"/>
              </a:xfrm>
              <a:prstGeom prst="roundRect">
                <a:avLst>
                  <a:gd name="adj" fmla="val 11024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9" name="四角形: 角を丸くする 708">
                <a:extLst>
                  <a:ext uri="{FF2B5EF4-FFF2-40B4-BE49-F238E27FC236}">
                    <a16:creationId xmlns:a16="http://schemas.microsoft.com/office/drawing/2014/main" id="{3B30A195-5DAC-4E48-A550-9241B1AD1FEE}"/>
                  </a:ext>
                </a:extLst>
              </p:cNvPr>
              <p:cNvSpPr/>
              <p:nvPr/>
            </p:nvSpPr>
            <p:spPr>
              <a:xfrm>
                <a:off x="4663497" y="3733801"/>
                <a:ext cx="946728" cy="366712"/>
              </a:xfrm>
              <a:prstGeom prst="roundRect">
                <a:avLst>
                  <a:gd name="adj" fmla="val 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F9C0CA4E-0794-4F56-9965-508B5C3FB884}"/>
                </a:ext>
              </a:extLst>
            </p:cNvPr>
            <p:cNvGrpSpPr/>
            <p:nvPr/>
          </p:nvGrpSpPr>
          <p:grpSpPr>
            <a:xfrm>
              <a:off x="4535187" y="5946856"/>
              <a:ext cx="1248486" cy="144460"/>
              <a:chOff x="1405310" y="5860485"/>
              <a:chExt cx="695905" cy="220454"/>
            </a:xfrm>
          </p:grpSpPr>
          <p:sp>
            <p:nvSpPr>
              <p:cNvPr id="717" name="四角形: 上の 2 つの角を丸める 716">
                <a:extLst>
                  <a:ext uri="{FF2B5EF4-FFF2-40B4-BE49-F238E27FC236}">
                    <a16:creationId xmlns:a16="http://schemas.microsoft.com/office/drawing/2014/main" id="{31A7A3AC-6D80-4F3B-8EC6-D07F3C571F98}"/>
                  </a:ext>
                </a:extLst>
              </p:cNvPr>
              <p:cNvSpPr/>
              <p:nvPr/>
            </p:nvSpPr>
            <p:spPr>
              <a:xfrm>
                <a:off x="1421419" y="5860485"/>
                <a:ext cx="663686" cy="220454"/>
              </a:xfrm>
              <a:prstGeom prst="round2SameRect">
                <a:avLst>
                  <a:gd name="adj1" fmla="val 0"/>
                  <a:gd name="adj2" fmla="val 34722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8" name="四角形: 上の 2 つの角を丸める 717">
                <a:extLst>
                  <a:ext uri="{FF2B5EF4-FFF2-40B4-BE49-F238E27FC236}">
                    <a16:creationId xmlns:a16="http://schemas.microsoft.com/office/drawing/2014/main" id="{7CECADA2-D8E1-4CA5-A05D-D99DD3A043DA}"/>
                  </a:ext>
                </a:extLst>
              </p:cNvPr>
              <p:cNvSpPr/>
              <p:nvPr/>
            </p:nvSpPr>
            <p:spPr>
              <a:xfrm>
                <a:off x="1405310" y="5860485"/>
                <a:ext cx="695905" cy="6327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19" name="グループ化 718">
              <a:extLst>
                <a:ext uri="{FF2B5EF4-FFF2-40B4-BE49-F238E27FC236}">
                  <a16:creationId xmlns:a16="http://schemas.microsoft.com/office/drawing/2014/main" id="{04681BE4-1C2D-4027-93F3-DB0C0EDF13F9}"/>
                </a:ext>
              </a:extLst>
            </p:cNvPr>
            <p:cNvGrpSpPr/>
            <p:nvPr/>
          </p:nvGrpSpPr>
          <p:grpSpPr>
            <a:xfrm>
              <a:off x="4601862" y="5799218"/>
              <a:ext cx="1248486" cy="144460"/>
              <a:chOff x="1405310" y="5860485"/>
              <a:chExt cx="695905" cy="220454"/>
            </a:xfrm>
          </p:grpSpPr>
          <p:sp>
            <p:nvSpPr>
              <p:cNvPr id="720" name="四角形: 上の 2 つの角を丸める 719">
                <a:extLst>
                  <a:ext uri="{FF2B5EF4-FFF2-40B4-BE49-F238E27FC236}">
                    <a16:creationId xmlns:a16="http://schemas.microsoft.com/office/drawing/2014/main" id="{6E2321CA-20BA-4683-A9A0-1547583D9C21}"/>
                  </a:ext>
                </a:extLst>
              </p:cNvPr>
              <p:cNvSpPr/>
              <p:nvPr/>
            </p:nvSpPr>
            <p:spPr>
              <a:xfrm>
                <a:off x="1421419" y="5860485"/>
                <a:ext cx="663686" cy="220454"/>
              </a:xfrm>
              <a:prstGeom prst="round2SameRect">
                <a:avLst>
                  <a:gd name="adj1" fmla="val 0"/>
                  <a:gd name="adj2" fmla="val 34722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1" name="四角形: 上の 2 つの角を丸める 720">
                <a:extLst>
                  <a:ext uri="{FF2B5EF4-FFF2-40B4-BE49-F238E27FC236}">
                    <a16:creationId xmlns:a16="http://schemas.microsoft.com/office/drawing/2014/main" id="{B1091DD1-81B5-49F0-8471-44456F279E7B}"/>
                  </a:ext>
                </a:extLst>
              </p:cNvPr>
              <p:cNvSpPr/>
              <p:nvPr/>
            </p:nvSpPr>
            <p:spPr>
              <a:xfrm>
                <a:off x="1405310" y="5860485"/>
                <a:ext cx="695905" cy="6327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1" name="グループ化 750">
              <a:extLst>
                <a:ext uri="{FF2B5EF4-FFF2-40B4-BE49-F238E27FC236}">
                  <a16:creationId xmlns:a16="http://schemas.microsoft.com/office/drawing/2014/main" id="{4D2D0845-EA44-47AA-A676-1EA77DFD0DC8}"/>
                </a:ext>
              </a:extLst>
            </p:cNvPr>
            <p:cNvGrpSpPr/>
            <p:nvPr/>
          </p:nvGrpSpPr>
          <p:grpSpPr>
            <a:xfrm rot="20700000">
              <a:off x="4078284" y="4672238"/>
              <a:ext cx="491037" cy="1751528"/>
              <a:chOff x="4042301" y="4587351"/>
              <a:chExt cx="497499" cy="1774578"/>
            </a:xfrm>
          </p:grpSpPr>
          <p:sp>
            <p:nvSpPr>
              <p:cNvPr id="752" name="台形 751">
                <a:extLst>
                  <a:ext uri="{FF2B5EF4-FFF2-40B4-BE49-F238E27FC236}">
                    <a16:creationId xmlns:a16="http://schemas.microsoft.com/office/drawing/2014/main" id="{E06F0D68-6652-410A-B344-2E6978019305}"/>
                  </a:ext>
                </a:extLst>
              </p:cNvPr>
              <p:cNvSpPr/>
              <p:nvPr/>
            </p:nvSpPr>
            <p:spPr>
              <a:xfrm rot="10201772" flipH="1">
                <a:off x="4197186" y="4604704"/>
                <a:ext cx="98951" cy="428625"/>
              </a:xfrm>
              <a:prstGeom prst="trapezoid">
                <a:avLst/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3" name="台形 752">
                <a:extLst>
                  <a:ext uri="{FF2B5EF4-FFF2-40B4-BE49-F238E27FC236}">
                    <a16:creationId xmlns:a16="http://schemas.microsoft.com/office/drawing/2014/main" id="{FFFB7D26-E714-423E-A1D2-5F2B7764F1E3}"/>
                  </a:ext>
                </a:extLst>
              </p:cNvPr>
              <p:cNvSpPr/>
              <p:nvPr/>
            </p:nvSpPr>
            <p:spPr>
              <a:xfrm rot="11398228">
                <a:off x="4293871" y="4604704"/>
                <a:ext cx="98951" cy="428625"/>
              </a:xfrm>
              <a:prstGeom prst="trapezoid">
                <a:avLst/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4" name="台形 753">
                <a:extLst>
                  <a:ext uri="{FF2B5EF4-FFF2-40B4-BE49-F238E27FC236}">
                    <a16:creationId xmlns:a16="http://schemas.microsoft.com/office/drawing/2014/main" id="{2D639180-C80C-4CA7-960C-D8DAB8FBFA67}"/>
                  </a:ext>
                </a:extLst>
              </p:cNvPr>
              <p:cNvSpPr/>
              <p:nvPr/>
            </p:nvSpPr>
            <p:spPr>
              <a:xfrm rot="10800000">
                <a:off x="4241203" y="4587351"/>
                <a:ext cx="98951" cy="428625"/>
              </a:xfrm>
              <a:prstGeom prst="trapezoid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5" name="台形 754">
                <a:extLst>
                  <a:ext uri="{FF2B5EF4-FFF2-40B4-BE49-F238E27FC236}">
                    <a16:creationId xmlns:a16="http://schemas.microsoft.com/office/drawing/2014/main" id="{C14F5A92-4949-4A2F-BF47-0DAEB0E7EE1B}"/>
                  </a:ext>
                </a:extLst>
              </p:cNvPr>
              <p:cNvSpPr/>
              <p:nvPr/>
            </p:nvSpPr>
            <p:spPr>
              <a:xfrm rot="9900000">
                <a:off x="4122478" y="4604707"/>
                <a:ext cx="98951" cy="428625"/>
              </a:xfrm>
              <a:prstGeom prst="trapezoid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6" name="台形 755">
                <a:extLst>
                  <a:ext uri="{FF2B5EF4-FFF2-40B4-BE49-F238E27FC236}">
                    <a16:creationId xmlns:a16="http://schemas.microsoft.com/office/drawing/2014/main" id="{06C4EAF5-3292-4FC5-BEBF-81CAF4298489}"/>
                  </a:ext>
                </a:extLst>
              </p:cNvPr>
              <p:cNvSpPr/>
              <p:nvPr/>
            </p:nvSpPr>
            <p:spPr>
              <a:xfrm rot="11700000" flipH="1">
                <a:off x="4365367" y="4604705"/>
                <a:ext cx="98951" cy="428625"/>
              </a:xfrm>
              <a:prstGeom prst="trapezoid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7" name="楕円 43">
                <a:extLst>
                  <a:ext uri="{FF2B5EF4-FFF2-40B4-BE49-F238E27FC236}">
                    <a16:creationId xmlns:a16="http://schemas.microsoft.com/office/drawing/2014/main" id="{115EFE7F-C633-4706-B73A-A26BBBD2CD38}"/>
                  </a:ext>
                </a:extLst>
              </p:cNvPr>
              <p:cNvSpPr/>
              <p:nvPr/>
            </p:nvSpPr>
            <p:spPr>
              <a:xfrm>
                <a:off x="4042301" y="4993016"/>
                <a:ext cx="497499" cy="1368913"/>
              </a:xfrm>
              <a:custGeom>
                <a:avLst/>
                <a:gdLst>
                  <a:gd name="connsiteX0" fmla="*/ 0 w 485214"/>
                  <a:gd name="connsiteY0" fmla="*/ 124842 h 249684"/>
                  <a:gd name="connsiteX1" fmla="*/ 242607 w 485214"/>
                  <a:gd name="connsiteY1" fmla="*/ 0 h 249684"/>
                  <a:gd name="connsiteX2" fmla="*/ 485214 w 485214"/>
                  <a:gd name="connsiteY2" fmla="*/ 124842 h 249684"/>
                  <a:gd name="connsiteX3" fmla="*/ 242607 w 485214"/>
                  <a:gd name="connsiteY3" fmla="*/ 249684 h 249684"/>
                  <a:gd name="connsiteX4" fmla="*/ 0 w 485214"/>
                  <a:gd name="connsiteY4" fmla="*/ 124842 h 249684"/>
                  <a:gd name="connsiteX0" fmla="*/ 0 w 485214"/>
                  <a:gd name="connsiteY0" fmla="*/ 124842 h 249684"/>
                  <a:gd name="connsiteX1" fmla="*/ 242607 w 485214"/>
                  <a:gd name="connsiteY1" fmla="*/ 0 h 249684"/>
                  <a:gd name="connsiteX2" fmla="*/ 485214 w 485214"/>
                  <a:gd name="connsiteY2" fmla="*/ 124842 h 249684"/>
                  <a:gd name="connsiteX3" fmla="*/ 242607 w 485214"/>
                  <a:gd name="connsiteY3" fmla="*/ 249684 h 249684"/>
                  <a:gd name="connsiteX4" fmla="*/ 0 w 485214"/>
                  <a:gd name="connsiteY4" fmla="*/ 124842 h 249684"/>
                  <a:gd name="connsiteX0" fmla="*/ 0 w 485214"/>
                  <a:gd name="connsiteY0" fmla="*/ 124842 h 249684"/>
                  <a:gd name="connsiteX1" fmla="*/ 242607 w 485214"/>
                  <a:gd name="connsiteY1" fmla="*/ 0 h 249684"/>
                  <a:gd name="connsiteX2" fmla="*/ 485214 w 485214"/>
                  <a:gd name="connsiteY2" fmla="*/ 124842 h 249684"/>
                  <a:gd name="connsiteX3" fmla="*/ 242607 w 485214"/>
                  <a:gd name="connsiteY3" fmla="*/ 249684 h 249684"/>
                  <a:gd name="connsiteX4" fmla="*/ 0 w 485214"/>
                  <a:gd name="connsiteY4" fmla="*/ 124842 h 249684"/>
                  <a:gd name="connsiteX0" fmla="*/ 0 w 485214"/>
                  <a:gd name="connsiteY0" fmla="*/ 124842 h 249684"/>
                  <a:gd name="connsiteX1" fmla="*/ 242607 w 485214"/>
                  <a:gd name="connsiteY1" fmla="*/ 0 h 249684"/>
                  <a:gd name="connsiteX2" fmla="*/ 485214 w 485214"/>
                  <a:gd name="connsiteY2" fmla="*/ 124842 h 249684"/>
                  <a:gd name="connsiteX3" fmla="*/ 242607 w 485214"/>
                  <a:gd name="connsiteY3" fmla="*/ 249684 h 249684"/>
                  <a:gd name="connsiteX4" fmla="*/ 0 w 485214"/>
                  <a:gd name="connsiteY4" fmla="*/ 124842 h 249684"/>
                  <a:gd name="connsiteX0" fmla="*/ 0 w 485214"/>
                  <a:gd name="connsiteY0" fmla="*/ 124842 h 1368871"/>
                  <a:gd name="connsiteX1" fmla="*/ 242607 w 485214"/>
                  <a:gd name="connsiteY1" fmla="*/ 0 h 1368871"/>
                  <a:gd name="connsiteX2" fmla="*/ 485214 w 485214"/>
                  <a:gd name="connsiteY2" fmla="*/ 124842 h 1368871"/>
                  <a:gd name="connsiteX3" fmla="*/ 252132 w 485214"/>
                  <a:gd name="connsiteY3" fmla="*/ 1368871 h 1368871"/>
                  <a:gd name="connsiteX4" fmla="*/ 0 w 485214"/>
                  <a:gd name="connsiteY4" fmla="*/ 124842 h 1368871"/>
                  <a:gd name="connsiteX0" fmla="*/ 5824 w 491038"/>
                  <a:gd name="connsiteY0" fmla="*/ 124884 h 1368913"/>
                  <a:gd name="connsiteX1" fmla="*/ 248431 w 491038"/>
                  <a:gd name="connsiteY1" fmla="*/ 42 h 1368913"/>
                  <a:gd name="connsiteX2" fmla="*/ 491038 w 491038"/>
                  <a:gd name="connsiteY2" fmla="*/ 124884 h 1368913"/>
                  <a:gd name="connsiteX3" fmla="*/ 257956 w 491038"/>
                  <a:gd name="connsiteY3" fmla="*/ 1368913 h 1368913"/>
                  <a:gd name="connsiteX4" fmla="*/ 5824 w 491038"/>
                  <a:gd name="connsiteY4" fmla="*/ 124884 h 1368913"/>
                  <a:gd name="connsiteX0" fmla="*/ 5824 w 497499"/>
                  <a:gd name="connsiteY0" fmla="*/ 124884 h 1368913"/>
                  <a:gd name="connsiteX1" fmla="*/ 248431 w 497499"/>
                  <a:gd name="connsiteY1" fmla="*/ 42 h 1368913"/>
                  <a:gd name="connsiteX2" fmla="*/ 491038 w 497499"/>
                  <a:gd name="connsiteY2" fmla="*/ 124884 h 1368913"/>
                  <a:gd name="connsiteX3" fmla="*/ 257956 w 497499"/>
                  <a:gd name="connsiteY3" fmla="*/ 1368913 h 1368913"/>
                  <a:gd name="connsiteX4" fmla="*/ 5824 w 497499"/>
                  <a:gd name="connsiteY4" fmla="*/ 124884 h 1368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7499" h="1368913">
                    <a:moveTo>
                      <a:pt x="5824" y="124884"/>
                    </a:moveTo>
                    <a:cubicBezTo>
                      <a:pt x="43924" y="-5976"/>
                      <a:pt x="114443" y="42"/>
                      <a:pt x="248431" y="42"/>
                    </a:cubicBezTo>
                    <a:cubicBezTo>
                      <a:pt x="382419" y="42"/>
                      <a:pt x="452938" y="3549"/>
                      <a:pt x="491038" y="124884"/>
                    </a:cubicBezTo>
                    <a:cubicBezTo>
                      <a:pt x="529138" y="246219"/>
                      <a:pt x="391944" y="1368913"/>
                      <a:pt x="257956" y="1368913"/>
                    </a:cubicBezTo>
                    <a:cubicBezTo>
                      <a:pt x="123968" y="1368913"/>
                      <a:pt x="-32276" y="255744"/>
                      <a:pt x="5824" y="12488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848FE5EE-5D82-4F61-A889-750D9C66064E}"/>
                </a:ext>
              </a:extLst>
            </p:cNvPr>
            <p:cNvGrpSpPr/>
            <p:nvPr/>
          </p:nvGrpSpPr>
          <p:grpSpPr>
            <a:xfrm>
              <a:off x="4466986" y="5482836"/>
              <a:ext cx="1095802" cy="913965"/>
              <a:chOff x="4879613" y="2469855"/>
              <a:chExt cx="1278300" cy="968011"/>
            </a:xfrm>
          </p:grpSpPr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B0FF5112-3058-41E5-90B2-60151A61B1F4}"/>
                  </a:ext>
                </a:extLst>
              </p:cNvPr>
              <p:cNvSpPr/>
              <p:nvPr/>
            </p:nvSpPr>
            <p:spPr>
              <a:xfrm>
                <a:off x="4932003" y="2487755"/>
                <a:ext cx="1173521" cy="898383"/>
              </a:xfrm>
              <a:prstGeom prst="ellipse">
                <a:avLst/>
              </a:prstGeom>
              <a:solidFill>
                <a:srgbClr val="33CC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387E0D53-ABD1-499C-AE49-75073220865C}"/>
                  </a:ext>
                </a:extLst>
              </p:cNvPr>
              <p:cNvSpPr/>
              <p:nvPr/>
            </p:nvSpPr>
            <p:spPr>
              <a:xfrm rot="10800000">
                <a:off x="5027251" y="2847865"/>
                <a:ext cx="983024" cy="109249"/>
              </a:xfrm>
              <a:custGeom>
                <a:avLst/>
                <a:gdLst>
                  <a:gd name="connsiteX0" fmla="*/ 0 w 1083884"/>
                  <a:gd name="connsiteY0" fmla="*/ 0 h 177014"/>
                  <a:gd name="connsiteX1" fmla="*/ 39482 w 1083884"/>
                  <a:gd name="connsiteY1" fmla="*/ 25077 h 177014"/>
                  <a:gd name="connsiteX2" fmla="*/ 541942 w 1083884"/>
                  <a:gd name="connsiteY2" fmla="*/ 134151 h 177014"/>
                  <a:gd name="connsiteX3" fmla="*/ 1044403 w 1083884"/>
                  <a:gd name="connsiteY3" fmla="*/ 25077 h 177014"/>
                  <a:gd name="connsiteX4" fmla="*/ 1083884 w 1083884"/>
                  <a:gd name="connsiteY4" fmla="*/ 0 h 177014"/>
                  <a:gd name="connsiteX5" fmla="*/ 1071935 w 1083884"/>
                  <a:gd name="connsiteY5" fmla="*/ 12826 h 177014"/>
                  <a:gd name="connsiteX6" fmla="*/ 541942 w 1083884"/>
                  <a:gd name="connsiteY6" fmla="*/ 177014 h 177014"/>
                  <a:gd name="connsiteX7" fmla="*/ 11949 w 1083884"/>
                  <a:gd name="connsiteY7" fmla="*/ 12826 h 177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83884" h="177014">
                    <a:moveTo>
                      <a:pt x="0" y="0"/>
                    </a:moveTo>
                    <a:lnTo>
                      <a:pt x="39482" y="25077"/>
                    </a:lnTo>
                    <a:cubicBezTo>
                      <a:pt x="168073" y="92469"/>
                      <a:pt x="345719" y="134151"/>
                      <a:pt x="541942" y="134151"/>
                    </a:cubicBezTo>
                    <a:cubicBezTo>
                      <a:pt x="738165" y="134151"/>
                      <a:pt x="915812" y="92469"/>
                      <a:pt x="1044403" y="25077"/>
                    </a:cubicBezTo>
                    <a:lnTo>
                      <a:pt x="1083884" y="0"/>
                    </a:lnTo>
                    <a:lnTo>
                      <a:pt x="1071935" y="12826"/>
                    </a:lnTo>
                    <a:cubicBezTo>
                      <a:pt x="957075" y="111885"/>
                      <a:pt x="762563" y="177014"/>
                      <a:pt x="541942" y="177014"/>
                    </a:cubicBezTo>
                    <a:cubicBezTo>
                      <a:pt x="321322" y="177014"/>
                      <a:pt x="126809" y="111885"/>
                      <a:pt x="11949" y="12826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67A3EA59-B0EF-48D4-85A4-A2914255F2F7}"/>
                  </a:ext>
                </a:extLst>
              </p:cNvPr>
              <p:cNvSpPr/>
              <p:nvPr/>
            </p:nvSpPr>
            <p:spPr>
              <a:xfrm rot="10800000">
                <a:off x="5027251" y="2609818"/>
                <a:ext cx="983024" cy="109249"/>
              </a:xfrm>
              <a:custGeom>
                <a:avLst/>
                <a:gdLst>
                  <a:gd name="connsiteX0" fmla="*/ 0 w 1083884"/>
                  <a:gd name="connsiteY0" fmla="*/ 0 h 177014"/>
                  <a:gd name="connsiteX1" fmla="*/ 39482 w 1083884"/>
                  <a:gd name="connsiteY1" fmla="*/ 25077 h 177014"/>
                  <a:gd name="connsiteX2" fmla="*/ 541942 w 1083884"/>
                  <a:gd name="connsiteY2" fmla="*/ 134151 h 177014"/>
                  <a:gd name="connsiteX3" fmla="*/ 1044403 w 1083884"/>
                  <a:gd name="connsiteY3" fmla="*/ 25077 h 177014"/>
                  <a:gd name="connsiteX4" fmla="*/ 1083884 w 1083884"/>
                  <a:gd name="connsiteY4" fmla="*/ 0 h 177014"/>
                  <a:gd name="connsiteX5" fmla="*/ 1071935 w 1083884"/>
                  <a:gd name="connsiteY5" fmla="*/ 12826 h 177014"/>
                  <a:gd name="connsiteX6" fmla="*/ 541942 w 1083884"/>
                  <a:gd name="connsiteY6" fmla="*/ 177014 h 177014"/>
                  <a:gd name="connsiteX7" fmla="*/ 11949 w 1083884"/>
                  <a:gd name="connsiteY7" fmla="*/ 12826 h 177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83884" h="177014">
                    <a:moveTo>
                      <a:pt x="0" y="0"/>
                    </a:moveTo>
                    <a:lnTo>
                      <a:pt x="39482" y="25077"/>
                    </a:lnTo>
                    <a:cubicBezTo>
                      <a:pt x="168073" y="92469"/>
                      <a:pt x="345719" y="134151"/>
                      <a:pt x="541942" y="134151"/>
                    </a:cubicBezTo>
                    <a:cubicBezTo>
                      <a:pt x="738165" y="134151"/>
                      <a:pt x="915812" y="92469"/>
                      <a:pt x="1044403" y="25077"/>
                    </a:cubicBezTo>
                    <a:lnTo>
                      <a:pt x="1083884" y="0"/>
                    </a:lnTo>
                    <a:lnTo>
                      <a:pt x="1071935" y="12826"/>
                    </a:lnTo>
                    <a:cubicBezTo>
                      <a:pt x="957075" y="111885"/>
                      <a:pt x="762563" y="177014"/>
                      <a:pt x="541942" y="177014"/>
                    </a:cubicBezTo>
                    <a:cubicBezTo>
                      <a:pt x="321322" y="177014"/>
                      <a:pt x="126809" y="111885"/>
                      <a:pt x="11949" y="12826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6F14BB30-C6DB-4255-93D8-1ABF815F97FA}"/>
                  </a:ext>
                </a:extLst>
              </p:cNvPr>
              <p:cNvSpPr/>
              <p:nvPr/>
            </p:nvSpPr>
            <p:spPr>
              <a:xfrm rot="10800000">
                <a:off x="5027251" y="2719356"/>
                <a:ext cx="983024" cy="109249"/>
              </a:xfrm>
              <a:custGeom>
                <a:avLst/>
                <a:gdLst>
                  <a:gd name="connsiteX0" fmla="*/ 0 w 1083884"/>
                  <a:gd name="connsiteY0" fmla="*/ 0 h 177014"/>
                  <a:gd name="connsiteX1" fmla="*/ 39482 w 1083884"/>
                  <a:gd name="connsiteY1" fmla="*/ 25077 h 177014"/>
                  <a:gd name="connsiteX2" fmla="*/ 541942 w 1083884"/>
                  <a:gd name="connsiteY2" fmla="*/ 134151 h 177014"/>
                  <a:gd name="connsiteX3" fmla="*/ 1044403 w 1083884"/>
                  <a:gd name="connsiteY3" fmla="*/ 25077 h 177014"/>
                  <a:gd name="connsiteX4" fmla="*/ 1083884 w 1083884"/>
                  <a:gd name="connsiteY4" fmla="*/ 0 h 177014"/>
                  <a:gd name="connsiteX5" fmla="*/ 1071935 w 1083884"/>
                  <a:gd name="connsiteY5" fmla="*/ 12826 h 177014"/>
                  <a:gd name="connsiteX6" fmla="*/ 541942 w 1083884"/>
                  <a:gd name="connsiteY6" fmla="*/ 177014 h 177014"/>
                  <a:gd name="connsiteX7" fmla="*/ 11949 w 1083884"/>
                  <a:gd name="connsiteY7" fmla="*/ 12826 h 177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83884" h="177014">
                    <a:moveTo>
                      <a:pt x="0" y="0"/>
                    </a:moveTo>
                    <a:lnTo>
                      <a:pt x="39482" y="25077"/>
                    </a:lnTo>
                    <a:cubicBezTo>
                      <a:pt x="168073" y="92469"/>
                      <a:pt x="345719" y="134151"/>
                      <a:pt x="541942" y="134151"/>
                    </a:cubicBezTo>
                    <a:cubicBezTo>
                      <a:pt x="738165" y="134151"/>
                      <a:pt x="915812" y="92469"/>
                      <a:pt x="1044403" y="25077"/>
                    </a:cubicBezTo>
                    <a:lnTo>
                      <a:pt x="1083884" y="0"/>
                    </a:lnTo>
                    <a:lnTo>
                      <a:pt x="1071935" y="12826"/>
                    </a:lnTo>
                    <a:cubicBezTo>
                      <a:pt x="957075" y="111885"/>
                      <a:pt x="762563" y="177014"/>
                      <a:pt x="541942" y="177014"/>
                    </a:cubicBezTo>
                    <a:cubicBezTo>
                      <a:pt x="321322" y="177014"/>
                      <a:pt x="126809" y="111885"/>
                      <a:pt x="11949" y="12826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8CEC413E-8C9A-473B-8F45-8EB60C12FB20}"/>
                  </a:ext>
                </a:extLst>
              </p:cNvPr>
              <p:cNvSpPr/>
              <p:nvPr/>
            </p:nvSpPr>
            <p:spPr>
              <a:xfrm>
                <a:off x="4889143" y="2469855"/>
                <a:ext cx="599373" cy="959146"/>
              </a:xfrm>
              <a:custGeom>
                <a:avLst/>
                <a:gdLst>
                  <a:gd name="connsiteX0" fmla="*/ 586761 w 599373"/>
                  <a:gd name="connsiteY0" fmla="*/ 0 h 959146"/>
                  <a:gd name="connsiteX1" fmla="*/ 599373 w 599373"/>
                  <a:gd name="connsiteY1" fmla="*/ 1039 h 959146"/>
                  <a:gd name="connsiteX2" fmla="*/ 561596 w 599373"/>
                  <a:gd name="connsiteY2" fmla="*/ 55389 h 959146"/>
                  <a:gd name="connsiteX3" fmla="*/ 452439 w 599373"/>
                  <a:gd name="connsiteY3" fmla="*/ 479573 h 959146"/>
                  <a:gd name="connsiteX4" fmla="*/ 561596 w 599373"/>
                  <a:gd name="connsiteY4" fmla="*/ 903757 h 959146"/>
                  <a:gd name="connsiteX5" fmla="*/ 599373 w 599373"/>
                  <a:gd name="connsiteY5" fmla="*/ 958107 h 959146"/>
                  <a:gd name="connsiteX6" fmla="*/ 586761 w 599373"/>
                  <a:gd name="connsiteY6" fmla="*/ 959146 h 959146"/>
                  <a:gd name="connsiteX7" fmla="*/ 0 w 599373"/>
                  <a:gd name="connsiteY7" fmla="*/ 479573 h 959146"/>
                  <a:gd name="connsiteX8" fmla="*/ 586761 w 599373"/>
                  <a:gd name="connsiteY8" fmla="*/ 0 h 959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9373" h="959146">
                    <a:moveTo>
                      <a:pt x="586761" y="0"/>
                    </a:moveTo>
                    <a:lnTo>
                      <a:pt x="599373" y="1039"/>
                    </a:lnTo>
                    <a:lnTo>
                      <a:pt x="561596" y="55389"/>
                    </a:lnTo>
                    <a:cubicBezTo>
                      <a:pt x="492680" y="176475"/>
                      <a:pt x="452439" y="322446"/>
                      <a:pt x="452439" y="479573"/>
                    </a:cubicBezTo>
                    <a:cubicBezTo>
                      <a:pt x="452439" y="636701"/>
                      <a:pt x="492680" y="782672"/>
                      <a:pt x="561596" y="903757"/>
                    </a:cubicBezTo>
                    <a:lnTo>
                      <a:pt x="599373" y="958107"/>
                    </a:lnTo>
                    <a:lnTo>
                      <a:pt x="586761" y="959146"/>
                    </a:lnTo>
                    <a:cubicBezTo>
                      <a:pt x="262702" y="959146"/>
                      <a:pt x="0" y="744434"/>
                      <a:pt x="0" y="479573"/>
                    </a:cubicBezTo>
                    <a:cubicBezTo>
                      <a:pt x="0" y="214712"/>
                      <a:pt x="262702" y="0"/>
                      <a:pt x="586761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78BDBC95-74FF-4DBB-834A-407D429196F5}"/>
                  </a:ext>
                </a:extLst>
              </p:cNvPr>
              <p:cNvSpPr/>
              <p:nvPr/>
            </p:nvSpPr>
            <p:spPr>
              <a:xfrm rot="10800000">
                <a:off x="5542309" y="2469855"/>
                <a:ext cx="599373" cy="959146"/>
              </a:xfrm>
              <a:custGeom>
                <a:avLst/>
                <a:gdLst>
                  <a:gd name="connsiteX0" fmla="*/ 586761 w 599373"/>
                  <a:gd name="connsiteY0" fmla="*/ 0 h 959146"/>
                  <a:gd name="connsiteX1" fmla="*/ 599373 w 599373"/>
                  <a:gd name="connsiteY1" fmla="*/ 1039 h 959146"/>
                  <a:gd name="connsiteX2" fmla="*/ 561596 w 599373"/>
                  <a:gd name="connsiteY2" fmla="*/ 55389 h 959146"/>
                  <a:gd name="connsiteX3" fmla="*/ 452439 w 599373"/>
                  <a:gd name="connsiteY3" fmla="*/ 479573 h 959146"/>
                  <a:gd name="connsiteX4" fmla="*/ 561596 w 599373"/>
                  <a:gd name="connsiteY4" fmla="*/ 903757 h 959146"/>
                  <a:gd name="connsiteX5" fmla="*/ 599373 w 599373"/>
                  <a:gd name="connsiteY5" fmla="*/ 958107 h 959146"/>
                  <a:gd name="connsiteX6" fmla="*/ 586761 w 599373"/>
                  <a:gd name="connsiteY6" fmla="*/ 959146 h 959146"/>
                  <a:gd name="connsiteX7" fmla="*/ 0 w 599373"/>
                  <a:gd name="connsiteY7" fmla="*/ 479573 h 959146"/>
                  <a:gd name="connsiteX8" fmla="*/ 586761 w 599373"/>
                  <a:gd name="connsiteY8" fmla="*/ 0 h 959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9373" h="959146">
                    <a:moveTo>
                      <a:pt x="586761" y="0"/>
                    </a:moveTo>
                    <a:lnTo>
                      <a:pt x="599373" y="1039"/>
                    </a:lnTo>
                    <a:lnTo>
                      <a:pt x="561596" y="55389"/>
                    </a:lnTo>
                    <a:cubicBezTo>
                      <a:pt x="492680" y="176475"/>
                      <a:pt x="452439" y="322446"/>
                      <a:pt x="452439" y="479573"/>
                    </a:cubicBezTo>
                    <a:cubicBezTo>
                      <a:pt x="452439" y="636701"/>
                      <a:pt x="492680" y="782672"/>
                      <a:pt x="561596" y="903757"/>
                    </a:cubicBezTo>
                    <a:lnTo>
                      <a:pt x="599373" y="958107"/>
                    </a:lnTo>
                    <a:lnTo>
                      <a:pt x="586761" y="959146"/>
                    </a:lnTo>
                    <a:cubicBezTo>
                      <a:pt x="262702" y="959146"/>
                      <a:pt x="0" y="744434"/>
                      <a:pt x="0" y="479573"/>
                    </a:cubicBezTo>
                    <a:cubicBezTo>
                      <a:pt x="0" y="214712"/>
                      <a:pt x="262702" y="0"/>
                      <a:pt x="586761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493F0082-8EEC-49DB-9DC7-4385DCE26CE2}"/>
                  </a:ext>
                </a:extLst>
              </p:cNvPr>
              <p:cNvSpPr/>
              <p:nvPr/>
            </p:nvSpPr>
            <p:spPr>
              <a:xfrm>
                <a:off x="4879613" y="2941434"/>
                <a:ext cx="1278300" cy="492953"/>
              </a:xfrm>
              <a:custGeom>
                <a:avLst/>
                <a:gdLst>
                  <a:gd name="connsiteX0" fmla="*/ 1171872 w 1173522"/>
                  <a:gd name="connsiteY0" fmla="*/ 0 h 492953"/>
                  <a:gd name="connsiteX1" fmla="*/ 1173522 w 1173522"/>
                  <a:gd name="connsiteY1" fmla="*/ 13380 h 492953"/>
                  <a:gd name="connsiteX2" fmla="*/ 586761 w 1173522"/>
                  <a:gd name="connsiteY2" fmla="*/ 492953 h 492953"/>
                  <a:gd name="connsiteX3" fmla="*/ 0 w 1173522"/>
                  <a:gd name="connsiteY3" fmla="*/ 13380 h 492953"/>
                  <a:gd name="connsiteX4" fmla="*/ 1651 w 1173522"/>
                  <a:gd name="connsiteY4" fmla="*/ 0 h 492953"/>
                  <a:gd name="connsiteX5" fmla="*/ 80292 w 1173522"/>
                  <a:gd name="connsiteY5" fmla="*/ 34352 h 492953"/>
                  <a:gd name="connsiteX6" fmla="*/ 586761 w 1173522"/>
                  <a:gd name="connsiteY6" fmla="*/ 116255 h 492953"/>
                  <a:gd name="connsiteX7" fmla="*/ 1093231 w 1173522"/>
                  <a:gd name="connsiteY7" fmla="*/ 34352 h 49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73522" h="492953">
                    <a:moveTo>
                      <a:pt x="1171872" y="0"/>
                    </a:moveTo>
                    <a:lnTo>
                      <a:pt x="1173522" y="13380"/>
                    </a:lnTo>
                    <a:cubicBezTo>
                      <a:pt x="1173522" y="278241"/>
                      <a:pt x="910820" y="492953"/>
                      <a:pt x="586761" y="492953"/>
                    </a:cubicBezTo>
                    <a:cubicBezTo>
                      <a:pt x="262702" y="492953"/>
                      <a:pt x="0" y="278241"/>
                      <a:pt x="0" y="13380"/>
                    </a:cubicBezTo>
                    <a:lnTo>
                      <a:pt x="1651" y="0"/>
                    </a:lnTo>
                    <a:lnTo>
                      <a:pt x="80292" y="34352"/>
                    </a:lnTo>
                    <a:cubicBezTo>
                      <a:pt x="224867" y="86061"/>
                      <a:pt x="399154" y="116255"/>
                      <a:pt x="586761" y="116255"/>
                    </a:cubicBezTo>
                    <a:cubicBezTo>
                      <a:pt x="774369" y="116255"/>
                      <a:pt x="948656" y="86061"/>
                      <a:pt x="1093231" y="34352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54342AD0-48ED-43B2-AF42-5A4D5BA5873E}"/>
                  </a:ext>
                </a:extLst>
              </p:cNvPr>
              <p:cNvSpPr/>
              <p:nvPr/>
            </p:nvSpPr>
            <p:spPr>
              <a:xfrm>
                <a:off x="5027251" y="3209124"/>
                <a:ext cx="983024" cy="177014"/>
              </a:xfrm>
              <a:custGeom>
                <a:avLst/>
                <a:gdLst>
                  <a:gd name="connsiteX0" fmla="*/ 0 w 1083884"/>
                  <a:gd name="connsiteY0" fmla="*/ 0 h 177014"/>
                  <a:gd name="connsiteX1" fmla="*/ 39482 w 1083884"/>
                  <a:gd name="connsiteY1" fmla="*/ 25077 h 177014"/>
                  <a:gd name="connsiteX2" fmla="*/ 541942 w 1083884"/>
                  <a:gd name="connsiteY2" fmla="*/ 134151 h 177014"/>
                  <a:gd name="connsiteX3" fmla="*/ 1044403 w 1083884"/>
                  <a:gd name="connsiteY3" fmla="*/ 25077 h 177014"/>
                  <a:gd name="connsiteX4" fmla="*/ 1083884 w 1083884"/>
                  <a:gd name="connsiteY4" fmla="*/ 0 h 177014"/>
                  <a:gd name="connsiteX5" fmla="*/ 1071935 w 1083884"/>
                  <a:gd name="connsiteY5" fmla="*/ 12826 h 177014"/>
                  <a:gd name="connsiteX6" fmla="*/ 541942 w 1083884"/>
                  <a:gd name="connsiteY6" fmla="*/ 177014 h 177014"/>
                  <a:gd name="connsiteX7" fmla="*/ 11949 w 1083884"/>
                  <a:gd name="connsiteY7" fmla="*/ 12826 h 177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83884" h="177014">
                    <a:moveTo>
                      <a:pt x="0" y="0"/>
                    </a:moveTo>
                    <a:lnTo>
                      <a:pt x="39482" y="25077"/>
                    </a:lnTo>
                    <a:cubicBezTo>
                      <a:pt x="168073" y="92469"/>
                      <a:pt x="345719" y="134151"/>
                      <a:pt x="541942" y="134151"/>
                    </a:cubicBezTo>
                    <a:cubicBezTo>
                      <a:pt x="738165" y="134151"/>
                      <a:pt x="915812" y="92469"/>
                      <a:pt x="1044403" y="25077"/>
                    </a:cubicBezTo>
                    <a:lnTo>
                      <a:pt x="1083884" y="0"/>
                    </a:lnTo>
                    <a:lnTo>
                      <a:pt x="1071935" y="12826"/>
                    </a:lnTo>
                    <a:cubicBezTo>
                      <a:pt x="957075" y="111885"/>
                      <a:pt x="762563" y="177014"/>
                      <a:pt x="541942" y="177014"/>
                    </a:cubicBezTo>
                    <a:cubicBezTo>
                      <a:pt x="321322" y="177014"/>
                      <a:pt x="126809" y="111885"/>
                      <a:pt x="11949" y="12826"/>
                    </a:cubicBezTo>
                    <a:close/>
                  </a:path>
                </a:pathLst>
              </a:custGeom>
              <a:solidFill>
                <a:srgbClr val="FF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CCA0C9DB-C02B-4097-98E6-EEFA911ADDAE}"/>
                  </a:ext>
                </a:extLst>
              </p:cNvPr>
              <p:cNvSpPr/>
              <p:nvPr/>
            </p:nvSpPr>
            <p:spPr>
              <a:xfrm>
                <a:off x="5027251" y="3094824"/>
                <a:ext cx="983024" cy="177014"/>
              </a:xfrm>
              <a:custGeom>
                <a:avLst/>
                <a:gdLst>
                  <a:gd name="connsiteX0" fmla="*/ 0 w 1083884"/>
                  <a:gd name="connsiteY0" fmla="*/ 0 h 177014"/>
                  <a:gd name="connsiteX1" fmla="*/ 39482 w 1083884"/>
                  <a:gd name="connsiteY1" fmla="*/ 25077 h 177014"/>
                  <a:gd name="connsiteX2" fmla="*/ 541942 w 1083884"/>
                  <a:gd name="connsiteY2" fmla="*/ 134151 h 177014"/>
                  <a:gd name="connsiteX3" fmla="*/ 1044403 w 1083884"/>
                  <a:gd name="connsiteY3" fmla="*/ 25077 h 177014"/>
                  <a:gd name="connsiteX4" fmla="*/ 1083884 w 1083884"/>
                  <a:gd name="connsiteY4" fmla="*/ 0 h 177014"/>
                  <a:gd name="connsiteX5" fmla="*/ 1071935 w 1083884"/>
                  <a:gd name="connsiteY5" fmla="*/ 12826 h 177014"/>
                  <a:gd name="connsiteX6" fmla="*/ 541942 w 1083884"/>
                  <a:gd name="connsiteY6" fmla="*/ 177014 h 177014"/>
                  <a:gd name="connsiteX7" fmla="*/ 11949 w 1083884"/>
                  <a:gd name="connsiteY7" fmla="*/ 12826 h 177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83884" h="177014">
                    <a:moveTo>
                      <a:pt x="0" y="0"/>
                    </a:moveTo>
                    <a:lnTo>
                      <a:pt x="39482" y="25077"/>
                    </a:lnTo>
                    <a:cubicBezTo>
                      <a:pt x="168073" y="92469"/>
                      <a:pt x="345719" y="134151"/>
                      <a:pt x="541942" y="134151"/>
                    </a:cubicBezTo>
                    <a:cubicBezTo>
                      <a:pt x="738165" y="134151"/>
                      <a:pt x="915812" y="92469"/>
                      <a:pt x="1044403" y="25077"/>
                    </a:cubicBezTo>
                    <a:lnTo>
                      <a:pt x="1083884" y="0"/>
                    </a:lnTo>
                    <a:lnTo>
                      <a:pt x="1071935" y="12826"/>
                    </a:lnTo>
                    <a:cubicBezTo>
                      <a:pt x="957075" y="111885"/>
                      <a:pt x="762563" y="177014"/>
                      <a:pt x="541942" y="177014"/>
                    </a:cubicBezTo>
                    <a:cubicBezTo>
                      <a:pt x="321322" y="177014"/>
                      <a:pt x="126809" y="111885"/>
                      <a:pt x="11949" y="12826"/>
                    </a:cubicBezTo>
                    <a:close/>
                  </a:path>
                </a:pathLst>
              </a:custGeom>
              <a:solidFill>
                <a:srgbClr val="FF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43B19BDE-C4FD-4365-B001-18942200C4EF}"/>
                  </a:ext>
                </a:extLst>
              </p:cNvPr>
              <p:cNvSpPr/>
              <p:nvPr/>
            </p:nvSpPr>
            <p:spPr>
              <a:xfrm>
                <a:off x="5476438" y="3073555"/>
                <a:ext cx="84652" cy="364311"/>
              </a:xfrm>
              <a:custGeom>
                <a:avLst/>
                <a:gdLst>
                  <a:gd name="connsiteX0" fmla="*/ 42326 w 84652"/>
                  <a:gd name="connsiteY0" fmla="*/ 0 h 364311"/>
                  <a:gd name="connsiteX1" fmla="*/ 82717 w 84652"/>
                  <a:gd name="connsiteY1" fmla="*/ 292901 h 364311"/>
                  <a:gd name="connsiteX2" fmla="*/ 84652 w 84652"/>
                  <a:gd name="connsiteY2" fmla="*/ 361110 h 364311"/>
                  <a:gd name="connsiteX3" fmla="*/ 42325 w 84652"/>
                  <a:gd name="connsiteY3" fmla="*/ 364311 h 364311"/>
                  <a:gd name="connsiteX4" fmla="*/ 0 w 84652"/>
                  <a:gd name="connsiteY4" fmla="*/ 361110 h 364311"/>
                  <a:gd name="connsiteX5" fmla="*/ 1935 w 84652"/>
                  <a:gd name="connsiteY5" fmla="*/ 292901 h 364311"/>
                  <a:gd name="connsiteX6" fmla="*/ 42326 w 84652"/>
                  <a:gd name="connsiteY6" fmla="*/ 0 h 364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652" h="364311">
                    <a:moveTo>
                      <a:pt x="42326" y="0"/>
                    </a:moveTo>
                    <a:cubicBezTo>
                      <a:pt x="60484" y="0"/>
                      <a:pt x="76063" y="120776"/>
                      <a:pt x="82717" y="292901"/>
                    </a:cubicBezTo>
                    <a:lnTo>
                      <a:pt x="84652" y="361110"/>
                    </a:lnTo>
                    <a:lnTo>
                      <a:pt x="42325" y="364311"/>
                    </a:lnTo>
                    <a:lnTo>
                      <a:pt x="0" y="361110"/>
                    </a:lnTo>
                    <a:lnTo>
                      <a:pt x="1935" y="292901"/>
                    </a:lnTo>
                    <a:cubicBezTo>
                      <a:pt x="8590" y="120776"/>
                      <a:pt x="24169" y="0"/>
                      <a:pt x="42326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B71370DE-EF4C-4C8D-8694-81800C56A880}"/>
                </a:ext>
              </a:extLst>
            </p:cNvPr>
            <p:cNvGrpSpPr/>
            <p:nvPr/>
          </p:nvGrpSpPr>
          <p:grpSpPr>
            <a:xfrm>
              <a:off x="3860777" y="4993058"/>
              <a:ext cx="2196309" cy="1421505"/>
              <a:chOff x="4077492" y="1852160"/>
              <a:chExt cx="2196309" cy="1421505"/>
            </a:xfrm>
            <a:solidFill>
              <a:srgbClr val="FFC000"/>
            </a:solidFill>
          </p:grpSpPr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086C8371-DB7C-4610-BD00-081A78E3AC92}"/>
                  </a:ext>
                </a:extLst>
              </p:cNvPr>
              <p:cNvSpPr/>
              <p:nvPr/>
            </p:nvSpPr>
            <p:spPr>
              <a:xfrm>
                <a:off x="4146549" y="1981678"/>
                <a:ext cx="2063750" cy="1291987"/>
              </a:xfrm>
              <a:custGeom>
                <a:avLst/>
                <a:gdLst>
                  <a:gd name="connsiteX0" fmla="*/ 1829196 w 2063750"/>
                  <a:gd name="connsiteY0" fmla="*/ 890189 h 1291987"/>
                  <a:gd name="connsiteX1" fmla="*/ 1802927 w 2063750"/>
                  <a:gd name="connsiteY1" fmla="*/ 1235390 h 1291987"/>
                  <a:gd name="connsiteX2" fmla="*/ 1847876 w 2063750"/>
                  <a:gd name="connsiteY2" fmla="*/ 1235390 h 1291987"/>
                  <a:gd name="connsiteX3" fmla="*/ 1897551 w 2063750"/>
                  <a:gd name="connsiteY3" fmla="*/ 890189 h 1291987"/>
                  <a:gd name="connsiteX4" fmla="*/ 1697268 w 2063750"/>
                  <a:gd name="connsiteY4" fmla="*/ 890189 h 1291987"/>
                  <a:gd name="connsiteX5" fmla="*/ 1669207 w 2063750"/>
                  <a:gd name="connsiteY5" fmla="*/ 1235390 h 1291987"/>
                  <a:gd name="connsiteX6" fmla="*/ 1757595 w 2063750"/>
                  <a:gd name="connsiteY6" fmla="*/ 1235390 h 1291987"/>
                  <a:gd name="connsiteX7" fmla="*/ 1783864 w 2063750"/>
                  <a:gd name="connsiteY7" fmla="*/ 890189 h 1291987"/>
                  <a:gd name="connsiteX8" fmla="*/ 1565273 w 2063750"/>
                  <a:gd name="connsiteY8" fmla="*/ 890189 h 1291987"/>
                  <a:gd name="connsiteX9" fmla="*/ 1544518 w 2063750"/>
                  <a:gd name="connsiteY9" fmla="*/ 1235390 h 1291987"/>
                  <a:gd name="connsiteX10" fmla="*/ 1627779 w 2063750"/>
                  <a:gd name="connsiteY10" fmla="*/ 1235390 h 1291987"/>
                  <a:gd name="connsiteX11" fmla="*/ 1652325 w 2063750"/>
                  <a:gd name="connsiteY11" fmla="*/ 890189 h 1291987"/>
                  <a:gd name="connsiteX12" fmla="*/ 1437174 w 2063750"/>
                  <a:gd name="connsiteY12" fmla="*/ 890189 h 1291987"/>
                  <a:gd name="connsiteX13" fmla="*/ 1419659 w 2063750"/>
                  <a:gd name="connsiteY13" fmla="*/ 1235390 h 1291987"/>
                  <a:gd name="connsiteX14" fmla="*/ 1506316 w 2063750"/>
                  <a:gd name="connsiteY14" fmla="*/ 1235390 h 1291987"/>
                  <a:gd name="connsiteX15" fmla="*/ 1523830 w 2063750"/>
                  <a:gd name="connsiteY15" fmla="*/ 890189 h 1291987"/>
                  <a:gd name="connsiteX16" fmla="*/ 1309226 w 2063750"/>
                  <a:gd name="connsiteY16" fmla="*/ 890189 h 1291987"/>
                  <a:gd name="connsiteX17" fmla="*/ 1299796 w 2063750"/>
                  <a:gd name="connsiteY17" fmla="*/ 1235390 h 1291987"/>
                  <a:gd name="connsiteX18" fmla="*/ 1381101 w 2063750"/>
                  <a:gd name="connsiteY18" fmla="*/ 1235390 h 1291987"/>
                  <a:gd name="connsiteX19" fmla="*/ 1395345 w 2063750"/>
                  <a:gd name="connsiteY19" fmla="*/ 890189 h 1291987"/>
                  <a:gd name="connsiteX20" fmla="*/ 1182655 w 2063750"/>
                  <a:gd name="connsiteY20" fmla="*/ 890189 h 1291987"/>
                  <a:gd name="connsiteX21" fmla="*/ 1177576 w 2063750"/>
                  <a:gd name="connsiteY21" fmla="*/ 1235390 h 1291987"/>
                  <a:gd name="connsiteX22" fmla="*/ 1264588 w 2063750"/>
                  <a:gd name="connsiteY22" fmla="*/ 1235390 h 1291987"/>
                  <a:gd name="connsiteX23" fmla="*/ 1271031 w 2063750"/>
                  <a:gd name="connsiteY23" fmla="*/ 890189 h 1291987"/>
                  <a:gd name="connsiteX24" fmla="*/ 1056396 w 2063750"/>
                  <a:gd name="connsiteY24" fmla="*/ 890189 h 1291987"/>
                  <a:gd name="connsiteX25" fmla="*/ 1056396 w 2063750"/>
                  <a:gd name="connsiteY25" fmla="*/ 1235390 h 1291987"/>
                  <a:gd name="connsiteX26" fmla="*/ 1140601 w 2063750"/>
                  <a:gd name="connsiteY26" fmla="*/ 1235390 h 1291987"/>
                  <a:gd name="connsiteX27" fmla="*/ 1142543 w 2063750"/>
                  <a:gd name="connsiteY27" fmla="*/ 890189 h 1291987"/>
                  <a:gd name="connsiteX28" fmla="*/ 922626 w 2063750"/>
                  <a:gd name="connsiteY28" fmla="*/ 890189 h 1291987"/>
                  <a:gd name="connsiteX29" fmla="*/ 924568 w 2063750"/>
                  <a:gd name="connsiteY29" fmla="*/ 1235390 h 1291987"/>
                  <a:gd name="connsiteX30" fmla="*/ 1010677 w 2063750"/>
                  <a:gd name="connsiteY30" fmla="*/ 1235390 h 1291987"/>
                  <a:gd name="connsiteX31" fmla="*/ 1010677 w 2063750"/>
                  <a:gd name="connsiteY31" fmla="*/ 890189 h 1291987"/>
                  <a:gd name="connsiteX32" fmla="*/ 796906 w 2063750"/>
                  <a:gd name="connsiteY32" fmla="*/ 890189 h 1291987"/>
                  <a:gd name="connsiteX33" fmla="*/ 803349 w 2063750"/>
                  <a:gd name="connsiteY33" fmla="*/ 1235390 h 1291987"/>
                  <a:gd name="connsiteX34" fmla="*/ 887593 w 2063750"/>
                  <a:gd name="connsiteY34" fmla="*/ 1235390 h 1291987"/>
                  <a:gd name="connsiteX35" fmla="*/ 882514 w 2063750"/>
                  <a:gd name="connsiteY35" fmla="*/ 890189 h 1291987"/>
                  <a:gd name="connsiteX36" fmla="*/ 672677 w 2063750"/>
                  <a:gd name="connsiteY36" fmla="*/ 890189 h 1291987"/>
                  <a:gd name="connsiteX37" fmla="*/ 686921 w 2063750"/>
                  <a:gd name="connsiteY37" fmla="*/ 1235390 h 1291987"/>
                  <a:gd name="connsiteX38" fmla="*/ 768141 w 2063750"/>
                  <a:gd name="connsiteY38" fmla="*/ 1235390 h 1291987"/>
                  <a:gd name="connsiteX39" fmla="*/ 758711 w 2063750"/>
                  <a:gd name="connsiteY39" fmla="*/ 890189 h 1291987"/>
                  <a:gd name="connsiteX40" fmla="*/ 549135 w 2063750"/>
                  <a:gd name="connsiteY40" fmla="*/ 890189 h 1291987"/>
                  <a:gd name="connsiteX41" fmla="*/ 566649 w 2063750"/>
                  <a:gd name="connsiteY41" fmla="*/ 1235390 h 1291987"/>
                  <a:gd name="connsiteX42" fmla="*/ 648363 w 2063750"/>
                  <a:gd name="connsiteY42" fmla="*/ 1235390 h 1291987"/>
                  <a:gd name="connsiteX43" fmla="*/ 630848 w 2063750"/>
                  <a:gd name="connsiteY43" fmla="*/ 890189 h 1291987"/>
                  <a:gd name="connsiteX44" fmla="*/ 420950 w 2063750"/>
                  <a:gd name="connsiteY44" fmla="*/ 890189 h 1291987"/>
                  <a:gd name="connsiteX45" fmla="*/ 445495 w 2063750"/>
                  <a:gd name="connsiteY45" fmla="*/ 1235390 h 1291987"/>
                  <a:gd name="connsiteX46" fmla="*/ 528447 w 2063750"/>
                  <a:gd name="connsiteY46" fmla="*/ 1235390 h 1291987"/>
                  <a:gd name="connsiteX47" fmla="*/ 507692 w 2063750"/>
                  <a:gd name="connsiteY47" fmla="*/ 890189 h 1291987"/>
                  <a:gd name="connsiteX48" fmla="*/ 279884 w 2063750"/>
                  <a:gd name="connsiteY48" fmla="*/ 890189 h 1291987"/>
                  <a:gd name="connsiteX49" fmla="*/ 306153 w 2063750"/>
                  <a:gd name="connsiteY49" fmla="*/ 1235390 h 1291987"/>
                  <a:gd name="connsiteX50" fmla="*/ 404067 w 2063750"/>
                  <a:gd name="connsiteY50" fmla="*/ 1235390 h 1291987"/>
                  <a:gd name="connsiteX51" fmla="*/ 376006 w 2063750"/>
                  <a:gd name="connsiteY51" fmla="*/ 890189 h 1291987"/>
                  <a:gd name="connsiteX52" fmla="*/ 166198 w 2063750"/>
                  <a:gd name="connsiteY52" fmla="*/ 890189 h 1291987"/>
                  <a:gd name="connsiteX53" fmla="*/ 215872 w 2063750"/>
                  <a:gd name="connsiteY53" fmla="*/ 1235390 h 1291987"/>
                  <a:gd name="connsiteX54" fmla="*/ 260820 w 2063750"/>
                  <a:gd name="connsiteY54" fmla="*/ 1235390 h 1291987"/>
                  <a:gd name="connsiteX55" fmla="*/ 234552 w 2063750"/>
                  <a:gd name="connsiteY55" fmla="*/ 890189 h 1291987"/>
                  <a:gd name="connsiteX56" fmla="*/ 1861752 w 2063750"/>
                  <a:gd name="connsiteY56" fmla="*/ 462358 h 1291987"/>
                  <a:gd name="connsiteX57" fmla="*/ 1834094 w 2063750"/>
                  <a:gd name="connsiteY57" fmla="*/ 825816 h 1291987"/>
                  <a:gd name="connsiteX58" fmla="*/ 1906814 w 2063750"/>
                  <a:gd name="connsiteY58" fmla="*/ 825816 h 1291987"/>
                  <a:gd name="connsiteX59" fmla="*/ 1959116 w 2063750"/>
                  <a:gd name="connsiteY59" fmla="*/ 462358 h 1291987"/>
                  <a:gd name="connsiteX60" fmla="*/ 1732045 w 2063750"/>
                  <a:gd name="connsiteY60" fmla="*/ 462358 h 1291987"/>
                  <a:gd name="connsiteX61" fmla="*/ 1702500 w 2063750"/>
                  <a:gd name="connsiteY61" fmla="*/ 825816 h 1291987"/>
                  <a:gd name="connsiteX62" fmla="*/ 1788762 w 2063750"/>
                  <a:gd name="connsiteY62" fmla="*/ 825816 h 1291987"/>
                  <a:gd name="connsiteX63" fmla="*/ 1816420 w 2063750"/>
                  <a:gd name="connsiteY63" fmla="*/ 462358 h 1291987"/>
                  <a:gd name="connsiteX64" fmla="*/ 1590996 w 2063750"/>
                  <a:gd name="connsiteY64" fmla="*/ 462358 h 1291987"/>
                  <a:gd name="connsiteX65" fmla="*/ 1569143 w 2063750"/>
                  <a:gd name="connsiteY65" fmla="*/ 825816 h 1291987"/>
                  <a:gd name="connsiteX66" fmla="*/ 1656902 w 2063750"/>
                  <a:gd name="connsiteY66" fmla="*/ 825816 h 1291987"/>
                  <a:gd name="connsiteX67" fmla="*/ 1682746 w 2063750"/>
                  <a:gd name="connsiteY67" fmla="*/ 462358 h 1291987"/>
                  <a:gd name="connsiteX68" fmla="*/ 1458881 w 2063750"/>
                  <a:gd name="connsiteY68" fmla="*/ 462358 h 1291987"/>
                  <a:gd name="connsiteX69" fmla="*/ 1440440 w 2063750"/>
                  <a:gd name="connsiteY69" fmla="*/ 825816 h 1291987"/>
                  <a:gd name="connsiteX70" fmla="*/ 1527096 w 2063750"/>
                  <a:gd name="connsiteY70" fmla="*/ 825816 h 1291987"/>
                  <a:gd name="connsiteX71" fmla="*/ 1545536 w 2063750"/>
                  <a:gd name="connsiteY71" fmla="*/ 462358 h 1291987"/>
                  <a:gd name="connsiteX72" fmla="*/ 1320913 w 2063750"/>
                  <a:gd name="connsiteY72" fmla="*/ 462358 h 1291987"/>
                  <a:gd name="connsiteX73" fmla="*/ 1310984 w 2063750"/>
                  <a:gd name="connsiteY73" fmla="*/ 825816 h 1291987"/>
                  <a:gd name="connsiteX74" fmla="*/ 1398001 w 2063750"/>
                  <a:gd name="connsiteY74" fmla="*/ 825816 h 1291987"/>
                  <a:gd name="connsiteX75" fmla="*/ 1412998 w 2063750"/>
                  <a:gd name="connsiteY75" fmla="*/ 462358 h 1291987"/>
                  <a:gd name="connsiteX76" fmla="*/ 1188950 w 2063750"/>
                  <a:gd name="connsiteY76" fmla="*/ 462358 h 1291987"/>
                  <a:gd name="connsiteX77" fmla="*/ 1183602 w 2063750"/>
                  <a:gd name="connsiteY77" fmla="*/ 825816 h 1291987"/>
                  <a:gd name="connsiteX78" fmla="*/ 1272233 w 2063750"/>
                  <a:gd name="connsiteY78" fmla="*/ 825816 h 1291987"/>
                  <a:gd name="connsiteX79" fmla="*/ 1279016 w 2063750"/>
                  <a:gd name="connsiteY79" fmla="*/ 462358 h 1291987"/>
                  <a:gd name="connsiteX80" fmla="*/ 1056396 w 2063750"/>
                  <a:gd name="connsiteY80" fmla="*/ 462358 h 1291987"/>
                  <a:gd name="connsiteX81" fmla="*/ 1056396 w 2063750"/>
                  <a:gd name="connsiteY81" fmla="*/ 825816 h 1291987"/>
                  <a:gd name="connsiteX82" fmla="*/ 1142905 w 2063750"/>
                  <a:gd name="connsiteY82" fmla="*/ 825816 h 1291987"/>
                  <a:gd name="connsiteX83" fmla="*/ 1144950 w 2063750"/>
                  <a:gd name="connsiteY83" fmla="*/ 462358 h 1291987"/>
                  <a:gd name="connsiteX84" fmla="*/ 920219 w 2063750"/>
                  <a:gd name="connsiteY84" fmla="*/ 462358 h 1291987"/>
                  <a:gd name="connsiteX85" fmla="*/ 922264 w 2063750"/>
                  <a:gd name="connsiteY85" fmla="*/ 825816 h 1291987"/>
                  <a:gd name="connsiteX86" fmla="*/ 1010677 w 2063750"/>
                  <a:gd name="connsiteY86" fmla="*/ 825816 h 1291987"/>
                  <a:gd name="connsiteX87" fmla="*/ 1010677 w 2063750"/>
                  <a:gd name="connsiteY87" fmla="*/ 462358 h 1291987"/>
                  <a:gd name="connsiteX88" fmla="*/ 788921 w 2063750"/>
                  <a:gd name="connsiteY88" fmla="*/ 462358 h 1291987"/>
                  <a:gd name="connsiteX89" fmla="*/ 795705 w 2063750"/>
                  <a:gd name="connsiteY89" fmla="*/ 825816 h 1291987"/>
                  <a:gd name="connsiteX90" fmla="*/ 881567 w 2063750"/>
                  <a:gd name="connsiteY90" fmla="*/ 825816 h 1291987"/>
                  <a:gd name="connsiteX91" fmla="*/ 876219 w 2063750"/>
                  <a:gd name="connsiteY91" fmla="*/ 462358 h 1291987"/>
                  <a:gd name="connsiteX92" fmla="*/ 655024 w 2063750"/>
                  <a:gd name="connsiteY92" fmla="*/ 462358 h 1291987"/>
                  <a:gd name="connsiteX93" fmla="*/ 670021 w 2063750"/>
                  <a:gd name="connsiteY93" fmla="*/ 825816 h 1291987"/>
                  <a:gd name="connsiteX94" fmla="*/ 756953 w 2063750"/>
                  <a:gd name="connsiteY94" fmla="*/ 825816 h 1291987"/>
                  <a:gd name="connsiteX95" fmla="*/ 747024 w 2063750"/>
                  <a:gd name="connsiteY95" fmla="*/ 462358 h 1291987"/>
                  <a:gd name="connsiteX96" fmla="*/ 527430 w 2063750"/>
                  <a:gd name="connsiteY96" fmla="*/ 462358 h 1291987"/>
                  <a:gd name="connsiteX97" fmla="*/ 545869 w 2063750"/>
                  <a:gd name="connsiteY97" fmla="*/ 825816 h 1291987"/>
                  <a:gd name="connsiteX98" fmla="*/ 627582 w 2063750"/>
                  <a:gd name="connsiteY98" fmla="*/ 825816 h 1291987"/>
                  <a:gd name="connsiteX99" fmla="*/ 609141 w 2063750"/>
                  <a:gd name="connsiteY99" fmla="*/ 462358 h 1291987"/>
                  <a:gd name="connsiteX100" fmla="*/ 390529 w 2063750"/>
                  <a:gd name="connsiteY100" fmla="*/ 462358 h 1291987"/>
                  <a:gd name="connsiteX101" fmla="*/ 416372 w 2063750"/>
                  <a:gd name="connsiteY101" fmla="*/ 825816 h 1291987"/>
                  <a:gd name="connsiteX102" fmla="*/ 503822 w 2063750"/>
                  <a:gd name="connsiteY102" fmla="*/ 825816 h 1291987"/>
                  <a:gd name="connsiteX103" fmla="*/ 481969 w 2063750"/>
                  <a:gd name="connsiteY103" fmla="*/ 462358 h 1291987"/>
                  <a:gd name="connsiteX104" fmla="*/ 247329 w 2063750"/>
                  <a:gd name="connsiteY104" fmla="*/ 462358 h 1291987"/>
                  <a:gd name="connsiteX105" fmla="*/ 274986 w 2063750"/>
                  <a:gd name="connsiteY105" fmla="*/ 825816 h 1291987"/>
                  <a:gd name="connsiteX106" fmla="*/ 370774 w 2063750"/>
                  <a:gd name="connsiteY106" fmla="*/ 825816 h 1291987"/>
                  <a:gd name="connsiteX107" fmla="*/ 341229 w 2063750"/>
                  <a:gd name="connsiteY107" fmla="*/ 462358 h 1291987"/>
                  <a:gd name="connsiteX108" fmla="*/ 104632 w 2063750"/>
                  <a:gd name="connsiteY108" fmla="*/ 462358 h 1291987"/>
                  <a:gd name="connsiteX109" fmla="*/ 156934 w 2063750"/>
                  <a:gd name="connsiteY109" fmla="*/ 825816 h 1291987"/>
                  <a:gd name="connsiteX110" fmla="*/ 229653 w 2063750"/>
                  <a:gd name="connsiteY110" fmla="*/ 825816 h 1291987"/>
                  <a:gd name="connsiteX111" fmla="*/ 201996 w 2063750"/>
                  <a:gd name="connsiteY111" fmla="*/ 462358 h 1291987"/>
                  <a:gd name="connsiteX112" fmla="*/ 0 w 2063750"/>
                  <a:gd name="connsiteY112" fmla="*/ 0 h 1291987"/>
                  <a:gd name="connsiteX113" fmla="*/ 38099 w 2063750"/>
                  <a:gd name="connsiteY113" fmla="*/ 0 h 1291987"/>
                  <a:gd name="connsiteX114" fmla="*/ 95940 w 2063750"/>
                  <a:gd name="connsiteY114" fmla="*/ 401953 h 1291987"/>
                  <a:gd name="connsiteX115" fmla="*/ 197399 w 2063750"/>
                  <a:gd name="connsiteY115" fmla="*/ 401953 h 1291987"/>
                  <a:gd name="connsiteX116" fmla="*/ 168635 w 2063750"/>
                  <a:gd name="connsiteY116" fmla="*/ 23944 h 1291987"/>
                  <a:gd name="connsiteX117" fmla="*/ 213967 w 2063750"/>
                  <a:gd name="connsiteY117" fmla="*/ 23944 h 1291987"/>
                  <a:gd name="connsiteX118" fmla="*/ 242732 w 2063750"/>
                  <a:gd name="connsiteY118" fmla="*/ 401953 h 1291987"/>
                  <a:gd name="connsiteX119" fmla="*/ 336319 w 2063750"/>
                  <a:gd name="connsiteY119" fmla="*/ 401953 h 1291987"/>
                  <a:gd name="connsiteX120" fmla="*/ 305592 w 2063750"/>
                  <a:gd name="connsiteY120" fmla="*/ 23946 h 1291987"/>
                  <a:gd name="connsiteX121" fmla="*/ 359355 w 2063750"/>
                  <a:gd name="connsiteY121" fmla="*/ 23946 h 1291987"/>
                  <a:gd name="connsiteX122" fmla="*/ 386233 w 2063750"/>
                  <a:gd name="connsiteY122" fmla="*/ 401953 h 1291987"/>
                  <a:gd name="connsiteX123" fmla="*/ 478337 w 2063750"/>
                  <a:gd name="connsiteY123" fmla="*/ 401953 h 1291987"/>
                  <a:gd name="connsiteX124" fmla="*/ 455610 w 2063750"/>
                  <a:gd name="connsiteY124" fmla="*/ 23946 h 1291987"/>
                  <a:gd name="connsiteX125" fmla="*/ 505187 w 2063750"/>
                  <a:gd name="connsiteY125" fmla="*/ 23946 h 1291987"/>
                  <a:gd name="connsiteX126" fmla="*/ 524365 w 2063750"/>
                  <a:gd name="connsiteY126" fmla="*/ 401953 h 1291987"/>
                  <a:gd name="connsiteX127" fmla="*/ 606076 w 2063750"/>
                  <a:gd name="connsiteY127" fmla="*/ 401953 h 1291987"/>
                  <a:gd name="connsiteX128" fmla="*/ 586897 w 2063750"/>
                  <a:gd name="connsiteY128" fmla="*/ 23945 h 1291987"/>
                  <a:gd name="connsiteX129" fmla="*/ 636934 w 2063750"/>
                  <a:gd name="connsiteY129" fmla="*/ 23945 h 1291987"/>
                  <a:gd name="connsiteX130" fmla="*/ 652531 w 2063750"/>
                  <a:gd name="connsiteY130" fmla="*/ 401953 h 1291987"/>
                  <a:gd name="connsiteX131" fmla="*/ 745374 w 2063750"/>
                  <a:gd name="connsiteY131" fmla="*/ 401953 h 1291987"/>
                  <a:gd name="connsiteX132" fmla="*/ 735048 w 2063750"/>
                  <a:gd name="connsiteY132" fmla="*/ 23946 h 1291987"/>
                  <a:gd name="connsiteX133" fmla="*/ 780739 w 2063750"/>
                  <a:gd name="connsiteY133" fmla="*/ 23946 h 1291987"/>
                  <a:gd name="connsiteX134" fmla="*/ 787794 w 2063750"/>
                  <a:gd name="connsiteY134" fmla="*/ 401953 h 1291987"/>
                  <a:gd name="connsiteX135" fmla="*/ 875330 w 2063750"/>
                  <a:gd name="connsiteY135" fmla="*/ 401953 h 1291987"/>
                  <a:gd name="connsiteX136" fmla="*/ 869769 w 2063750"/>
                  <a:gd name="connsiteY136" fmla="*/ 23947 h 1291987"/>
                  <a:gd name="connsiteX137" fmla="*/ 917753 w 2063750"/>
                  <a:gd name="connsiteY137" fmla="*/ 23947 h 1291987"/>
                  <a:gd name="connsiteX138" fmla="*/ 919880 w 2063750"/>
                  <a:gd name="connsiteY138" fmla="*/ 401953 h 1291987"/>
                  <a:gd name="connsiteX139" fmla="*/ 1010677 w 2063750"/>
                  <a:gd name="connsiteY139" fmla="*/ 401953 h 1291987"/>
                  <a:gd name="connsiteX140" fmla="*/ 1010677 w 2063750"/>
                  <a:gd name="connsiteY140" fmla="*/ 7618 h 1291987"/>
                  <a:gd name="connsiteX141" fmla="*/ 1056396 w 2063750"/>
                  <a:gd name="connsiteY141" fmla="*/ 7618 h 1291987"/>
                  <a:gd name="connsiteX142" fmla="*/ 1056396 w 2063750"/>
                  <a:gd name="connsiteY142" fmla="*/ 401953 h 1291987"/>
                  <a:gd name="connsiteX143" fmla="*/ 1145290 w 2063750"/>
                  <a:gd name="connsiteY143" fmla="*/ 401953 h 1291987"/>
                  <a:gd name="connsiteX144" fmla="*/ 1147416 w 2063750"/>
                  <a:gd name="connsiteY144" fmla="*/ 23947 h 1291987"/>
                  <a:gd name="connsiteX145" fmla="*/ 1195400 w 2063750"/>
                  <a:gd name="connsiteY145" fmla="*/ 23947 h 1291987"/>
                  <a:gd name="connsiteX146" fmla="*/ 1189839 w 2063750"/>
                  <a:gd name="connsiteY146" fmla="*/ 401953 h 1291987"/>
                  <a:gd name="connsiteX147" fmla="*/ 1280144 w 2063750"/>
                  <a:gd name="connsiteY147" fmla="*/ 401953 h 1291987"/>
                  <a:gd name="connsiteX148" fmla="*/ 1287199 w 2063750"/>
                  <a:gd name="connsiteY148" fmla="*/ 23946 h 1291987"/>
                  <a:gd name="connsiteX149" fmla="*/ 1332889 w 2063750"/>
                  <a:gd name="connsiteY149" fmla="*/ 23946 h 1291987"/>
                  <a:gd name="connsiteX150" fmla="*/ 1322563 w 2063750"/>
                  <a:gd name="connsiteY150" fmla="*/ 401953 h 1291987"/>
                  <a:gd name="connsiteX151" fmla="*/ 1415491 w 2063750"/>
                  <a:gd name="connsiteY151" fmla="*/ 401953 h 1291987"/>
                  <a:gd name="connsiteX152" fmla="*/ 1431088 w 2063750"/>
                  <a:gd name="connsiteY152" fmla="*/ 23945 h 1291987"/>
                  <a:gd name="connsiteX153" fmla="*/ 1481125 w 2063750"/>
                  <a:gd name="connsiteY153" fmla="*/ 23945 h 1291987"/>
                  <a:gd name="connsiteX154" fmla="*/ 1461946 w 2063750"/>
                  <a:gd name="connsiteY154" fmla="*/ 401953 h 1291987"/>
                  <a:gd name="connsiteX155" fmla="*/ 1548601 w 2063750"/>
                  <a:gd name="connsiteY155" fmla="*/ 401953 h 1291987"/>
                  <a:gd name="connsiteX156" fmla="*/ 1567779 w 2063750"/>
                  <a:gd name="connsiteY156" fmla="*/ 23946 h 1291987"/>
                  <a:gd name="connsiteX157" fmla="*/ 1617355 w 2063750"/>
                  <a:gd name="connsiteY157" fmla="*/ 23946 h 1291987"/>
                  <a:gd name="connsiteX158" fmla="*/ 1594628 w 2063750"/>
                  <a:gd name="connsiteY158" fmla="*/ 401953 h 1291987"/>
                  <a:gd name="connsiteX159" fmla="*/ 1687041 w 2063750"/>
                  <a:gd name="connsiteY159" fmla="*/ 401953 h 1291987"/>
                  <a:gd name="connsiteX160" fmla="*/ 1713919 w 2063750"/>
                  <a:gd name="connsiteY160" fmla="*/ 23946 h 1291987"/>
                  <a:gd name="connsiteX161" fmla="*/ 1767682 w 2063750"/>
                  <a:gd name="connsiteY161" fmla="*/ 23946 h 1291987"/>
                  <a:gd name="connsiteX162" fmla="*/ 1736955 w 2063750"/>
                  <a:gd name="connsiteY162" fmla="*/ 401953 h 1291987"/>
                  <a:gd name="connsiteX163" fmla="*/ 1821016 w 2063750"/>
                  <a:gd name="connsiteY163" fmla="*/ 401953 h 1291987"/>
                  <a:gd name="connsiteX164" fmla="*/ 1849781 w 2063750"/>
                  <a:gd name="connsiteY164" fmla="*/ 23945 h 1291987"/>
                  <a:gd name="connsiteX165" fmla="*/ 1895113 w 2063750"/>
                  <a:gd name="connsiteY165" fmla="*/ 23945 h 1291987"/>
                  <a:gd name="connsiteX166" fmla="*/ 1866348 w 2063750"/>
                  <a:gd name="connsiteY166" fmla="*/ 401953 h 1291987"/>
                  <a:gd name="connsiteX167" fmla="*/ 1967808 w 2063750"/>
                  <a:gd name="connsiteY167" fmla="*/ 401953 h 1291987"/>
                  <a:gd name="connsiteX168" fmla="*/ 2025649 w 2063750"/>
                  <a:gd name="connsiteY168" fmla="*/ 0 h 1291987"/>
                  <a:gd name="connsiteX169" fmla="*/ 2063750 w 2063750"/>
                  <a:gd name="connsiteY169" fmla="*/ 0 h 1291987"/>
                  <a:gd name="connsiteX170" fmla="*/ 1885331 w 2063750"/>
                  <a:gd name="connsiteY170" fmla="*/ 1239878 h 1291987"/>
                  <a:gd name="connsiteX171" fmla="*/ 1886347 w 2063750"/>
                  <a:gd name="connsiteY171" fmla="*/ 1240894 h 1291987"/>
                  <a:gd name="connsiteX172" fmla="*/ 1886347 w 2063750"/>
                  <a:gd name="connsiteY172" fmla="*/ 1262678 h 1291987"/>
                  <a:gd name="connsiteX173" fmla="*/ 1857038 w 2063750"/>
                  <a:gd name="connsiteY173" fmla="*/ 1291987 h 1291987"/>
                  <a:gd name="connsiteX174" fmla="*/ 206710 w 2063750"/>
                  <a:gd name="connsiteY174" fmla="*/ 1291987 h 1291987"/>
                  <a:gd name="connsiteX175" fmla="*/ 177401 w 2063750"/>
                  <a:gd name="connsiteY175" fmla="*/ 1262678 h 1291987"/>
                  <a:gd name="connsiteX176" fmla="*/ 177401 w 2063750"/>
                  <a:gd name="connsiteY176" fmla="*/ 1240894 h 1291987"/>
                  <a:gd name="connsiteX177" fmla="*/ 178419 w 2063750"/>
                  <a:gd name="connsiteY177" fmla="*/ 1239877 h 1291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</a:cxnLst>
                <a:rect l="l" t="t" r="r" b="b"/>
                <a:pathLst>
                  <a:path w="2063750" h="1291987">
                    <a:moveTo>
                      <a:pt x="1829196" y="890189"/>
                    </a:moveTo>
                    <a:lnTo>
                      <a:pt x="1802927" y="1235390"/>
                    </a:lnTo>
                    <a:lnTo>
                      <a:pt x="1847876" y="1235390"/>
                    </a:lnTo>
                    <a:lnTo>
                      <a:pt x="1897551" y="890189"/>
                    </a:lnTo>
                    <a:close/>
                    <a:moveTo>
                      <a:pt x="1697268" y="890189"/>
                    </a:moveTo>
                    <a:lnTo>
                      <a:pt x="1669207" y="1235390"/>
                    </a:lnTo>
                    <a:lnTo>
                      <a:pt x="1757595" y="1235390"/>
                    </a:lnTo>
                    <a:lnTo>
                      <a:pt x="1783864" y="890189"/>
                    </a:lnTo>
                    <a:close/>
                    <a:moveTo>
                      <a:pt x="1565273" y="890189"/>
                    </a:moveTo>
                    <a:lnTo>
                      <a:pt x="1544518" y="1235390"/>
                    </a:lnTo>
                    <a:lnTo>
                      <a:pt x="1627779" y="1235390"/>
                    </a:lnTo>
                    <a:lnTo>
                      <a:pt x="1652325" y="890189"/>
                    </a:lnTo>
                    <a:close/>
                    <a:moveTo>
                      <a:pt x="1437174" y="890189"/>
                    </a:moveTo>
                    <a:lnTo>
                      <a:pt x="1419659" y="1235390"/>
                    </a:lnTo>
                    <a:lnTo>
                      <a:pt x="1506316" y="1235390"/>
                    </a:lnTo>
                    <a:lnTo>
                      <a:pt x="1523830" y="890189"/>
                    </a:lnTo>
                    <a:close/>
                    <a:moveTo>
                      <a:pt x="1309226" y="890189"/>
                    </a:moveTo>
                    <a:lnTo>
                      <a:pt x="1299796" y="1235390"/>
                    </a:lnTo>
                    <a:lnTo>
                      <a:pt x="1381101" y="1235390"/>
                    </a:lnTo>
                    <a:lnTo>
                      <a:pt x="1395345" y="890189"/>
                    </a:lnTo>
                    <a:close/>
                    <a:moveTo>
                      <a:pt x="1182655" y="890189"/>
                    </a:moveTo>
                    <a:lnTo>
                      <a:pt x="1177576" y="1235390"/>
                    </a:lnTo>
                    <a:lnTo>
                      <a:pt x="1264588" y="1235390"/>
                    </a:lnTo>
                    <a:lnTo>
                      <a:pt x="1271031" y="890189"/>
                    </a:lnTo>
                    <a:close/>
                    <a:moveTo>
                      <a:pt x="1056396" y="890189"/>
                    </a:moveTo>
                    <a:lnTo>
                      <a:pt x="1056396" y="1235390"/>
                    </a:lnTo>
                    <a:lnTo>
                      <a:pt x="1140601" y="1235390"/>
                    </a:lnTo>
                    <a:lnTo>
                      <a:pt x="1142543" y="890189"/>
                    </a:lnTo>
                    <a:close/>
                    <a:moveTo>
                      <a:pt x="922626" y="890189"/>
                    </a:moveTo>
                    <a:lnTo>
                      <a:pt x="924568" y="1235390"/>
                    </a:lnTo>
                    <a:lnTo>
                      <a:pt x="1010677" y="1235390"/>
                    </a:lnTo>
                    <a:lnTo>
                      <a:pt x="1010677" y="890189"/>
                    </a:lnTo>
                    <a:close/>
                    <a:moveTo>
                      <a:pt x="796906" y="890189"/>
                    </a:moveTo>
                    <a:lnTo>
                      <a:pt x="803349" y="1235390"/>
                    </a:lnTo>
                    <a:lnTo>
                      <a:pt x="887593" y="1235390"/>
                    </a:lnTo>
                    <a:lnTo>
                      <a:pt x="882514" y="890189"/>
                    </a:lnTo>
                    <a:close/>
                    <a:moveTo>
                      <a:pt x="672677" y="890189"/>
                    </a:moveTo>
                    <a:lnTo>
                      <a:pt x="686921" y="1235390"/>
                    </a:lnTo>
                    <a:lnTo>
                      <a:pt x="768141" y="1235390"/>
                    </a:lnTo>
                    <a:lnTo>
                      <a:pt x="758711" y="890189"/>
                    </a:lnTo>
                    <a:close/>
                    <a:moveTo>
                      <a:pt x="549135" y="890189"/>
                    </a:moveTo>
                    <a:lnTo>
                      <a:pt x="566649" y="1235390"/>
                    </a:lnTo>
                    <a:lnTo>
                      <a:pt x="648363" y="1235390"/>
                    </a:lnTo>
                    <a:lnTo>
                      <a:pt x="630848" y="890189"/>
                    </a:lnTo>
                    <a:close/>
                    <a:moveTo>
                      <a:pt x="420950" y="890189"/>
                    </a:moveTo>
                    <a:lnTo>
                      <a:pt x="445495" y="1235390"/>
                    </a:lnTo>
                    <a:lnTo>
                      <a:pt x="528447" y="1235390"/>
                    </a:lnTo>
                    <a:lnTo>
                      <a:pt x="507692" y="890189"/>
                    </a:lnTo>
                    <a:close/>
                    <a:moveTo>
                      <a:pt x="279884" y="890189"/>
                    </a:moveTo>
                    <a:lnTo>
                      <a:pt x="306153" y="1235390"/>
                    </a:lnTo>
                    <a:lnTo>
                      <a:pt x="404067" y="1235390"/>
                    </a:lnTo>
                    <a:lnTo>
                      <a:pt x="376006" y="890189"/>
                    </a:lnTo>
                    <a:close/>
                    <a:moveTo>
                      <a:pt x="166198" y="890189"/>
                    </a:moveTo>
                    <a:lnTo>
                      <a:pt x="215872" y="1235390"/>
                    </a:lnTo>
                    <a:lnTo>
                      <a:pt x="260820" y="1235390"/>
                    </a:lnTo>
                    <a:lnTo>
                      <a:pt x="234552" y="890189"/>
                    </a:lnTo>
                    <a:close/>
                    <a:moveTo>
                      <a:pt x="1861752" y="462358"/>
                    </a:moveTo>
                    <a:lnTo>
                      <a:pt x="1834094" y="825816"/>
                    </a:lnTo>
                    <a:lnTo>
                      <a:pt x="1906814" y="825816"/>
                    </a:lnTo>
                    <a:lnTo>
                      <a:pt x="1959116" y="462358"/>
                    </a:lnTo>
                    <a:close/>
                    <a:moveTo>
                      <a:pt x="1732045" y="462358"/>
                    </a:moveTo>
                    <a:lnTo>
                      <a:pt x="1702500" y="825816"/>
                    </a:lnTo>
                    <a:lnTo>
                      <a:pt x="1788762" y="825816"/>
                    </a:lnTo>
                    <a:lnTo>
                      <a:pt x="1816420" y="462358"/>
                    </a:lnTo>
                    <a:close/>
                    <a:moveTo>
                      <a:pt x="1590996" y="462358"/>
                    </a:moveTo>
                    <a:lnTo>
                      <a:pt x="1569143" y="825816"/>
                    </a:lnTo>
                    <a:lnTo>
                      <a:pt x="1656902" y="825816"/>
                    </a:lnTo>
                    <a:lnTo>
                      <a:pt x="1682746" y="462358"/>
                    </a:lnTo>
                    <a:close/>
                    <a:moveTo>
                      <a:pt x="1458881" y="462358"/>
                    </a:moveTo>
                    <a:lnTo>
                      <a:pt x="1440440" y="825816"/>
                    </a:lnTo>
                    <a:lnTo>
                      <a:pt x="1527096" y="825816"/>
                    </a:lnTo>
                    <a:lnTo>
                      <a:pt x="1545536" y="462358"/>
                    </a:lnTo>
                    <a:close/>
                    <a:moveTo>
                      <a:pt x="1320913" y="462358"/>
                    </a:moveTo>
                    <a:lnTo>
                      <a:pt x="1310984" y="825816"/>
                    </a:lnTo>
                    <a:lnTo>
                      <a:pt x="1398001" y="825816"/>
                    </a:lnTo>
                    <a:lnTo>
                      <a:pt x="1412998" y="462358"/>
                    </a:lnTo>
                    <a:close/>
                    <a:moveTo>
                      <a:pt x="1188950" y="462358"/>
                    </a:moveTo>
                    <a:lnTo>
                      <a:pt x="1183602" y="825816"/>
                    </a:lnTo>
                    <a:lnTo>
                      <a:pt x="1272233" y="825816"/>
                    </a:lnTo>
                    <a:lnTo>
                      <a:pt x="1279016" y="462358"/>
                    </a:lnTo>
                    <a:close/>
                    <a:moveTo>
                      <a:pt x="1056396" y="462358"/>
                    </a:moveTo>
                    <a:lnTo>
                      <a:pt x="1056396" y="825816"/>
                    </a:lnTo>
                    <a:lnTo>
                      <a:pt x="1142905" y="825816"/>
                    </a:lnTo>
                    <a:lnTo>
                      <a:pt x="1144950" y="462358"/>
                    </a:lnTo>
                    <a:close/>
                    <a:moveTo>
                      <a:pt x="920219" y="462358"/>
                    </a:moveTo>
                    <a:lnTo>
                      <a:pt x="922264" y="825816"/>
                    </a:lnTo>
                    <a:lnTo>
                      <a:pt x="1010677" y="825816"/>
                    </a:lnTo>
                    <a:lnTo>
                      <a:pt x="1010677" y="462358"/>
                    </a:lnTo>
                    <a:close/>
                    <a:moveTo>
                      <a:pt x="788921" y="462358"/>
                    </a:moveTo>
                    <a:lnTo>
                      <a:pt x="795705" y="825816"/>
                    </a:lnTo>
                    <a:lnTo>
                      <a:pt x="881567" y="825816"/>
                    </a:lnTo>
                    <a:lnTo>
                      <a:pt x="876219" y="462358"/>
                    </a:lnTo>
                    <a:close/>
                    <a:moveTo>
                      <a:pt x="655024" y="462358"/>
                    </a:moveTo>
                    <a:lnTo>
                      <a:pt x="670021" y="825816"/>
                    </a:lnTo>
                    <a:lnTo>
                      <a:pt x="756953" y="825816"/>
                    </a:lnTo>
                    <a:lnTo>
                      <a:pt x="747024" y="462358"/>
                    </a:lnTo>
                    <a:close/>
                    <a:moveTo>
                      <a:pt x="527430" y="462358"/>
                    </a:moveTo>
                    <a:lnTo>
                      <a:pt x="545869" y="825816"/>
                    </a:lnTo>
                    <a:lnTo>
                      <a:pt x="627582" y="825816"/>
                    </a:lnTo>
                    <a:lnTo>
                      <a:pt x="609141" y="462358"/>
                    </a:lnTo>
                    <a:close/>
                    <a:moveTo>
                      <a:pt x="390529" y="462358"/>
                    </a:moveTo>
                    <a:lnTo>
                      <a:pt x="416372" y="825816"/>
                    </a:lnTo>
                    <a:lnTo>
                      <a:pt x="503822" y="825816"/>
                    </a:lnTo>
                    <a:lnTo>
                      <a:pt x="481969" y="462358"/>
                    </a:lnTo>
                    <a:close/>
                    <a:moveTo>
                      <a:pt x="247329" y="462358"/>
                    </a:moveTo>
                    <a:lnTo>
                      <a:pt x="274986" y="825816"/>
                    </a:lnTo>
                    <a:lnTo>
                      <a:pt x="370774" y="825816"/>
                    </a:lnTo>
                    <a:lnTo>
                      <a:pt x="341229" y="462358"/>
                    </a:lnTo>
                    <a:close/>
                    <a:moveTo>
                      <a:pt x="104632" y="462358"/>
                    </a:moveTo>
                    <a:lnTo>
                      <a:pt x="156934" y="825816"/>
                    </a:lnTo>
                    <a:lnTo>
                      <a:pt x="229653" y="825816"/>
                    </a:lnTo>
                    <a:lnTo>
                      <a:pt x="201996" y="462358"/>
                    </a:lnTo>
                    <a:close/>
                    <a:moveTo>
                      <a:pt x="0" y="0"/>
                    </a:moveTo>
                    <a:lnTo>
                      <a:pt x="38099" y="0"/>
                    </a:lnTo>
                    <a:lnTo>
                      <a:pt x="95940" y="401953"/>
                    </a:lnTo>
                    <a:lnTo>
                      <a:pt x="197399" y="401953"/>
                    </a:lnTo>
                    <a:lnTo>
                      <a:pt x="168635" y="23944"/>
                    </a:lnTo>
                    <a:lnTo>
                      <a:pt x="213967" y="23944"/>
                    </a:lnTo>
                    <a:lnTo>
                      <a:pt x="242732" y="401953"/>
                    </a:lnTo>
                    <a:lnTo>
                      <a:pt x="336319" y="401953"/>
                    </a:lnTo>
                    <a:lnTo>
                      <a:pt x="305592" y="23946"/>
                    </a:lnTo>
                    <a:lnTo>
                      <a:pt x="359355" y="23946"/>
                    </a:lnTo>
                    <a:lnTo>
                      <a:pt x="386233" y="401953"/>
                    </a:lnTo>
                    <a:lnTo>
                      <a:pt x="478337" y="401953"/>
                    </a:lnTo>
                    <a:lnTo>
                      <a:pt x="455610" y="23946"/>
                    </a:lnTo>
                    <a:lnTo>
                      <a:pt x="505187" y="23946"/>
                    </a:lnTo>
                    <a:lnTo>
                      <a:pt x="524365" y="401953"/>
                    </a:lnTo>
                    <a:lnTo>
                      <a:pt x="606076" y="401953"/>
                    </a:lnTo>
                    <a:lnTo>
                      <a:pt x="586897" y="23945"/>
                    </a:lnTo>
                    <a:lnTo>
                      <a:pt x="636934" y="23945"/>
                    </a:lnTo>
                    <a:lnTo>
                      <a:pt x="652531" y="401953"/>
                    </a:lnTo>
                    <a:lnTo>
                      <a:pt x="745374" y="401953"/>
                    </a:lnTo>
                    <a:lnTo>
                      <a:pt x="735048" y="23946"/>
                    </a:lnTo>
                    <a:lnTo>
                      <a:pt x="780739" y="23946"/>
                    </a:lnTo>
                    <a:lnTo>
                      <a:pt x="787794" y="401953"/>
                    </a:lnTo>
                    <a:lnTo>
                      <a:pt x="875330" y="401953"/>
                    </a:lnTo>
                    <a:lnTo>
                      <a:pt x="869769" y="23947"/>
                    </a:lnTo>
                    <a:lnTo>
                      <a:pt x="917753" y="23947"/>
                    </a:lnTo>
                    <a:lnTo>
                      <a:pt x="919880" y="401953"/>
                    </a:lnTo>
                    <a:lnTo>
                      <a:pt x="1010677" y="401953"/>
                    </a:lnTo>
                    <a:lnTo>
                      <a:pt x="1010677" y="7618"/>
                    </a:lnTo>
                    <a:lnTo>
                      <a:pt x="1056396" y="7618"/>
                    </a:lnTo>
                    <a:lnTo>
                      <a:pt x="1056396" y="401953"/>
                    </a:lnTo>
                    <a:lnTo>
                      <a:pt x="1145290" y="401953"/>
                    </a:lnTo>
                    <a:lnTo>
                      <a:pt x="1147416" y="23947"/>
                    </a:lnTo>
                    <a:lnTo>
                      <a:pt x="1195400" y="23947"/>
                    </a:lnTo>
                    <a:lnTo>
                      <a:pt x="1189839" y="401953"/>
                    </a:lnTo>
                    <a:lnTo>
                      <a:pt x="1280144" y="401953"/>
                    </a:lnTo>
                    <a:lnTo>
                      <a:pt x="1287199" y="23946"/>
                    </a:lnTo>
                    <a:lnTo>
                      <a:pt x="1332889" y="23946"/>
                    </a:lnTo>
                    <a:lnTo>
                      <a:pt x="1322563" y="401953"/>
                    </a:lnTo>
                    <a:lnTo>
                      <a:pt x="1415491" y="401953"/>
                    </a:lnTo>
                    <a:lnTo>
                      <a:pt x="1431088" y="23945"/>
                    </a:lnTo>
                    <a:lnTo>
                      <a:pt x="1481125" y="23945"/>
                    </a:lnTo>
                    <a:lnTo>
                      <a:pt x="1461946" y="401953"/>
                    </a:lnTo>
                    <a:lnTo>
                      <a:pt x="1548601" y="401953"/>
                    </a:lnTo>
                    <a:lnTo>
                      <a:pt x="1567779" y="23946"/>
                    </a:lnTo>
                    <a:lnTo>
                      <a:pt x="1617355" y="23946"/>
                    </a:lnTo>
                    <a:lnTo>
                      <a:pt x="1594628" y="401953"/>
                    </a:lnTo>
                    <a:lnTo>
                      <a:pt x="1687041" y="401953"/>
                    </a:lnTo>
                    <a:lnTo>
                      <a:pt x="1713919" y="23946"/>
                    </a:lnTo>
                    <a:lnTo>
                      <a:pt x="1767682" y="23946"/>
                    </a:lnTo>
                    <a:lnTo>
                      <a:pt x="1736955" y="401953"/>
                    </a:lnTo>
                    <a:lnTo>
                      <a:pt x="1821016" y="401953"/>
                    </a:lnTo>
                    <a:lnTo>
                      <a:pt x="1849781" y="23945"/>
                    </a:lnTo>
                    <a:lnTo>
                      <a:pt x="1895113" y="23945"/>
                    </a:lnTo>
                    <a:lnTo>
                      <a:pt x="1866348" y="401953"/>
                    </a:lnTo>
                    <a:lnTo>
                      <a:pt x="1967808" y="401953"/>
                    </a:lnTo>
                    <a:lnTo>
                      <a:pt x="2025649" y="0"/>
                    </a:lnTo>
                    <a:lnTo>
                      <a:pt x="2063750" y="0"/>
                    </a:lnTo>
                    <a:lnTo>
                      <a:pt x="1885331" y="1239878"/>
                    </a:lnTo>
                    <a:lnTo>
                      <a:pt x="1886347" y="1240894"/>
                    </a:lnTo>
                    <a:lnTo>
                      <a:pt x="1886347" y="1262678"/>
                    </a:lnTo>
                    <a:cubicBezTo>
                      <a:pt x="1886347" y="1278865"/>
                      <a:pt x="1873225" y="1291987"/>
                      <a:pt x="1857038" y="1291987"/>
                    </a:cubicBezTo>
                    <a:lnTo>
                      <a:pt x="206710" y="1291987"/>
                    </a:lnTo>
                    <a:cubicBezTo>
                      <a:pt x="190523" y="1291987"/>
                      <a:pt x="177401" y="1278865"/>
                      <a:pt x="177401" y="1262678"/>
                    </a:cubicBezTo>
                    <a:lnTo>
                      <a:pt x="177401" y="1240894"/>
                    </a:lnTo>
                    <a:lnTo>
                      <a:pt x="178419" y="123987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BE5222F2-1874-439A-B1CA-03F631D802AF}"/>
                  </a:ext>
                </a:extLst>
              </p:cNvPr>
              <p:cNvGrpSpPr/>
              <p:nvPr/>
            </p:nvGrpSpPr>
            <p:grpSpPr>
              <a:xfrm>
                <a:off x="4077492" y="1852160"/>
                <a:ext cx="2196309" cy="164682"/>
                <a:chOff x="4077492" y="1852160"/>
                <a:chExt cx="2196309" cy="164682"/>
              </a:xfrm>
              <a:grpFill/>
            </p:grpSpPr>
            <p:grpSp>
              <p:nvGrpSpPr>
                <p:cNvPr id="454" name="グループ化 453">
                  <a:extLst>
                    <a:ext uri="{FF2B5EF4-FFF2-40B4-BE49-F238E27FC236}">
                      <a16:creationId xmlns:a16="http://schemas.microsoft.com/office/drawing/2014/main" id="{1FD21E62-8B78-49A0-AD88-9C393D96FC7E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F39D77DA-1062-4750-BAA0-8613EDB4E3DE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0" name="四角形: 角を丸くする 459">
                    <a:extLst>
                      <a:ext uri="{FF2B5EF4-FFF2-40B4-BE49-F238E27FC236}">
                        <a16:creationId xmlns:a16="http://schemas.microsoft.com/office/drawing/2014/main" id="{52FF64A5-9FA9-4BBA-BCD9-5932E5751CC4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5" name="グループ化 454">
                  <a:extLst>
                    <a:ext uri="{FF2B5EF4-FFF2-40B4-BE49-F238E27FC236}">
                      <a16:creationId xmlns:a16="http://schemas.microsoft.com/office/drawing/2014/main" id="{57204D97-651D-4515-90DC-20F36122DD9E}"/>
                    </a:ext>
                  </a:extLst>
                </p:cNvPr>
                <p:cNvGrpSpPr/>
                <p:nvPr/>
              </p:nvGrpSpPr>
              <p:grpSpPr>
                <a:xfrm flipH="1">
                  <a:off x="5425281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146F73C7-7930-4DB6-BB0B-A580FACBDF61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8" name="四角形: 角を丸くする 457">
                    <a:extLst>
                      <a:ext uri="{FF2B5EF4-FFF2-40B4-BE49-F238E27FC236}">
                        <a16:creationId xmlns:a16="http://schemas.microsoft.com/office/drawing/2014/main" id="{D050CC78-2580-4DB6-A379-60D5D71B9EF5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6" name="四角形: 角を丸くする 455">
                  <a:extLst>
                    <a:ext uri="{FF2B5EF4-FFF2-40B4-BE49-F238E27FC236}">
                      <a16:creationId xmlns:a16="http://schemas.microsoft.com/office/drawing/2014/main" id="{11A7560D-37F1-4DF8-8320-058FC237E68A}"/>
                    </a:ext>
                  </a:extLst>
                </p:cNvPr>
                <p:cNvSpPr/>
                <p:nvPr/>
              </p:nvSpPr>
              <p:spPr>
                <a:xfrm>
                  <a:off x="4102100" y="1946514"/>
                  <a:ext cx="2152650" cy="7032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2A72106-1DCF-4B97-BF7D-33C044A13C81}"/>
              </a:ext>
            </a:extLst>
          </p:cNvPr>
          <p:cNvGrpSpPr/>
          <p:nvPr/>
        </p:nvGrpSpPr>
        <p:grpSpPr>
          <a:xfrm>
            <a:off x="6838080" y="4514002"/>
            <a:ext cx="2196309" cy="1839601"/>
            <a:chOff x="6838080" y="4574962"/>
            <a:chExt cx="2196309" cy="1839601"/>
          </a:xfrm>
        </p:grpSpPr>
        <p:grpSp>
          <p:nvGrpSpPr>
            <p:cNvPr id="722" name="グループ化 721">
              <a:extLst>
                <a:ext uri="{FF2B5EF4-FFF2-40B4-BE49-F238E27FC236}">
                  <a16:creationId xmlns:a16="http://schemas.microsoft.com/office/drawing/2014/main" id="{2C8DE042-16D2-4854-B6BB-708D2F6A016C}"/>
                </a:ext>
              </a:extLst>
            </p:cNvPr>
            <p:cNvGrpSpPr/>
            <p:nvPr/>
          </p:nvGrpSpPr>
          <p:grpSpPr>
            <a:xfrm>
              <a:off x="7660958" y="4937760"/>
              <a:ext cx="340012" cy="1455060"/>
              <a:chOff x="4819650" y="3568701"/>
              <a:chExt cx="428625" cy="1285875"/>
            </a:xfrm>
          </p:grpSpPr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C4F66520-BC28-4E4B-BF77-4B5435968024}"/>
                  </a:ext>
                </a:extLst>
              </p:cNvPr>
              <p:cNvSpPr/>
              <p:nvPr/>
            </p:nvSpPr>
            <p:spPr>
              <a:xfrm>
                <a:off x="4819650" y="3587751"/>
                <a:ext cx="428625" cy="1266825"/>
              </a:xfrm>
              <a:custGeom>
                <a:avLst/>
                <a:gdLst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375656 h 1266825"/>
                  <a:gd name="connsiteX13" fmla="*/ 133351 w 428625"/>
                  <a:gd name="connsiteY13" fmla="*/ 20691 h 1266825"/>
                  <a:gd name="connsiteX14" fmla="*/ 154042 w 428625"/>
                  <a:gd name="connsiteY14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20691 h 1266825"/>
                  <a:gd name="connsiteX13" fmla="*/ 154042 w 428625"/>
                  <a:gd name="connsiteY13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329728 w 428625"/>
                  <a:gd name="connsiteY3" fmla="*/ 382612 h 1266825"/>
                  <a:gd name="connsiteX4" fmla="*/ 428625 w 428625"/>
                  <a:gd name="connsiteY4" fmla="*/ 531813 h 1266825"/>
                  <a:gd name="connsiteX5" fmla="*/ 428625 w 428625"/>
                  <a:gd name="connsiteY5" fmla="*/ 1235651 h 1266825"/>
                  <a:gd name="connsiteX6" fmla="*/ 397451 w 428625"/>
                  <a:gd name="connsiteY6" fmla="*/ 1266825 h 1266825"/>
                  <a:gd name="connsiteX7" fmla="*/ 31174 w 428625"/>
                  <a:gd name="connsiteY7" fmla="*/ 1266825 h 1266825"/>
                  <a:gd name="connsiteX8" fmla="*/ 0 w 428625"/>
                  <a:gd name="connsiteY8" fmla="*/ 1235651 h 1266825"/>
                  <a:gd name="connsiteX9" fmla="*/ 0 w 428625"/>
                  <a:gd name="connsiteY9" fmla="*/ 531813 h 1266825"/>
                  <a:gd name="connsiteX10" fmla="*/ 98897 w 428625"/>
                  <a:gd name="connsiteY10" fmla="*/ 382612 h 1266825"/>
                  <a:gd name="connsiteX11" fmla="*/ 133351 w 428625"/>
                  <a:gd name="connsiteY11" fmla="*/ 20691 h 1266825"/>
                  <a:gd name="connsiteX12" fmla="*/ 154042 w 428625"/>
                  <a:gd name="connsiteY12" fmla="*/ 0 h 126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625" h="1266825">
                    <a:moveTo>
                      <a:pt x="154042" y="0"/>
                    </a:moveTo>
                    <a:lnTo>
                      <a:pt x="274584" y="0"/>
                    </a:lnTo>
                    <a:cubicBezTo>
                      <a:pt x="286011" y="0"/>
                      <a:pt x="295275" y="9264"/>
                      <a:pt x="295275" y="20691"/>
                    </a:cubicBezTo>
                    <a:lnTo>
                      <a:pt x="329728" y="382612"/>
                    </a:lnTo>
                    <a:cubicBezTo>
                      <a:pt x="387846" y="407194"/>
                      <a:pt x="428625" y="464741"/>
                      <a:pt x="428625" y="531813"/>
                    </a:cubicBezTo>
                    <a:lnTo>
                      <a:pt x="428625" y="1235651"/>
                    </a:lnTo>
                    <a:cubicBezTo>
                      <a:pt x="428625" y="1252868"/>
                      <a:pt x="414668" y="1266825"/>
                      <a:pt x="397451" y="1266825"/>
                    </a:cubicBezTo>
                    <a:lnTo>
                      <a:pt x="31174" y="1266825"/>
                    </a:lnTo>
                    <a:cubicBezTo>
                      <a:pt x="13957" y="1266825"/>
                      <a:pt x="0" y="1252868"/>
                      <a:pt x="0" y="1235651"/>
                    </a:cubicBezTo>
                    <a:lnTo>
                      <a:pt x="0" y="531813"/>
                    </a:lnTo>
                    <a:cubicBezTo>
                      <a:pt x="0" y="464741"/>
                      <a:pt x="40779" y="407194"/>
                      <a:pt x="98897" y="382612"/>
                    </a:cubicBezTo>
                    <a:lnTo>
                      <a:pt x="133351" y="20691"/>
                    </a:lnTo>
                    <a:cubicBezTo>
                      <a:pt x="133351" y="9264"/>
                      <a:pt x="142615" y="0"/>
                      <a:pt x="154042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4" name="四角形: 上の 2 つの角を丸める 723">
                <a:extLst>
                  <a:ext uri="{FF2B5EF4-FFF2-40B4-BE49-F238E27FC236}">
                    <a16:creationId xmlns:a16="http://schemas.microsoft.com/office/drawing/2014/main" id="{4D9FB8D1-A11D-4187-98D6-4C005A837433}"/>
                  </a:ext>
                </a:extLst>
              </p:cNvPr>
              <p:cNvSpPr/>
              <p:nvPr/>
            </p:nvSpPr>
            <p:spPr>
              <a:xfrm>
                <a:off x="4948238" y="3568701"/>
                <a:ext cx="171450" cy="84137"/>
              </a:xfrm>
              <a:prstGeom prst="round2SameRect">
                <a:avLst>
                  <a:gd name="adj1" fmla="val 12778"/>
                  <a:gd name="adj2" fmla="val 7273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26" name="グループ化 725">
              <a:extLst>
                <a:ext uri="{FF2B5EF4-FFF2-40B4-BE49-F238E27FC236}">
                  <a16:creationId xmlns:a16="http://schemas.microsoft.com/office/drawing/2014/main" id="{9A5BD600-D695-4C74-BB9C-0C7666F9D05E}"/>
                </a:ext>
              </a:extLst>
            </p:cNvPr>
            <p:cNvGrpSpPr/>
            <p:nvPr/>
          </p:nvGrpSpPr>
          <p:grpSpPr>
            <a:xfrm>
              <a:off x="7384733" y="4937760"/>
              <a:ext cx="340012" cy="1455060"/>
              <a:chOff x="4819650" y="3568701"/>
              <a:chExt cx="428625" cy="1285875"/>
            </a:xfrm>
          </p:grpSpPr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CEA6F181-55C8-4A97-B18A-E2DC60EA9BB7}"/>
                  </a:ext>
                </a:extLst>
              </p:cNvPr>
              <p:cNvSpPr/>
              <p:nvPr/>
            </p:nvSpPr>
            <p:spPr>
              <a:xfrm>
                <a:off x="4819650" y="3587751"/>
                <a:ext cx="428625" cy="1266825"/>
              </a:xfrm>
              <a:custGeom>
                <a:avLst/>
                <a:gdLst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375656 h 1266825"/>
                  <a:gd name="connsiteX13" fmla="*/ 133351 w 428625"/>
                  <a:gd name="connsiteY13" fmla="*/ 20691 h 1266825"/>
                  <a:gd name="connsiteX14" fmla="*/ 154042 w 428625"/>
                  <a:gd name="connsiteY14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20691 h 1266825"/>
                  <a:gd name="connsiteX13" fmla="*/ 154042 w 428625"/>
                  <a:gd name="connsiteY13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329728 w 428625"/>
                  <a:gd name="connsiteY3" fmla="*/ 382612 h 1266825"/>
                  <a:gd name="connsiteX4" fmla="*/ 428625 w 428625"/>
                  <a:gd name="connsiteY4" fmla="*/ 531813 h 1266825"/>
                  <a:gd name="connsiteX5" fmla="*/ 428625 w 428625"/>
                  <a:gd name="connsiteY5" fmla="*/ 1235651 h 1266825"/>
                  <a:gd name="connsiteX6" fmla="*/ 397451 w 428625"/>
                  <a:gd name="connsiteY6" fmla="*/ 1266825 h 1266825"/>
                  <a:gd name="connsiteX7" fmla="*/ 31174 w 428625"/>
                  <a:gd name="connsiteY7" fmla="*/ 1266825 h 1266825"/>
                  <a:gd name="connsiteX8" fmla="*/ 0 w 428625"/>
                  <a:gd name="connsiteY8" fmla="*/ 1235651 h 1266825"/>
                  <a:gd name="connsiteX9" fmla="*/ 0 w 428625"/>
                  <a:gd name="connsiteY9" fmla="*/ 531813 h 1266825"/>
                  <a:gd name="connsiteX10" fmla="*/ 98897 w 428625"/>
                  <a:gd name="connsiteY10" fmla="*/ 382612 h 1266825"/>
                  <a:gd name="connsiteX11" fmla="*/ 133351 w 428625"/>
                  <a:gd name="connsiteY11" fmla="*/ 20691 h 1266825"/>
                  <a:gd name="connsiteX12" fmla="*/ 154042 w 428625"/>
                  <a:gd name="connsiteY12" fmla="*/ 0 h 126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625" h="1266825">
                    <a:moveTo>
                      <a:pt x="154042" y="0"/>
                    </a:moveTo>
                    <a:lnTo>
                      <a:pt x="274584" y="0"/>
                    </a:lnTo>
                    <a:cubicBezTo>
                      <a:pt x="286011" y="0"/>
                      <a:pt x="295275" y="9264"/>
                      <a:pt x="295275" y="20691"/>
                    </a:cubicBezTo>
                    <a:lnTo>
                      <a:pt x="329728" y="382612"/>
                    </a:lnTo>
                    <a:cubicBezTo>
                      <a:pt x="387846" y="407194"/>
                      <a:pt x="428625" y="464741"/>
                      <a:pt x="428625" y="531813"/>
                    </a:cubicBezTo>
                    <a:lnTo>
                      <a:pt x="428625" y="1235651"/>
                    </a:lnTo>
                    <a:cubicBezTo>
                      <a:pt x="428625" y="1252868"/>
                      <a:pt x="414668" y="1266825"/>
                      <a:pt x="397451" y="1266825"/>
                    </a:cubicBezTo>
                    <a:lnTo>
                      <a:pt x="31174" y="1266825"/>
                    </a:lnTo>
                    <a:cubicBezTo>
                      <a:pt x="13957" y="1266825"/>
                      <a:pt x="0" y="1252868"/>
                      <a:pt x="0" y="1235651"/>
                    </a:cubicBezTo>
                    <a:lnTo>
                      <a:pt x="0" y="531813"/>
                    </a:lnTo>
                    <a:cubicBezTo>
                      <a:pt x="0" y="464741"/>
                      <a:pt x="40779" y="407194"/>
                      <a:pt x="98897" y="382612"/>
                    </a:cubicBezTo>
                    <a:lnTo>
                      <a:pt x="133351" y="20691"/>
                    </a:lnTo>
                    <a:cubicBezTo>
                      <a:pt x="133351" y="9264"/>
                      <a:pt x="142615" y="0"/>
                      <a:pt x="154042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8" name="四角形: 上の 2 つの角を丸める 727">
                <a:extLst>
                  <a:ext uri="{FF2B5EF4-FFF2-40B4-BE49-F238E27FC236}">
                    <a16:creationId xmlns:a16="http://schemas.microsoft.com/office/drawing/2014/main" id="{77695925-0D93-4A25-8D4B-0914CA322D2A}"/>
                  </a:ext>
                </a:extLst>
              </p:cNvPr>
              <p:cNvSpPr/>
              <p:nvPr/>
            </p:nvSpPr>
            <p:spPr>
              <a:xfrm>
                <a:off x="4948238" y="3568701"/>
                <a:ext cx="171450" cy="84137"/>
              </a:xfrm>
              <a:prstGeom prst="round2SameRect">
                <a:avLst>
                  <a:gd name="adj1" fmla="val 12778"/>
                  <a:gd name="adj2" fmla="val 7273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87" name="グループ化 786">
              <a:extLst>
                <a:ext uri="{FF2B5EF4-FFF2-40B4-BE49-F238E27FC236}">
                  <a16:creationId xmlns:a16="http://schemas.microsoft.com/office/drawing/2014/main" id="{BC0BB060-60CD-49F6-A8E8-6FF71BE3ED4D}"/>
                </a:ext>
              </a:extLst>
            </p:cNvPr>
            <p:cNvGrpSpPr/>
            <p:nvPr/>
          </p:nvGrpSpPr>
          <p:grpSpPr>
            <a:xfrm>
              <a:off x="8299438" y="4574962"/>
              <a:ext cx="481976" cy="1815747"/>
              <a:chOff x="4819650" y="3568702"/>
              <a:chExt cx="428625" cy="1285874"/>
            </a:xfrm>
          </p:grpSpPr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6EBEE263-4D00-437C-88CB-AD7FE8BD3446}"/>
                  </a:ext>
                </a:extLst>
              </p:cNvPr>
              <p:cNvSpPr/>
              <p:nvPr/>
            </p:nvSpPr>
            <p:spPr>
              <a:xfrm>
                <a:off x="4819650" y="3587751"/>
                <a:ext cx="428625" cy="1266825"/>
              </a:xfrm>
              <a:custGeom>
                <a:avLst/>
                <a:gdLst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375656 h 1266825"/>
                  <a:gd name="connsiteX13" fmla="*/ 133351 w 428625"/>
                  <a:gd name="connsiteY13" fmla="*/ 20691 h 1266825"/>
                  <a:gd name="connsiteX14" fmla="*/ 154042 w 428625"/>
                  <a:gd name="connsiteY14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20691 h 1266825"/>
                  <a:gd name="connsiteX13" fmla="*/ 154042 w 428625"/>
                  <a:gd name="connsiteY13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329728 w 428625"/>
                  <a:gd name="connsiteY3" fmla="*/ 382612 h 1266825"/>
                  <a:gd name="connsiteX4" fmla="*/ 428625 w 428625"/>
                  <a:gd name="connsiteY4" fmla="*/ 531813 h 1266825"/>
                  <a:gd name="connsiteX5" fmla="*/ 428625 w 428625"/>
                  <a:gd name="connsiteY5" fmla="*/ 1235651 h 1266825"/>
                  <a:gd name="connsiteX6" fmla="*/ 397451 w 428625"/>
                  <a:gd name="connsiteY6" fmla="*/ 1266825 h 1266825"/>
                  <a:gd name="connsiteX7" fmla="*/ 31174 w 428625"/>
                  <a:gd name="connsiteY7" fmla="*/ 1266825 h 1266825"/>
                  <a:gd name="connsiteX8" fmla="*/ 0 w 428625"/>
                  <a:gd name="connsiteY8" fmla="*/ 1235651 h 1266825"/>
                  <a:gd name="connsiteX9" fmla="*/ 0 w 428625"/>
                  <a:gd name="connsiteY9" fmla="*/ 531813 h 1266825"/>
                  <a:gd name="connsiteX10" fmla="*/ 98897 w 428625"/>
                  <a:gd name="connsiteY10" fmla="*/ 382612 h 1266825"/>
                  <a:gd name="connsiteX11" fmla="*/ 133351 w 428625"/>
                  <a:gd name="connsiteY11" fmla="*/ 20691 h 1266825"/>
                  <a:gd name="connsiteX12" fmla="*/ 154042 w 428625"/>
                  <a:gd name="connsiteY12" fmla="*/ 0 h 126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625" h="1266825">
                    <a:moveTo>
                      <a:pt x="154042" y="0"/>
                    </a:moveTo>
                    <a:lnTo>
                      <a:pt x="274584" y="0"/>
                    </a:lnTo>
                    <a:cubicBezTo>
                      <a:pt x="286011" y="0"/>
                      <a:pt x="295275" y="9264"/>
                      <a:pt x="295275" y="20691"/>
                    </a:cubicBezTo>
                    <a:lnTo>
                      <a:pt x="329728" y="382612"/>
                    </a:lnTo>
                    <a:cubicBezTo>
                      <a:pt x="387846" y="407194"/>
                      <a:pt x="428625" y="464741"/>
                      <a:pt x="428625" y="531813"/>
                    </a:cubicBezTo>
                    <a:lnTo>
                      <a:pt x="428625" y="1235651"/>
                    </a:lnTo>
                    <a:cubicBezTo>
                      <a:pt x="428625" y="1252868"/>
                      <a:pt x="414668" y="1266825"/>
                      <a:pt x="397451" y="1266825"/>
                    </a:cubicBezTo>
                    <a:lnTo>
                      <a:pt x="31174" y="1266825"/>
                    </a:lnTo>
                    <a:cubicBezTo>
                      <a:pt x="13957" y="1266825"/>
                      <a:pt x="0" y="1252868"/>
                      <a:pt x="0" y="1235651"/>
                    </a:cubicBezTo>
                    <a:lnTo>
                      <a:pt x="0" y="531813"/>
                    </a:lnTo>
                    <a:cubicBezTo>
                      <a:pt x="0" y="464741"/>
                      <a:pt x="40779" y="407194"/>
                      <a:pt x="98897" y="382612"/>
                    </a:cubicBezTo>
                    <a:lnTo>
                      <a:pt x="133351" y="20691"/>
                    </a:lnTo>
                    <a:cubicBezTo>
                      <a:pt x="133351" y="9264"/>
                      <a:pt x="142615" y="0"/>
                      <a:pt x="15404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9" name="四角形: 上の 2 つの角を丸める 788">
                <a:extLst>
                  <a:ext uri="{FF2B5EF4-FFF2-40B4-BE49-F238E27FC236}">
                    <a16:creationId xmlns:a16="http://schemas.microsoft.com/office/drawing/2014/main" id="{F959AA03-2566-43F7-8CE5-502AE25F36F5}"/>
                  </a:ext>
                </a:extLst>
              </p:cNvPr>
              <p:cNvSpPr/>
              <p:nvPr/>
            </p:nvSpPr>
            <p:spPr>
              <a:xfrm>
                <a:off x="4948238" y="3568702"/>
                <a:ext cx="171450" cy="58368"/>
              </a:xfrm>
              <a:prstGeom prst="round2SameRect">
                <a:avLst>
                  <a:gd name="adj1" fmla="val 24335"/>
                  <a:gd name="adj2" fmla="val 7273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90" name="グループ化 789">
              <a:extLst>
                <a:ext uri="{FF2B5EF4-FFF2-40B4-BE49-F238E27FC236}">
                  <a16:creationId xmlns:a16="http://schemas.microsoft.com/office/drawing/2014/main" id="{FE91B275-5B56-4B64-8FEE-20B2AFA66199}"/>
                </a:ext>
              </a:extLst>
            </p:cNvPr>
            <p:cNvGrpSpPr/>
            <p:nvPr/>
          </p:nvGrpSpPr>
          <p:grpSpPr>
            <a:xfrm>
              <a:off x="7903198" y="4574962"/>
              <a:ext cx="481976" cy="1815747"/>
              <a:chOff x="4819650" y="3568702"/>
              <a:chExt cx="428625" cy="1285874"/>
            </a:xfrm>
          </p:grpSpPr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2F457B86-D9AE-4B07-B985-8FCA5E274583}"/>
                  </a:ext>
                </a:extLst>
              </p:cNvPr>
              <p:cNvSpPr/>
              <p:nvPr/>
            </p:nvSpPr>
            <p:spPr>
              <a:xfrm>
                <a:off x="4819650" y="3587751"/>
                <a:ext cx="428625" cy="1266825"/>
              </a:xfrm>
              <a:custGeom>
                <a:avLst/>
                <a:gdLst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375656 h 1266825"/>
                  <a:gd name="connsiteX13" fmla="*/ 133351 w 428625"/>
                  <a:gd name="connsiteY13" fmla="*/ 20691 h 1266825"/>
                  <a:gd name="connsiteX14" fmla="*/ 154042 w 428625"/>
                  <a:gd name="connsiteY14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295275 w 428625"/>
                  <a:gd name="connsiteY3" fmla="*/ 375656 h 1266825"/>
                  <a:gd name="connsiteX4" fmla="*/ 329728 w 428625"/>
                  <a:gd name="connsiteY4" fmla="*/ 382612 h 1266825"/>
                  <a:gd name="connsiteX5" fmla="*/ 428625 w 428625"/>
                  <a:gd name="connsiteY5" fmla="*/ 531813 h 1266825"/>
                  <a:gd name="connsiteX6" fmla="*/ 428625 w 428625"/>
                  <a:gd name="connsiteY6" fmla="*/ 1235651 h 1266825"/>
                  <a:gd name="connsiteX7" fmla="*/ 397451 w 428625"/>
                  <a:gd name="connsiteY7" fmla="*/ 1266825 h 1266825"/>
                  <a:gd name="connsiteX8" fmla="*/ 31174 w 428625"/>
                  <a:gd name="connsiteY8" fmla="*/ 1266825 h 1266825"/>
                  <a:gd name="connsiteX9" fmla="*/ 0 w 428625"/>
                  <a:gd name="connsiteY9" fmla="*/ 1235651 h 1266825"/>
                  <a:gd name="connsiteX10" fmla="*/ 0 w 428625"/>
                  <a:gd name="connsiteY10" fmla="*/ 531813 h 1266825"/>
                  <a:gd name="connsiteX11" fmla="*/ 98897 w 428625"/>
                  <a:gd name="connsiteY11" fmla="*/ 382612 h 1266825"/>
                  <a:gd name="connsiteX12" fmla="*/ 133351 w 428625"/>
                  <a:gd name="connsiteY12" fmla="*/ 20691 h 1266825"/>
                  <a:gd name="connsiteX13" fmla="*/ 154042 w 428625"/>
                  <a:gd name="connsiteY13" fmla="*/ 0 h 1266825"/>
                  <a:gd name="connsiteX0" fmla="*/ 154042 w 428625"/>
                  <a:gd name="connsiteY0" fmla="*/ 0 h 1266825"/>
                  <a:gd name="connsiteX1" fmla="*/ 274584 w 428625"/>
                  <a:gd name="connsiteY1" fmla="*/ 0 h 1266825"/>
                  <a:gd name="connsiteX2" fmla="*/ 295275 w 428625"/>
                  <a:gd name="connsiteY2" fmla="*/ 20691 h 1266825"/>
                  <a:gd name="connsiteX3" fmla="*/ 329728 w 428625"/>
                  <a:gd name="connsiteY3" fmla="*/ 382612 h 1266825"/>
                  <a:gd name="connsiteX4" fmla="*/ 428625 w 428625"/>
                  <a:gd name="connsiteY4" fmla="*/ 531813 h 1266825"/>
                  <a:gd name="connsiteX5" fmla="*/ 428625 w 428625"/>
                  <a:gd name="connsiteY5" fmla="*/ 1235651 h 1266825"/>
                  <a:gd name="connsiteX6" fmla="*/ 397451 w 428625"/>
                  <a:gd name="connsiteY6" fmla="*/ 1266825 h 1266825"/>
                  <a:gd name="connsiteX7" fmla="*/ 31174 w 428625"/>
                  <a:gd name="connsiteY7" fmla="*/ 1266825 h 1266825"/>
                  <a:gd name="connsiteX8" fmla="*/ 0 w 428625"/>
                  <a:gd name="connsiteY8" fmla="*/ 1235651 h 1266825"/>
                  <a:gd name="connsiteX9" fmla="*/ 0 w 428625"/>
                  <a:gd name="connsiteY9" fmla="*/ 531813 h 1266825"/>
                  <a:gd name="connsiteX10" fmla="*/ 98897 w 428625"/>
                  <a:gd name="connsiteY10" fmla="*/ 382612 h 1266825"/>
                  <a:gd name="connsiteX11" fmla="*/ 133351 w 428625"/>
                  <a:gd name="connsiteY11" fmla="*/ 20691 h 1266825"/>
                  <a:gd name="connsiteX12" fmla="*/ 154042 w 428625"/>
                  <a:gd name="connsiteY12" fmla="*/ 0 h 126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625" h="1266825">
                    <a:moveTo>
                      <a:pt x="154042" y="0"/>
                    </a:moveTo>
                    <a:lnTo>
                      <a:pt x="274584" y="0"/>
                    </a:lnTo>
                    <a:cubicBezTo>
                      <a:pt x="286011" y="0"/>
                      <a:pt x="295275" y="9264"/>
                      <a:pt x="295275" y="20691"/>
                    </a:cubicBezTo>
                    <a:lnTo>
                      <a:pt x="329728" y="382612"/>
                    </a:lnTo>
                    <a:cubicBezTo>
                      <a:pt x="387846" y="407194"/>
                      <a:pt x="428625" y="464741"/>
                      <a:pt x="428625" y="531813"/>
                    </a:cubicBezTo>
                    <a:lnTo>
                      <a:pt x="428625" y="1235651"/>
                    </a:lnTo>
                    <a:cubicBezTo>
                      <a:pt x="428625" y="1252868"/>
                      <a:pt x="414668" y="1266825"/>
                      <a:pt x="397451" y="1266825"/>
                    </a:cubicBezTo>
                    <a:lnTo>
                      <a:pt x="31174" y="1266825"/>
                    </a:lnTo>
                    <a:cubicBezTo>
                      <a:pt x="13957" y="1266825"/>
                      <a:pt x="0" y="1252868"/>
                      <a:pt x="0" y="1235651"/>
                    </a:cubicBezTo>
                    <a:lnTo>
                      <a:pt x="0" y="531813"/>
                    </a:lnTo>
                    <a:cubicBezTo>
                      <a:pt x="0" y="464741"/>
                      <a:pt x="40779" y="407194"/>
                      <a:pt x="98897" y="382612"/>
                    </a:cubicBezTo>
                    <a:lnTo>
                      <a:pt x="133351" y="20691"/>
                    </a:lnTo>
                    <a:cubicBezTo>
                      <a:pt x="133351" y="9264"/>
                      <a:pt x="142615" y="0"/>
                      <a:pt x="15404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2" name="四角形: 上の 2 つの角を丸める 791">
                <a:extLst>
                  <a:ext uri="{FF2B5EF4-FFF2-40B4-BE49-F238E27FC236}">
                    <a16:creationId xmlns:a16="http://schemas.microsoft.com/office/drawing/2014/main" id="{DCFDB531-8168-4786-BA4D-F71510AA1A9F}"/>
                  </a:ext>
                </a:extLst>
              </p:cNvPr>
              <p:cNvSpPr/>
              <p:nvPr/>
            </p:nvSpPr>
            <p:spPr>
              <a:xfrm>
                <a:off x="4948238" y="3568702"/>
                <a:ext cx="171450" cy="58368"/>
              </a:xfrm>
              <a:prstGeom prst="round2SameRect">
                <a:avLst>
                  <a:gd name="adj1" fmla="val 24335"/>
                  <a:gd name="adj2" fmla="val 7273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86" name="グループ化 1185">
              <a:extLst>
                <a:ext uri="{FF2B5EF4-FFF2-40B4-BE49-F238E27FC236}">
                  <a16:creationId xmlns:a16="http://schemas.microsoft.com/office/drawing/2014/main" id="{05E03EB9-C186-4E8C-AFB4-59FA151A985A}"/>
                </a:ext>
              </a:extLst>
            </p:cNvPr>
            <p:cNvGrpSpPr/>
            <p:nvPr/>
          </p:nvGrpSpPr>
          <p:grpSpPr>
            <a:xfrm>
              <a:off x="7922316" y="5886988"/>
              <a:ext cx="519430" cy="521303"/>
              <a:chOff x="6323606" y="3081570"/>
              <a:chExt cx="571403" cy="573463"/>
            </a:xfrm>
          </p:grpSpPr>
          <p:sp>
            <p:nvSpPr>
              <p:cNvPr id="1187" name="台形 1186">
                <a:extLst>
                  <a:ext uri="{FF2B5EF4-FFF2-40B4-BE49-F238E27FC236}">
                    <a16:creationId xmlns:a16="http://schemas.microsoft.com/office/drawing/2014/main" id="{51D6D4DC-E260-49A4-AF8B-B7682F68C9C0}"/>
                  </a:ext>
                </a:extLst>
              </p:cNvPr>
              <p:cNvSpPr/>
              <p:nvPr/>
            </p:nvSpPr>
            <p:spPr>
              <a:xfrm rot="10800000">
                <a:off x="6587905" y="3081570"/>
                <a:ext cx="45719" cy="121398"/>
              </a:xfrm>
              <a:prstGeom prst="trapezoid">
                <a:avLst/>
              </a:prstGeom>
              <a:solidFill>
                <a:srgbClr val="996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楕円 112">
                <a:extLst>
                  <a:ext uri="{FF2B5EF4-FFF2-40B4-BE49-F238E27FC236}">
                    <a16:creationId xmlns:a16="http://schemas.microsoft.com/office/drawing/2014/main" id="{1E46F97C-850A-415D-ACD0-5773A3380BCF}"/>
                  </a:ext>
                </a:extLst>
              </p:cNvPr>
              <p:cNvSpPr/>
              <p:nvPr/>
            </p:nvSpPr>
            <p:spPr>
              <a:xfrm>
                <a:off x="6323606" y="3142269"/>
                <a:ext cx="571403" cy="512764"/>
              </a:xfrm>
              <a:custGeom>
                <a:avLst/>
                <a:gdLst>
                  <a:gd name="connsiteX0" fmla="*/ 0 w 582592"/>
                  <a:gd name="connsiteY0" fmla="*/ 299125 h 598250"/>
                  <a:gd name="connsiteX1" fmla="*/ 291296 w 582592"/>
                  <a:gd name="connsiteY1" fmla="*/ 0 h 598250"/>
                  <a:gd name="connsiteX2" fmla="*/ 582592 w 582592"/>
                  <a:gd name="connsiteY2" fmla="*/ 299125 h 598250"/>
                  <a:gd name="connsiteX3" fmla="*/ 291296 w 582592"/>
                  <a:gd name="connsiteY3" fmla="*/ 598250 h 598250"/>
                  <a:gd name="connsiteX4" fmla="*/ 0 w 582592"/>
                  <a:gd name="connsiteY4" fmla="*/ 299125 h 598250"/>
                  <a:gd name="connsiteX0" fmla="*/ 0 w 582592"/>
                  <a:gd name="connsiteY0" fmla="*/ 305631 h 604756"/>
                  <a:gd name="connsiteX1" fmla="*/ 291296 w 582592"/>
                  <a:gd name="connsiteY1" fmla="*/ 6506 h 604756"/>
                  <a:gd name="connsiteX2" fmla="*/ 582592 w 582592"/>
                  <a:gd name="connsiteY2" fmla="*/ 305631 h 604756"/>
                  <a:gd name="connsiteX3" fmla="*/ 291296 w 582592"/>
                  <a:gd name="connsiteY3" fmla="*/ 604756 h 604756"/>
                  <a:gd name="connsiteX4" fmla="*/ 0 w 582592"/>
                  <a:gd name="connsiteY4" fmla="*/ 305631 h 604756"/>
                  <a:gd name="connsiteX0" fmla="*/ 0 w 582592"/>
                  <a:gd name="connsiteY0" fmla="*/ 310836 h 609961"/>
                  <a:gd name="connsiteX1" fmla="*/ 291296 w 582592"/>
                  <a:gd name="connsiteY1" fmla="*/ 11711 h 609961"/>
                  <a:gd name="connsiteX2" fmla="*/ 582592 w 582592"/>
                  <a:gd name="connsiteY2" fmla="*/ 310836 h 609961"/>
                  <a:gd name="connsiteX3" fmla="*/ 291296 w 582592"/>
                  <a:gd name="connsiteY3" fmla="*/ 609961 h 609961"/>
                  <a:gd name="connsiteX4" fmla="*/ 0 w 582592"/>
                  <a:gd name="connsiteY4" fmla="*/ 310836 h 609961"/>
                  <a:gd name="connsiteX0" fmla="*/ 0 w 582592"/>
                  <a:gd name="connsiteY0" fmla="*/ 310836 h 609961"/>
                  <a:gd name="connsiteX1" fmla="*/ 291296 w 582592"/>
                  <a:gd name="connsiteY1" fmla="*/ 11711 h 609961"/>
                  <a:gd name="connsiteX2" fmla="*/ 582592 w 582592"/>
                  <a:gd name="connsiteY2" fmla="*/ 310836 h 609961"/>
                  <a:gd name="connsiteX3" fmla="*/ 291296 w 582592"/>
                  <a:gd name="connsiteY3" fmla="*/ 609961 h 609961"/>
                  <a:gd name="connsiteX4" fmla="*/ 0 w 582592"/>
                  <a:gd name="connsiteY4" fmla="*/ 310836 h 609961"/>
                  <a:gd name="connsiteX0" fmla="*/ 0 w 582592"/>
                  <a:gd name="connsiteY0" fmla="*/ 310836 h 609961"/>
                  <a:gd name="connsiteX1" fmla="*/ 291296 w 582592"/>
                  <a:gd name="connsiteY1" fmla="*/ 11711 h 609961"/>
                  <a:gd name="connsiteX2" fmla="*/ 582592 w 582592"/>
                  <a:gd name="connsiteY2" fmla="*/ 310836 h 609961"/>
                  <a:gd name="connsiteX3" fmla="*/ 291296 w 582592"/>
                  <a:gd name="connsiteY3" fmla="*/ 609961 h 609961"/>
                  <a:gd name="connsiteX4" fmla="*/ 0 w 582592"/>
                  <a:gd name="connsiteY4" fmla="*/ 310836 h 609961"/>
                  <a:gd name="connsiteX0" fmla="*/ 0 w 582592"/>
                  <a:gd name="connsiteY0" fmla="*/ 310836 h 610915"/>
                  <a:gd name="connsiteX1" fmla="*/ 291296 w 582592"/>
                  <a:gd name="connsiteY1" fmla="*/ 11711 h 610915"/>
                  <a:gd name="connsiteX2" fmla="*/ 582592 w 582592"/>
                  <a:gd name="connsiteY2" fmla="*/ 310836 h 610915"/>
                  <a:gd name="connsiteX3" fmla="*/ 291296 w 582592"/>
                  <a:gd name="connsiteY3" fmla="*/ 609961 h 610915"/>
                  <a:gd name="connsiteX4" fmla="*/ 0 w 582592"/>
                  <a:gd name="connsiteY4" fmla="*/ 310836 h 610915"/>
                  <a:gd name="connsiteX0" fmla="*/ 0 w 582592"/>
                  <a:gd name="connsiteY0" fmla="*/ 310836 h 613733"/>
                  <a:gd name="connsiteX1" fmla="*/ 291296 w 582592"/>
                  <a:gd name="connsiteY1" fmla="*/ 11711 h 613733"/>
                  <a:gd name="connsiteX2" fmla="*/ 582592 w 582592"/>
                  <a:gd name="connsiteY2" fmla="*/ 310836 h 613733"/>
                  <a:gd name="connsiteX3" fmla="*/ 291296 w 582592"/>
                  <a:gd name="connsiteY3" fmla="*/ 609961 h 613733"/>
                  <a:gd name="connsiteX4" fmla="*/ 0 w 582592"/>
                  <a:gd name="connsiteY4" fmla="*/ 310836 h 613733"/>
                  <a:gd name="connsiteX0" fmla="*/ 0 w 582592"/>
                  <a:gd name="connsiteY0" fmla="*/ 310836 h 578849"/>
                  <a:gd name="connsiteX1" fmla="*/ 291296 w 582592"/>
                  <a:gd name="connsiteY1" fmla="*/ 11711 h 578849"/>
                  <a:gd name="connsiteX2" fmla="*/ 582592 w 582592"/>
                  <a:gd name="connsiteY2" fmla="*/ 310836 h 578849"/>
                  <a:gd name="connsiteX3" fmla="*/ 288915 w 582592"/>
                  <a:gd name="connsiteY3" fmla="*/ 574242 h 578849"/>
                  <a:gd name="connsiteX4" fmla="*/ 0 w 582592"/>
                  <a:gd name="connsiteY4" fmla="*/ 310836 h 578849"/>
                  <a:gd name="connsiteX0" fmla="*/ 0 w 582592"/>
                  <a:gd name="connsiteY0" fmla="*/ 310836 h 580688"/>
                  <a:gd name="connsiteX1" fmla="*/ 291296 w 582592"/>
                  <a:gd name="connsiteY1" fmla="*/ 11711 h 580688"/>
                  <a:gd name="connsiteX2" fmla="*/ 582592 w 582592"/>
                  <a:gd name="connsiteY2" fmla="*/ 310836 h 580688"/>
                  <a:gd name="connsiteX3" fmla="*/ 288915 w 582592"/>
                  <a:gd name="connsiteY3" fmla="*/ 574242 h 580688"/>
                  <a:gd name="connsiteX4" fmla="*/ 0 w 582592"/>
                  <a:gd name="connsiteY4" fmla="*/ 310836 h 580688"/>
                  <a:gd name="connsiteX0" fmla="*/ 0 w 582592"/>
                  <a:gd name="connsiteY0" fmla="*/ 310836 h 580688"/>
                  <a:gd name="connsiteX1" fmla="*/ 291296 w 582592"/>
                  <a:gd name="connsiteY1" fmla="*/ 11711 h 580688"/>
                  <a:gd name="connsiteX2" fmla="*/ 582592 w 582592"/>
                  <a:gd name="connsiteY2" fmla="*/ 310836 h 580688"/>
                  <a:gd name="connsiteX3" fmla="*/ 288915 w 582592"/>
                  <a:gd name="connsiteY3" fmla="*/ 574242 h 580688"/>
                  <a:gd name="connsiteX4" fmla="*/ 0 w 582592"/>
                  <a:gd name="connsiteY4" fmla="*/ 310836 h 580688"/>
                  <a:gd name="connsiteX0" fmla="*/ 0 w 582592"/>
                  <a:gd name="connsiteY0" fmla="*/ 315984 h 585836"/>
                  <a:gd name="connsiteX1" fmla="*/ 291296 w 582592"/>
                  <a:gd name="connsiteY1" fmla="*/ 16859 h 585836"/>
                  <a:gd name="connsiteX2" fmla="*/ 582592 w 582592"/>
                  <a:gd name="connsiteY2" fmla="*/ 315984 h 585836"/>
                  <a:gd name="connsiteX3" fmla="*/ 288915 w 582592"/>
                  <a:gd name="connsiteY3" fmla="*/ 579390 h 585836"/>
                  <a:gd name="connsiteX4" fmla="*/ 0 w 582592"/>
                  <a:gd name="connsiteY4" fmla="*/ 315984 h 585836"/>
                  <a:gd name="connsiteX0" fmla="*/ 0 w 582592"/>
                  <a:gd name="connsiteY0" fmla="*/ 315984 h 585836"/>
                  <a:gd name="connsiteX1" fmla="*/ 291296 w 582592"/>
                  <a:gd name="connsiteY1" fmla="*/ 16859 h 585836"/>
                  <a:gd name="connsiteX2" fmla="*/ 582592 w 582592"/>
                  <a:gd name="connsiteY2" fmla="*/ 315984 h 585836"/>
                  <a:gd name="connsiteX3" fmla="*/ 288915 w 582592"/>
                  <a:gd name="connsiteY3" fmla="*/ 579390 h 585836"/>
                  <a:gd name="connsiteX4" fmla="*/ 0 w 582592"/>
                  <a:gd name="connsiteY4" fmla="*/ 315984 h 585836"/>
                  <a:gd name="connsiteX0" fmla="*/ 0 w 582592"/>
                  <a:gd name="connsiteY0" fmla="*/ 317532 h 587384"/>
                  <a:gd name="connsiteX1" fmla="*/ 291296 w 582592"/>
                  <a:gd name="connsiteY1" fmla="*/ 18407 h 587384"/>
                  <a:gd name="connsiteX2" fmla="*/ 582592 w 582592"/>
                  <a:gd name="connsiteY2" fmla="*/ 317532 h 587384"/>
                  <a:gd name="connsiteX3" fmla="*/ 288915 w 582592"/>
                  <a:gd name="connsiteY3" fmla="*/ 580938 h 587384"/>
                  <a:gd name="connsiteX4" fmla="*/ 0 w 582592"/>
                  <a:gd name="connsiteY4" fmla="*/ 317532 h 587384"/>
                  <a:gd name="connsiteX0" fmla="*/ 9787 w 592379"/>
                  <a:gd name="connsiteY0" fmla="*/ 317532 h 586150"/>
                  <a:gd name="connsiteX1" fmla="*/ 301083 w 592379"/>
                  <a:gd name="connsiteY1" fmla="*/ 18407 h 586150"/>
                  <a:gd name="connsiteX2" fmla="*/ 592379 w 592379"/>
                  <a:gd name="connsiteY2" fmla="*/ 317532 h 586150"/>
                  <a:gd name="connsiteX3" fmla="*/ 298702 w 592379"/>
                  <a:gd name="connsiteY3" fmla="*/ 580938 h 586150"/>
                  <a:gd name="connsiteX4" fmla="*/ 9787 w 592379"/>
                  <a:gd name="connsiteY4" fmla="*/ 317532 h 586150"/>
                  <a:gd name="connsiteX0" fmla="*/ 9787 w 601431"/>
                  <a:gd name="connsiteY0" fmla="*/ 316219 h 584837"/>
                  <a:gd name="connsiteX1" fmla="*/ 301083 w 601431"/>
                  <a:gd name="connsiteY1" fmla="*/ 17094 h 584837"/>
                  <a:gd name="connsiteX2" fmla="*/ 592379 w 601431"/>
                  <a:gd name="connsiteY2" fmla="*/ 316219 h 584837"/>
                  <a:gd name="connsiteX3" fmla="*/ 298702 w 601431"/>
                  <a:gd name="connsiteY3" fmla="*/ 579625 h 584837"/>
                  <a:gd name="connsiteX4" fmla="*/ 9787 w 601431"/>
                  <a:gd name="connsiteY4" fmla="*/ 316219 h 58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1431" h="584837">
                    <a:moveTo>
                      <a:pt x="9787" y="316219"/>
                    </a:moveTo>
                    <a:cubicBezTo>
                      <a:pt x="-30694" y="193880"/>
                      <a:pt x="52099" y="-42436"/>
                      <a:pt x="301083" y="17094"/>
                    </a:cubicBezTo>
                    <a:cubicBezTo>
                      <a:pt x="523874" y="-66249"/>
                      <a:pt x="635241" y="174830"/>
                      <a:pt x="592379" y="316219"/>
                    </a:cubicBezTo>
                    <a:cubicBezTo>
                      <a:pt x="549517" y="457608"/>
                      <a:pt x="450055" y="610581"/>
                      <a:pt x="298702" y="579625"/>
                    </a:cubicBezTo>
                    <a:cubicBezTo>
                      <a:pt x="173543" y="617724"/>
                      <a:pt x="50268" y="438558"/>
                      <a:pt x="9787" y="316219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9" name="グループ化 1188">
              <a:extLst>
                <a:ext uri="{FF2B5EF4-FFF2-40B4-BE49-F238E27FC236}">
                  <a16:creationId xmlns:a16="http://schemas.microsoft.com/office/drawing/2014/main" id="{5558AE1D-8986-4747-BDEA-740881F05BC7}"/>
                </a:ext>
              </a:extLst>
            </p:cNvPr>
            <p:cNvGrpSpPr/>
            <p:nvPr/>
          </p:nvGrpSpPr>
          <p:grpSpPr>
            <a:xfrm>
              <a:off x="8234319" y="5871517"/>
              <a:ext cx="519430" cy="521303"/>
              <a:chOff x="6323606" y="3081570"/>
              <a:chExt cx="571403" cy="573463"/>
            </a:xfrm>
          </p:grpSpPr>
          <p:sp>
            <p:nvSpPr>
              <p:cNvPr id="1190" name="台形 1189">
                <a:extLst>
                  <a:ext uri="{FF2B5EF4-FFF2-40B4-BE49-F238E27FC236}">
                    <a16:creationId xmlns:a16="http://schemas.microsoft.com/office/drawing/2014/main" id="{6B1AA83C-A839-41CA-91B3-A7FA0023A2A7}"/>
                  </a:ext>
                </a:extLst>
              </p:cNvPr>
              <p:cNvSpPr/>
              <p:nvPr/>
            </p:nvSpPr>
            <p:spPr>
              <a:xfrm rot="10800000">
                <a:off x="6587905" y="3081570"/>
                <a:ext cx="45719" cy="121398"/>
              </a:xfrm>
              <a:prstGeom prst="trapezoid">
                <a:avLst/>
              </a:prstGeom>
              <a:solidFill>
                <a:srgbClr val="996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楕円 112">
                <a:extLst>
                  <a:ext uri="{FF2B5EF4-FFF2-40B4-BE49-F238E27FC236}">
                    <a16:creationId xmlns:a16="http://schemas.microsoft.com/office/drawing/2014/main" id="{4865619B-0163-4179-999E-08E782B360AB}"/>
                  </a:ext>
                </a:extLst>
              </p:cNvPr>
              <p:cNvSpPr/>
              <p:nvPr/>
            </p:nvSpPr>
            <p:spPr>
              <a:xfrm>
                <a:off x="6323606" y="3142269"/>
                <a:ext cx="571403" cy="512764"/>
              </a:xfrm>
              <a:custGeom>
                <a:avLst/>
                <a:gdLst>
                  <a:gd name="connsiteX0" fmla="*/ 0 w 582592"/>
                  <a:gd name="connsiteY0" fmla="*/ 299125 h 598250"/>
                  <a:gd name="connsiteX1" fmla="*/ 291296 w 582592"/>
                  <a:gd name="connsiteY1" fmla="*/ 0 h 598250"/>
                  <a:gd name="connsiteX2" fmla="*/ 582592 w 582592"/>
                  <a:gd name="connsiteY2" fmla="*/ 299125 h 598250"/>
                  <a:gd name="connsiteX3" fmla="*/ 291296 w 582592"/>
                  <a:gd name="connsiteY3" fmla="*/ 598250 h 598250"/>
                  <a:gd name="connsiteX4" fmla="*/ 0 w 582592"/>
                  <a:gd name="connsiteY4" fmla="*/ 299125 h 598250"/>
                  <a:gd name="connsiteX0" fmla="*/ 0 w 582592"/>
                  <a:gd name="connsiteY0" fmla="*/ 305631 h 604756"/>
                  <a:gd name="connsiteX1" fmla="*/ 291296 w 582592"/>
                  <a:gd name="connsiteY1" fmla="*/ 6506 h 604756"/>
                  <a:gd name="connsiteX2" fmla="*/ 582592 w 582592"/>
                  <a:gd name="connsiteY2" fmla="*/ 305631 h 604756"/>
                  <a:gd name="connsiteX3" fmla="*/ 291296 w 582592"/>
                  <a:gd name="connsiteY3" fmla="*/ 604756 h 604756"/>
                  <a:gd name="connsiteX4" fmla="*/ 0 w 582592"/>
                  <a:gd name="connsiteY4" fmla="*/ 305631 h 604756"/>
                  <a:gd name="connsiteX0" fmla="*/ 0 w 582592"/>
                  <a:gd name="connsiteY0" fmla="*/ 310836 h 609961"/>
                  <a:gd name="connsiteX1" fmla="*/ 291296 w 582592"/>
                  <a:gd name="connsiteY1" fmla="*/ 11711 h 609961"/>
                  <a:gd name="connsiteX2" fmla="*/ 582592 w 582592"/>
                  <a:gd name="connsiteY2" fmla="*/ 310836 h 609961"/>
                  <a:gd name="connsiteX3" fmla="*/ 291296 w 582592"/>
                  <a:gd name="connsiteY3" fmla="*/ 609961 h 609961"/>
                  <a:gd name="connsiteX4" fmla="*/ 0 w 582592"/>
                  <a:gd name="connsiteY4" fmla="*/ 310836 h 609961"/>
                  <a:gd name="connsiteX0" fmla="*/ 0 w 582592"/>
                  <a:gd name="connsiteY0" fmla="*/ 310836 h 609961"/>
                  <a:gd name="connsiteX1" fmla="*/ 291296 w 582592"/>
                  <a:gd name="connsiteY1" fmla="*/ 11711 h 609961"/>
                  <a:gd name="connsiteX2" fmla="*/ 582592 w 582592"/>
                  <a:gd name="connsiteY2" fmla="*/ 310836 h 609961"/>
                  <a:gd name="connsiteX3" fmla="*/ 291296 w 582592"/>
                  <a:gd name="connsiteY3" fmla="*/ 609961 h 609961"/>
                  <a:gd name="connsiteX4" fmla="*/ 0 w 582592"/>
                  <a:gd name="connsiteY4" fmla="*/ 310836 h 609961"/>
                  <a:gd name="connsiteX0" fmla="*/ 0 w 582592"/>
                  <a:gd name="connsiteY0" fmla="*/ 310836 h 609961"/>
                  <a:gd name="connsiteX1" fmla="*/ 291296 w 582592"/>
                  <a:gd name="connsiteY1" fmla="*/ 11711 h 609961"/>
                  <a:gd name="connsiteX2" fmla="*/ 582592 w 582592"/>
                  <a:gd name="connsiteY2" fmla="*/ 310836 h 609961"/>
                  <a:gd name="connsiteX3" fmla="*/ 291296 w 582592"/>
                  <a:gd name="connsiteY3" fmla="*/ 609961 h 609961"/>
                  <a:gd name="connsiteX4" fmla="*/ 0 w 582592"/>
                  <a:gd name="connsiteY4" fmla="*/ 310836 h 609961"/>
                  <a:gd name="connsiteX0" fmla="*/ 0 w 582592"/>
                  <a:gd name="connsiteY0" fmla="*/ 310836 h 610915"/>
                  <a:gd name="connsiteX1" fmla="*/ 291296 w 582592"/>
                  <a:gd name="connsiteY1" fmla="*/ 11711 h 610915"/>
                  <a:gd name="connsiteX2" fmla="*/ 582592 w 582592"/>
                  <a:gd name="connsiteY2" fmla="*/ 310836 h 610915"/>
                  <a:gd name="connsiteX3" fmla="*/ 291296 w 582592"/>
                  <a:gd name="connsiteY3" fmla="*/ 609961 h 610915"/>
                  <a:gd name="connsiteX4" fmla="*/ 0 w 582592"/>
                  <a:gd name="connsiteY4" fmla="*/ 310836 h 610915"/>
                  <a:gd name="connsiteX0" fmla="*/ 0 w 582592"/>
                  <a:gd name="connsiteY0" fmla="*/ 310836 h 613733"/>
                  <a:gd name="connsiteX1" fmla="*/ 291296 w 582592"/>
                  <a:gd name="connsiteY1" fmla="*/ 11711 h 613733"/>
                  <a:gd name="connsiteX2" fmla="*/ 582592 w 582592"/>
                  <a:gd name="connsiteY2" fmla="*/ 310836 h 613733"/>
                  <a:gd name="connsiteX3" fmla="*/ 291296 w 582592"/>
                  <a:gd name="connsiteY3" fmla="*/ 609961 h 613733"/>
                  <a:gd name="connsiteX4" fmla="*/ 0 w 582592"/>
                  <a:gd name="connsiteY4" fmla="*/ 310836 h 613733"/>
                  <a:gd name="connsiteX0" fmla="*/ 0 w 582592"/>
                  <a:gd name="connsiteY0" fmla="*/ 310836 h 578849"/>
                  <a:gd name="connsiteX1" fmla="*/ 291296 w 582592"/>
                  <a:gd name="connsiteY1" fmla="*/ 11711 h 578849"/>
                  <a:gd name="connsiteX2" fmla="*/ 582592 w 582592"/>
                  <a:gd name="connsiteY2" fmla="*/ 310836 h 578849"/>
                  <a:gd name="connsiteX3" fmla="*/ 288915 w 582592"/>
                  <a:gd name="connsiteY3" fmla="*/ 574242 h 578849"/>
                  <a:gd name="connsiteX4" fmla="*/ 0 w 582592"/>
                  <a:gd name="connsiteY4" fmla="*/ 310836 h 578849"/>
                  <a:gd name="connsiteX0" fmla="*/ 0 w 582592"/>
                  <a:gd name="connsiteY0" fmla="*/ 310836 h 580688"/>
                  <a:gd name="connsiteX1" fmla="*/ 291296 w 582592"/>
                  <a:gd name="connsiteY1" fmla="*/ 11711 h 580688"/>
                  <a:gd name="connsiteX2" fmla="*/ 582592 w 582592"/>
                  <a:gd name="connsiteY2" fmla="*/ 310836 h 580688"/>
                  <a:gd name="connsiteX3" fmla="*/ 288915 w 582592"/>
                  <a:gd name="connsiteY3" fmla="*/ 574242 h 580688"/>
                  <a:gd name="connsiteX4" fmla="*/ 0 w 582592"/>
                  <a:gd name="connsiteY4" fmla="*/ 310836 h 580688"/>
                  <a:gd name="connsiteX0" fmla="*/ 0 w 582592"/>
                  <a:gd name="connsiteY0" fmla="*/ 310836 h 580688"/>
                  <a:gd name="connsiteX1" fmla="*/ 291296 w 582592"/>
                  <a:gd name="connsiteY1" fmla="*/ 11711 h 580688"/>
                  <a:gd name="connsiteX2" fmla="*/ 582592 w 582592"/>
                  <a:gd name="connsiteY2" fmla="*/ 310836 h 580688"/>
                  <a:gd name="connsiteX3" fmla="*/ 288915 w 582592"/>
                  <a:gd name="connsiteY3" fmla="*/ 574242 h 580688"/>
                  <a:gd name="connsiteX4" fmla="*/ 0 w 582592"/>
                  <a:gd name="connsiteY4" fmla="*/ 310836 h 580688"/>
                  <a:gd name="connsiteX0" fmla="*/ 0 w 582592"/>
                  <a:gd name="connsiteY0" fmla="*/ 315984 h 585836"/>
                  <a:gd name="connsiteX1" fmla="*/ 291296 w 582592"/>
                  <a:gd name="connsiteY1" fmla="*/ 16859 h 585836"/>
                  <a:gd name="connsiteX2" fmla="*/ 582592 w 582592"/>
                  <a:gd name="connsiteY2" fmla="*/ 315984 h 585836"/>
                  <a:gd name="connsiteX3" fmla="*/ 288915 w 582592"/>
                  <a:gd name="connsiteY3" fmla="*/ 579390 h 585836"/>
                  <a:gd name="connsiteX4" fmla="*/ 0 w 582592"/>
                  <a:gd name="connsiteY4" fmla="*/ 315984 h 585836"/>
                  <a:gd name="connsiteX0" fmla="*/ 0 w 582592"/>
                  <a:gd name="connsiteY0" fmla="*/ 315984 h 585836"/>
                  <a:gd name="connsiteX1" fmla="*/ 291296 w 582592"/>
                  <a:gd name="connsiteY1" fmla="*/ 16859 h 585836"/>
                  <a:gd name="connsiteX2" fmla="*/ 582592 w 582592"/>
                  <a:gd name="connsiteY2" fmla="*/ 315984 h 585836"/>
                  <a:gd name="connsiteX3" fmla="*/ 288915 w 582592"/>
                  <a:gd name="connsiteY3" fmla="*/ 579390 h 585836"/>
                  <a:gd name="connsiteX4" fmla="*/ 0 w 582592"/>
                  <a:gd name="connsiteY4" fmla="*/ 315984 h 585836"/>
                  <a:gd name="connsiteX0" fmla="*/ 0 w 582592"/>
                  <a:gd name="connsiteY0" fmla="*/ 317532 h 587384"/>
                  <a:gd name="connsiteX1" fmla="*/ 291296 w 582592"/>
                  <a:gd name="connsiteY1" fmla="*/ 18407 h 587384"/>
                  <a:gd name="connsiteX2" fmla="*/ 582592 w 582592"/>
                  <a:gd name="connsiteY2" fmla="*/ 317532 h 587384"/>
                  <a:gd name="connsiteX3" fmla="*/ 288915 w 582592"/>
                  <a:gd name="connsiteY3" fmla="*/ 580938 h 587384"/>
                  <a:gd name="connsiteX4" fmla="*/ 0 w 582592"/>
                  <a:gd name="connsiteY4" fmla="*/ 317532 h 587384"/>
                  <a:gd name="connsiteX0" fmla="*/ 9787 w 592379"/>
                  <a:gd name="connsiteY0" fmla="*/ 317532 h 586150"/>
                  <a:gd name="connsiteX1" fmla="*/ 301083 w 592379"/>
                  <a:gd name="connsiteY1" fmla="*/ 18407 h 586150"/>
                  <a:gd name="connsiteX2" fmla="*/ 592379 w 592379"/>
                  <a:gd name="connsiteY2" fmla="*/ 317532 h 586150"/>
                  <a:gd name="connsiteX3" fmla="*/ 298702 w 592379"/>
                  <a:gd name="connsiteY3" fmla="*/ 580938 h 586150"/>
                  <a:gd name="connsiteX4" fmla="*/ 9787 w 592379"/>
                  <a:gd name="connsiteY4" fmla="*/ 317532 h 586150"/>
                  <a:gd name="connsiteX0" fmla="*/ 9787 w 601431"/>
                  <a:gd name="connsiteY0" fmla="*/ 316219 h 584837"/>
                  <a:gd name="connsiteX1" fmla="*/ 301083 w 601431"/>
                  <a:gd name="connsiteY1" fmla="*/ 17094 h 584837"/>
                  <a:gd name="connsiteX2" fmla="*/ 592379 w 601431"/>
                  <a:gd name="connsiteY2" fmla="*/ 316219 h 584837"/>
                  <a:gd name="connsiteX3" fmla="*/ 298702 w 601431"/>
                  <a:gd name="connsiteY3" fmla="*/ 579625 h 584837"/>
                  <a:gd name="connsiteX4" fmla="*/ 9787 w 601431"/>
                  <a:gd name="connsiteY4" fmla="*/ 316219 h 58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1431" h="584837">
                    <a:moveTo>
                      <a:pt x="9787" y="316219"/>
                    </a:moveTo>
                    <a:cubicBezTo>
                      <a:pt x="-30694" y="193880"/>
                      <a:pt x="52099" y="-42436"/>
                      <a:pt x="301083" y="17094"/>
                    </a:cubicBezTo>
                    <a:cubicBezTo>
                      <a:pt x="523874" y="-66249"/>
                      <a:pt x="635241" y="174830"/>
                      <a:pt x="592379" y="316219"/>
                    </a:cubicBezTo>
                    <a:cubicBezTo>
                      <a:pt x="549517" y="457608"/>
                      <a:pt x="450055" y="610581"/>
                      <a:pt x="298702" y="579625"/>
                    </a:cubicBezTo>
                    <a:cubicBezTo>
                      <a:pt x="173543" y="617724"/>
                      <a:pt x="50268" y="438558"/>
                      <a:pt x="9787" y="316219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99E26CB8-7EF1-416B-A76F-8AEFAFEE9DDC}"/>
                </a:ext>
              </a:extLst>
            </p:cNvPr>
            <p:cNvGrpSpPr/>
            <p:nvPr/>
          </p:nvGrpSpPr>
          <p:grpSpPr>
            <a:xfrm>
              <a:off x="7134942" y="6064362"/>
              <a:ext cx="1119969" cy="335752"/>
              <a:chOff x="457200" y="4217670"/>
              <a:chExt cx="1613963" cy="483845"/>
            </a:xfrm>
          </p:grpSpPr>
          <p:sp>
            <p:nvSpPr>
              <p:cNvPr id="1245" name="楕円 144">
                <a:extLst>
                  <a:ext uri="{FF2B5EF4-FFF2-40B4-BE49-F238E27FC236}">
                    <a16:creationId xmlns:a16="http://schemas.microsoft.com/office/drawing/2014/main" id="{FF76C630-7B8D-40D5-9156-7BF81FA44D19}"/>
                  </a:ext>
                </a:extLst>
              </p:cNvPr>
              <p:cNvSpPr/>
              <p:nvPr/>
            </p:nvSpPr>
            <p:spPr>
              <a:xfrm>
                <a:off x="1308873" y="4238204"/>
                <a:ext cx="291008" cy="401474"/>
              </a:xfrm>
              <a:custGeom>
                <a:avLst/>
                <a:gdLst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213803 h 351406"/>
                  <a:gd name="connsiteX1" fmla="*/ 129750 w 254738"/>
                  <a:gd name="connsiteY1" fmla="*/ 0 h 351406"/>
                  <a:gd name="connsiteX2" fmla="*/ 254738 w 254738"/>
                  <a:gd name="connsiteY2" fmla="*/ 213803 h 351406"/>
                  <a:gd name="connsiteX3" fmla="*/ 127369 w 254738"/>
                  <a:gd name="connsiteY3" fmla="*/ 351406 h 351406"/>
                  <a:gd name="connsiteX4" fmla="*/ 0 w 254738"/>
                  <a:gd name="connsiteY4" fmla="*/ 213803 h 351406"/>
                  <a:gd name="connsiteX0" fmla="*/ 0 w 254738"/>
                  <a:gd name="connsiteY0" fmla="*/ 213832 h 351435"/>
                  <a:gd name="connsiteX1" fmla="*/ 129750 w 254738"/>
                  <a:gd name="connsiteY1" fmla="*/ 29 h 351435"/>
                  <a:gd name="connsiteX2" fmla="*/ 254738 w 254738"/>
                  <a:gd name="connsiteY2" fmla="*/ 213832 h 351435"/>
                  <a:gd name="connsiteX3" fmla="*/ 127369 w 254738"/>
                  <a:gd name="connsiteY3" fmla="*/ 351435 h 351435"/>
                  <a:gd name="connsiteX4" fmla="*/ 0 w 254738"/>
                  <a:gd name="connsiteY4" fmla="*/ 213832 h 3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4738" h="351435">
                    <a:moveTo>
                      <a:pt x="0" y="213832"/>
                    </a:moveTo>
                    <a:cubicBezTo>
                      <a:pt x="0" y="137836"/>
                      <a:pt x="40356" y="2411"/>
                      <a:pt x="129750" y="29"/>
                    </a:cubicBezTo>
                    <a:cubicBezTo>
                      <a:pt x="219144" y="-2353"/>
                      <a:pt x="254738" y="137836"/>
                      <a:pt x="254738" y="213832"/>
                    </a:cubicBezTo>
                    <a:cubicBezTo>
                      <a:pt x="254738" y="289828"/>
                      <a:pt x="197713" y="351435"/>
                      <a:pt x="127369" y="351435"/>
                    </a:cubicBezTo>
                    <a:cubicBezTo>
                      <a:pt x="57025" y="351435"/>
                      <a:pt x="0" y="289828"/>
                      <a:pt x="0" y="21383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6" name="楕円 144">
                <a:extLst>
                  <a:ext uri="{FF2B5EF4-FFF2-40B4-BE49-F238E27FC236}">
                    <a16:creationId xmlns:a16="http://schemas.microsoft.com/office/drawing/2014/main" id="{4C93EEB1-4A44-465C-9401-1647A4EF10AD}"/>
                  </a:ext>
                </a:extLst>
              </p:cNvPr>
              <p:cNvSpPr/>
              <p:nvPr/>
            </p:nvSpPr>
            <p:spPr>
              <a:xfrm>
                <a:off x="1651256" y="4238204"/>
                <a:ext cx="291008" cy="401474"/>
              </a:xfrm>
              <a:custGeom>
                <a:avLst/>
                <a:gdLst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213803 h 351406"/>
                  <a:gd name="connsiteX1" fmla="*/ 129750 w 254738"/>
                  <a:gd name="connsiteY1" fmla="*/ 0 h 351406"/>
                  <a:gd name="connsiteX2" fmla="*/ 254738 w 254738"/>
                  <a:gd name="connsiteY2" fmla="*/ 213803 h 351406"/>
                  <a:gd name="connsiteX3" fmla="*/ 127369 w 254738"/>
                  <a:gd name="connsiteY3" fmla="*/ 351406 h 351406"/>
                  <a:gd name="connsiteX4" fmla="*/ 0 w 254738"/>
                  <a:gd name="connsiteY4" fmla="*/ 213803 h 351406"/>
                  <a:gd name="connsiteX0" fmla="*/ 0 w 254738"/>
                  <a:gd name="connsiteY0" fmla="*/ 213832 h 351435"/>
                  <a:gd name="connsiteX1" fmla="*/ 129750 w 254738"/>
                  <a:gd name="connsiteY1" fmla="*/ 29 h 351435"/>
                  <a:gd name="connsiteX2" fmla="*/ 254738 w 254738"/>
                  <a:gd name="connsiteY2" fmla="*/ 213832 h 351435"/>
                  <a:gd name="connsiteX3" fmla="*/ 127369 w 254738"/>
                  <a:gd name="connsiteY3" fmla="*/ 351435 h 351435"/>
                  <a:gd name="connsiteX4" fmla="*/ 0 w 254738"/>
                  <a:gd name="connsiteY4" fmla="*/ 213832 h 3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4738" h="351435">
                    <a:moveTo>
                      <a:pt x="0" y="213832"/>
                    </a:moveTo>
                    <a:cubicBezTo>
                      <a:pt x="0" y="137836"/>
                      <a:pt x="40356" y="2411"/>
                      <a:pt x="129750" y="29"/>
                    </a:cubicBezTo>
                    <a:cubicBezTo>
                      <a:pt x="219144" y="-2353"/>
                      <a:pt x="254738" y="137836"/>
                      <a:pt x="254738" y="213832"/>
                    </a:cubicBezTo>
                    <a:cubicBezTo>
                      <a:pt x="254738" y="289828"/>
                      <a:pt x="197713" y="351435"/>
                      <a:pt x="127369" y="351435"/>
                    </a:cubicBezTo>
                    <a:cubicBezTo>
                      <a:pt x="57025" y="351435"/>
                      <a:pt x="0" y="289828"/>
                      <a:pt x="0" y="21383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9" name="楕円 144">
                <a:extLst>
                  <a:ext uri="{FF2B5EF4-FFF2-40B4-BE49-F238E27FC236}">
                    <a16:creationId xmlns:a16="http://schemas.microsoft.com/office/drawing/2014/main" id="{0A2DFB7E-57E9-4815-A189-329F03EEDAA4}"/>
                  </a:ext>
                </a:extLst>
              </p:cNvPr>
              <p:cNvSpPr/>
              <p:nvPr/>
            </p:nvSpPr>
            <p:spPr>
              <a:xfrm>
                <a:off x="630217" y="4238204"/>
                <a:ext cx="291008" cy="401474"/>
              </a:xfrm>
              <a:custGeom>
                <a:avLst/>
                <a:gdLst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213803 h 351406"/>
                  <a:gd name="connsiteX1" fmla="*/ 129750 w 254738"/>
                  <a:gd name="connsiteY1" fmla="*/ 0 h 351406"/>
                  <a:gd name="connsiteX2" fmla="*/ 254738 w 254738"/>
                  <a:gd name="connsiteY2" fmla="*/ 213803 h 351406"/>
                  <a:gd name="connsiteX3" fmla="*/ 127369 w 254738"/>
                  <a:gd name="connsiteY3" fmla="*/ 351406 h 351406"/>
                  <a:gd name="connsiteX4" fmla="*/ 0 w 254738"/>
                  <a:gd name="connsiteY4" fmla="*/ 213803 h 351406"/>
                  <a:gd name="connsiteX0" fmla="*/ 0 w 254738"/>
                  <a:gd name="connsiteY0" fmla="*/ 213832 h 351435"/>
                  <a:gd name="connsiteX1" fmla="*/ 129750 w 254738"/>
                  <a:gd name="connsiteY1" fmla="*/ 29 h 351435"/>
                  <a:gd name="connsiteX2" fmla="*/ 254738 w 254738"/>
                  <a:gd name="connsiteY2" fmla="*/ 213832 h 351435"/>
                  <a:gd name="connsiteX3" fmla="*/ 127369 w 254738"/>
                  <a:gd name="connsiteY3" fmla="*/ 351435 h 351435"/>
                  <a:gd name="connsiteX4" fmla="*/ 0 w 254738"/>
                  <a:gd name="connsiteY4" fmla="*/ 213832 h 3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4738" h="351435">
                    <a:moveTo>
                      <a:pt x="0" y="213832"/>
                    </a:moveTo>
                    <a:cubicBezTo>
                      <a:pt x="0" y="137836"/>
                      <a:pt x="40356" y="2411"/>
                      <a:pt x="129750" y="29"/>
                    </a:cubicBezTo>
                    <a:cubicBezTo>
                      <a:pt x="219144" y="-2353"/>
                      <a:pt x="254738" y="137836"/>
                      <a:pt x="254738" y="213832"/>
                    </a:cubicBezTo>
                    <a:cubicBezTo>
                      <a:pt x="254738" y="289828"/>
                      <a:pt x="197713" y="351435"/>
                      <a:pt x="127369" y="351435"/>
                    </a:cubicBezTo>
                    <a:cubicBezTo>
                      <a:pt x="57025" y="351435"/>
                      <a:pt x="0" y="289828"/>
                      <a:pt x="0" y="21383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0" name="楕円 144">
                <a:extLst>
                  <a:ext uri="{FF2B5EF4-FFF2-40B4-BE49-F238E27FC236}">
                    <a16:creationId xmlns:a16="http://schemas.microsoft.com/office/drawing/2014/main" id="{C874D42D-A969-4C7D-85C7-3FFA9E8AA71F}"/>
                  </a:ext>
                </a:extLst>
              </p:cNvPr>
              <p:cNvSpPr/>
              <p:nvPr/>
            </p:nvSpPr>
            <p:spPr>
              <a:xfrm>
                <a:off x="972600" y="4238204"/>
                <a:ext cx="291008" cy="401474"/>
              </a:xfrm>
              <a:custGeom>
                <a:avLst/>
                <a:gdLst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137603 h 275206"/>
                  <a:gd name="connsiteX1" fmla="*/ 127369 w 254738"/>
                  <a:gd name="connsiteY1" fmla="*/ 0 h 275206"/>
                  <a:gd name="connsiteX2" fmla="*/ 254738 w 254738"/>
                  <a:gd name="connsiteY2" fmla="*/ 137603 h 275206"/>
                  <a:gd name="connsiteX3" fmla="*/ 127369 w 254738"/>
                  <a:gd name="connsiteY3" fmla="*/ 275206 h 275206"/>
                  <a:gd name="connsiteX4" fmla="*/ 0 w 254738"/>
                  <a:gd name="connsiteY4" fmla="*/ 137603 h 275206"/>
                  <a:gd name="connsiteX0" fmla="*/ 0 w 254738"/>
                  <a:gd name="connsiteY0" fmla="*/ 213803 h 351406"/>
                  <a:gd name="connsiteX1" fmla="*/ 129750 w 254738"/>
                  <a:gd name="connsiteY1" fmla="*/ 0 h 351406"/>
                  <a:gd name="connsiteX2" fmla="*/ 254738 w 254738"/>
                  <a:gd name="connsiteY2" fmla="*/ 213803 h 351406"/>
                  <a:gd name="connsiteX3" fmla="*/ 127369 w 254738"/>
                  <a:gd name="connsiteY3" fmla="*/ 351406 h 351406"/>
                  <a:gd name="connsiteX4" fmla="*/ 0 w 254738"/>
                  <a:gd name="connsiteY4" fmla="*/ 213803 h 351406"/>
                  <a:gd name="connsiteX0" fmla="*/ 0 w 254738"/>
                  <a:gd name="connsiteY0" fmla="*/ 213832 h 351435"/>
                  <a:gd name="connsiteX1" fmla="*/ 129750 w 254738"/>
                  <a:gd name="connsiteY1" fmla="*/ 29 h 351435"/>
                  <a:gd name="connsiteX2" fmla="*/ 254738 w 254738"/>
                  <a:gd name="connsiteY2" fmla="*/ 213832 h 351435"/>
                  <a:gd name="connsiteX3" fmla="*/ 127369 w 254738"/>
                  <a:gd name="connsiteY3" fmla="*/ 351435 h 351435"/>
                  <a:gd name="connsiteX4" fmla="*/ 0 w 254738"/>
                  <a:gd name="connsiteY4" fmla="*/ 213832 h 3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4738" h="351435">
                    <a:moveTo>
                      <a:pt x="0" y="213832"/>
                    </a:moveTo>
                    <a:cubicBezTo>
                      <a:pt x="0" y="137836"/>
                      <a:pt x="40356" y="2411"/>
                      <a:pt x="129750" y="29"/>
                    </a:cubicBezTo>
                    <a:cubicBezTo>
                      <a:pt x="219144" y="-2353"/>
                      <a:pt x="254738" y="137836"/>
                      <a:pt x="254738" y="213832"/>
                    </a:cubicBezTo>
                    <a:cubicBezTo>
                      <a:pt x="254738" y="289828"/>
                      <a:pt x="197713" y="351435"/>
                      <a:pt x="127369" y="351435"/>
                    </a:cubicBezTo>
                    <a:cubicBezTo>
                      <a:pt x="57025" y="351435"/>
                      <a:pt x="0" y="289828"/>
                      <a:pt x="0" y="21383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7" name="フリーフォーム: 図形 1276">
                <a:extLst>
                  <a:ext uri="{FF2B5EF4-FFF2-40B4-BE49-F238E27FC236}">
                    <a16:creationId xmlns:a16="http://schemas.microsoft.com/office/drawing/2014/main" id="{689CDA4D-0F4F-43A7-BFB7-F25197923C3A}"/>
                  </a:ext>
                </a:extLst>
              </p:cNvPr>
              <p:cNvSpPr/>
              <p:nvPr/>
            </p:nvSpPr>
            <p:spPr>
              <a:xfrm>
                <a:off x="548437" y="4217670"/>
                <a:ext cx="1475881" cy="254049"/>
              </a:xfrm>
              <a:custGeom>
                <a:avLst/>
                <a:gdLst>
                  <a:gd name="connsiteX0" fmla="*/ 210696 w 1475881"/>
                  <a:gd name="connsiteY0" fmla="*/ 47 h 300280"/>
                  <a:gd name="connsiteX1" fmla="*/ 340165 w 1475881"/>
                  <a:gd name="connsiteY1" fmla="*/ 73570 h 300280"/>
                  <a:gd name="connsiteX2" fmla="*/ 347317 w 1475881"/>
                  <a:gd name="connsiteY2" fmla="*/ 85951 h 300280"/>
                  <a:gd name="connsiteX3" fmla="*/ 429319 w 1475881"/>
                  <a:gd name="connsiteY3" fmla="*/ 85951 h 300280"/>
                  <a:gd name="connsiteX4" fmla="*/ 434884 w 1475881"/>
                  <a:gd name="connsiteY4" fmla="*/ 76875 h 300280"/>
                  <a:gd name="connsiteX5" fmla="*/ 566827 w 1475881"/>
                  <a:gd name="connsiteY5" fmla="*/ 47 h 300280"/>
                  <a:gd name="connsiteX6" fmla="*/ 696296 w 1475881"/>
                  <a:gd name="connsiteY6" fmla="*/ 73570 h 300280"/>
                  <a:gd name="connsiteX7" fmla="*/ 703448 w 1475881"/>
                  <a:gd name="connsiteY7" fmla="*/ 85951 h 300280"/>
                  <a:gd name="connsiteX8" fmla="*/ 779096 w 1475881"/>
                  <a:gd name="connsiteY8" fmla="*/ 85951 h 300280"/>
                  <a:gd name="connsiteX9" fmla="*/ 784660 w 1475881"/>
                  <a:gd name="connsiteY9" fmla="*/ 76875 h 300280"/>
                  <a:gd name="connsiteX10" fmla="*/ 916604 w 1475881"/>
                  <a:gd name="connsiteY10" fmla="*/ 47 h 300280"/>
                  <a:gd name="connsiteX11" fmla="*/ 1046072 w 1475881"/>
                  <a:gd name="connsiteY11" fmla="*/ 73570 h 300280"/>
                  <a:gd name="connsiteX12" fmla="*/ 1053224 w 1475881"/>
                  <a:gd name="connsiteY12" fmla="*/ 85951 h 300280"/>
                  <a:gd name="connsiteX13" fmla="*/ 1135227 w 1475881"/>
                  <a:gd name="connsiteY13" fmla="*/ 85951 h 300280"/>
                  <a:gd name="connsiteX14" fmla="*/ 1140792 w 1475881"/>
                  <a:gd name="connsiteY14" fmla="*/ 76875 h 300280"/>
                  <a:gd name="connsiteX15" fmla="*/ 1272735 w 1475881"/>
                  <a:gd name="connsiteY15" fmla="*/ 47 h 300280"/>
                  <a:gd name="connsiteX16" fmla="*/ 1475210 w 1475881"/>
                  <a:gd name="connsiteY16" fmla="*/ 288521 h 300280"/>
                  <a:gd name="connsiteX17" fmla="*/ 1475881 w 1475881"/>
                  <a:gd name="connsiteY17" fmla="*/ 300280 h 300280"/>
                  <a:gd name="connsiteX18" fmla="*/ 0 w 1475881"/>
                  <a:gd name="connsiteY18" fmla="*/ 300280 h 300280"/>
                  <a:gd name="connsiteX19" fmla="*/ 736 w 1475881"/>
                  <a:gd name="connsiteY19" fmla="*/ 288830 h 300280"/>
                  <a:gd name="connsiteX20" fmla="*/ 210696 w 1475881"/>
                  <a:gd name="connsiteY20" fmla="*/ 47 h 30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75881" h="300280">
                    <a:moveTo>
                      <a:pt x="210696" y="47"/>
                    </a:moveTo>
                    <a:cubicBezTo>
                      <a:pt x="265752" y="-1364"/>
                      <a:pt x="308383" y="28883"/>
                      <a:pt x="340165" y="73570"/>
                    </a:cubicBezTo>
                    <a:lnTo>
                      <a:pt x="347317" y="85951"/>
                    </a:lnTo>
                    <a:lnTo>
                      <a:pt x="429319" y="85951"/>
                    </a:lnTo>
                    <a:lnTo>
                      <a:pt x="434884" y="76875"/>
                    </a:lnTo>
                    <a:cubicBezTo>
                      <a:pt x="468040" y="32409"/>
                      <a:pt x="511772" y="1457"/>
                      <a:pt x="566827" y="47"/>
                    </a:cubicBezTo>
                    <a:cubicBezTo>
                      <a:pt x="621883" y="-1364"/>
                      <a:pt x="664514" y="28883"/>
                      <a:pt x="696296" y="73570"/>
                    </a:cubicBezTo>
                    <a:lnTo>
                      <a:pt x="703448" y="85951"/>
                    </a:lnTo>
                    <a:lnTo>
                      <a:pt x="779096" y="85951"/>
                    </a:lnTo>
                    <a:lnTo>
                      <a:pt x="784660" y="76875"/>
                    </a:lnTo>
                    <a:cubicBezTo>
                      <a:pt x="817816" y="32409"/>
                      <a:pt x="861548" y="1457"/>
                      <a:pt x="916604" y="47"/>
                    </a:cubicBezTo>
                    <a:cubicBezTo>
                      <a:pt x="971661" y="-1364"/>
                      <a:pt x="1014290" y="28883"/>
                      <a:pt x="1046072" y="73570"/>
                    </a:cubicBezTo>
                    <a:lnTo>
                      <a:pt x="1053224" y="85951"/>
                    </a:lnTo>
                    <a:lnTo>
                      <a:pt x="1135227" y="85951"/>
                    </a:lnTo>
                    <a:lnTo>
                      <a:pt x="1140792" y="76875"/>
                    </a:lnTo>
                    <a:cubicBezTo>
                      <a:pt x="1173948" y="32409"/>
                      <a:pt x="1217679" y="1457"/>
                      <a:pt x="1272735" y="47"/>
                    </a:cubicBezTo>
                    <a:cubicBezTo>
                      <a:pt x="1401199" y="-3244"/>
                      <a:pt x="1462014" y="165818"/>
                      <a:pt x="1475210" y="288521"/>
                    </a:cubicBezTo>
                    <a:lnTo>
                      <a:pt x="1475881" y="300280"/>
                    </a:lnTo>
                    <a:lnTo>
                      <a:pt x="0" y="300280"/>
                    </a:lnTo>
                    <a:lnTo>
                      <a:pt x="736" y="288830"/>
                    </a:lnTo>
                    <a:cubicBezTo>
                      <a:pt x="15429" y="167463"/>
                      <a:pt x="82232" y="3338"/>
                      <a:pt x="210696" y="47"/>
                    </a:cubicBez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8" name="四角形: 上の 2 つの角を丸める 1277">
                <a:extLst>
                  <a:ext uri="{FF2B5EF4-FFF2-40B4-BE49-F238E27FC236}">
                    <a16:creationId xmlns:a16="http://schemas.microsoft.com/office/drawing/2014/main" id="{1AE49AAC-21A5-4FDA-A0F5-E9FFAC1F3E5C}"/>
                  </a:ext>
                </a:extLst>
              </p:cNvPr>
              <p:cNvSpPr/>
              <p:nvPr/>
            </p:nvSpPr>
            <p:spPr>
              <a:xfrm>
                <a:off x="457200" y="4471720"/>
                <a:ext cx="1613963" cy="4571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00B0F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9" name="四角形: 上の 2 つの角を丸める 1278">
                <a:extLst>
                  <a:ext uri="{FF2B5EF4-FFF2-40B4-BE49-F238E27FC236}">
                    <a16:creationId xmlns:a16="http://schemas.microsoft.com/office/drawing/2014/main" id="{CB24981F-6283-4BA1-9CEB-C53E1D923C61}"/>
                  </a:ext>
                </a:extLst>
              </p:cNvPr>
              <p:cNvSpPr/>
              <p:nvPr/>
            </p:nvSpPr>
            <p:spPr>
              <a:xfrm>
                <a:off x="533400" y="4518076"/>
                <a:ext cx="1491839" cy="183439"/>
              </a:xfrm>
              <a:prstGeom prst="round2SameRect">
                <a:avLst>
                  <a:gd name="adj1" fmla="val 0"/>
                  <a:gd name="adj2" fmla="val 24930"/>
                </a:avLst>
              </a:prstGeom>
              <a:solidFill>
                <a:srgbClr val="00B0F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80" name="フリーフォーム: 図形 1279">
                <a:extLst>
                  <a:ext uri="{FF2B5EF4-FFF2-40B4-BE49-F238E27FC236}">
                    <a16:creationId xmlns:a16="http://schemas.microsoft.com/office/drawing/2014/main" id="{CA3595D7-086C-4D43-9B90-8C167448DE10}"/>
                  </a:ext>
                </a:extLst>
              </p:cNvPr>
              <p:cNvSpPr/>
              <p:nvPr/>
            </p:nvSpPr>
            <p:spPr>
              <a:xfrm>
                <a:off x="560770" y="4558558"/>
                <a:ext cx="1437100" cy="118218"/>
              </a:xfrm>
              <a:custGeom>
                <a:avLst/>
                <a:gdLst>
                  <a:gd name="connsiteX0" fmla="*/ 27623 w 1437100"/>
                  <a:gd name="connsiteY0" fmla="*/ 0 h 118218"/>
                  <a:gd name="connsiteX1" fmla="*/ 67966 w 1437100"/>
                  <a:gd name="connsiteY1" fmla="*/ 0 h 118218"/>
                  <a:gd name="connsiteX2" fmla="*/ 99686 w 1437100"/>
                  <a:gd name="connsiteY2" fmla="*/ 50085 h 118218"/>
                  <a:gd name="connsiteX3" fmla="*/ 214951 w 1437100"/>
                  <a:gd name="connsiteY3" fmla="*/ 100912 h 118218"/>
                  <a:gd name="connsiteX4" fmla="*/ 330216 w 1437100"/>
                  <a:gd name="connsiteY4" fmla="*/ 50085 h 118218"/>
                  <a:gd name="connsiteX5" fmla="*/ 361936 w 1437100"/>
                  <a:gd name="connsiteY5" fmla="*/ 0 h 118218"/>
                  <a:gd name="connsiteX6" fmla="*/ 410349 w 1437100"/>
                  <a:gd name="connsiteY6" fmla="*/ 0 h 118218"/>
                  <a:gd name="connsiteX7" fmla="*/ 442069 w 1437100"/>
                  <a:gd name="connsiteY7" fmla="*/ 50085 h 118218"/>
                  <a:gd name="connsiteX8" fmla="*/ 557334 w 1437100"/>
                  <a:gd name="connsiteY8" fmla="*/ 100912 h 118218"/>
                  <a:gd name="connsiteX9" fmla="*/ 672599 w 1437100"/>
                  <a:gd name="connsiteY9" fmla="*/ 50085 h 118218"/>
                  <a:gd name="connsiteX10" fmla="*/ 704319 w 1437100"/>
                  <a:gd name="connsiteY10" fmla="*/ 0 h 118218"/>
                  <a:gd name="connsiteX11" fmla="*/ 746622 w 1437100"/>
                  <a:gd name="connsiteY11" fmla="*/ 0 h 118218"/>
                  <a:gd name="connsiteX12" fmla="*/ 778342 w 1437100"/>
                  <a:gd name="connsiteY12" fmla="*/ 50085 h 118218"/>
                  <a:gd name="connsiteX13" fmla="*/ 893607 w 1437100"/>
                  <a:gd name="connsiteY13" fmla="*/ 100912 h 118218"/>
                  <a:gd name="connsiteX14" fmla="*/ 1008872 w 1437100"/>
                  <a:gd name="connsiteY14" fmla="*/ 50085 h 118218"/>
                  <a:gd name="connsiteX15" fmla="*/ 1040592 w 1437100"/>
                  <a:gd name="connsiteY15" fmla="*/ 0 h 118218"/>
                  <a:gd name="connsiteX16" fmla="*/ 1089005 w 1437100"/>
                  <a:gd name="connsiteY16" fmla="*/ 0 h 118218"/>
                  <a:gd name="connsiteX17" fmla="*/ 1120725 w 1437100"/>
                  <a:gd name="connsiteY17" fmla="*/ 50085 h 118218"/>
                  <a:gd name="connsiteX18" fmla="*/ 1235990 w 1437100"/>
                  <a:gd name="connsiteY18" fmla="*/ 100912 h 118218"/>
                  <a:gd name="connsiteX19" fmla="*/ 1351255 w 1437100"/>
                  <a:gd name="connsiteY19" fmla="*/ 50085 h 118218"/>
                  <a:gd name="connsiteX20" fmla="*/ 1382975 w 1437100"/>
                  <a:gd name="connsiteY20" fmla="*/ 0 h 118218"/>
                  <a:gd name="connsiteX21" fmla="*/ 1409477 w 1437100"/>
                  <a:gd name="connsiteY21" fmla="*/ 0 h 118218"/>
                  <a:gd name="connsiteX22" fmla="*/ 1437100 w 1437100"/>
                  <a:gd name="connsiteY22" fmla="*/ 27623 h 118218"/>
                  <a:gd name="connsiteX23" fmla="*/ 1437100 w 1437100"/>
                  <a:gd name="connsiteY23" fmla="*/ 88746 h 118218"/>
                  <a:gd name="connsiteX24" fmla="*/ 1407628 w 1437100"/>
                  <a:gd name="connsiteY24" fmla="*/ 118218 h 118218"/>
                  <a:gd name="connsiteX25" fmla="*/ 29472 w 1437100"/>
                  <a:gd name="connsiteY25" fmla="*/ 118218 h 118218"/>
                  <a:gd name="connsiteX26" fmla="*/ 0 w 1437100"/>
                  <a:gd name="connsiteY26" fmla="*/ 88746 h 118218"/>
                  <a:gd name="connsiteX27" fmla="*/ 0 w 1437100"/>
                  <a:gd name="connsiteY27" fmla="*/ 27623 h 118218"/>
                  <a:gd name="connsiteX28" fmla="*/ 27623 w 1437100"/>
                  <a:gd name="connsiteY28" fmla="*/ 0 h 118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37100" h="118218">
                    <a:moveTo>
                      <a:pt x="27623" y="0"/>
                    </a:moveTo>
                    <a:lnTo>
                      <a:pt x="67966" y="0"/>
                    </a:lnTo>
                    <a:lnTo>
                      <a:pt x="99686" y="50085"/>
                    </a:lnTo>
                    <a:cubicBezTo>
                      <a:pt x="129185" y="81489"/>
                      <a:pt x="169938" y="100912"/>
                      <a:pt x="214951" y="100912"/>
                    </a:cubicBezTo>
                    <a:cubicBezTo>
                      <a:pt x="259965" y="100912"/>
                      <a:pt x="300717" y="81489"/>
                      <a:pt x="330216" y="50085"/>
                    </a:cubicBezTo>
                    <a:lnTo>
                      <a:pt x="361936" y="0"/>
                    </a:lnTo>
                    <a:lnTo>
                      <a:pt x="410349" y="0"/>
                    </a:lnTo>
                    <a:lnTo>
                      <a:pt x="442069" y="50085"/>
                    </a:lnTo>
                    <a:cubicBezTo>
                      <a:pt x="471568" y="81489"/>
                      <a:pt x="512321" y="100912"/>
                      <a:pt x="557334" y="100912"/>
                    </a:cubicBezTo>
                    <a:cubicBezTo>
                      <a:pt x="602348" y="100912"/>
                      <a:pt x="643100" y="81489"/>
                      <a:pt x="672599" y="50085"/>
                    </a:cubicBezTo>
                    <a:lnTo>
                      <a:pt x="704319" y="0"/>
                    </a:lnTo>
                    <a:lnTo>
                      <a:pt x="746622" y="0"/>
                    </a:lnTo>
                    <a:lnTo>
                      <a:pt x="778342" y="50085"/>
                    </a:lnTo>
                    <a:cubicBezTo>
                      <a:pt x="807841" y="81489"/>
                      <a:pt x="848594" y="100912"/>
                      <a:pt x="893607" y="100912"/>
                    </a:cubicBezTo>
                    <a:cubicBezTo>
                      <a:pt x="938621" y="100912"/>
                      <a:pt x="979373" y="81489"/>
                      <a:pt x="1008872" y="50085"/>
                    </a:cubicBezTo>
                    <a:lnTo>
                      <a:pt x="1040592" y="0"/>
                    </a:lnTo>
                    <a:lnTo>
                      <a:pt x="1089005" y="0"/>
                    </a:lnTo>
                    <a:lnTo>
                      <a:pt x="1120725" y="50085"/>
                    </a:lnTo>
                    <a:cubicBezTo>
                      <a:pt x="1150224" y="81489"/>
                      <a:pt x="1190977" y="100912"/>
                      <a:pt x="1235990" y="100912"/>
                    </a:cubicBezTo>
                    <a:cubicBezTo>
                      <a:pt x="1281004" y="100912"/>
                      <a:pt x="1321756" y="81489"/>
                      <a:pt x="1351255" y="50085"/>
                    </a:cubicBezTo>
                    <a:lnTo>
                      <a:pt x="1382975" y="0"/>
                    </a:lnTo>
                    <a:lnTo>
                      <a:pt x="1409477" y="0"/>
                    </a:lnTo>
                    <a:cubicBezTo>
                      <a:pt x="1424733" y="0"/>
                      <a:pt x="1437100" y="12367"/>
                      <a:pt x="1437100" y="27623"/>
                    </a:cubicBezTo>
                    <a:lnTo>
                      <a:pt x="1437100" y="88746"/>
                    </a:lnTo>
                    <a:cubicBezTo>
                      <a:pt x="1437100" y="105023"/>
                      <a:pt x="1423905" y="118218"/>
                      <a:pt x="1407628" y="118218"/>
                    </a:cubicBezTo>
                    <a:lnTo>
                      <a:pt x="29472" y="118218"/>
                    </a:lnTo>
                    <a:cubicBezTo>
                      <a:pt x="13195" y="118218"/>
                      <a:pt x="0" y="105023"/>
                      <a:pt x="0" y="88746"/>
                    </a:cubicBezTo>
                    <a:lnTo>
                      <a:pt x="0" y="27623"/>
                    </a:lnTo>
                    <a:cubicBezTo>
                      <a:pt x="0" y="12367"/>
                      <a:pt x="12367" y="0"/>
                      <a:pt x="27623" y="0"/>
                    </a:cubicBez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14BB2251-8279-43DE-9EBA-BB674300D28C}"/>
                </a:ext>
              </a:extLst>
            </p:cNvPr>
            <p:cNvGrpSpPr/>
            <p:nvPr/>
          </p:nvGrpSpPr>
          <p:grpSpPr>
            <a:xfrm>
              <a:off x="7105403" y="5112868"/>
              <a:ext cx="825920" cy="958007"/>
              <a:chOff x="2295331" y="204802"/>
              <a:chExt cx="1387669" cy="1609595"/>
            </a:xfrm>
          </p:grpSpPr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3912DDE2-8D63-4C97-9B70-926A3D5C7A5A}"/>
                  </a:ext>
                </a:extLst>
              </p:cNvPr>
              <p:cNvGrpSpPr/>
              <p:nvPr/>
            </p:nvGrpSpPr>
            <p:grpSpPr>
              <a:xfrm>
                <a:off x="2340905" y="673100"/>
                <a:ext cx="1290502" cy="1097143"/>
                <a:chOff x="2340904" y="673100"/>
                <a:chExt cx="1534403" cy="1097143"/>
              </a:xfrm>
              <a:pattFill prst="lgConfetti">
                <a:fgClr>
                  <a:schemeClr val="accent2">
                    <a:lumMod val="60000"/>
                    <a:lumOff val="4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</p:grpSpPr>
            <p:sp>
              <p:nvSpPr>
                <p:cNvPr id="154" name="四角形: 角を丸くする 153">
                  <a:extLst>
                    <a:ext uri="{FF2B5EF4-FFF2-40B4-BE49-F238E27FC236}">
                      <a16:creationId xmlns:a16="http://schemas.microsoft.com/office/drawing/2014/main" id="{FBC33E9E-7050-4801-97E6-B0170BF0DF78}"/>
                    </a:ext>
                  </a:extLst>
                </p:cNvPr>
                <p:cNvSpPr/>
                <p:nvPr/>
              </p:nvSpPr>
              <p:spPr>
                <a:xfrm>
                  <a:off x="2778164" y="673100"/>
                  <a:ext cx="1097143" cy="1097143"/>
                </a:xfrm>
                <a:prstGeom prst="roundRect">
                  <a:avLst>
                    <a:gd name="adj" fmla="val 5091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6" name="四角形: 角を丸くする 1295">
                  <a:extLst>
                    <a:ext uri="{FF2B5EF4-FFF2-40B4-BE49-F238E27FC236}">
                      <a16:creationId xmlns:a16="http://schemas.microsoft.com/office/drawing/2014/main" id="{805D6404-DB80-469F-8643-0435BA18495D}"/>
                    </a:ext>
                  </a:extLst>
                </p:cNvPr>
                <p:cNvSpPr/>
                <p:nvPr/>
              </p:nvSpPr>
              <p:spPr>
                <a:xfrm>
                  <a:off x="2694486" y="673100"/>
                  <a:ext cx="1097143" cy="1097143"/>
                </a:xfrm>
                <a:prstGeom prst="roundRect">
                  <a:avLst>
                    <a:gd name="adj" fmla="val 5091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7" name="四角形: 角を丸くする 1296">
                  <a:extLst>
                    <a:ext uri="{FF2B5EF4-FFF2-40B4-BE49-F238E27FC236}">
                      <a16:creationId xmlns:a16="http://schemas.microsoft.com/office/drawing/2014/main" id="{4486CD4F-F989-46B7-8ED6-15C2F007EBBC}"/>
                    </a:ext>
                  </a:extLst>
                </p:cNvPr>
                <p:cNvSpPr/>
                <p:nvPr/>
              </p:nvSpPr>
              <p:spPr>
                <a:xfrm>
                  <a:off x="2589711" y="673100"/>
                  <a:ext cx="1097143" cy="1097143"/>
                </a:xfrm>
                <a:prstGeom prst="roundRect">
                  <a:avLst>
                    <a:gd name="adj" fmla="val 5091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0" name="四角形: 角を丸くする 1299">
                  <a:extLst>
                    <a:ext uri="{FF2B5EF4-FFF2-40B4-BE49-F238E27FC236}">
                      <a16:creationId xmlns:a16="http://schemas.microsoft.com/office/drawing/2014/main" id="{2A37EC36-355B-4307-B532-2BF9A165F43D}"/>
                    </a:ext>
                  </a:extLst>
                </p:cNvPr>
                <p:cNvSpPr/>
                <p:nvPr/>
              </p:nvSpPr>
              <p:spPr>
                <a:xfrm>
                  <a:off x="2465885" y="673100"/>
                  <a:ext cx="1097143" cy="1097143"/>
                </a:xfrm>
                <a:prstGeom prst="roundRect">
                  <a:avLst>
                    <a:gd name="adj" fmla="val 5091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1" name="四角形: 角を丸くする 1300">
                  <a:extLst>
                    <a:ext uri="{FF2B5EF4-FFF2-40B4-BE49-F238E27FC236}">
                      <a16:creationId xmlns:a16="http://schemas.microsoft.com/office/drawing/2014/main" id="{A809EE6B-F1D8-4E90-A9D1-1598834D0B15}"/>
                    </a:ext>
                  </a:extLst>
                </p:cNvPr>
                <p:cNvSpPr/>
                <p:nvPr/>
              </p:nvSpPr>
              <p:spPr>
                <a:xfrm>
                  <a:off x="2340904" y="673100"/>
                  <a:ext cx="1097143" cy="1097143"/>
                </a:xfrm>
                <a:prstGeom prst="roundRect">
                  <a:avLst>
                    <a:gd name="adj" fmla="val 5091"/>
                  </a:avLst>
                </a:prstGeom>
                <a:pattFill prst="lgConfetti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2" name="四角形: 角を丸くする 1301">
                  <a:extLst>
                    <a:ext uri="{FF2B5EF4-FFF2-40B4-BE49-F238E27FC236}">
                      <a16:creationId xmlns:a16="http://schemas.microsoft.com/office/drawing/2014/main" id="{AD87D4DC-1651-41DE-8048-77EA4A6258E3}"/>
                    </a:ext>
                  </a:extLst>
                </p:cNvPr>
                <p:cNvSpPr/>
                <p:nvPr/>
              </p:nvSpPr>
              <p:spPr>
                <a:xfrm>
                  <a:off x="2382268" y="711201"/>
                  <a:ext cx="1011718" cy="1020942"/>
                </a:xfrm>
                <a:prstGeom prst="roundRect">
                  <a:avLst>
                    <a:gd name="adj" fmla="val 3692"/>
                  </a:avLst>
                </a:prstGeom>
                <a:pattFill prst="lgConfetti">
                  <a:fgClr>
                    <a:schemeClr val="bg1"/>
                  </a:fgClr>
                  <a:bgClr>
                    <a:srgbClr val="FFFF99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3107F104-7FD4-48D5-88DF-5664F73A3468}"/>
                  </a:ext>
                </a:extLst>
              </p:cNvPr>
              <p:cNvSpPr/>
              <p:nvPr/>
            </p:nvSpPr>
            <p:spPr>
              <a:xfrm>
                <a:off x="2295331" y="521427"/>
                <a:ext cx="1387669" cy="1292970"/>
              </a:xfrm>
              <a:prstGeom prst="round2SameRect">
                <a:avLst>
                  <a:gd name="adj1" fmla="val 19995"/>
                  <a:gd name="adj2" fmla="val 5681"/>
                </a:avLst>
              </a:prstGeom>
              <a:solidFill>
                <a:srgbClr val="00B0F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" name="台形 156">
                <a:extLst>
                  <a:ext uri="{FF2B5EF4-FFF2-40B4-BE49-F238E27FC236}">
                    <a16:creationId xmlns:a16="http://schemas.microsoft.com/office/drawing/2014/main" id="{A81519A2-329B-4FD2-8572-48E1F3001004}"/>
                  </a:ext>
                </a:extLst>
              </p:cNvPr>
              <p:cNvSpPr/>
              <p:nvPr/>
            </p:nvSpPr>
            <p:spPr>
              <a:xfrm rot="10800000">
                <a:off x="2800602" y="204802"/>
                <a:ext cx="377127" cy="246677"/>
              </a:xfrm>
              <a:prstGeom prst="trapezoid">
                <a:avLst>
                  <a:gd name="adj" fmla="val 51064"/>
                </a:avLst>
              </a:prstGeom>
              <a:solidFill>
                <a:srgbClr val="00B0F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四角形: 角を丸くする 157">
                <a:extLst>
                  <a:ext uri="{FF2B5EF4-FFF2-40B4-BE49-F238E27FC236}">
                    <a16:creationId xmlns:a16="http://schemas.microsoft.com/office/drawing/2014/main" id="{BFB64D41-0AF3-4186-B6BB-6A37CD8DE032}"/>
                  </a:ext>
                </a:extLst>
              </p:cNvPr>
              <p:cNvSpPr/>
              <p:nvPr/>
            </p:nvSpPr>
            <p:spPr>
              <a:xfrm>
                <a:off x="2885086" y="451850"/>
                <a:ext cx="208158" cy="67248"/>
              </a:xfrm>
              <a:prstGeom prst="roundRect">
                <a:avLst>
                  <a:gd name="adj" fmla="val 50000"/>
                </a:avLst>
              </a:prstGeom>
              <a:solidFill>
                <a:srgbClr val="00B0F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4" name="台形 1313">
                <a:extLst>
                  <a:ext uri="{FF2B5EF4-FFF2-40B4-BE49-F238E27FC236}">
                    <a16:creationId xmlns:a16="http://schemas.microsoft.com/office/drawing/2014/main" id="{CF772320-299B-4DA0-9C3C-5D55D3BC5475}"/>
                  </a:ext>
                </a:extLst>
              </p:cNvPr>
              <p:cNvSpPr/>
              <p:nvPr/>
            </p:nvSpPr>
            <p:spPr>
              <a:xfrm rot="10800000">
                <a:off x="2900935" y="344406"/>
                <a:ext cx="173258" cy="107783"/>
              </a:xfrm>
              <a:prstGeom prst="trapezoid">
                <a:avLst>
                  <a:gd name="adj" fmla="val 51064"/>
                </a:avLst>
              </a:prstGeom>
              <a:solidFill>
                <a:srgbClr val="00B0F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1" name="グループ化 460">
              <a:extLst>
                <a:ext uri="{FF2B5EF4-FFF2-40B4-BE49-F238E27FC236}">
                  <a16:creationId xmlns:a16="http://schemas.microsoft.com/office/drawing/2014/main" id="{E0285AC2-B1D5-4566-B2F0-3A449153D2B2}"/>
                </a:ext>
              </a:extLst>
            </p:cNvPr>
            <p:cNvGrpSpPr/>
            <p:nvPr/>
          </p:nvGrpSpPr>
          <p:grpSpPr>
            <a:xfrm>
              <a:off x="6838080" y="4993058"/>
              <a:ext cx="2196309" cy="1421505"/>
              <a:chOff x="4077492" y="1852160"/>
              <a:chExt cx="2196309" cy="1421505"/>
            </a:xfrm>
            <a:solidFill>
              <a:srgbClr val="92D050"/>
            </a:solidFill>
          </p:grpSpPr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12DDAEFC-C019-46F0-A500-5E6FE30D8CD2}"/>
                  </a:ext>
                </a:extLst>
              </p:cNvPr>
              <p:cNvSpPr/>
              <p:nvPr/>
            </p:nvSpPr>
            <p:spPr>
              <a:xfrm>
                <a:off x="4146549" y="1981678"/>
                <a:ext cx="2063750" cy="1291987"/>
              </a:xfrm>
              <a:custGeom>
                <a:avLst/>
                <a:gdLst>
                  <a:gd name="connsiteX0" fmla="*/ 1829196 w 2063750"/>
                  <a:gd name="connsiteY0" fmla="*/ 890189 h 1291987"/>
                  <a:gd name="connsiteX1" fmla="*/ 1802927 w 2063750"/>
                  <a:gd name="connsiteY1" fmla="*/ 1235390 h 1291987"/>
                  <a:gd name="connsiteX2" fmla="*/ 1847876 w 2063750"/>
                  <a:gd name="connsiteY2" fmla="*/ 1235390 h 1291987"/>
                  <a:gd name="connsiteX3" fmla="*/ 1897551 w 2063750"/>
                  <a:gd name="connsiteY3" fmla="*/ 890189 h 1291987"/>
                  <a:gd name="connsiteX4" fmla="*/ 1697268 w 2063750"/>
                  <a:gd name="connsiteY4" fmla="*/ 890189 h 1291987"/>
                  <a:gd name="connsiteX5" fmla="*/ 1669207 w 2063750"/>
                  <a:gd name="connsiteY5" fmla="*/ 1235390 h 1291987"/>
                  <a:gd name="connsiteX6" fmla="*/ 1757595 w 2063750"/>
                  <a:gd name="connsiteY6" fmla="*/ 1235390 h 1291987"/>
                  <a:gd name="connsiteX7" fmla="*/ 1783864 w 2063750"/>
                  <a:gd name="connsiteY7" fmla="*/ 890189 h 1291987"/>
                  <a:gd name="connsiteX8" fmla="*/ 1565273 w 2063750"/>
                  <a:gd name="connsiteY8" fmla="*/ 890189 h 1291987"/>
                  <a:gd name="connsiteX9" fmla="*/ 1544518 w 2063750"/>
                  <a:gd name="connsiteY9" fmla="*/ 1235390 h 1291987"/>
                  <a:gd name="connsiteX10" fmla="*/ 1627779 w 2063750"/>
                  <a:gd name="connsiteY10" fmla="*/ 1235390 h 1291987"/>
                  <a:gd name="connsiteX11" fmla="*/ 1652325 w 2063750"/>
                  <a:gd name="connsiteY11" fmla="*/ 890189 h 1291987"/>
                  <a:gd name="connsiteX12" fmla="*/ 1437174 w 2063750"/>
                  <a:gd name="connsiteY12" fmla="*/ 890189 h 1291987"/>
                  <a:gd name="connsiteX13" fmla="*/ 1419659 w 2063750"/>
                  <a:gd name="connsiteY13" fmla="*/ 1235390 h 1291987"/>
                  <a:gd name="connsiteX14" fmla="*/ 1506316 w 2063750"/>
                  <a:gd name="connsiteY14" fmla="*/ 1235390 h 1291987"/>
                  <a:gd name="connsiteX15" fmla="*/ 1523830 w 2063750"/>
                  <a:gd name="connsiteY15" fmla="*/ 890189 h 1291987"/>
                  <a:gd name="connsiteX16" fmla="*/ 1309226 w 2063750"/>
                  <a:gd name="connsiteY16" fmla="*/ 890189 h 1291987"/>
                  <a:gd name="connsiteX17" fmla="*/ 1299796 w 2063750"/>
                  <a:gd name="connsiteY17" fmla="*/ 1235390 h 1291987"/>
                  <a:gd name="connsiteX18" fmla="*/ 1381101 w 2063750"/>
                  <a:gd name="connsiteY18" fmla="*/ 1235390 h 1291987"/>
                  <a:gd name="connsiteX19" fmla="*/ 1395345 w 2063750"/>
                  <a:gd name="connsiteY19" fmla="*/ 890189 h 1291987"/>
                  <a:gd name="connsiteX20" fmla="*/ 1182655 w 2063750"/>
                  <a:gd name="connsiteY20" fmla="*/ 890189 h 1291987"/>
                  <a:gd name="connsiteX21" fmla="*/ 1177576 w 2063750"/>
                  <a:gd name="connsiteY21" fmla="*/ 1235390 h 1291987"/>
                  <a:gd name="connsiteX22" fmla="*/ 1264588 w 2063750"/>
                  <a:gd name="connsiteY22" fmla="*/ 1235390 h 1291987"/>
                  <a:gd name="connsiteX23" fmla="*/ 1271031 w 2063750"/>
                  <a:gd name="connsiteY23" fmla="*/ 890189 h 1291987"/>
                  <a:gd name="connsiteX24" fmla="*/ 1056396 w 2063750"/>
                  <a:gd name="connsiteY24" fmla="*/ 890189 h 1291987"/>
                  <a:gd name="connsiteX25" fmla="*/ 1056396 w 2063750"/>
                  <a:gd name="connsiteY25" fmla="*/ 1235390 h 1291987"/>
                  <a:gd name="connsiteX26" fmla="*/ 1140601 w 2063750"/>
                  <a:gd name="connsiteY26" fmla="*/ 1235390 h 1291987"/>
                  <a:gd name="connsiteX27" fmla="*/ 1142543 w 2063750"/>
                  <a:gd name="connsiteY27" fmla="*/ 890189 h 1291987"/>
                  <a:gd name="connsiteX28" fmla="*/ 922626 w 2063750"/>
                  <a:gd name="connsiteY28" fmla="*/ 890189 h 1291987"/>
                  <a:gd name="connsiteX29" fmla="*/ 924568 w 2063750"/>
                  <a:gd name="connsiteY29" fmla="*/ 1235390 h 1291987"/>
                  <a:gd name="connsiteX30" fmla="*/ 1010677 w 2063750"/>
                  <a:gd name="connsiteY30" fmla="*/ 1235390 h 1291987"/>
                  <a:gd name="connsiteX31" fmla="*/ 1010677 w 2063750"/>
                  <a:gd name="connsiteY31" fmla="*/ 890189 h 1291987"/>
                  <a:gd name="connsiteX32" fmla="*/ 796906 w 2063750"/>
                  <a:gd name="connsiteY32" fmla="*/ 890189 h 1291987"/>
                  <a:gd name="connsiteX33" fmla="*/ 803349 w 2063750"/>
                  <a:gd name="connsiteY33" fmla="*/ 1235390 h 1291987"/>
                  <a:gd name="connsiteX34" fmla="*/ 887593 w 2063750"/>
                  <a:gd name="connsiteY34" fmla="*/ 1235390 h 1291987"/>
                  <a:gd name="connsiteX35" fmla="*/ 882514 w 2063750"/>
                  <a:gd name="connsiteY35" fmla="*/ 890189 h 1291987"/>
                  <a:gd name="connsiteX36" fmla="*/ 672677 w 2063750"/>
                  <a:gd name="connsiteY36" fmla="*/ 890189 h 1291987"/>
                  <a:gd name="connsiteX37" fmla="*/ 686921 w 2063750"/>
                  <a:gd name="connsiteY37" fmla="*/ 1235390 h 1291987"/>
                  <a:gd name="connsiteX38" fmla="*/ 768141 w 2063750"/>
                  <a:gd name="connsiteY38" fmla="*/ 1235390 h 1291987"/>
                  <a:gd name="connsiteX39" fmla="*/ 758711 w 2063750"/>
                  <a:gd name="connsiteY39" fmla="*/ 890189 h 1291987"/>
                  <a:gd name="connsiteX40" fmla="*/ 549135 w 2063750"/>
                  <a:gd name="connsiteY40" fmla="*/ 890189 h 1291987"/>
                  <a:gd name="connsiteX41" fmla="*/ 566649 w 2063750"/>
                  <a:gd name="connsiteY41" fmla="*/ 1235390 h 1291987"/>
                  <a:gd name="connsiteX42" fmla="*/ 648363 w 2063750"/>
                  <a:gd name="connsiteY42" fmla="*/ 1235390 h 1291987"/>
                  <a:gd name="connsiteX43" fmla="*/ 630848 w 2063750"/>
                  <a:gd name="connsiteY43" fmla="*/ 890189 h 1291987"/>
                  <a:gd name="connsiteX44" fmla="*/ 420950 w 2063750"/>
                  <a:gd name="connsiteY44" fmla="*/ 890189 h 1291987"/>
                  <a:gd name="connsiteX45" fmla="*/ 445495 w 2063750"/>
                  <a:gd name="connsiteY45" fmla="*/ 1235390 h 1291987"/>
                  <a:gd name="connsiteX46" fmla="*/ 528447 w 2063750"/>
                  <a:gd name="connsiteY46" fmla="*/ 1235390 h 1291987"/>
                  <a:gd name="connsiteX47" fmla="*/ 507692 w 2063750"/>
                  <a:gd name="connsiteY47" fmla="*/ 890189 h 1291987"/>
                  <a:gd name="connsiteX48" fmla="*/ 279884 w 2063750"/>
                  <a:gd name="connsiteY48" fmla="*/ 890189 h 1291987"/>
                  <a:gd name="connsiteX49" fmla="*/ 306153 w 2063750"/>
                  <a:gd name="connsiteY49" fmla="*/ 1235390 h 1291987"/>
                  <a:gd name="connsiteX50" fmla="*/ 404067 w 2063750"/>
                  <a:gd name="connsiteY50" fmla="*/ 1235390 h 1291987"/>
                  <a:gd name="connsiteX51" fmla="*/ 376006 w 2063750"/>
                  <a:gd name="connsiteY51" fmla="*/ 890189 h 1291987"/>
                  <a:gd name="connsiteX52" fmla="*/ 166198 w 2063750"/>
                  <a:gd name="connsiteY52" fmla="*/ 890189 h 1291987"/>
                  <a:gd name="connsiteX53" fmla="*/ 215872 w 2063750"/>
                  <a:gd name="connsiteY53" fmla="*/ 1235390 h 1291987"/>
                  <a:gd name="connsiteX54" fmla="*/ 260820 w 2063750"/>
                  <a:gd name="connsiteY54" fmla="*/ 1235390 h 1291987"/>
                  <a:gd name="connsiteX55" fmla="*/ 234552 w 2063750"/>
                  <a:gd name="connsiteY55" fmla="*/ 890189 h 1291987"/>
                  <a:gd name="connsiteX56" fmla="*/ 1861752 w 2063750"/>
                  <a:gd name="connsiteY56" fmla="*/ 462358 h 1291987"/>
                  <a:gd name="connsiteX57" fmla="*/ 1834094 w 2063750"/>
                  <a:gd name="connsiteY57" fmla="*/ 825816 h 1291987"/>
                  <a:gd name="connsiteX58" fmla="*/ 1906814 w 2063750"/>
                  <a:gd name="connsiteY58" fmla="*/ 825816 h 1291987"/>
                  <a:gd name="connsiteX59" fmla="*/ 1959116 w 2063750"/>
                  <a:gd name="connsiteY59" fmla="*/ 462358 h 1291987"/>
                  <a:gd name="connsiteX60" fmla="*/ 1732045 w 2063750"/>
                  <a:gd name="connsiteY60" fmla="*/ 462358 h 1291987"/>
                  <a:gd name="connsiteX61" fmla="*/ 1702500 w 2063750"/>
                  <a:gd name="connsiteY61" fmla="*/ 825816 h 1291987"/>
                  <a:gd name="connsiteX62" fmla="*/ 1788762 w 2063750"/>
                  <a:gd name="connsiteY62" fmla="*/ 825816 h 1291987"/>
                  <a:gd name="connsiteX63" fmla="*/ 1816420 w 2063750"/>
                  <a:gd name="connsiteY63" fmla="*/ 462358 h 1291987"/>
                  <a:gd name="connsiteX64" fmla="*/ 1590996 w 2063750"/>
                  <a:gd name="connsiteY64" fmla="*/ 462358 h 1291987"/>
                  <a:gd name="connsiteX65" fmla="*/ 1569143 w 2063750"/>
                  <a:gd name="connsiteY65" fmla="*/ 825816 h 1291987"/>
                  <a:gd name="connsiteX66" fmla="*/ 1656902 w 2063750"/>
                  <a:gd name="connsiteY66" fmla="*/ 825816 h 1291987"/>
                  <a:gd name="connsiteX67" fmla="*/ 1682746 w 2063750"/>
                  <a:gd name="connsiteY67" fmla="*/ 462358 h 1291987"/>
                  <a:gd name="connsiteX68" fmla="*/ 1458881 w 2063750"/>
                  <a:gd name="connsiteY68" fmla="*/ 462358 h 1291987"/>
                  <a:gd name="connsiteX69" fmla="*/ 1440440 w 2063750"/>
                  <a:gd name="connsiteY69" fmla="*/ 825816 h 1291987"/>
                  <a:gd name="connsiteX70" fmla="*/ 1527096 w 2063750"/>
                  <a:gd name="connsiteY70" fmla="*/ 825816 h 1291987"/>
                  <a:gd name="connsiteX71" fmla="*/ 1545536 w 2063750"/>
                  <a:gd name="connsiteY71" fmla="*/ 462358 h 1291987"/>
                  <a:gd name="connsiteX72" fmla="*/ 1320913 w 2063750"/>
                  <a:gd name="connsiteY72" fmla="*/ 462358 h 1291987"/>
                  <a:gd name="connsiteX73" fmla="*/ 1310984 w 2063750"/>
                  <a:gd name="connsiteY73" fmla="*/ 825816 h 1291987"/>
                  <a:gd name="connsiteX74" fmla="*/ 1398001 w 2063750"/>
                  <a:gd name="connsiteY74" fmla="*/ 825816 h 1291987"/>
                  <a:gd name="connsiteX75" fmla="*/ 1412998 w 2063750"/>
                  <a:gd name="connsiteY75" fmla="*/ 462358 h 1291987"/>
                  <a:gd name="connsiteX76" fmla="*/ 1188950 w 2063750"/>
                  <a:gd name="connsiteY76" fmla="*/ 462358 h 1291987"/>
                  <a:gd name="connsiteX77" fmla="*/ 1183602 w 2063750"/>
                  <a:gd name="connsiteY77" fmla="*/ 825816 h 1291987"/>
                  <a:gd name="connsiteX78" fmla="*/ 1272233 w 2063750"/>
                  <a:gd name="connsiteY78" fmla="*/ 825816 h 1291987"/>
                  <a:gd name="connsiteX79" fmla="*/ 1279016 w 2063750"/>
                  <a:gd name="connsiteY79" fmla="*/ 462358 h 1291987"/>
                  <a:gd name="connsiteX80" fmla="*/ 1056396 w 2063750"/>
                  <a:gd name="connsiteY80" fmla="*/ 462358 h 1291987"/>
                  <a:gd name="connsiteX81" fmla="*/ 1056396 w 2063750"/>
                  <a:gd name="connsiteY81" fmla="*/ 825816 h 1291987"/>
                  <a:gd name="connsiteX82" fmla="*/ 1142905 w 2063750"/>
                  <a:gd name="connsiteY82" fmla="*/ 825816 h 1291987"/>
                  <a:gd name="connsiteX83" fmla="*/ 1144950 w 2063750"/>
                  <a:gd name="connsiteY83" fmla="*/ 462358 h 1291987"/>
                  <a:gd name="connsiteX84" fmla="*/ 920219 w 2063750"/>
                  <a:gd name="connsiteY84" fmla="*/ 462358 h 1291987"/>
                  <a:gd name="connsiteX85" fmla="*/ 922264 w 2063750"/>
                  <a:gd name="connsiteY85" fmla="*/ 825816 h 1291987"/>
                  <a:gd name="connsiteX86" fmla="*/ 1010677 w 2063750"/>
                  <a:gd name="connsiteY86" fmla="*/ 825816 h 1291987"/>
                  <a:gd name="connsiteX87" fmla="*/ 1010677 w 2063750"/>
                  <a:gd name="connsiteY87" fmla="*/ 462358 h 1291987"/>
                  <a:gd name="connsiteX88" fmla="*/ 788921 w 2063750"/>
                  <a:gd name="connsiteY88" fmla="*/ 462358 h 1291987"/>
                  <a:gd name="connsiteX89" fmla="*/ 795705 w 2063750"/>
                  <a:gd name="connsiteY89" fmla="*/ 825816 h 1291987"/>
                  <a:gd name="connsiteX90" fmla="*/ 881567 w 2063750"/>
                  <a:gd name="connsiteY90" fmla="*/ 825816 h 1291987"/>
                  <a:gd name="connsiteX91" fmla="*/ 876219 w 2063750"/>
                  <a:gd name="connsiteY91" fmla="*/ 462358 h 1291987"/>
                  <a:gd name="connsiteX92" fmla="*/ 655024 w 2063750"/>
                  <a:gd name="connsiteY92" fmla="*/ 462358 h 1291987"/>
                  <a:gd name="connsiteX93" fmla="*/ 670021 w 2063750"/>
                  <a:gd name="connsiteY93" fmla="*/ 825816 h 1291987"/>
                  <a:gd name="connsiteX94" fmla="*/ 756953 w 2063750"/>
                  <a:gd name="connsiteY94" fmla="*/ 825816 h 1291987"/>
                  <a:gd name="connsiteX95" fmla="*/ 747024 w 2063750"/>
                  <a:gd name="connsiteY95" fmla="*/ 462358 h 1291987"/>
                  <a:gd name="connsiteX96" fmla="*/ 527430 w 2063750"/>
                  <a:gd name="connsiteY96" fmla="*/ 462358 h 1291987"/>
                  <a:gd name="connsiteX97" fmla="*/ 545869 w 2063750"/>
                  <a:gd name="connsiteY97" fmla="*/ 825816 h 1291987"/>
                  <a:gd name="connsiteX98" fmla="*/ 627582 w 2063750"/>
                  <a:gd name="connsiteY98" fmla="*/ 825816 h 1291987"/>
                  <a:gd name="connsiteX99" fmla="*/ 609141 w 2063750"/>
                  <a:gd name="connsiteY99" fmla="*/ 462358 h 1291987"/>
                  <a:gd name="connsiteX100" fmla="*/ 390529 w 2063750"/>
                  <a:gd name="connsiteY100" fmla="*/ 462358 h 1291987"/>
                  <a:gd name="connsiteX101" fmla="*/ 416372 w 2063750"/>
                  <a:gd name="connsiteY101" fmla="*/ 825816 h 1291987"/>
                  <a:gd name="connsiteX102" fmla="*/ 503822 w 2063750"/>
                  <a:gd name="connsiteY102" fmla="*/ 825816 h 1291987"/>
                  <a:gd name="connsiteX103" fmla="*/ 481969 w 2063750"/>
                  <a:gd name="connsiteY103" fmla="*/ 462358 h 1291987"/>
                  <a:gd name="connsiteX104" fmla="*/ 247329 w 2063750"/>
                  <a:gd name="connsiteY104" fmla="*/ 462358 h 1291987"/>
                  <a:gd name="connsiteX105" fmla="*/ 274986 w 2063750"/>
                  <a:gd name="connsiteY105" fmla="*/ 825816 h 1291987"/>
                  <a:gd name="connsiteX106" fmla="*/ 370774 w 2063750"/>
                  <a:gd name="connsiteY106" fmla="*/ 825816 h 1291987"/>
                  <a:gd name="connsiteX107" fmla="*/ 341229 w 2063750"/>
                  <a:gd name="connsiteY107" fmla="*/ 462358 h 1291987"/>
                  <a:gd name="connsiteX108" fmla="*/ 104632 w 2063750"/>
                  <a:gd name="connsiteY108" fmla="*/ 462358 h 1291987"/>
                  <a:gd name="connsiteX109" fmla="*/ 156934 w 2063750"/>
                  <a:gd name="connsiteY109" fmla="*/ 825816 h 1291987"/>
                  <a:gd name="connsiteX110" fmla="*/ 229653 w 2063750"/>
                  <a:gd name="connsiteY110" fmla="*/ 825816 h 1291987"/>
                  <a:gd name="connsiteX111" fmla="*/ 201996 w 2063750"/>
                  <a:gd name="connsiteY111" fmla="*/ 462358 h 1291987"/>
                  <a:gd name="connsiteX112" fmla="*/ 0 w 2063750"/>
                  <a:gd name="connsiteY112" fmla="*/ 0 h 1291987"/>
                  <a:gd name="connsiteX113" fmla="*/ 38099 w 2063750"/>
                  <a:gd name="connsiteY113" fmla="*/ 0 h 1291987"/>
                  <a:gd name="connsiteX114" fmla="*/ 95940 w 2063750"/>
                  <a:gd name="connsiteY114" fmla="*/ 401953 h 1291987"/>
                  <a:gd name="connsiteX115" fmla="*/ 197399 w 2063750"/>
                  <a:gd name="connsiteY115" fmla="*/ 401953 h 1291987"/>
                  <a:gd name="connsiteX116" fmla="*/ 168635 w 2063750"/>
                  <a:gd name="connsiteY116" fmla="*/ 23944 h 1291987"/>
                  <a:gd name="connsiteX117" fmla="*/ 213967 w 2063750"/>
                  <a:gd name="connsiteY117" fmla="*/ 23944 h 1291987"/>
                  <a:gd name="connsiteX118" fmla="*/ 242732 w 2063750"/>
                  <a:gd name="connsiteY118" fmla="*/ 401953 h 1291987"/>
                  <a:gd name="connsiteX119" fmla="*/ 336319 w 2063750"/>
                  <a:gd name="connsiteY119" fmla="*/ 401953 h 1291987"/>
                  <a:gd name="connsiteX120" fmla="*/ 305592 w 2063750"/>
                  <a:gd name="connsiteY120" fmla="*/ 23946 h 1291987"/>
                  <a:gd name="connsiteX121" fmla="*/ 359355 w 2063750"/>
                  <a:gd name="connsiteY121" fmla="*/ 23946 h 1291987"/>
                  <a:gd name="connsiteX122" fmla="*/ 386233 w 2063750"/>
                  <a:gd name="connsiteY122" fmla="*/ 401953 h 1291987"/>
                  <a:gd name="connsiteX123" fmla="*/ 478337 w 2063750"/>
                  <a:gd name="connsiteY123" fmla="*/ 401953 h 1291987"/>
                  <a:gd name="connsiteX124" fmla="*/ 455610 w 2063750"/>
                  <a:gd name="connsiteY124" fmla="*/ 23946 h 1291987"/>
                  <a:gd name="connsiteX125" fmla="*/ 505187 w 2063750"/>
                  <a:gd name="connsiteY125" fmla="*/ 23946 h 1291987"/>
                  <a:gd name="connsiteX126" fmla="*/ 524365 w 2063750"/>
                  <a:gd name="connsiteY126" fmla="*/ 401953 h 1291987"/>
                  <a:gd name="connsiteX127" fmla="*/ 606076 w 2063750"/>
                  <a:gd name="connsiteY127" fmla="*/ 401953 h 1291987"/>
                  <a:gd name="connsiteX128" fmla="*/ 586897 w 2063750"/>
                  <a:gd name="connsiteY128" fmla="*/ 23945 h 1291987"/>
                  <a:gd name="connsiteX129" fmla="*/ 636934 w 2063750"/>
                  <a:gd name="connsiteY129" fmla="*/ 23945 h 1291987"/>
                  <a:gd name="connsiteX130" fmla="*/ 652531 w 2063750"/>
                  <a:gd name="connsiteY130" fmla="*/ 401953 h 1291987"/>
                  <a:gd name="connsiteX131" fmla="*/ 745374 w 2063750"/>
                  <a:gd name="connsiteY131" fmla="*/ 401953 h 1291987"/>
                  <a:gd name="connsiteX132" fmla="*/ 735048 w 2063750"/>
                  <a:gd name="connsiteY132" fmla="*/ 23946 h 1291987"/>
                  <a:gd name="connsiteX133" fmla="*/ 780739 w 2063750"/>
                  <a:gd name="connsiteY133" fmla="*/ 23946 h 1291987"/>
                  <a:gd name="connsiteX134" fmla="*/ 787794 w 2063750"/>
                  <a:gd name="connsiteY134" fmla="*/ 401953 h 1291987"/>
                  <a:gd name="connsiteX135" fmla="*/ 875330 w 2063750"/>
                  <a:gd name="connsiteY135" fmla="*/ 401953 h 1291987"/>
                  <a:gd name="connsiteX136" fmla="*/ 869769 w 2063750"/>
                  <a:gd name="connsiteY136" fmla="*/ 23947 h 1291987"/>
                  <a:gd name="connsiteX137" fmla="*/ 917753 w 2063750"/>
                  <a:gd name="connsiteY137" fmla="*/ 23947 h 1291987"/>
                  <a:gd name="connsiteX138" fmla="*/ 919880 w 2063750"/>
                  <a:gd name="connsiteY138" fmla="*/ 401953 h 1291987"/>
                  <a:gd name="connsiteX139" fmla="*/ 1010677 w 2063750"/>
                  <a:gd name="connsiteY139" fmla="*/ 401953 h 1291987"/>
                  <a:gd name="connsiteX140" fmla="*/ 1010677 w 2063750"/>
                  <a:gd name="connsiteY140" fmla="*/ 7618 h 1291987"/>
                  <a:gd name="connsiteX141" fmla="*/ 1056396 w 2063750"/>
                  <a:gd name="connsiteY141" fmla="*/ 7618 h 1291987"/>
                  <a:gd name="connsiteX142" fmla="*/ 1056396 w 2063750"/>
                  <a:gd name="connsiteY142" fmla="*/ 401953 h 1291987"/>
                  <a:gd name="connsiteX143" fmla="*/ 1145290 w 2063750"/>
                  <a:gd name="connsiteY143" fmla="*/ 401953 h 1291987"/>
                  <a:gd name="connsiteX144" fmla="*/ 1147416 w 2063750"/>
                  <a:gd name="connsiteY144" fmla="*/ 23947 h 1291987"/>
                  <a:gd name="connsiteX145" fmla="*/ 1195400 w 2063750"/>
                  <a:gd name="connsiteY145" fmla="*/ 23947 h 1291987"/>
                  <a:gd name="connsiteX146" fmla="*/ 1189839 w 2063750"/>
                  <a:gd name="connsiteY146" fmla="*/ 401953 h 1291987"/>
                  <a:gd name="connsiteX147" fmla="*/ 1280144 w 2063750"/>
                  <a:gd name="connsiteY147" fmla="*/ 401953 h 1291987"/>
                  <a:gd name="connsiteX148" fmla="*/ 1287199 w 2063750"/>
                  <a:gd name="connsiteY148" fmla="*/ 23946 h 1291987"/>
                  <a:gd name="connsiteX149" fmla="*/ 1332889 w 2063750"/>
                  <a:gd name="connsiteY149" fmla="*/ 23946 h 1291987"/>
                  <a:gd name="connsiteX150" fmla="*/ 1322563 w 2063750"/>
                  <a:gd name="connsiteY150" fmla="*/ 401953 h 1291987"/>
                  <a:gd name="connsiteX151" fmla="*/ 1415491 w 2063750"/>
                  <a:gd name="connsiteY151" fmla="*/ 401953 h 1291987"/>
                  <a:gd name="connsiteX152" fmla="*/ 1431088 w 2063750"/>
                  <a:gd name="connsiteY152" fmla="*/ 23945 h 1291987"/>
                  <a:gd name="connsiteX153" fmla="*/ 1481125 w 2063750"/>
                  <a:gd name="connsiteY153" fmla="*/ 23945 h 1291987"/>
                  <a:gd name="connsiteX154" fmla="*/ 1461946 w 2063750"/>
                  <a:gd name="connsiteY154" fmla="*/ 401953 h 1291987"/>
                  <a:gd name="connsiteX155" fmla="*/ 1548601 w 2063750"/>
                  <a:gd name="connsiteY155" fmla="*/ 401953 h 1291987"/>
                  <a:gd name="connsiteX156" fmla="*/ 1567779 w 2063750"/>
                  <a:gd name="connsiteY156" fmla="*/ 23946 h 1291987"/>
                  <a:gd name="connsiteX157" fmla="*/ 1617355 w 2063750"/>
                  <a:gd name="connsiteY157" fmla="*/ 23946 h 1291987"/>
                  <a:gd name="connsiteX158" fmla="*/ 1594628 w 2063750"/>
                  <a:gd name="connsiteY158" fmla="*/ 401953 h 1291987"/>
                  <a:gd name="connsiteX159" fmla="*/ 1687041 w 2063750"/>
                  <a:gd name="connsiteY159" fmla="*/ 401953 h 1291987"/>
                  <a:gd name="connsiteX160" fmla="*/ 1713919 w 2063750"/>
                  <a:gd name="connsiteY160" fmla="*/ 23946 h 1291987"/>
                  <a:gd name="connsiteX161" fmla="*/ 1767682 w 2063750"/>
                  <a:gd name="connsiteY161" fmla="*/ 23946 h 1291987"/>
                  <a:gd name="connsiteX162" fmla="*/ 1736955 w 2063750"/>
                  <a:gd name="connsiteY162" fmla="*/ 401953 h 1291987"/>
                  <a:gd name="connsiteX163" fmla="*/ 1821016 w 2063750"/>
                  <a:gd name="connsiteY163" fmla="*/ 401953 h 1291987"/>
                  <a:gd name="connsiteX164" fmla="*/ 1849781 w 2063750"/>
                  <a:gd name="connsiteY164" fmla="*/ 23945 h 1291987"/>
                  <a:gd name="connsiteX165" fmla="*/ 1895113 w 2063750"/>
                  <a:gd name="connsiteY165" fmla="*/ 23945 h 1291987"/>
                  <a:gd name="connsiteX166" fmla="*/ 1866348 w 2063750"/>
                  <a:gd name="connsiteY166" fmla="*/ 401953 h 1291987"/>
                  <a:gd name="connsiteX167" fmla="*/ 1967808 w 2063750"/>
                  <a:gd name="connsiteY167" fmla="*/ 401953 h 1291987"/>
                  <a:gd name="connsiteX168" fmla="*/ 2025649 w 2063750"/>
                  <a:gd name="connsiteY168" fmla="*/ 0 h 1291987"/>
                  <a:gd name="connsiteX169" fmla="*/ 2063750 w 2063750"/>
                  <a:gd name="connsiteY169" fmla="*/ 0 h 1291987"/>
                  <a:gd name="connsiteX170" fmla="*/ 1885331 w 2063750"/>
                  <a:gd name="connsiteY170" fmla="*/ 1239878 h 1291987"/>
                  <a:gd name="connsiteX171" fmla="*/ 1886347 w 2063750"/>
                  <a:gd name="connsiteY171" fmla="*/ 1240894 h 1291987"/>
                  <a:gd name="connsiteX172" fmla="*/ 1886347 w 2063750"/>
                  <a:gd name="connsiteY172" fmla="*/ 1262678 h 1291987"/>
                  <a:gd name="connsiteX173" fmla="*/ 1857038 w 2063750"/>
                  <a:gd name="connsiteY173" fmla="*/ 1291987 h 1291987"/>
                  <a:gd name="connsiteX174" fmla="*/ 206710 w 2063750"/>
                  <a:gd name="connsiteY174" fmla="*/ 1291987 h 1291987"/>
                  <a:gd name="connsiteX175" fmla="*/ 177401 w 2063750"/>
                  <a:gd name="connsiteY175" fmla="*/ 1262678 h 1291987"/>
                  <a:gd name="connsiteX176" fmla="*/ 177401 w 2063750"/>
                  <a:gd name="connsiteY176" fmla="*/ 1240894 h 1291987"/>
                  <a:gd name="connsiteX177" fmla="*/ 178419 w 2063750"/>
                  <a:gd name="connsiteY177" fmla="*/ 1239877 h 1291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</a:cxnLst>
                <a:rect l="l" t="t" r="r" b="b"/>
                <a:pathLst>
                  <a:path w="2063750" h="1291987">
                    <a:moveTo>
                      <a:pt x="1829196" y="890189"/>
                    </a:moveTo>
                    <a:lnTo>
                      <a:pt x="1802927" y="1235390"/>
                    </a:lnTo>
                    <a:lnTo>
                      <a:pt x="1847876" y="1235390"/>
                    </a:lnTo>
                    <a:lnTo>
                      <a:pt x="1897551" y="890189"/>
                    </a:lnTo>
                    <a:close/>
                    <a:moveTo>
                      <a:pt x="1697268" y="890189"/>
                    </a:moveTo>
                    <a:lnTo>
                      <a:pt x="1669207" y="1235390"/>
                    </a:lnTo>
                    <a:lnTo>
                      <a:pt x="1757595" y="1235390"/>
                    </a:lnTo>
                    <a:lnTo>
                      <a:pt x="1783864" y="890189"/>
                    </a:lnTo>
                    <a:close/>
                    <a:moveTo>
                      <a:pt x="1565273" y="890189"/>
                    </a:moveTo>
                    <a:lnTo>
                      <a:pt x="1544518" y="1235390"/>
                    </a:lnTo>
                    <a:lnTo>
                      <a:pt x="1627779" y="1235390"/>
                    </a:lnTo>
                    <a:lnTo>
                      <a:pt x="1652325" y="890189"/>
                    </a:lnTo>
                    <a:close/>
                    <a:moveTo>
                      <a:pt x="1437174" y="890189"/>
                    </a:moveTo>
                    <a:lnTo>
                      <a:pt x="1419659" y="1235390"/>
                    </a:lnTo>
                    <a:lnTo>
                      <a:pt x="1506316" y="1235390"/>
                    </a:lnTo>
                    <a:lnTo>
                      <a:pt x="1523830" y="890189"/>
                    </a:lnTo>
                    <a:close/>
                    <a:moveTo>
                      <a:pt x="1309226" y="890189"/>
                    </a:moveTo>
                    <a:lnTo>
                      <a:pt x="1299796" y="1235390"/>
                    </a:lnTo>
                    <a:lnTo>
                      <a:pt x="1381101" y="1235390"/>
                    </a:lnTo>
                    <a:lnTo>
                      <a:pt x="1395345" y="890189"/>
                    </a:lnTo>
                    <a:close/>
                    <a:moveTo>
                      <a:pt x="1182655" y="890189"/>
                    </a:moveTo>
                    <a:lnTo>
                      <a:pt x="1177576" y="1235390"/>
                    </a:lnTo>
                    <a:lnTo>
                      <a:pt x="1264588" y="1235390"/>
                    </a:lnTo>
                    <a:lnTo>
                      <a:pt x="1271031" y="890189"/>
                    </a:lnTo>
                    <a:close/>
                    <a:moveTo>
                      <a:pt x="1056396" y="890189"/>
                    </a:moveTo>
                    <a:lnTo>
                      <a:pt x="1056396" y="1235390"/>
                    </a:lnTo>
                    <a:lnTo>
                      <a:pt x="1140601" y="1235390"/>
                    </a:lnTo>
                    <a:lnTo>
                      <a:pt x="1142543" y="890189"/>
                    </a:lnTo>
                    <a:close/>
                    <a:moveTo>
                      <a:pt x="922626" y="890189"/>
                    </a:moveTo>
                    <a:lnTo>
                      <a:pt x="924568" y="1235390"/>
                    </a:lnTo>
                    <a:lnTo>
                      <a:pt x="1010677" y="1235390"/>
                    </a:lnTo>
                    <a:lnTo>
                      <a:pt x="1010677" y="890189"/>
                    </a:lnTo>
                    <a:close/>
                    <a:moveTo>
                      <a:pt x="796906" y="890189"/>
                    </a:moveTo>
                    <a:lnTo>
                      <a:pt x="803349" y="1235390"/>
                    </a:lnTo>
                    <a:lnTo>
                      <a:pt x="887593" y="1235390"/>
                    </a:lnTo>
                    <a:lnTo>
                      <a:pt x="882514" y="890189"/>
                    </a:lnTo>
                    <a:close/>
                    <a:moveTo>
                      <a:pt x="672677" y="890189"/>
                    </a:moveTo>
                    <a:lnTo>
                      <a:pt x="686921" y="1235390"/>
                    </a:lnTo>
                    <a:lnTo>
                      <a:pt x="768141" y="1235390"/>
                    </a:lnTo>
                    <a:lnTo>
                      <a:pt x="758711" y="890189"/>
                    </a:lnTo>
                    <a:close/>
                    <a:moveTo>
                      <a:pt x="549135" y="890189"/>
                    </a:moveTo>
                    <a:lnTo>
                      <a:pt x="566649" y="1235390"/>
                    </a:lnTo>
                    <a:lnTo>
                      <a:pt x="648363" y="1235390"/>
                    </a:lnTo>
                    <a:lnTo>
                      <a:pt x="630848" y="890189"/>
                    </a:lnTo>
                    <a:close/>
                    <a:moveTo>
                      <a:pt x="420950" y="890189"/>
                    </a:moveTo>
                    <a:lnTo>
                      <a:pt x="445495" y="1235390"/>
                    </a:lnTo>
                    <a:lnTo>
                      <a:pt x="528447" y="1235390"/>
                    </a:lnTo>
                    <a:lnTo>
                      <a:pt x="507692" y="890189"/>
                    </a:lnTo>
                    <a:close/>
                    <a:moveTo>
                      <a:pt x="279884" y="890189"/>
                    </a:moveTo>
                    <a:lnTo>
                      <a:pt x="306153" y="1235390"/>
                    </a:lnTo>
                    <a:lnTo>
                      <a:pt x="404067" y="1235390"/>
                    </a:lnTo>
                    <a:lnTo>
                      <a:pt x="376006" y="890189"/>
                    </a:lnTo>
                    <a:close/>
                    <a:moveTo>
                      <a:pt x="166198" y="890189"/>
                    </a:moveTo>
                    <a:lnTo>
                      <a:pt x="215872" y="1235390"/>
                    </a:lnTo>
                    <a:lnTo>
                      <a:pt x="260820" y="1235390"/>
                    </a:lnTo>
                    <a:lnTo>
                      <a:pt x="234552" y="890189"/>
                    </a:lnTo>
                    <a:close/>
                    <a:moveTo>
                      <a:pt x="1861752" y="462358"/>
                    </a:moveTo>
                    <a:lnTo>
                      <a:pt x="1834094" y="825816"/>
                    </a:lnTo>
                    <a:lnTo>
                      <a:pt x="1906814" y="825816"/>
                    </a:lnTo>
                    <a:lnTo>
                      <a:pt x="1959116" y="462358"/>
                    </a:lnTo>
                    <a:close/>
                    <a:moveTo>
                      <a:pt x="1732045" y="462358"/>
                    </a:moveTo>
                    <a:lnTo>
                      <a:pt x="1702500" y="825816"/>
                    </a:lnTo>
                    <a:lnTo>
                      <a:pt x="1788762" y="825816"/>
                    </a:lnTo>
                    <a:lnTo>
                      <a:pt x="1816420" y="462358"/>
                    </a:lnTo>
                    <a:close/>
                    <a:moveTo>
                      <a:pt x="1590996" y="462358"/>
                    </a:moveTo>
                    <a:lnTo>
                      <a:pt x="1569143" y="825816"/>
                    </a:lnTo>
                    <a:lnTo>
                      <a:pt x="1656902" y="825816"/>
                    </a:lnTo>
                    <a:lnTo>
                      <a:pt x="1682746" y="462358"/>
                    </a:lnTo>
                    <a:close/>
                    <a:moveTo>
                      <a:pt x="1458881" y="462358"/>
                    </a:moveTo>
                    <a:lnTo>
                      <a:pt x="1440440" y="825816"/>
                    </a:lnTo>
                    <a:lnTo>
                      <a:pt x="1527096" y="825816"/>
                    </a:lnTo>
                    <a:lnTo>
                      <a:pt x="1545536" y="462358"/>
                    </a:lnTo>
                    <a:close/>
                    <a:moveTo>
                      <a:pt x="1320913" y="462358"/>
                    </a:moveTo>
                    <a:lnTo>
                      <a:pt x="1310984" y="825816"/>
                    </a:lnTo>
                    <a:lnTo>
                      <a:pt x="1398001" y="825816"/>
                    </a:lnTo>
                    <a:lnTo>
                      <a:pt x="1412998" y="462358"/>
                    </a:lnTo>
                    <a:close/>
                    <a:moveTo>
                      <a:pt x="1188950" y="462358"/>
                    </a:moveTo>
                    <a:lnTo>
                      <a:pt x="1183602" y="825816"/>
                    </a:lnTo>
                    <a:lnTo>
                      <a:pt x="1272233" y="825816"/>
                    </a:lnTo>
                    <a:lnTo>
                      <a:pt x="1279016" y="462358"/>
                    </a:lnTo>
                    <a:close/>
                    <a:moveTo>
                      <a:pt x="1056396" y="462358"/>
                    </a:moveTo>
                    <a:lnTo>
                      <a:pt x="1056396" y="825816"/>
                    </a:lnTo>
                    <a:lnTo>
                      <a:pt x="1142905" y="825816"/>
                    </a:lnTo>
                    <a:lnTo>
                      <a:pt x="1144950" y="462358"/>
                    </a:lnTo>
                    <a:close/>
                    <a:moveTo>
                      <a:pt x="920219" y="462358"/>
                    </a:moveTo>
                    <a:lnTo>
                      <a:pt x="922264" y="825816"/>
                    </a:lnTo>
                    <a:lnTo>
                      <a:pt x="1010677" y="825816"/>
                    </a:lnTo>
                    <a:lnTo>
                      <a:pt x="1010677" y="462358"/>
                    </a:lnTo>
                    <a:close/>
                    <a:moveTo>
                      <a:pt x="788921" y="462358"/>
                    </a:moveTo>
                    <a:lnTo>
                      <a:pt x="795705" y="825816"/>
                    </a:lnTo>
                    <a:lnTo>
                      <a:pt x="881567" y="825816"/>
                    </a:lnTo>
                    <a:lnTo>
                      <a:pt x="876219" y="462358"/>
                    </a:lnTo>
                    <a:close/>
                    <a:moveTo>
                      <a:pt x="655024" y="462358"/>
                    </a:moveTo>
                    <a:lnTo>
                      <a:pt x="670021" y="825816"/>
                    </a:lnTo>
                    <a:lnTo>
                      <a:pt x="756953" y="825816"/>
                    </a:lnTo>
                    <a:lnTo>
                      <a:pt x="747024" y="462358"/>
                    </a:lnTo>
                    <a:close/>
                    <a:moveTo>
                      <a:pt x="527430" y="462358"/>
                    </a:moveTo>
                    <a:lnTo>
                      <a:pt x="545869" y="825816"/>
                    </a:lnTo>
                    <a:lnTo>
                      <a:pt x="627582" y="825816"/>
                    </a:lnTo>
                    <a:lnTo>
                      <a:pt x="609141" y="462358"/>
                    </a:lnTo>
                    <a:close/>
                    <a:moveTo>
                      <a:pt x="390529" y="462358"/>
                    </a:moveTo>
                    <a:lnTo>
                      <a:pt x="416372" y="825816"/>
                    </a:lnTo>
                    <a:lnTo>
                      <a:pt x="503822" y="825816"/>
                    </a:lnTo>
                    <a:lnTo>
                      <a:pt x="481969" y="462358"/>
                    </a:lnTo>
                    <a:close/>
                    <a:moveTo>
                      <a:pt x="247329" y="462358"/>
                    </a:moveTo>
                    <a:lnTo>
                      <a:pt x="274986" y="825816"/>
                    </a:lnTo>
                    <a:lnTo>
                      <a:pt x="370774" y="825816"/>
                    </a:lnTo>
                    <a:lnTo>
                      <a:pt x="341229" y="462358"/>
                    </a:lnTo>
                    <a:close/>
                    <a:moveTo>
                      <a:pt x="104632" y="462358"/>
                    </a:moveTo>
                    <a:lnTo>
                      <a:pt x="156934" y="825816"/>
                    </a:lnTo>
                    <a:lnTo>
                      <a:pt x="229653" y="825816"/>
                    </a:lnTo>
                    <a:lnTo>
                      <a:pt x="201996" y="462358"/>
                    </a:lnTo>
                    <a:close/>
                    <a:moveTo>
                      <a:pt x="0" y="0"/>
                    </a:moveTo>
                    <a:lnTo>
                      <a:pt x="38099" y="0"/>
                    </a:lnTo>
                    <a:lnTo>
                      <a:pt x="95940" y="401953"/>
                    </a:lnTo>
                    <a:lnTo>
                      <a:pt x="197399" y="401953"/>
                    </a:lnTo>
                    <a:lnTo>
                      <a:pt x="168635" y="23944"/>
                    </a:lnTo>
                    <a:lnTo>
                      <a:pt x="213967" y="23944"/>
                    </a:lnTo>
                    <a:lnTo>
                      <a:pt x="242732" y="401953"/>
                    </a:lnTo>
                    <a:lnTo>
                      <a:pt x="336319" y="401953"/>
                    </a:lnTo>
                    <a:lnTo>
                      <a:pt x="305592" y="23946"/>
                    </a:lnTo>
                    <a:lnTo>
                      <a:pt x="359355" y="23946"/>
                    </a:lnTo>
                    <a:lnTo>
                      <a:pt x="386233" y="401953"/>
                    </a:lnTo>
                    <a:lnTo>
                      <a:pt x="478337" y="401953"/>
                    </a:lnTo>
                    <a:lnTo>
                      <a:pt x="455610" y="23946"/>
                    </a:lnTo>
                    <a:lnTo>
                      <a:pt x="505187" y="23946"/>
                    </a:lnTo>
                    <a:lnTo>
                      <a:pt x="524365" y="401953"/>
                    </a:lnTo>
                    <a:lnTo>
                      <a:pt x="606076" y="401953"/>
                    </a:lnTo>
                    <a:lnTo>
                      <a:pt x="586897" y="23945"/>
                    </a:lnTo>
                    <a:lnTo>
                      <a:pt x="636934" y="23945"/>
                    </a:lnTo>
                    <a:lnTo>
                      <a:pt x="652531" y="401953"/>
                    </a:lnTo>
                    <a:lnTo>
                      <a:pt x="745374" y="401953"/>
                    </a:lnTo>
                    <a:lnTo>
                      <a:pt x="735048" y="23946"/>
                    </a:lnTo>
                    <a:lnTo>
                      <a:pt x="780739" y="23946"/>
                    </a:lnTo>
                    <a:lnTo>
                      <a:pt x="787794" y="401953"/>
                    </a:lnTo>
                    <a:lnTo>
                      <a:pt x="875330" y="401953"/>
                    </a:lnTo>
                    <a:lnTo>
                      <a:pt x="869769" y="23947"/>
                    </a:lnTo>
                    <a:lnTo>
                      <a:pt x="917753" y="23947"/>
                    </a:lnTo>
                    <a:lnTo>
                      <a:pt x="919880" y="401953"/>
                    </a:lnTo>
                    <a:lnTo>
                      <a:pt x="1010677" y="401953"/>
                    </a:lnTo>
                    <a:lnTo>
                      <a:pt x="1010677" y="7618"/>
                    </a:lnTo>
                    <a:lnTo>
                      <a:pt x="1056396" y="7618"/>
                    </a:lnTo>
                    <a:lnTo>
                      <a:pt x="1056396" y="401953"/>
                    </a:lnTo>
                    <a:lnTo>
                      <a:pt x="1145290" y="401953"/>
                    </a:lnTo>
                    <a:lnTo>
                      <a:pt x="1147416" y="23947"/>
                    </a:lnTo>
                    <a:lnTo>
                      <a:pt x="1195400" y="23947"/>
                    </a:lnTo>
                    <a:lnTo>
                      <a:pt x="1189839" y="401953"/>
                    </a:lnTo>
                    <a:lnTo>
                      <a:pt x="1280144" y="401953"/>
                    </a:lnTo>
                    <a:lnTo>
                      <a:pt x="1287199" y="23946"/>
                    </a:lnTo>
                    <a:lnTo>
                      <a:pt x="1332889" y="23946"/>
                    </a:lnTo>
                    <a:lnTo>
                      <a:pt x="1322563" y="401953"/>
                    </a:lnTo>
                    <a:lnTo>
                      <a:pt x="1415491" y="401953"/>
                    </a:lnTo>
                    <a:lnTo>
                      <a:pt x="1431088" y="23945"/>
                    </a:lnTo>
                    <a:lnTo>
                      <a:pt x="1481125" y="23945"/>
                    </a:lnTo>
                    <a:lnTo>
                      <a:pt x="1461946" y="401953"/>
                    </a:lnTo>
                    <a:lnTo>
                      <a:pt x="1548601" y="401953"/>
                    </a:lnTo>
                    <a:lnTo>
                      <a:pt x="1567779" y="23946"/>
                    </a:lnTo>
                    <a:lnTo>
                      <a:pt x="1617355" y="23946"/>
                    </a:lnTo>
                    <a:lnTo>
                      <a:pt x="1594628" y="401953"/>
                    </a:lnTo>
                    <a:lnTo>
                      <a:pt x="1687041" y="401953"/>
                    </a:lnTo>
                    <a:lnTo>
                      <a:pt x="1713919" y="23946"/>
                    </a:lnTo>
                    <a:lnTo>
                      <a:pt x="1767682" y="23946"/>
                    </a:lnTo>
                    <a:lnTo>
                      <a:pt x="1736955" y="401953"/>
                    </a:lnTo>
                    <a:lnTo>
                      <a:pt x="1821016" y="401953"/>
                    </a:lnTo>
                    <a:lnTo>
                      <a:pt x="1849781" y="23945"/>
                    </a:lnTo>
                    <a:lnTo>
                      <a:pt x="1895113" y="23945"/>
                    </a:lnTo>
                    <a:lnTo>
                      <a:pt x="1866348" y="401953"/>
                    </a:lnTo>
                    <a:lnTo>
                      <a:pt x="1967808" y="401953"/>
                    </a:lnTo>
                    <a:lnTo>
                      <a:pt x="2025649" y="0"/>
                    </a:lnTo>
                    <a:lnTo>
                      <a:pt x="2063750" y="0"/>
                    </a:lnTo>
                    <a:lnTo>
                      <a:pt x="1885331" y="1239878"/>
                    </a:lnTo>
                    <a:lnTo>
                      <a:pt x="1886347" y="1240894"/>
                    </a:lnTo>
                    <a:lnTo>
                      <a:pt x="1886347" y="1262678"/>
                    </a:lnTo>
                    <a:cubicBezTo>
                      <a:pt x="1886347" y="1278865"/>
                      <a:pt x="1873225" y="1291987"/>
                      <a:pt x="1857038" y="1291987"/>
                    </a:cubicBezTo>
                    <a:lnTo>
                      <a:pt x="206710" y="1291987"/>
                    </a:lnTo>
                    <a:cubicBezTo>
                      <a:pt x="190523" y="1291987"/>
                      <a:pt x="177401" y="1278865"/>
                      <a:pt x="177401" y="1262678"/>
                    </a:cubicBezTo>
                    <a:lnTo>
                      <a:pt x="177401" y="1240894"/>
                    </a:lnTo>
                    <a:lnTo>
                      <a:pt x="178419" y="123987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3C4DB783-361E-465A-A5B1-830E10426D72}"/>
                  </a:ext>
                </a:extLst>
              </p:cNvPr>
              <p:cNvGrpSpPr/>
              <p:nvPr/>
            </p:nvGrpSpPr>
            <p:grpSpPr>
              <a:xfrm>
                <a:off x="4077492" y="1852160"/>
                <a:ext cx="2196309" cy="164682"/>
                <a:chOff x="4077492" y="1852160"/>
                <a:chExt cx="2196309" cy="164682"/>
              </a:xfrm>
              <a:grpFill/>
            </p:grpSpPr>
            <p:grpSp>
              <p:nvGrpSpPr>
                <p:cNvPr id="464" name="グループ化 463">
                  <a:extLst>
                    <a:ext uri="{FF2B5EF4-FFF2-40B4-BE49-F238E27FC236}">
                      <a16:creationId xmlns:a16="http://schemas.microsoft.com/office/drawing/2014/main" id="{225F9778-8634-49B2-8956-862012D4286F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469" name="フリーフォーム: 図形 468">
                    <a:extLst>
                      <a:ext uri="{FF2B5EF4-FFF2-40B4-BE49-F238E27FC236}">
                        <a16:creationId xmlns:a16="http://schemas.microsoft.com/office/drawing/2014/main" id="{352EB567-48BA-42F7-B7B0-F68FBA229E18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0" name="四角形: 角を丸くする 469">
                    <a:extLst>
                      <a:ext uri="{FF2B5EF4-FFF2-40B4-BE49-F238E27FC236}">
                        <a16:creationId xmlns:a16="http://schemas.microsoft.com/office/drawing/2014/main" id="{F21071C2-351D-454A-9002-65C47D3D0E58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5" name="グループ化 464">
                  <a:extLst>
                    <a:ext uri="{FF2B5EF4-FFF2-40B4-BE49-F238E27FC236}">
                      <a16:creationId xmlns:a16="http://schemas.microsoft.com/office/drawing/2014/main" id="{7BF5B5D5-C6CE-4BED-ABDE-563492ED3C54}"/>
                    </a:ext>
                  </a:extLst>
                </p:cNvPr>
                <p:cNvGrpSpPr/>
                <p:nvPr/>
              </p:nvGrpSpPr>
              <p:grpSpPr>
                <a:xfrm flipH="1">
                  <a:off x="5425281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74F64BC6-578C-4806-899A-DE8A3CAB8189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8" name="四角形: 角を丸くする 467">
                    <a:extLst>
                      <a:ext uri="{FF2B5EF4-FFF2-40B4-BE49-F238E27FC236}">
                        <a16:creationId xmlns:a16="http://schemas.microsoft.com/office/drawing/2014/main" id="{58490EA7-E064-49F6-B32D-374CC978E724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6" name="四角形: 角を丸くする 465">
                  <a:extLst>
                    <a:ext uri="{FF2B5EF4-FFF2-40B4-BE49-F238E27FC236}">
                      <a16:creationId xmlns:a16="http://schemas.microsoft.com/office/drawing/2014/main" id="{273669FA-FB24-4AD7-A315-BF2484F04DA3}"/>
                    </a:ext>
                  </a:extLst>
                </p:cNvPr>
                <p:cNvSpPr/>
                <p:nvPr/>
              </p:nvSpPr>
              <p:spPr>
                <a:xfrm>
                  <a:off x="4102100" y="1946514"/>
                  <a:ext cx="2152650" cy="7032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218827C-6BE9-4B89-ACF8-DA8404597BDF}"/>
              </a:ext>
            </a:extLst>
          </p:cNvPr>
          <p:cNvGrpSpPr/>
          <p:nvPr/>
        </p:nvGrpSpPr>
        <p:grpSpPr>
          <a:xfrm>
            <a:off x="6804402" y="1511194"/>
            <a:ext cx="2196309" cy="1961186"/>
            <a:chOff x="6804402" y="1572154"/>
            <a:chExt cx="2196309" cy="1961186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880F4D4A-6BD0-412A-B192-C824A2821A9E}"/>
                </a:ext>
              </a:extLst>
            </p:cNvPr>
            <p:cNvGrpSpPr/>
            <p:nvPr/>
          </p:nvGrpSpPr>
          <p:grpSpPr>
            <a:xfrm>
              <a:off x="7858728" y="2251137"/>
              <a:ext cx="598022" cy="1233384"/>
              <a:chOff x="4323173" y="658673"/>
              <a:chExt cx="598022" cy="1233384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4DDB011E-54A7-4628-8237-FA9FE0457280}"/>
                  </a:ext>
                </a:extLst>
              </p:cNvPr>
              <p:cNvGrpSpPr/>
              <p:nvPr/>
            </p:nvGrpSpPr>
            <p:grpSpPr>
              <a:xfrm>
                <a:off x="4323173" y="658673"/>
                <a:ext cx="598022" cy="1233384"/>
                <a:chOff x="4323173" y="658673"/>
                <a:chExt cx="598022" cy="1233384"/>
              </a:xfrm>
              <a:solidFill>
                <a:srgbClr val="00B0F0"/>
              </a:solidFill>
            </p:grpSpPr>
            <p:sp>
              <p:nvSpPr>
                <p:cNvPr id="11" name="正方形/長方形 10">
                  <a:extLst>
                    <a:ext uri="{FF2B5EF4-FFF2-40B4-BE49-F238E27FC236}">
                      <a16:creationId xmlns:a16="http://schemas.microsoft.com/office/drawing/2014/main" id="{50998F88-BE2F-40B2-9117-A7394E11A9D9}"/>
                    </a:ext>
                  </a:extLst>
                </p:cNvPr>
                <p:cNvSpPr/>
                <p:nvPr/>
              </p:nvSpPr>
              <p:spPr>
                <a:xfrm>
                  <a:off x="4323173" y="658673"/>
                  <a:ext cx="476102" cy="123338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正方形/長方形 478">
                  <a:extLst>
                    <a:ext uri="{FF2B5EF4-FFF2-40B4-BE49-F238E27FC236}">
                      <a16:creationId xmlns:a16="http://schemas.microsoft.com/office/drawing/2014/main" id="{8A29E3D4-FD56-47C2-9226-CD572693AAFD}"/>
                    </a:ext>
                  </a:extLst>
                </p:cNvPr>
                <p:cNvSpPr/>
                <p:nvPr/>
              </p:nvSpPr>
              <p:spPr>
                <a:xfrm>
                  <a:off x="4445093" y="658673"/>
                  <a:ext cx="476102" cy="123338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04F7BCC6-95E6-44E0-B5C2-6AAC95304814}"/>
                  </a:ext>
                </a:extLst>
              </p:cNvPr>
              <p:cNvGrpSpPr/>
              <p:nvPr/>
            </p:nvGrpSpPr>
            <p:grpSpPr>
              <a:xfrm>
                <a:off x="4323173" y="1060398"/>
                <a:ext cx="598022" cy="305464"/>
                <a:chOff x="4323173" y="658673"/>
                <a:chExt cx="598022" cy="1233384"/>
              </a:xfrm>
              <a:solidFill>
                <a:srgbClr val="FFFF00"/>
              </a:solidFill>
            </p:grpSpPr>
            <p:sp>
              <p:nvSpPr>
                <p:cNvPr id="482" name="正方形/長方形 481">
                  <a:extLst>
                    <a:ext uri="{FF2B5EF4-FFF2-40B4-BE49-F238E27FC236}">
                      <a16:creationId xmlns:a16="http://schemas.microsoft.com/office/drawing/2014/main" id="{22A3B8C4-EF0B-4179-974D-78302A06D824}"/>
                    </a:ext>
                  </a:extLst>
                </p:cNvPr>
                <p:cNvSpPr/>
                <p:nvPr/>
              </p:nvSpPr>
              <p:spPr>
                <a:xfrm>
                  <a:off x="4323173" y="658673"/>
                  <a:ext cx="476102" cy="123338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正方形/長方形 482">
                  <a:extLst>
                    <a:ext uri="{FF2B5EF4-FFF2-40B4-BE49-F238E27FC236}">
                      <a16:creationId xmlns:a16="http://schemas.microsoft.com/office/drawing/2014/main" id="{36F92F5F-46BE-427D-8B53-FF3B915CE2AB}"/>
                    </a:ext>
                  </a:extLst>
                </p:cNvPr>
                <p:cNvSpPr/>
                <p:nvPr/>
              </p:nvSpPr>
              <p:spPr>
                <a:xfrm>
                  <a:off x="4445093" y="658673"/>
                  <a:ext cx="476102" cy="123338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id="{DF871C52-B6EC-4383-A370-05E4616A23DF}"/>
                </a:ext>
              </a:extLst>
            </p:cNvPr>
            <p:cNvGrpSpPr/>
            <p:nvPr/>
          </p:nvGrpSpPr>
          <p:grpSpPr>
            <a:xfrm>
              <a:off x="8102568" y="2251137"/>
              <a:ext cx="598022" cy="1233384"/>
              <a:chOff x="4323173" y="658673"/>
              <a:chExt cx="598022" cy="1233384"/>
            </a:xfrm>
          </p:grpSpPr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82046467-756F-4EF0-B3B0-5A101045BED2}"/>
                  </a:ext>
                </a:extLst>
              </p:cNvPr>
              <p:cNvGrpSpPr/>
              <p:nvPr/>
            </p:nvGrpSpPr>
            <p:grpSpPr>
              <a:xfrm>
                <a:off x="4323173" y="658673"/>
                <a:ext cx="598022" cy="1233384"/>
                <a:chOff x="4323173" y="658673"/>
                <a:chExt cx="598022" cy="1233384"/>
              </a:xfrm>
              <a:solidFill>
                <a:srgbClr val="00B0F0"/>
              </a:solidFill>
            </p:grpSpPr>
            <p:sp>
              <p:nvSpPr>
                <p:cNvPr id="490" name="正方形/長方形 489">
                  <a:extLst>
                    <a:ext uri="{FF2B5EF4-FFF2-40B4-BE49-F238E27FC236}">
                      <a16:creationId xmlns:a16="http://schemas.microsoft.com/office/drawing/2014/main" id="{0CCB4878-0653-408D-8B54-F10054BD24BF}"/>
                    </a:ext>
                  </a:extLst>
                </p:cNvPr>
                <p:cNvSpPr/>
                <p:nvPr/>
              </p:nvSpPr>
              <p:spPr>
                <a:xfrm>
                  <a:off x="4323173" y="658673"/>
                  <a:ext cx="476102" cy="123338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正方形/長方形 490">
                  <a:extLst>
                    <a:ext uri="{FF2B5EF4-FFF2-40B4-BE49-F238E27FC236}">
                      <a16:creationId xmlns:a16="http://schemas.microsoft.com/office/drawing/2014/main" id="{C62C37AD-8BB6-46DA-A8D0-5ACB1F620ED2}"/>
                    </a:ext>
                  </a:extLst>
                </p:cNvPr>
                <p:cNvSpPr/>
                <p:nvPr/>
              </p:nvSpPr>
              <p:spPr>
                <a:xfrm>
                  <a:off x="4445093" y="658673"/>
                  <a:ext cx="476102" cy="123338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D92D11F6-2FEA-4EFA-A618-273AAD096CA6}"/>
                  </a:ext>
                </a:extLst>
              </p:cNvPr>
              <p:cNvGrpSpPr/>
              <p:nvPr/>
            </p:nvGrpSpPr>
            <p:grpSpPr>
              <a:xfrm>
                <a:off x="4323173" y="1060398"/>
                <a:ext cx="598022" cy="305464"/>
                <a:chOff x="4323173" y="658673"/>
                <a:chExt cx="598022" cy="1233384"/>
              </a:xfrm>
              <a:solidFill>
                <a:srgbClr val="FFFF00"/>
              </a:solidFill>
            </p:grpSpPr>
            <p:sp>
              <p:nvSpPr>
                <p:cNvPr id="488" name="正方形/長方形 487">
                  <a:extLst>
                    <a:ext uri="{FF2B5EF4-FFF2-40B4-BE49-F238E27FC236}">
                      <a16:creationId xmlns:a16="http://schemas.microsoft.com/office/drawing/2014/main" id="{396788C5-1571-4D0D-A964-740355699CAE}"/>
                    </a:ext>
                  </a:extLst>
                </p:cNvPr>
                <p:cNvSpPr/>
                <p:nvPr/>
              </p:nvSpPr>
              <p:spPr>
                <a:xfrm>
                  <a:off x="4323173" y="658673"/>
                  <a:ext cx="476102" cy="123338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正方形/長方形 488">
                  <a:extLst>
                    <a:ext uri="{FF2B5EF4-FFF2-40B4-BE49-F238E27FC236}">
                      <a16:creationId xmlns:a16="http://schemas.microsoft.com/office/drawing/2014/main" id="{5694DD3D-50E3-4A85-87EA-DD90A0252C75}"/>
                    </a:ext>
                  </a:extLst>
                </p:cNvPr>
                <p:cNvSpPr/>
                <p:nvPr/>
              </p:nvSpPr>
              <p:spPr>
                <a:xfrm>
                  <a:off x="4445093" y="658673"/>
                  <a:ext cx="476102" cy="123338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BFB1E2E5-28DF-468F-AA9B-95B0FC8C63CD}"/>
                </a:ext>
              </a:extLst>
            </p:cNvPr>
            <p:cNvGrpSpPr/>
            <p:nvPr/>
          </p:nvGrpSpPr>
          <p:grpSpPr>
            <a:xfrm rot="20700000">
              <a:off x="7018320" y="1572154"/>
              <a:ext cx="279068" cy="1930041"/>
              <a:chOff x="-167640" y="1554480"/>
              <a:chExt cx="279068" cy="1930041"/>
            </a:xfrm>
          </p:grpSpPr>
          <p:sp>
            <p:nvSpPr>
              <p:cNvPr id="14" name="四角形: 上の 2 つの角を丸める 13">
                <a:extLst>
                  <a:ext uri="{FF2B5EF4-FFF2-40B4-BE49-F238E27FC236}">
                    <a16:creationId xmlns:a16="http://schemas.microsoft.com/office/drawing/2014/main" id="{EE0226B2-D5FA-4769-8060-5D5F048C31BA}"/>
                  </a:ext>
                </a:extLst>
              </p:cNvPr>
              <p:cNvSpPr/>
              <p:nvPr/>
            </p:nvSpPr>
            <p:spPr>
              <a:xfrm>
                <a:off x="-167640" y="1554480"/>
                <a:ext cx="126668" cy="1930041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7" name="四角形: 上の 2 つの角を丸める 496">
                <a:extLst>
                  <a:ext uri="{FF2B5EF4-FFF2-40B4-BE49-F238E27FC236}">
                    <a16:creationId xmlns:a16="http://schemas.microsoft.com/office/drawing/2014/main" id="{BC153372-4AD0-475E-BED1-432077505E7D}"/>
                  </a:ext>
                </a:extLst>
              </p:cNvPr>
              <p:cNvSpPr/>
              <p:nvPr/>
            </p:nvSpPr>
            <p:spPr>
              <a:xfrm>
                <a:off x="-83820" y="1554480"/>
                <a:ext cx="126668" cy="1930041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8" name="四角形: 上の 2 つの角を丸める 497">
                <a:extLst>
                  <a:ext uri="{FF2B5EF4-FFF2-40B4-BE49-F238E27FC236}">
                    <a16:creationId xmlns:a16="http://schemas.microsoft.com/office/drawing/2014/main" id="{855F6DC6-15CF-4A1D-BB69-200EF7F083F9}"/>
                  </a:ext>
                </a:extLst>
              </p:cNvPr>
              <p:cNvSpPr/>
              <p:nvPr/>
            </p:nvSpPr>
            <p:spPr>
              <a:xfrm>
                <a:off x="-15240" y="1554480"/>
                <a:ext cx="126668" cy="1930041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10" name="グループ化 509">
              <a:extLst>
                <a:ext uri="{FF2B5EF4-FFF2-40B4-BE49-F238E27FC236}">
                  <a16:creationId xmlns:a16="http://schemas.microsoft.com/office/drawing/2014/main" id="{FDE280A5-2DEB-495A-A944-FF4384FB27DD}"/>
                </a:ext>
              </a:extLst>
            </p:cNvPr>
            <p:cNvGrpSpPr/>
            <p:nvPr/>
          </p:nvGrpSpPr>
          <p:grpSpPr>
            <a:xfrm>
              <a:off x="7079003" y="1907815"/>
              <a:ext cx="845667" cy="1580921"/>
              <a:chOff x="-1129581" y="2062370"/>
              <a:chExt cx="1285853" cy="2403820"/>
            </a:xfrm>
          </p:grpSpPr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72B43C3B-F5E1-4E17-8686-54E2DEA3CDA7}"/>
                  </a:ext>
                </a:extLst>
              </p:cNvPr>
              <p:cNvSpPr/>
              <p:nvPr/>
            </p:nvSpPr>
            <p:spPr>
              <a:xfrm>
                <a:off x="-1129581" y="2164750"/>
                <a:ext cx="1285853" cy="2301440"/>
              </a:xfrm>
              <a:custGeom>
                <a:avLst/>
                <a:gdLst>
                  <a:gd name="connsiteX0" fmla="*/ 856887 w 1285853"/>
                  <a:gd name="connsiteY0" fmla="*/ 350833 h 2301440"/>
                  <a:gd name="connsiteX1" fmla="*/ 825501 w 1285853"/>
                  <a:gd name="connsiteY1" fmla="*/ 353997 h 2301440"/>
                  <a:gd name="connsiteX2" fmla="*/ 825501 w 1285853"/>
                  <a:gd name="connsiteY2" fmla="*/ 596900 h 2301440"/>
                  <a:gd name="connsiteX3" fmla="*/ 881041 w 1285853"/>
                  <a:gd name="connsiteY3" fmla="*/ 596900 h 2301440"/>
                  <a:gd name="connsiteX4" fmla="*/ 1107375 w 1285853"/>
                  <a:gd name="connsiteY4" fmla="*/ 666036 h 2301440"/>
                  <a:gd name="connsiteX5" fmla="*/ 1120242 w 1285853"/>
                  <a:gd name="connsiteY5" fmla="*/ 676652 h 2301440"/>
                  <a:gd name="connsiteX6" fmla="*/ 1120877 w 1285853"/>
                  <a:gd name="connsiteY6" fmla="*/ 674605 h 2301440"/>
                  <a:gd name="connsiteX7" fmla="*/ 1126352 w 1285853"/>
                  <a:gd name="connsiteY7" fmla="*/ 620298 h 2301440"/>
                  <a:gd name="connsiteX8" fmla="*/ 856887 w 1285853"/>
                  <a:gd name="connsiteY8" fmla="*/ 350833 h 2301440"/>
                  <a:gd name="connsiteX9" fmla="*/ 514347 w 1285853"/>
                  <a:gd name="connsiteY9" fmla="*/ 0 h 2301440"/>
                  <a:gd name="connsiteX10" fmla="*/ 771507 w 1285853"/>
                  <a:gd name="connsiteY10" fmla="*/ 0 h 2301440"/>
                  <a:gd name="connsiteX11" fmla="*/ 825501 w 1285853"/>
                  <a:gd name="connsiteY11" fmla="*/ 53994 h 2301440"/>
                  <a:gd name="connsiteX12" fmla="*/ 825501 w 1285853"/>
                  <a:gd name="connsiteY12" fmla="*/ 222555 h 2301440"/>
                  <a:gd name="connsiteX13" fmla="*/ 856888 w 1285853"/>
                  <a:gd name="connsiteY13" fmla="*/ 219391 h 2301440"/>
                  <a:gd name="connsiteX14" fmla="*/ 1257795 w 1285853"/>
                  <a:gd name="connsiteY14" fmla="*/ 620298 h 2301440"/>
                  <a:gd name="connsiteX15" fmla="*/ 1226290 w 1285853"/>
                  <a:gd name="connsiteY15" fmla="*/ 776349 h 2301440"/>
                  <a:gd name="connsiteX16" fmla="*/ 1221767 w 1285853"/>
                  <a:gd name="connsiteY16" fmla="*/ 784682 h 2301440"/>
                  <a:gd name="connsiteX17" fmla="*/ 1254041 w 1285853"/>
                  <a:gd name="connsiteY17" fmla="*/ 844141 h 2301440"/>
                  <a:gd name="connsiteX18" fmla="*/ 1285853 w 1285853"/>
                  <a:gd name="connsiteY18" fmla="*/ 1001712 h 2301440"/>
                  <a:gd name="connsiteX19" fmla="*/ 1285853 w 1285853"/>
                  <a:gd name="connsiteY19" fmla="*/ 2161745 h 2301440"/>
                  <a:gd name="connsiteX20" fmla="*/ 1146158 w 1285853"/>
                  <a:gd name="connsiteY20" fmla="*/ 2301440 h 2301440"/>
                  <a:gd name="connsiteX21" fmla="*/ 139695 w 1285853"/>
                  <a:gd name="connsiteY21" fmla="*/ 2301440 h 2301440"/>
                  <a:gd name="connsiteX22" fmla="*/ 0 w 1285853"/>
                  <a:gd name="connsiteY22" fmla="*/ 2161745 h 2301440"/>
                  <a:gd name="connsiteX23" fmla="*/ 0 w 1285853"/>
                  <a:gd name="connsiteY23" fmla="*/ 1001712 h 2301440"/>
                  <a:gd name="connsiteX24" fmla="*/ 404812 w 1285853"/>
                  <a:gd name="connsiteY24" fmla="*/ 596900 h 2301440"/>
                  <a:gd name="connsiteX25" fmla="*/ 458340 w 1285853"/>
                  <a:gd name="connsiteY25" fmla="*/ 596900 h 2301440"/>
                  <a:gd name="connsiteX26" fmla="*/ 460353 w 1285853"/>
                  <a:gd name="connsiteY26" fmla="*/ 576929 h 2301440"/>
                  <a:gd name="connsiteX27" fmla="*/ 460353 w 1285853"/>
                  <a:gd name="connsiteY27" fmla="*/ 53994 h 2301440"/>
                  <a:gd name="connsiteX28" fmla="*/ 514347 w 1285853"/>
                  <a:gd name="connsiteY28" fmla="*/ 0 h 230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5853" h="2301440">
                    <a:moveTo>
                      <a:pt x="856887" y="350833"/>
                    </a:moveTo>
                    <a:lnTo>
                      <a:pt x="825501" y="353997"/>
                    </a:lnTo>
                    <a:lnTo>
                      <a:pt x="825501" y="596900"/>
                    </a:lnTo>
                    <a:lnTo>
                      <a:pt x="881041" y="596900"/>
                    </a:lnTo>
                    <a:cubicBezTo>
                      <a:pt x="964880" y="596900"/>
                      <a:pt x="1042767" y="622387"/>
                      <a:pt x="1107375" y="666036"/>
                    </a:cubicBezTo>
                    <a:lnTo>
                      <a:pt x="1120242" y="676652"/>
                    </a:lnTo>
                    <a:lnTo>
                      <a:pt x="1120877" y="674605"/>
                    </a:lnTo>
                    <a:cubicBezTo>
                      <a:pt x="1124467" y="657063"/>
                      <a:pt x="1126352" y="638901"/>
                      <a:pt x="1126352" y="620298"/>
                    </a:cubicBezTo>
                    <a:cubicBezTo>
                      <a:pt x="1126352" y="471477"/>
                      <a:pt x="1005708" y="350833"/>
                      <a:pt x="856887" y="350833"/>
                    </a:cubicBezTo>
                    <a:close/>
                    <a:moveTo>
                      <a:pt x="514347" y="0"/>
                    </a:moveTo>
                    <a:lnTo>
                      <a:pt x="771507" y="0"/>
                    </a:lnTo>
                    <a:cubicBezTo>
                      <a:pt x="801327" y="0"/>
                      <a:pt x="825501" y="24174"/>
                      <a:pt x="825501" y="53994"/>
                    </a:cubicBezTo>
                    <a:lnTo>
                      <a:pt x="825501" y="222555"/>
                    </a:lnTo>
                    <a:lnTo>
                      <a:pt x="856888" y="219391"/>
                    </a:lnTo>
                    <a:cubicBezTo>
                      <a:pt x="1078303" y="219391"/>
                      <a:pt x="1257795" y="398883"/>
                      <a:pt x="1257795" y="620298"/>
                    </a:cubicBezTo>
                    <a:cubicBezTo>
                      <a:pt x="1257795" y="675652"/>
                      <a:pt x="1246577" y="728385"/>
                      <a:pt x="1226290" y="776349"/>
                    </a:cubicBezTo>
                    <a:lnTo>
                      <a:pt x="1221767" y="784682"/>
                    </a:lnTo>
                    <a:lnTo>
                      <a:pt x="1254041" y="844141"/>
                    </a:lnTo>
                    <a:cubicBezTo>
                      <a:pt x="1274525" y="892572"/>
                      <a:pt x="1285853" y="945819"/>
                      <a:pt x="1285853" y="1001712"/>
                    </a:cubicBezTo>
                    <a:lnTo>
                      <a:pt x="1285853" y="2161745"/>
                    </a:lnTo>
                    <a:cubicBezTo>
                      <a:pt x="1285853" y="2238896"/>
                      <a:pt x="1223309" y="2301440"/>
                      <a:pt x="1146158" y="2301440"/>
                    </a:cubicBezTo>
                    <a:lnTo>
                      <a:pt x="139695" y="2301440"/>
                    </a:lnTo>
                    <a:cubicBezTo>
                      <a:pt x="62544" y="2301440"/>
                      <a:pt x="0" y="2238896"/>
                      <a:pt x="0" y="2161745"/>
                    </a:cubicBezTo>
                    <a:lnTo>
                      <a:pt x="0" y="1001712"/>
                    </a:lnTo>
                    <a:cubicBezTo>
                      <a:pt x="0" y="778141"/>
                      <a:pt x="181241" y="596900"/>
                      <a:pt x="404812" y="596900"/>
                    </a:cubicBezTo>
                    <a:lnTo>
                      <a:pt x="458340" y="596900"/>
                    </a:lnTo>
                    <a:lnTo>
                      <a:pt x="460353" y="576929"/>
                    </a:lnTo>
                    <a:lnTo>
                      <a:pt x="460353" y="53994"/>
                    </a:lnTo>
                    <a:cubicBezTo>
                      <a:pt x="460353" y="24174"/>
                      <a:pt x="484527" y="0"/>
                      <a:pt x="51434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F28CC3EA-44D8-4E96-981C-B0FA9FD5AD77}"/>
                  </a:ext>
                </a:extLst>
              </p:cNvPr>
              <p:cNvSpPr/>
              <p:nvPr/>
            </p:nvSpPr>
            <p:spPr>
              <a:xfrm>
                <a:off x="-1039433" y="3276118"/>
                <a:ext cx="1074420" cy="81772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四角形: 上の 2 つの角を丸める 512">
                <a:extLst>
                  <a:ext uri="{FF2B5EF4-FFF2-40B4-BE49-F238E27FC236}">
                    <a16:creationId xmlns:a16="http://schemas.microsoft.com/office/drawing/2014/main" id="{1464FDFE-811F-4921-9F85-E8C91C4CD18E}"/>
                  </a:ext>
                </a:extLst>
              </p:cNvPr>
              <p:cNvSpPr/>
              <p:nvPr/>
            </p:nvSpPr>
            <p:spPr>
              <a:xfrm>
                <a:off x="-693421" y="2062370"/>
                <a:ext cx="419101" cy="287638"/>
              </a:xfrm>
              <a:prstGeom prst="round2Same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6CB6BE4E-2D5C-4ABE-884E-6BB3DB308E3B}"/>
                </a:ext>
              </a:extLst>
            </p:cNvPr>
            <p:cNvGrpSpPr/>
            <p:nvPr/>
          </p:nvGrpSpPr>
          <p:grpSpPr>
            <a:xfrm>
              <a:off x="7252179" y="3214550"/>
              <a:ext cx="1465579" cy="293064"/>
              <a:chOff x="4570924" y="615288"/>
              <a:chExt cx="1465579" cy="293064"/>
            </a:xfrm>
          </p:grpSpPr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FA41455D-A5A4-401F-BBA9-E3A873C99D75}"/>
                  </a:ext>
                </a:extLst>
              </p:cNvPr>
              <p:cNvSpPr/>
              <p:nvPr/>
            </p:nvSpPr>
            <p:spPr>
              <a:xfrm>
                <a:off x="4570924" y="615288"/>
                <a:ext cx="1366519" cy="23972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四角形: 角を丸くする 524">
                <a:extLst>
                  <a:ext uri="{FF2B5EF4-FFF2-40B4-BE49-F238E27FC236}">
                    <a16:creationId xmlns:a16="http://schemas.microsoft.com/office/drawing/2014/main" id="{8F727150-133D-49EC-968E-1118B6EE3788}"/>
                  </a:ext>
                </a:extLst>
              </p:cNvPr>
              <p:cNvSpPr/>
              <p:nvPr/>
            </p:nvSpPr>
            <p:spPr>
              <a:xfrm>
                <a:off x="4669984" y="668628"/>
                <a:ext cx="1366519" cy="239724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C654F0CF-7750-48A6-BF1F-1A175EF63984}"/>
                </a:ext>
              </a:extLst>
            </p:cNvPr>
            <p:cNvGrpSpPr/>
            <p:nvPr/>
          </p:nvGrpSpPr>
          <p:grpSpPr>
            <a:xfrm>
              <a:off x="6804402" y="2111835"/>
              <a:ext cx="2196309" cy="1421505"/>
              <a:chOff x="4077492" y="1852160"/>
              <a:chExt cx="2196309" cy="1421505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C6D2A281-1080-4805-8168-CF88615BCFDD}"/>
                  </a:ext>
                </a:extLst>
              </p:cNvPr>
              <p:cNvSpPr/>
              <p:nvPr/>
            </p:nvSpPr>
            <p:spPr>
              <a:xfrm>
                <a:off x="4146549" y="1981678"/>
                <a:ext cx="2063750" cy="1291987"/>
              </a:xfrm>
              <a:custGeom>
                <a:avLst/>
                <a:gdLst>
                  <a:gd name="connsiteX0" fmla="*/ 1829196 w 2063750"/>
                  <a:gd name="connsiteY0" fmla="*/ 890189 h 1291987"/>
                  <a:gd name="connsiteX1" fmla="*/ 1802927 w 2063750"/>
                  <a:gd name="connsiteY1" fmla="*/ 1235390 h 1291987"/>
                  <a:gd name="connsiteX2" fmla="*/ 1847876 w 2063750"/>
                  <a:gd name="connsiteY2" fmla="*/ 1235390 h 1291987"/>
                  <a:gd name="connsiteX3" fmla="*/ 1897551 w 2063750"/>
                  <a:gd name="connsiteY3" fmla="*/ 890189 h 1291987"/>
                  <a:gd name="connsiteX4" fmla="*/ 1697268 w 2063750"/>
                  <a:gd name="connsiteY4" fmla="*/ 890189 h 1291987"/>
                  <a:gd name="connsiteX5" fmla="*/ 1669207 w 2063750"/>
                  <a:gd name="connsiteY5" fmla="*/ 1235390 h 1291987"/>
                  <a:gd name="connsiteX6" fmla="*/ 1757595 w 2063750"/>
                  <a:gd name="connsiteY6" fmla="*/ 1235390 h 1291987"/>
                  <a:gd name="connsiteX7" fmla="*/ 1783864 w 2063750"/>
                  <a:gd name="connsiteY7" fmla="*/ 890189 h 1291987"/>
                  <a:gd name="connsiteX8" fmla="*/ 1565273 w 2063750"/>
                  <a:gd name="connsiteY8" fmla="*/ 890189 h 1291987"/>
                  <a:gd name="connsiteX9" fmla="*/ 1544518 w 2063750"/>
                  <a:gd name="connsiteY9" fmla="*/ 1235390 h 1291987"/>
                  <a:gd name="connsiteX10" fmla="*/ 1627779 w 2063750"/>
                  <a:gd name="connsiteY10" fmla="*/ 1235390 h 1291987"/>
                  <a:gd name="connsiteX11" fmla="*/ 1652325 w 2063750"/>
                  <a:gd name="connsiteY11" fmla="*/ 890189 h 1291987"/>
                  <a:gd name="connsiteX12" fmla="*/ 1437174 w 2063750"/>
                  <a:gd name="connsiteY12" fmla="*/ 890189 h 1291987"/>
                  <a:gd name="connsiteX13" fmla="*/ 1419659 w 2063750"/>
                  <a:gd name="connsiteY13" fmla="*/ 1235390 h 1291987"/>
                  <a:gd name="connsiteX14" fmla="*/ 1506316 w 2063750"/>
                  <a:gd name="connsiteY14" fmla="*/ 1235390 h 1291987"/>
                  <a:gd name="connsiteX15" fmla="*/ 1523830 w 2063750"/>
                  <a:gd name="connsiteY15" fmla="*/ 890189 h 1291987"/>
                  <a:gd name="connsiteX16" fmla="*/ 1309226 w 2063750"/>
                  <a:gd name="connsiteY16" fmla="*/ 890189 h 1291987"/>
                  <a:gd name="connsiteX17" fmla="*/ 1299796 w 2063750"/>
                  <a:gd name="connsiteY17" fmla="*/ 1235390 h 1291987"/>
                  <a:gd name="connsiteX18" fmla="*/ 1381101 w 2063750"/>
                  <a:gd name="connsiteY18" fmla="*/ 1235390 h 1291987"/>
                  <a:gd name="connsiteX19" fmla="*/ 1395345 w 2063750"/>
                  <a:gd name="connsiteY19" fmla="*/ 890189 h 1291987"/>
                  <a:gd name="connsiteX20" fmla="*/ 1182655 w 2063750"/>
                  <a:gd name="connsiteY20" fmla="*/ 890189 h 1291987"/>
                  <a:gd name="connsiteX21" fmla="*/ 1177576 w 2063750"/>
                  <a:gd name="connsiteY21" fmla="*/ 1235390 h 1291987"/>
                  <a:gd name="connsiteX22" fmla="*/ 1264588 w 2063750"/>
                  <a:gd name="connsiteY22" fmla="*/ 1235390 h 1291987"/>
                  <a:gd name="connsiteX23" fmla="*/ 1271031 w 2063750"/>
                  <a:gd name="connsiteY23" fmla="*/ 890189 h 1291987"/>
                  <a:gd name="connsiteX24" fmla="*/ 1056396 w 2063750"/>
                  <a:gd name="connsiteY24" fmla="*/ 890189 h 1291987"/>
                  <a:gd name="connsiteX25" fmla="*/ 1056396 w 2063750"/>
                  <a:gd name="connsiteY25" fmla="*/ 1235390 h 1291987"/>
                  <a:gd name="connsiteX26" fmla="*/ 1140601 w 2063750"/>
                  <a:gd name="connsiteY26" fmla="*/ 1235390 h 1291987"/>
                  <a:gd name="connsiteX27" fmla="*/ 1142543 w 2063750"/>
                  <a:gd name="connsiteY27" fmla="*/ 890189 h 1291987"/>
                  <a:gd name="connsiteX28" fmla="*/ 922626 w 2063750"/>
                  <a:gd name="connsiteY28" fmla="*/ 890189 h 1291987"/>
                  <a:gd name="connsiteX29" fmla="*/ 924568 w 2063750"/>
                  <a:gd name="connsiteY29" fmla="*/ 1235390 h 1291987"/>
                  <a:gd name="connsiteX30" fmla="*/ 1010677 w 2063750"/>
                  <a:gd name="connsiteY30" fmla="*/ 1235390 h 1291987"/>
                  <a:gd name="connsiteX31" fmla="*/ 1010677 w 2063750"/>
                  <a:gd name="connsiteY31" fmla="*/ 890189 h 1291987"/>
                  <a:gd name="connsiteX32" fmla="*/ 796906 w 2063750"/>
                  <a:gd name="connsiteY32" fmla="*/ 890189 h 1291987"/>
                  <a:gd name="connsiteX33" fmla="*/ 803349 w 2063750"/>
                  <a:gd name="connsiteY33" fmla="*/ 1235390 h 1291987"/>
                  <a:gd name="connsiteX34" fmla="*/ 887593 w 2063750"/>
                  <a:gd name="connsiteY34" fmla="*/ 1235390 h 1291987"/>
                  <a:gd name="connsiteX35" fmla="*/ 882514 w 2063750"/>
                  <a:gd name="connsiteY35" fmla="*/ 890189 h 1291987"/>
                  <a:gd name="connsiteX36" fmla="*/ 672677 w 2063750"/>
                  <a:gd name="connsiteY36" fmla="*/ 890189 h 1291987"/>
                  <a:gd name="connsiteX37" fmla="*/ 686921 w 2063750"/>
                  <a:gd name="connsiteY37" fmla="*/ 1235390 h 1291987"/>
                  <a:gd name="connsiteX38" fmla="*/ 768141 w 2063750"/>
                  <a:gd name="connsiteY38" fmla="*/ 1235390 h 1291987"/>
                  <a:gd name="connsiteX39" fmla="*/ 758711 w 2063750"/>
                  <a:gd name="connsiteY39" fmla="*/ 890189 h 1291987"/>
                  <a:gd name="connsiteX40" fmla="*/ 549135 w 2063750"/>
                  <a:gd name="connsiteY40" fmla="*/ 890189 h 1291987"/>
                  <a:gd name="connsiteX41" fmla="*/ 566649 w 2063750"/>
                  <a:gd name="connsiteY41" fmla="*/ 1235390 h 1291987"/>
                  <a:gd name="connsiteX42" fmla="*/ 648363 w 2063750"/>
                  <a:gd name="connsiteY42" fmla="*/ 1235390 h 1291987"/>
                  <a:gd name="connsiteX43" fmla="*/ 630848 w 2063750"/>
                  <a:gd name="connsiteY43" fmla="*/ 890189 h 1291987"/>
                  <a:gd name="connsiteX44" fmla="*/ 420950 w 2063750"/>
                  <a:gd name="connsiteY44" fmla="*/ 890189 h 1291987"/>
                  <a:gd name="connsiteX45" fmla="*/ 445495 w 2063750"/>
                  <a:gd name="connsiteY45" fmla="*/ 1235390 h 1291987"/>
                  <a:gd name="connsiteX46" fmla="*/ 528447 w 2063750"/>
                  <a:gd name="connsiteY46" fmla="*/ 1235390 h 1291987"/>
                  <a:gd name="connsiteX47" fmla="*/ 507692 w 2063750"/>
                  <a:gd name="connsiteY47" fmla="*/ 890189 h 1291987"/>
                  <a:gd name="connsiteX48" fmla="*/ 279884 w 2063750"/>
                  <a:gd name="connsiteY48" fmla="*/ 890189 h 1291987"/>
                  <a:gd name="connsiteX49" fmla="*/ 306153 w 2063750"/>
                  <a:gd name="connsiteY49" fmla="*/ 1235390 h 1291987"/>
                  <a:gd name="connsiteX50" fmla="*/ 404067 w 2063750"/>
                  <a:gd name="connsiteY50" fmla="*/ 1235390 h 1291987"/>
                  <a:gd name="connsiteX51" fmla="*/ 376006 w 2063750"/>
                  <a:gd name="connsiteY51" fmla="*/ 890189 h 1291987"/>
                  <a:gd name="connsiteX52" fmla="*/ 166198 w 2063750"/>
                  <a:gd name="connsiteY52" fmla="*/ 890189 h 1291987"/>
                  <a:gd name="connsiteX53" fmla="*/ 215872 w 2063750"/>
                  <a:gd name="connsiteY53" fmla="*/ 1235390 h 1291987"/>
                  <a:gd name="connsiteX54" fmla="*/ 260820 w 2063750"/>
                  <a:gd name="connsiteY54" fmla="*/ 1235390 h 1291987"/>
                  <a:gd name="connsiteX55" fmla="*/ 234552 w 2063750"/>
                  <a:gd name="connsiteY55" fmla="*/ 890189 h 1291987"/>
                  <a:gd name="connsiteX56" fmla="*/ 1861752 w 2063750"/>
                  <a:gd name="connsiteY56" fmla="*/ 462358 h 1291987"/>
                  <a:gd name="connsiteX57" fmla="*/ 1834094 w 2063750"/>
                  <a:gd name="connsiteY57" fmla="*/ 825816 h 1291987"/>
                  <a:gd name="connsiteX58" fmla="*/ 1906814 w 2063750"/>
                  <a:gd name="connsiteY58" fmla="*/ 825816 h 1291987"/>
                  <a:gd name="connsiteX59" fmla="*/ 1959116 w 2063750"/>
                  <a:gd name="connsiteY59" fmla="*/ 462358 h 1291987"/>
                  <a:gd name="connsiteX60" fmla="*/ 1732045 w 2063750"/>
                  <a:gd name="connsiteY60" fmla="*/ 462358 h 1291987"/>
                  <a:gd name="connsiteX61" fmla="*/ 1702500 w 2063750"/>
                  <a:gd name="connsiteY61" fmla="*/ 825816 h 1291987"/>
                  <a:gd name="connsiteX62" fmla="*/ 1788762 w 2063750"/>
                  <a:gd name="connsiteY62" fmla="*/ 825816 h 1291987"/>
                  <a:gd name="connsiteX63" fmla="*/ 1816420 w 2063750"/>
                  <a:gd name="connsiteY63" fmla="*/ 462358 h 1291987"/>
                  <a:gd name="connsiteX64" fmla="*/ 1590996 w 2063750"/>
                  <a:gd name="connsiteY64" fmla="*/ 462358 h 1291987"/>
                  <a:gd name="connsiteX65" fmla="*/ 1569143 w 2063750"/>
                  <a:gd name="connsiteY65" fmla="*/ 825816 h 1291987"/>
                  <a:gd name="connsiteX66" fmla="*/ 1656902 w 2063750"/>
                  <a:gd name="connsiteY66" fmla="*/ 825816 h 1291987"/>
                  <a:gd name="connsiteX67" fmla="*/ 1682746 w 2063750"/>
                  <a:gd name="connsiteY67" fmla="*/ 462358 h 1291987"/>
                  <a:gd name="connsiteX68" fmla="*/ 1458881 w 2063750"/>
                  <a:gd name="connsiteY68" fmla="*/ 462358 h 1291987"/>
                  <a:gd name="connsiteX69" fmla="*/ 1440440 w 2063750"/>
                  <a:gd name="connsiteY69" fmla="*/ 825816 h 1291987"/>
                  <a:gd name="connsiteX70" fmla="*/ 1527096 w 2063750"/>
                  <a:gd name="connsiteY70" fmla="*/ 825816 h 1291987"/>
                  <a:gd name="connsiteX71" fmla="*/ 1545536 w 2063750"/>
                  <a:gd name="connsiteY71" fmla="*/ 462358 h 1291987"/>
                  <a:gd name="connsiteX72" fmla="*/ 1320913 w 2063750"/>
                  <a:gd name="connsiteY72" fmla="*/ 462358 h 1291987"/>
                  <a:gd name="connsiteX73" fmla="*/ 1310984 w 2063750"/>
                  <a:gd name="connsiteY73" fmla="*/ 825816 h 1291987"/>
                  <a:gd name="connsiteX74" fmla="*/ 1398001 w 2063750"/>
                  <a:gd name="connsiteY74" fmla="*/ 825816 h 1291987"/>
                  <a:gd name="connsiteX75" fmla="*/ 1412998 w 2063750"/>
                  <a:gd name="connsiteY75" fmla="*/ 462358 h 1291987"/>
                  <a:gd name="connsiteX76" fmla="*/ 1188950 w 2063750"/>
                  <a:gd name="connsiteY76" fmla="*/ 462358 h 1291987"/>
                  <a:gd name="connsiteX77" fmla="*/ 1183602 w 2063750"/>
                  <a:gd name="connsiteY77" fmla="*/ 825816 h 1291987"/>
                  <a:gd name="connsiteX78" fmla="*/ 1272233 w 2063750"/>
                  <a:gd name="connsiteY78" fmla="*/ 825816 h 1291987"/>
                  <a:gd name="connsiteX79" fmla="*/ 1279016 w 2063750"/>
                  <a:gd name="connsiteY79" fmla="*/ 462358 h 1291987"/>
                  <a:gd name="connsiteX80" fmla="*/ 1056396 w 2063750"/>
                  <a:gd name="connsiteY80" fmla="*/ 462358 h 1291987"/>
                  <a:gd name="connsiteX81" fmla="*/ 1056396 w 2063750"/>
                  <a:gd name="connsiteY81" fmla="*/ 825816 h 1291987"/>
                  <a:gd name="connsiteX82" fmla="*/ 1142905 w 2063750"/>
                  <a:gd name="connsiteY82" fmla="*/ 825816 h 1291987"/>
                  <a:gd name="connsiteX83" fmla="*/ 1144950 w 2063750"/>
                  <a:gd name="connsiteY83" fmla="*/ 462358 h 1291987"/>
                  <a:gd name="connsiteX84" fmla="*/ 920219 w 2063750"/>
                  <a:gd name="connsiteY84" fmla="*/ 462358 h 1291987"/>
                  <a:gd name="connsiteX85" fmla="*/ 922264 w 2063750"/>
                  <a:gd name="connsiteY85" fmla="*/ 825816 h 1291987"/>
                  <a:gd name="connsiteX86" fmla="*/ 1010677 w 2063750"/>
                  <a:gd name="connsiteY86" fmla="*/ 825816 h 1291987"/>
                  <a:gd name="connsiteX87" fmla="*/ 1010677 w 2063750"/>
                  <a:gd name="connsiteY87" fmla="*/ 462358 h 1291987"/>
                  <a:gd name="connsiteX88" fmla="*/ 788921 w 2063750"/>
                  <a:gd name="connsiteY88" fmla="*/ 462358 h 1291987"/>
                  <a:gd name="connsiteX89" fmla="*/ 795705 w 2063750"/>
                  <a:gd name="connsiteY89" fmla="*/ 825816 h 1291987"/>
                  <a:gd name="connsiteX90" fmla="*/ 881567 w 2063750"/>
                  <a:gd name="connsiteY90" fmla="*/ 825816 h 1291987"/>
                  <a:gd name="connsiteX91" fmla="*/ 876219 w 2063750"/>
                  <a:gd name="connsiteY91" fmla="*/ 462358 h 1291987"/>
                  <a:gd name="connsiteX92" fmla="*/ 655024 w 2063750"/>
                  <a:gd name="connsiteY92" fmla="*/ 462358 h 1291987"/>
                  <a:gd name="connsiteX93" fmla="*/ 670021 w 2063750"/>
                  <a:gd name="connsiteY93" fmla="*/ 825816 h 1291987"/>
                  <a:gd name="connsiteX94" fmla="*/ 756953 w 2063750"/>
                  <a:gd name="connsiteY94" fmla="*/ 825816 h 1291987"/>
                  <a:gd name="connsiteX95" fmla="*/ 747024 w 2063750"/>
                  <a:gd name="connsiteY95" fmla="*/ 462358 h 1291987"/>
                  <a:gd name="connsiteX96" fmla="*/ 527430 w 2063750"/>
                  <a:gd name="connsiteY96" fmla="*/ 462358 h 1291987"/>
                  <a:gd name="connsiteX97" fmla="*/ 545869 w 2063750"/>
                  <a:gd name="connsiteY97" fmla="*/ 825816 h 1291987"/>
                  <a:gd name="connsiteX98" fmla="*/ 627582 w 2063750"/>
                  <a:gd name="connsiteY98" fmla="*/ 825816 h 1291987"/>
                  <a:gd name="connsiteX99" fmla="*/ 609141 w 2063750"/>
                  <a:gd name="connsiteY99" fmla="*/ 462358 h 1291987"/>
                  <a:gd name="connsiteX100" fmla="*/ 390529 w 2063750"/>
                  <a:gd name="connsiteY100" fmla="*/ 462358 h 1291987"/>
                  <a:gd name="connsiteX101" fmla="*/ 416372 w 2063750"/>
                  <a:gd name="connsiteY101" fmla="*/ 825816 h 1291987"/>
                  <a:gd name="connsiteX102" fmla="*/ 503822 w 2063750"/>
                  <a:gd name="connsiteY102" fmla="*/ 825816 h 1291987"/>
                  <a:gd name="connsiteX103" fmla="*/ 481969 w 2063750"/>
                  <a:gd name="connsiteY103" fmla="*/ 462358 h 1291987"/>
                  <a:gd name="connsiteX104" fmla="*/ 247329 w 2063750"/>
                  <a:gd name="connsiteY104" fmla="*/ 462358 h 1291987"/>
                  <a:gd name="connsiteX105" fmla="*/ 274986 w 2063750"/>
                  <a:gd name="connsiteY105" fmla="*/ 825816 h 1291987"/>
                  <a:gd name="connsiteX106" fmla="*/ 370774 w 2063750"/>
                  <a:gd name="connsiteY106" fmla="*/ 825816 h 1291987"/>
                  <a:gd name="connsiteX107" fmla="*/ 341229 w 2063750"/>
                  <a:gd name="connsiteY107" fmla="*/ 462358 h 1291987"/>
                  <a:gd name="connsiteX108" fmla="*/ 104632 w 2063750"/>
                  <a:gd name="connsiteY108" fmla="*/ 462358 h 1291987"/>
                  <a:gd name="connsiteX109" fmla="*/ 156934 w 2063750"/>
                  <a:gd name="connsiteY109" fmla="*/ 825816 h 1291987"/>
                  <a:gd name="connsiteX110" fmla="*/ 229653 w 2063750"/>
                  <a:gd name="connsiteY110" fmla="*/ 825816 h 1291987"/>
                  <a:gd name="connsiteX111" fmla="*/ 201996 w 2063750"/>
                  <a:gd name="connsiteY111" fmla="*/ 462358 h 1291987"/>
                  <a:gd name="connsiteX112" fmla="*/ 0 w 2063750"/>
                  <a:gd name="connsiteY112" fmla="*/ 0 h 1291987"/>
                  <a:gd name="connsiteX113" fmla="*/ 38099 w 2063750"/>
                  <a:gd name="connsiteY113" fmla="*/ 0 h 1291987"/>
                  <a:gd name="connsiteX114" fmla="*/ 95940 w 2063750"/>
                  <a:gd name="connsiteY114" fmla="*/ 401953 h 1291987"/>
                  <a:gd name="connsiteX115" fmla="*/ 197399 w 2063750"/>
                  <a:gd name="connsiteY115" fmla="*/ 401953 h 1291987"/>
                  <a:gd name="connsiteX116" fmla="*/ 168635 w 2063750"/>
                  <a:gd name="connsiteY116" fmla="*/ 23944 h 1291987"/>
                  <a:gd name="connsiteX117" fmla="*/ 213967 w 2063750"/>
                  <a:gd name="connsiteY117" fmla="*/ 23944 h 1291987"/>
                  <a:gd name="connsiteX118" fmla="*/ 242732 w 2063750"/>
                  <a:gd name="connsiteY118" fmla="*/ 401953 h 1291987"/>
                  <a:gd name="connsiteX119" fmla="*/ 336319 w 2063750"/>
                  <a:gd name="connsiteY119" fmla="*/ 401953 h 1291987"/>
                  <a:gd name="connsiteX120" fmla="*/ 305592 w 2063750"/>
                  <a:gd name="connsiteY120" fmla="*/ 23946 h 1291987"/>
                  <a:gd name="connsiteX121" fmla="*/ 359355 w 2063750"/>
                  <a:gd name="connsiteY121" fmla="*/ 23946 h 1291987"/>
                  <a:gd name="connsiteX122" fmla="*/ 386233 w 2063750"/>
                  <a:gd name="connsiteY122" fmla="*/ 401953 h 1291987"/>
                  <a:gd name="connsiteX123" fmla="*/ 478337 w 2063750"/>
                  <a:gd name="connsiteY123" fmla="*/ 401953 h 1291987"/>
                  <a:gd name="connsiteX124" fmla="*/ 455610 w 2063750"/>
                  <a:gd name="connsiteY124" fmla="*/ 23946 h 1291987"/>
                  <a:gd name="connsiteX125" fmla="*/ 505187 w 2063750"/>
                  <a:gd name="connsiteY125" fmla="*/ 23946 h 1291987"/>
                  <a:gd name="connsiteX126" fmla="*/ 524365 w 2063750"/>
                  <a:gd name="connsiteY126" fmla="*/ 401953 h 1291987"/>
                  <a:gd name="connsiteX127" fmla="*/ 606076 w 2063750"/>
                  <a:gd name="connsiteY127" fmla="*/ 401953 h 1291987"/>
                  <a:gd name="connsiteX128" fmla="*/ 586897 w 2063750"/>
                  <a:gd name="connsiteY128" fmla="*/ 23945 h 1291987"/>
                  <a:gd name="connsiteX129" fmla="*/ 636934 w 2063750"/>
                  <a:gd name="connsiteY129" fmla="*/ 23945 h 1291987"/>
                  <a:gd name="connsiteX130" fmla="*/ 652531 w 2063750"/>
                  <a:gd name="connsiteY130" fmla="*/ 401953 h 1291987"/>
                  <a:gd name="connsiteX131" fmla="*/ 745374 w 2063750"/>
                  <a:gd name="connsiteY131" fmla="*/ 401953 h 1291987"/>
                  <a:gd name="connsiteX132" fmla="*/ 735048 w 2063750"/>
                  <a:gd name="connsiteY132" fmla="*/ 23946 h 1291987"/>
                  <a:gd name="connsiteX133" fmla="*/ 780739 w 2063750"/>
                  <a:gd name="connsiteY133" fmla="*/ 23946 h 1291987"/>
                  <a:gd name="connsiteX134" fmla="*/ 787794 w 2063750"/>
                  <a:gd name="connsiteY134" fmla="*/ 401953 h 1291987"/>
                  <a:gd name="connsiteX135" fmla="*/ 875330 w 2063750"/>
                  <a:gd name="connsiteY135" fmla="*/ 401953 h 1291987"/>
                  <a:gd name="connsiteX136" fmla="*/ 869769 w 2063750"/>
                  <a:gd name="connsiteY136" fmla="*/ 23947 h 1291987"/>
                  <a:gd name="connsiteX137" fmla="*/ 917753 w 2063750"/>
                  <a:gd name="connsiteY137" fmla="*/ 23947 h 1291987"/>
                  <a:gd name="connsiteX138" fmla="*/ 919880 w 2063750"/>
                  <a:gd name="connsiteY138" fmla="*/ 401953 h 1291987"/>
                  <a:gd name="connsiteX139" fmla="*/ 1010677 w 2063750"/>
                  <a:gd name="connsiteY139" fmla="*/ 401953 h 1291987"/>
                  <a:gd name="connsiteX140" fmla="*/ 1010677 w 2063750"/>
                  <a:gd name="connsiteY140" fmla="*/ 7618 h 1291987"/>
                  <a:gd name="connsiteX141" fmla="*/ 1056396 w 2063750"/>
                  <a:gd name="connsiteY141" fmla="*/ 7618 h 1291987"/>
                  <a:gd name="connsiteX142" fmla="*/ 1056396 w 2063750"/>
                  <a:gd name="connsiteY142" fmla="*/ 401953 h 1291987"/>
                  <a:gd name="connsiteX143" fmla="*/ 1145290 w 2063750"/>
                  <a:gd name="connsiteY143" fmla="*/ 401953 h 1291987"/>
                  <a:gd name="connsiteX144" fmla="*/ 1147416 w 2063750"/>
                  <a:gd name="connsiteY144" fmla="*/ 23947 h 1291987"/>
                  <a:gd name="connsiteX145" fmla="*/ 1195400 w 2063750"/>
                  <a:gd name="connsiteY145" fmla="*/ 23947 h 1291987"/>
                  <a:gd name="connsiteX146" fmla="*/ 1189839 w 2063750"/>
                  <a:gd name="connsiteY146" fmla="*/ 401953 h 1291987"/>
                  <a:gd name="connsiteX147" fmla="*/ 1280144 w 2063750"/>
                  <a:gd name="connsiteY147" fmla="*/ 401953 h 1291987"/>
                  <a:gd name="connsiteX148" fmla="*/ 1287199 w 2063750"/>
                  <a:gd name="connsiteY148" fmla="*/ 23946 h 1291987"/>
                  <a:gd name="connsiteX149" fmla="*/ 1332889 w 2063750"/>
                  <a:gd name="connsiteY149" fmla="*/ 23946 h 1291987"/>
                  <a:gd name="connsiteX150" fmla="*/ 1322563 w 2063750"/>
                  <a:gd name="connsiteY150" fmla="*/ 401953 h 1291987"/>
                  <a:gd name="connsiteX151" fmla="*/ 1415491 w 2063750"/>
                  <a:gd name="connsiteY151" fmla="*/ 401953 h 1291987"/>
                  <a:gd name="connsiteX152" fmla="*/ 1431088 w 2063750"/>
                  <a:gd name="connsiteY152" fmla="*/ 23945 h 1291987"/>
                  <a:gd name="connsiteX153" fmla="*/ 1481125 w 2063750"/>
                  <a:gd name="connsiteY153" fmla="*/ 23945 h 1291987"/>
                  <a:gd name="connsiteX154" fmla="*/ 1461946 w 2063750"/>
                  <a:gd name="connsiteY154" fmla="*/ 401953 h 1291987"/>
                  <a:gd name="connsiteX155" fmla="*/ 1548601 w 2063750"/>
                  <a:gd name="connsiteY155" fmla="*/ 401953 h 1291987"/>
                  <a:gd name="connsiteX156" fmla="*/ 1567779 w 2063750"/>
                  <a:gd name="connsiteY156" fmla="*/ 23946 h 1291987"/>
                  <a:gd name="connsiteX157" fmla="*/ 1617355 w 2063750"/>
                  <a:gd name="connsiteY157" fmla="*/ 23946 h 1291987"/>
                  <a:gd name="connsiteX158" fmla="*/ 1594628 w 2063750"/>
                  <a:gd name="connsiteY158" fmla="*/ 401953 h 1291987"/>
                  <a:gd name="connsiteX159" fmla="*/ 1687041 w 2063750"/>
                  <a:gd name="connsiteY159" fmla="*/ 401953 h 1291987"/>
                  <a:gd name="connsiteX160" fmla="*/ 1713919 w 2063750"/>
                  <a:gd name="connsiteY160" fmla="*/ 23946 h 1291987"/>
                  <a:gd name="connsiteX161" fmla="*/ 1767682 w 2063750"/>
                  <a:gd name="connsiteY161" fmla="*/ 23946 h 1291987"/>
                  <a:gd name="connsiteX162" fmla="*/ 1736955 w 2063750"/>
                  <a:gd name="connsiteY162" fmla="*/ 401953 h 1291987"/>
                  <a:gd name="connsiteX163" fmla="*/ 1821016 w 2063750"/>
                  <a:gd name="connsiteY163" fmla="*/ 401953 h 1291987"/>
                  <a:gd name="connsiteX164" fmla="*/ 1849781 w 2063750"/>
                  <a:gd name="connsiteY164" fmla="*/ 23945 h 1291987"/>
                  <a:gd name="connsiteX165" fmla="*/ 1895113 w 2063750"/>
                  <a:gd name="connsiteY165" fmla="*/ 23945 h 1291987"/>
                  <a:gd name="connsiteX166" fmla="*/ 1866348 w 2063750"/>
                  <a:gd name="connsiteY166" fmla="*/ 401953 h 1291987"/>
                  <a:gd name="connsiteX167" fmla="*/ 1967808 w 2063750"/>
                  <a:gd name="connsiteY167" fmla="*/ 401953 h 1291987"/>
                  <a:gd name="connsiteX168" fmla="*/ 2025649 w 2063750"/>
                  <a:gd name="connsiteY168" fmla="*/ 0 h 1291987"/>
                  <a:gd name="connsiteX169" fmla="*/ 2063750 w 2063750"/>
                  <a:gd name="connsiteY169" fmla="*/ 0 h 1291987"/>
                  <a:gd name="connsiteX170" fmla="*/ 1885331 w 2063750"/>
                  <a:gd name="connsiteY170" fmla="*/ 1239878 h 1291987"/>
                  <a:gd name="connsiteX171" fmla="*/ 1886347 w 2063750"/>
                  <a:gd name="connsiteY171" fmla="*/ 1240894 h 1291987"/>
                  <a:gd name="connsiteX172" fmla="*/ 1886347 w 2063750"/>
                  <a:gd name="connsiteY172" fmla="*/ 1262678 h 1291987"/>
                  <a:gd name="connsiteX173" fmla="*/ 1857038 w 2063750"/>
                  <a:gd name="connsiteY173" fmla="*/ 1291987 h 1291987"/>
                  <a:gd name="connsiteX174" fmla="*/ 206710 w 2063750"/>
                  <a:gd name="connsiteY174" fmla="*/ 1291987 h 1291987"/>
                  <a:gd name="connsiteX175" fmla="*/ 177401 w 2063750"/>
                  <a:gd name="connsiteY175" fmla="*/ 1262678 h 1291987"/>
                  <a:gd name="connsiteX176" fmla="*/ 177401 w 2063750"/>
                  <a:gd name="connsiteY176" fmla="*/ 1240894 h 1291987"/>
                  <a:gd name="connsiteX177" fmla="*/ 178419 w 2063750"/>
                  <a:gd name="connsiteY177" fmla="*/ 1239877 h 1291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</a:cxnLst>
                <a:rect l="l" t="t" r="r" b="b"/>
                <a:pathLst>
                  <a:path w="2063750" h="1291987">
                    <a:moveTo>
                      <a:pt x="1829196" y="890189"/>
                    </a:moveTo>
                    <a:lnTo>
                      <a:pt x="1802927" y="1235390"/>
                    </a:lnTo>
                    <a:lnTo>
                      <a:pt x="1847876" y="1235390"/>
                    </a:lnTo>
                    <a:lnTo>
                      <a:pt x="1897551" y="890189"/>
                    </a:lnTo>
                    <a:close/>
                    <a:moveTo>
                      <a:pt x="1697268" y="890189"/>
                    </a:moveTo>
                    <a:lnTo>
                      <a:pt x="1669207" y="1235390"/>
                    </a:lnTo>
                    <a:lnTo>
                      <a:pt x="1757595" y="1235390"/>
                    </a:lnTo>
                    <a:lnTo>
                      <a:pt x="1783864" y="890189"/>
                    </a:lnTo>
                    <a:close/>
                    <a:moveTo>
                      <a:pt x="1565273" y="890189"/>
                    </a:moveTo>
                    <a:lnTo>
                      <a:pt x="1544518" y="1235390"/>
                    </a:lnTo>
                    <a:lnTo>
                      <a:pt x="1627779" y="1235390"/>
                    </a:lnTo>
                    <a:lnTo>
                      <a:pt x="1652325" y="890189"/>
                    </a:lnTo>
                    <a:close/>
                    <a:moveTo>
                      <a:pt x="1437174" y="890189"/>
                    </a:moveTo>
                    <a:lnTo>
                      <a:pt x="1419659" y="1235390"/>
                    </a:lnTo>
                    <a:lnTo>
                      <a:pt x="1506316" y="1235390"/>
                    </a:lnTo>
                    <a:lnTo>
                      <a:pt x="1523830" y="890189"/>
                    </a:lnTo>
                    <a:close/>
                    <a:moveTo>
                      <a:pt x="1309226" y="890189"/>
                    </a:moveTo>
                    <a:lnTo>
                      <a:pt x="1299796" y="1235390"/>
                    </a:lnTo>
                    <a:lnTo>
                      <a:pt x="1381101" y="1235390"/>
                    </a:lnTo>
                    <a:lnTo>
                      <a:pt x="1395345" y="890189"/>
                    </a:lnTo>
                    <a:close/>
                    <a:moveTo>
                      <a:pt x="1182655" y="890189"/>
                    </a:moveTo>
                    <a:lnTo>
                      <a:pt x="1177576" y="1235390"/>
                    </a:lnTo>
                    <a:lnTo>
                      <a:pt x="1264588" y="1235390"/>
                    </a:lnTo>
                    <a:lnTo>
                      <a:pt x="1271031" y="890189"/>
                    </a:lnTo>
                    <a:close/>
                    <a:moveTo>
                      <a:pt x="1056396" y="890189"/>
                    </a:moveTo>
                    <a:lnTo>
                      <a:pt x="1056396" y="1235390"/>
                    </a:lnTo>
                    <a:lnTo>
                      <a:pt x="1140601" y="1235390"/>
                    </a:lnTo>
                    <a:lnTo>
                      <a:pt x="1142543" y="890189"/>
                    </a:lnTo>
                    <a:close/>
                    <a:moveTo>
                      <a:pt x="922626" y="890189"/>
                    </a:moveTo>
                    <a:lnTo>
                      <a:pt x="924568" y="1235390"/>
                    </a:lnTo>
                    <a:lnTo>
                      <a:pt x="1010677" y="1235390"/>
                    </a:lnTo>
                    <a:lnTo>
                      <a:pt x="1010677" y="890189"/>
                    </a:lnTo>
                    <a:close/>
                    <a:moveTo>
                      <a:pt x="796906" y="890189"/>
                    </a:moveTo>
                    <a:lnTo>
                      <a:pt x="803349" y="1235390"/>
                    </a:lnTo>
                    <a:lnTo>
                      <a:pt x="887593" y="1235390"/>
                    </a:lnTo>
                    <a:lnTo>
                      <a:pt x="882514" y="890189"/>
                    </a:lnTo>
                    <a:close/>
                    <a:moveTo>
                      <a:pt x="672677" y="890189"/>
                    </a:moveTo>
                    <a:lnTo>
                      <a:pt x="686921" y="1235390"/>
                    </a:lnTo>
                    <a:lnTo>
                      <a:pt x="768141" y="1235390"/>
                    </a:lnTo>
                    <a:lnTo>
                      <a:pt x="758711" y="890189"/>
                    </a:lnTo>
                    <a:close/>
                    <a:moveTo>
                      <a:pt x="549135" y="890189"/>
                    </a:moveTo>
                    <a:lnTo>
                      <a:pt x="566649" y="1235390"/>
                    </a:lnTo>
                    <a:lnTo>
                      <a:pt x="648363" y="1235390"/>
                    </a:lnTo>
                    <a:lnTo>
                      <a:pt x="630848" y="890189"/>
                    </a:lnTo>
                    <a:close/>
                    <a:moveTo>
                      <a:pt x="420950" y="890189"/>
                    </a:moveTo>
                    <a:lnTo>
                      <a:pt x="445495" y="1235390"/>
                    </a:lnTo>
                    <a:lnTo>
                      <a:pt x="528447" y="1235390"/>
                    </a:lnTo>
                    <a:lnTo>
                      <a:pt x="507692" y="890189"/>
                    </a:lnTo>
                    <a:close/>
                    <a:moveTo>
                      <a:pt x="279884" y="890189"/>
                    </a:moveTo>
                    <a:lnTo>
                      <a:pt x="306153" y="1235390"/>
                    </a:lnTo>
                    <a:lnTo>
                      <a:pt x="404067" y="1235390"/>
                    </a:lnTo>
                    <a:lnTo>
                      <a:pt x="376006" y="890189"/>
                    </a:lnTo>
                    <a:close/>
                    <a:moveTo>
                      <a:pt x="166198" y="890189"/>
                    </a:moveTo>
                    <a:lnTo>
                      <a:pt x="215872" y="1235390"/>
                    </a:lnTo>
                    <a:lnTo>
                      <a:pt x="260820" y="1235390"/>
                    </a:lnTo>
                    <a:lnTo>
                      <a:pt x="234552" y="890189"/>
                    </a:lnTo>
                    <a:close/>
                    <a:moveTo>
                      <a:pt x="1861752" y="462358"/>
                    </a:moveTo>
                    <a:lnTo>
                      <a:pt x="1834094" y="825816"/>
                    </a:lnTo>
                    <a:lnTo>
                      <a:pt x="1906814" y="825816"/>
                    </a:lnTo>
                    <a:lnTo>
                      <a:pt x="1959116" y="462358"/>
                    </a:lnTo>
                    <a:close/>
                    <a:moveTo>
                      <a:pt x="1732045" y="462358"/>
                    </a:moveTo>
                    <a:lnTo>
                      <a:pt x="1702500" y="825816"/>
                    </a:lnTo>
                    <a:lnTo>
                      <a:pt x="1788762" y="825816"/>
                    </a:lnTo>
                    <a:lnTo>
                      <a:pt x="1816420" y="462358"/>
                    </a:lnTo>
                    <a:close/>
                    <a:moveTo>
                      <a:pt x="1590996" y="462358"/>
                    </a:moveTo>
                    <a:lnTo>
                      <a:pt x="1569143" y="825816"/>
                    </a:lnTo>
                    <a:lnTo>
                      <a:pt x="1656902" y="825816"/>
                    </a:lnTo>
                    <a:lnTo>
                      <a:pt x="1682746" y="462358"/>
                    </a:lnTo>
                    <a:close/>
                    <a:moveTo>
                      <a:pt x="1458881" y="462358"/>
                    </a:moveTo>
                    <a:lnTo>
                      <a:pt x="1440440" y="825816"/>
                    </a:lnTo>
                    <a:lnTo>
                      <a:pt x="1527096" y="825816"/>
                    </a:lnTo>
                    <a:lnTo>
                      <a:pt x="1545536" y="462358"/>
                    </a:lnTo>
                    <a:close/>
                    <a:moveTo>
                      <a:pt x="1320913" y="462358"/>
                    </a:moveTo>
                    <a:lnTo>
                      <a:pt x="1310984" y="825816"/>
                    </a:lnTo>
                    <a:lnTo>
                      <a:pt x="1398001" y="825816"/>
                    </a:lnTo>
                    <a:lnTo>
                      <a:pt x="1412998" y="462358"/>
                    </a:lnTo>
                    <a:close/>
                    <a:moveTo>
                      <a:pt x="1188950" y="462358"/>
                    </a:moveTo>
                    <a:lnTo>
                      <a:pt x="1183602" y="825816"/>
                    </a:lnTo>
                    <a:lnTo>
                      <a:pt x="1272233" y="825816"/>
                    </a:lnTo>
                    <a:lnTo>
                      <a:pt x="1279016" y="462358"/>
                    </a:lnTo>
                    <a:close/>
                    <a:moveTo>
                      <a:pt x="1056396" y="462358"/>
                    </a:moveTo>
                    <a:lnTo>
                      <a:pt x="1056396" y="825816"/>
                    </a:lnTo>
                    <a:lnTo>
                      <a:pt x="1142905" y="825816"/>
                    </a:lnTo>
                    <a:lnTo>
                      <a:pt x="1144950" y="462358"/>
                    </a:lnTo>
                    <a:close/>
                    <a:moveTo>
                      <a:pt x="920219" y="462358"/>
                    </a:moveTo>
                    <a:lnTo>
                      <a:pt x="922264" y="825816"/>
                    </a:lnTo>
                    <a:lnTo>
                      <a:pt x="1010677" y="825816"/>
                    </a:lnTo>
                    <a:lnTo>
                      <a:pt x="1010677" y="462358"/>
                    </a:lnTo>
                    <a:close/>
                    <a:moveTo>
                      <a:pt x="788921" y="462358"/>
                    </a:moveTo>
                    <a:lnTo>
                      <a:pt x="795705" y="825816"/>
                    </a:lnTo>
                    <a:lnTo>
                      <a:pt x="881567" y="825816"/>
                    </a:lnTo>
                    <a:lnTo>
                      <a:pt x="876219" y="462358"/>
                    </a:lnTo>
                    <a:close/>
                    <a:moveTo>
                      <a:pt x="655024" y="462358"/>
                    </a:moveTo>
                    <a:lnTo>
                      <a:pt x="670021" y="825816"/>
                    </a:lnTo>
                    <a:lnTo>
                      <a:pt x="756953" y="825816"/>
                    </a:lnTo>
                    <a:lnTo>
                      <a:pt x="747024" y="462358"/>
                    </a:lnTo>
                    <a:close/>
                    <a:moveTo>
                      <a:pt x="527430" y="462358"/>
                    </a:moveTo>
                    <a:lnTo>
                      <a:pt x="545869" y="825816"/>
                    </a:lnTo>
                    <a:lnTo>
                      <a:pt x="627582" y="825816"/>
                    </a:lnTo>
                    <a:lnTo>
                      <a:pt x="609141" y="462358"/>
                    </a:lnTo>
                    <a:close/>
                    <a:moveTo>
                      <a:pt x="390529" y="462358"/>
                    </a:moveTo>
                    <a:lnTo>
                      <a:pt x="416372" y="825816"/>
                    </a:lnTo>
                    <a:lnTo>
                      <a:pt x="503822" y="825816"/>
                    </a:lnTo>
                    <a:lnTo>
                      <a:pt x="481969" y="462358"/>
                    </a:lnTo>
                    <a:close/>
                    <a:moveTo>
                      <a:pt x="247329" y="462358"/>
                    </a:moveTo>
                    <a:lnTo>
                      <a:pt x="274986" y="825816"/>
                    </a:lnTo>
                    <a:lnTo>
                      <a:pt x="370774" y="825816"/>
                    </a:lnTo>
                    <a:lnTo>
                      <a:pt x="341229" y="462358"/>
                    </a:lnTo>
                    <a:close/>
                    <a:moveTo>
                      <a:pt x="104632" y="462358"/>
                    </a:moveTo>
                    <a:lnTo>
                      <a:pt x="156934" y="825816"/>
                    </a:lnTo>
                    <a:lnTo>
                      <a:pt x="229653" y="825816"/>
                    </a:lnTo>
                    <a:lnTo>
                      <a:pt x="201996" y="462358"/>
                    </a:lnTo>
                    <a:close/>
                    <a:moveTo>
                      <a:pt x="0" y="0"/>
                    </a:moveTo>
                    <a:lnTo>
                      <a:pt x="38099" y="0"/>
                    </a:lnTo>
                    <a:lnTo>
                      <a:pt x="95940" y="401953"/>
                    </a:lnTo>
                    <a:lnTo>
                      <a:pt x="197399" y="401953"/>
                    </a:lnTo>
                    <a:lnTo>
                      <a:pt x="168635" y="23944"/>
                    </a:lnTo>
                    <a:lnTo>
                      <a:pt x="213967" y="23944"/>
                    </a:lnTo>
                    <a:lnTo>
                      <a:pt x="242732" y="401953"/>
                    </a:lnTo>
                    <a:lnTo>
                      <a:pt x="336319" y="401953"/>
                    </a:lnTo>
                    <a:lnTo>
                      <a:pt x="305592" y="23946"/>
                    </a:lnTo>
                    <a:lnTo>
                      <a:pt x="359355" y="23946"/>
                    </a:lnTo>
                    <a:lnTo>
                      <a:pt x="386233" y="401953"/>
                    </a:lnTo>
                    <a:lnTo>
                      <a:pt x="478337" y="401953"/>
                    </a:lnTo>
                    <a:lnTo>
                      <a:pt x="455610" y="23946"/>
                    </a:lnTo>
                    <a:lnTo>
                      <a:pt x="505187" y="23946"/>
                    </a:lnTo>
                    <a:lnTo>
                      <a:pt x="524365" y="401953"/>
                    </a:lnTo>
                    <a:lnTo>
                      <a:pt x="606076" y="401953"/>
                    </a:lnTo>
                    <a:lnTo>
                      <a:pt x="586897" y="23945"/>
                    </a:lnTo>
                    <a:lnTo>
                      <a:pt x="636934" y="23945"/>
                    </a:lnTo>
                    <a:lnTo>
                      <a:pt x="652531" y="401953"/>
                    </a:lnTo>
                    <a:lnTo>
                      <a:pt x="745374" y="401953"/>
                    </a:lnTo>
                    <a:lnTo>
                      <a:pt x="735048" y="23946"/>
                    </a:lnTo>
                    <a:lnTo>
                      <a:pt x="780739" y="23946"/>
                    </a:lnTo>
                    <a:lnTo>
                      <a:pt x="787794" y="401953"/>
                    </a:lnTo>
                    <a:lnTo>
                      <a:pt x="875330" y="401953"/>
                    </a:lnTo>
                    <a:lnTo>
                      <a:pt x="869769" y="23947"/>
                    </a:lnTo>
                    <a:lnTo>
                      <a:pt x="917753" y="23947"/>
                    </a:lnTo>
                    <a:lnTo>
                      <a:pt x="919880" y="401953"/>
                    </a:lnTo>
                    <a:lnTo>
                      <a:pt x="1010677" y="401953"/>
                    </a:lnTo>
                    <a:lnTo>
                      <a:pt x="1010677" y="7618"/>
                    </a:lnTo>
                    <a:lnTo>
                      <a:pt x="1056396" y="7618"/>
                    </a:lnTo>
                    <a:lnTo>
                      <a:pt x="1056396" y="401953"/>
                    </a:lnTo>
                    <a:lnTo>
                      <a:pt x="1145290" y="401953"/>
                    </a:lnTo>
                    <a:lnTo>
                      <a:pt x="1147416" y="23947"/>
                    </a:lnTo>
                    <a:lnTo>
                      <a:pt x="1195400" y="23947"/>
                    </a:lnTo>
                    <a:lnTo>
                      <a:pt x="1189839" y="401953"/>
                    </a:lnTo>
                    <a:lnTo>
                      <a:pt x="1280144" y="401953"/>
                    </a:lnTo>
                    <a:lnTo>
                      <a:pt x="1287199" y="23946"/>
                    </a:lnTo>
                    <a:lnTo>
                      <a:pt x="1332889" y="23946"/>
                    </a:lnTo>
                    <a:lnTo>
                      <a:pt x="1322563" y="401953"/>
                    </a:lnTo>
                    <a:lnTo>
                      <a:pt x="1415491" y="401953"/>
                    </a:lnTo>
                    <a:lnTo>
                      <a:pt x="1431088" y="23945"/>
                    </a:lnTo>
                    <a:lnTo>
                      <a:pt x="1481125" y="23945"/>
                    </a:lnTo>
                    <a:lnTo>
                      <a:pt x="1461946" y="401953"/>
                    </a:lnTo>
                    <a:lnTo>
                      <a:pt x="1548601" y="401953"/>
                    </a:lnTo>
                    <a:lnTo>
                      <a:pt x="1567779" y="23946"/>
                    </a:lnTo>
                    <a:lnTo>
                      <a:pt x="1617355" y="23946"/>
                    </a:lnTo>
                    <a:lnTo>
                      <a:pt x="1594628" y="401953"/>
                    </a:lnTo>
                    <a:lnTo>
                      <a:pt x="1687041" y="401953"/>
                    </a:lnTo>
                    <a:lnTo>
                      <a:pt x="1713919" y="23946"/>
                    </a:lnTo>
                    <a:lnTo>
                      <a:pt x="1767682" y="23946"/>
                    </a:lnTo>
                    <a:lnTo>
                      <a:pt x="1736955" y="401953"/>
                    </a:lnTo>
                    <a:lnTo>
                      <a:pt x="1821016" y="401953"/>
                    </a:lnTo>
                    <a:lnTo>
                      <a:pt x="1849781" y="23945"/>
                    </a:lnTo>
                    <a:lnTo>
                      <a:pt x="1895113" y="23945"/>
                    </a:lnTo>
                    <a:lnTo>
                      <a:pt x="1866348" y="401953"/>
                    </a:lnTo>
                    <a:lnTo>
                      <a:pt x="1967808" y="401953"/>
                    </a:lnTo>
                    <a:lnTo>
                      <a:pt x="2025649" y="0"/>
                    </a:lnTo>
                    <a:lnTo>
                      <a:pt x="2063750" y="0"/>
                    </a:lnTo>
                    <a:lnTo>
                      <a:pt x="1885331" y="1239878"/>
                    </a:lnTo>
                    <a:lnTo>
                      <a:pt x="1886347" y="1240894"/>
                    </a:lnTo>
                    <a:lnTo>
                      <a:pt x="1886347" y="1262678"/>
                    </a:lnTo>
                    <a:cubicBezTo>
                      <a:pt x="1886347" y="1278865"/>
                      <a:pt x="1873225" y="1291987"/>
                      <a:pt x="1857038" y="1291987"/>
                    </a:cubicBezTo>
                    <a:lnTo>
                      <a:pt x="206710" y="1291987"/>
                    </a:lnTo>
                    <a:cubicBezTo>
                      <a:pt x="190523" y="1291987"/>
                      <a:pt x="177401" y="1278865"/>
                      <a:pt x="177401" y="1262678"/>
                    </a:cubicBezTo>
                    <a:lnTo>
                      <a:pt x="177401" y="1240894"/>
                    </a:lnTo>
                    <a:lnTo>
                      <a:pt x="178419" y="123987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9" name="グループ化 528">
                <a:extLst>
                  <a:ext uri="{FF2B5EF4-FFF2-40B4-BE49-F238E27FC236}">
                    <a16:creationId xmlns:a16="http://schemas.microsoft.com/office/drawing/2014/main" id="{668A2FEE-BDCF-428E-80E2-64423D60D3CC}"/>
                  </a:ext>
                </a:extLst>
              </p:cNvPr>
              <p:cNvGrpSpPr/>
              <p:nvPr/>
            </p:nvGrpSpPr>
            <p:grpSpPr>
              <a:xfrm>
                <a:off x="4077492" y="1852160"/>
                <a:ext cx="2196309" cy="164682"/>
                <a:chOff x="4077492" y="1852160"/>
                <a:chExt cx="2196309" cy="164682"/>
              </a:xfrm>
              <a:grpFill/>
            </p:grpSpPr>
            <p:grpSp>
              <p:nvGrpSpPr>
                <p:cNvPr id="530" name="グループ化 529">
                  <a:extLst>
                    <a:ext uri="{FF2B5EF4-FFF2-40B4-BE49-F238E27FC236}">
                      <a16:creationId xmlns:a16="http://schemas.microsoft.com/office/drawing/2014/main" id="{575BBF2B-C684-4527-B083-9C6FC1E97CA6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535" name="フリーフォーム: 図形 534">
                    <a:extLst>
                      <a:ext uri="{FF2B5EF4-FFF2-40B4-BE49-F238E27FC236}">
                        <a16:creationId xmlns:a16="http://schemas.microsoft.com/office/drawing/2014/main" id="{F1426D5B-2B91-4147-93B6-BBF075B76D51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6" name="四角形: 角を丸くする 535">
                    <a:extLst>
                      <a:ext uri="{FF2B5EF4-FFF2-40B4-BE49-F238E27FC236}">
                        <a16:creationId xmlns:a16="http://schemas.microsoft.com/office/drawing/2014/main" id="{6DE97D36-3887-463C-BA57-C108C10D3142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1" name="グループ化 530">
                  <a:extLst>
                    <a:ext uri="{FF2B5EF4-FFF2-40B4-BE49-F238E27FC236}">
                      <a16:creationId xmlns:a16="http://schemas.microsoft.com/office/drawing/2014/main" id="{B8126BDD-6332-4DA1-9182-1C3362D468D5}"/>
                    </a:ext>
                  </a:extLst>
                </p:cNvPr>
                <p:cNvGrpSpPr/>
                <p:nvPr/>
              </p:nvGrpSpPr>
              <p:grpSpPr>
                <a:xfrm flipH="1">
                  <a:off x="5425281" y="1852160"/>
                  <a:ext cx="848520" cy="129518"/>
                  <a:chOff x="4184649" y="1852160"/>
                  <a:chExt cx="848520" cy="129518"/>
                </a:xfrm>
                <a:grpFill/>
              </p:grpSpPr>
              <p:sp>
                <p:nvSpPr>
                  <p:cNvPr id="533" name="フリーフォーム: 図形 532">
                    <a:extLst>
                      <a:ext uri="{FF2B5EF4-FFF2-40B4-BE49-F238E27FC236}">
                        <a16:creationId xmlns:a16="http://schemas.microsoft.com/office/drawing/2014/main" id="{D2043A78-0C6D-4A80-9FE0-DDE482BCECDF}"/>
                      </a:ext>
                    </a:extLst>
                  </p:cNvPr>
                  <p:cNvSpPr/>
                  <p:nvPr/>
                </p:nvSpPr>
                <p:spPr>
                  <a:xfrm>
                    <a:off x="4897439" y="1852160"/>
                    <a:ext cx="135730" cy="129518"/>
                  </a:xfrm>
                  <a:custGeom>
                    <a:avLst/>
                    <a:gdLst>
                      <a:gd name="connsiteX0" fmla="*/ 364332 w 735808"/>
                      <a:gd name="connsiteY0" fmla="*/ 59661 h 702131"/>
                      <a:gd name="connsiteX1" fmla="*/ 180976 w 735808"/>
                      <a:gd name="connsiteY1" fmla="*/ 243017 h 702131"/>
                      <a:gd name="connsiteX2" fmla="*/ 364332 w 735808"/>
                      <a:gd name="connsiteY2" fmla="*/ 426373 h 702131"/>
                      <a:gd name="connsiteX3" fmla="*/ 547688 w 735808"/>
                      <a:gd name="connsiteY3" fmla="*/ 243017 h 702131"/>
                      <a:gd name="connsiteX4" fmla="*/ 364332 w 735808"/>
                      <a:gd name="connsiteY4" fmla="*/ 59661 h 702131"/>
                      <a:gd name="connsiteX5" fmla="*/ 367904 w 735808"/>
                      <a:gd name="connsiteY5" fmla="*/ 0 h 702131"/>
                      <a:gd name="connsiteX6" fmla="*/ 597692 w 735808"/>
                      <a:gd name="connsiteY6" fmla="*/ 141645 h 702131"/>
                      <a:gd name="connsiteX7" fmla="*/ 735808 w 735808"/>
                      <a:gd name="connsiteY7" fmla="*/ 702131 h 702131"/>
                      <a:gd name="connsiteX8" fmla="*/ 0 w 735808"/>
                      <a:gd name="connsiteY8" fmla="*/ 702131 h 702131"/>
                      <a:gd name="connsiteX9" fmla="*/ 138117 w 735808"/>
                      <a:gd name="connsiteY9" fmla="*/ 141645 h 702131"/>
                      <a:gd name="connsiteX10" fmla="*/ 367904 w 735808"/>
                      <a:gd name="connsiteY10" fmla="*/ 0 h 70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808" h="702131">
                        <a:moveTo>
                          <a:pt x="364332" y="59661"/>
                        </a:moveTo>
                        <a:cubicBezTo>
                          <a:pt x="263067" y="59661"/>
                          <a:pt x="180976" y="141752"/>
                          <a:pt x="180976" y="243017"/>
                        </a:cubicBezTo>
                        <a:cubicBezTo>
                          <a:pt x="180976" y="344282"/>
                          <a:pt x="263067" y="426373"/>
                          <a:pt x="364332" y="426373"/>
                        </a:cubicBezTo>
                        <a:cubicBezTo>
                          <a:pt x="465597" y="426373"/>
                          <a:pt x="547688" y="344282"/>
                          <a:pt x="547688" y="243017"/>
                        </a:cubicBezTo>
                        <a:cubicBezTo>
                          <a:pt x="547688" y="141752"/>
                          <a:pt x="465597" y="59661"/>
                          <a:pt x="364332" y="59661"/>
                        </a:cubicBezTo>
                        <a:close/>
                        <a:moveTo>
                          <a:pt x="367904" y="0"/>
                        </a:moveTo>
                        <a:cubicBezTo>
                          <a:pt x="481252" y="0"/>
                          <a:pt x="575821" y="60808"/>
                          <a:pt x="597692" y="141645"/>
                        </a:cubicBezTo>
                        <a:lnTo>
                          <a:pt x="735808" y="702131"/>
                        </a:lnTo>
                        <a:lnTo>
                          <a:pt x="0" y="702131"/>
                        </a:lnTo>
                        <a:lnTo>
                          <a:pt x="138117" y="141645"/>
                        </a:lnTo>
                        <a:cubicBezTo>
                          <a:pt x="159988" y="60808"/>
                          <a:pt x="254557" y="0"/>
                          <a:pt x="36790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4" name="四角形: 角を丸くする 533">
                    <a:extLst>
                      <a:ext uri="{FF2B5EF4-FFF2-40B4-BE49-F238E27FC236}">
                        <a16:creationId xmlns:a16="http://schemas.microsoft.com/office/drawing/2014/main" id="{9D0B885D-E977-4A99-BD26-D8CD51213E59}"/>
                      </a:ext>
                    </a:extLst>
                  </p:cNvPr>
                  <p:cNvSpPr/>
                  <p:nvPr/>
                </p:nvSpPr>
                <p:spPr>
                  <a:xfrm>
                    <a:off x="4184649" y="1875078"/>
                    <a:ext cx="80407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32" name="四角形: 角を丸くする 531">
                  <a:extLst>
                    <a:ext uri="{FF2B5EF4-FFF2-40B4-BE49-F238E27FC236}">
                      <a16:creationId xmlns:a16="http://schemas.microsoft.com/office/drawing/2014/main" id="{B61BD7FD-07BA-4687-9DBE-F9EEF69F274D}"/>
                    </a:ext>
                  </a:extLst>
                </p:cNvPr>
                <p:cNvSpPr/>
                <p:nvPr/>
              </p:nvSpPr>
              <p:spPr>
                <a:xfrm>
                  <a:off x="4102100" y="1946514"/>
                  <a:ext cx="2152650" cy="7032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3754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pptxe05_買い物カゴのイラスト</dc:title>
  <dc:subject>pptxe05_買い物カゴのイラスト</dc:subject>
  <dc:creator>でじけろお</dc:creator>
  <cp:revision>1</cp:revision>
  <dcterms:created xsi:type="dcterms:W3CDTF">2018-05-20T00:31:01Z</dcterms:created>
  <dcterms:modified xsi:type="dcterms:W3CDTF">2020-06-14T07:36:09Z</dcterms:modified>
  <cp:version>1</cp:version>
</cp:coreProperties>
</file>