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1" r:id="rId2"/>
    <p:sldId id="4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9882542-5334-41CA-A54B-B16AB61D87C0}"/>
              </a:ext>
            </a:extLst>
          </p:cNvPr>
          <p:cNvGrpSpPr/>
          <p:nvPr/>
        </p:nvGrpSpPr>
        <p:grpSpPr>
          <a:xfrm>
            <a:off x="890072" y="1493883"/>
            <a:ext cx="2346520" cy="1518724"/>
            <a:chOff x="890072" y="1493883"/>
            <a:chExt cx="2346520" cy="1518724"/>
          </a:xfrm>
        </p:grpSpPr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E25A0027-AD52-4DDA-8B04-E3B74B7C0F43}"/>
                </a:ext>
              </a:extLst>
            </p:cNvPr>
            <p:cNvSpPr/>
            <p:nvPr/>
          </p:nvSpPr>
          <p:spPr>
            <a:xfrm>
              <a:off x="963852" y="1632259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9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2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9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8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1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4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2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8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0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6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5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7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9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2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9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8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1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4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2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8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0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6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5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7" y="1380348"/>
                  </a:lnTo>
                  <a:cubicBezTo>
                    <a:pt x="203553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FF66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89" name="グループ化 1388">
              <a:extLst>
                <a:ext uri="{FF2B5EF4-FFF2-40B4-BE49-F238E27FC236}">
                  <a16:creationId xmlns:a16="http://schemas.microsoft.com/office/drawing/2014/main" id="{759209DB-845C-4321-A6AD-CD42F97D4DDF}"/>
                </a:ext>
              </a:extLst>
            </p:cNvPr>
            <p:cNvGrpSpPr/>
            <p:nvPr/>
          </p:nvGrpSpPr>
          <p:grpSpPr>
            <a:xfrm>
              <a:off x="890072" y="1493883"/>
              <a:ext cx="2346520" cy="175945"/>
              <a:chOff x="4077492" y="1852160"/>
              <a:chExt cx="2196309" cy="164682"/>
            </a:xfrm>
            <a:solidFill>
              <a:srgbClr val="FF66CC"/>
            </a:solidFill>
          </p:grpSpPr>
          <p:grpSp>
            <p:nvGrpSpPr>
              <p:cNvPr id="1390" name="グループ化 1389">
                <a:extLst>
                  <a:ext uri="{FF2B5EF4-FFF2-40B4-BE49-F238E27FC236}">
                    <a16:creationId xmlns:a16="http://schemas.microsoft.com/office/drawing/2014/main" id="{10D0E109-98A4-4C55-A16F-79FEBAC55806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1395" name="フリーフォーム: 図形 1394">
                  <a:extLst>
                    <a:ext uri="{FF2B5EF4-FFF2-40B4-BE49-F238E27FC236}">
                      <a16:creationId xmlns:a16="http://schemas.microsoft.com/office/drawing/2014/main" id="{5D63DCBC-1F59-42FE-8165-4A12AEF0BD6F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6" name="四角形: 角を丸くする 1395">
                  <a:extLst>
                    <a:ext uri="{FF2B5EF4-FFF2-40B4-BE49-F238E27FC236}">
                      <a16:creationId xmlns:a16="http://schemas.microsoft.com/office/drawing/2014/main" id="{84D0F766-4740-485F-8EFC-BC7E3BC43204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1" name="グループ化 1390">
                <a:extLst>
                  <a:ext uri="{FF2B5EF4-FFF2-40B4-BE49-F238E27FC236}">
                    <a16:creationId xmlns:a16="http://schemas.microsoft.com/office/drawing/2014/main" id="{7B6071CC-CC69-4119-9970-36AF51BEC81C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1393" name="フリーフォーム: 図形 1392">
                  <a:extLst>
                    <a:ext uri="{FF2B5EF4-FFF2-40B4-BE49-F238E27FC236}">
                      <a16:creationId xmlns:a16="http://schemas.microsoft.com/office/drawing/2014/main" id="{86BB51EF-2166-46E7-86C1-4DAEEC47645D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4" name="四角形: 角を丸くする 1393">
                  <a:extLst>
                    <a:ext uri="{FF2B5EF4-FFF2-40B4-BE49-F238E27FC236}">
                      <a16:creationId xmlns:a16="http://schemas.microsoft.com/office/drawing/2014/main" id="{50FE69BA-E50E-4B68-A005-5165B83B05FA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2" name="四角形: 角を丸くする 1391">
                <a:extLst>
                  <a:ext uri="{FF2B5EF4-FFF2-40B4-BE49-F238E27FC236}">
                    <a16:creationId xmlns:a16="http://schemas.microsoft.com/office/drawing/2014/main" id="{DD4CD663-C858-4E31-B0CE-FA04882D6423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C922CFF6-1659-437F-AD07-5ED9225AC89F}"/>
                </a:ext>
              </a:extLst>
            </p:cNvPr>
            <p:cNvSpPr/>
            <p:nvPr/>
          </p:nvSpPr>
          <p:spPr>
            <a:xfrm>
              <a:off x="1668425" y="209788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テキスト ボックス 361">
              <a:extLst>
                <a:ext uri="{FF2B5EF4-FFF2-40B4-BE49-F238E27FC236}">
                  <a16:creationId xmlns:a16="http://schemas.microsoft.com/office/drawing/2014/main" id="{89598AE6-B71C-4B7F-9BA5-583956F015E5}"/>
                </a:ext>
              </a:extLst>
            </p:cNvPr>
            <p:cNvSpPr txBox="1"/>
            <p:nvPr/>
          </p:nvSpPr>
          <p:spPr>
            <a:xfrm>
              <a:off x="1735483" y="2141723"/>
              <a:ext cx="669580" cy="35785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スーパー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1830479-3B61-4D3F-98AB-20386A175D59}"/>
              </a:ext>
            </a:extLst>
          </p:cNvPr>
          <p:cNvGrpSpPr/>
          <p:nvPr/>
        </p:nvGrpSpPr>
        <p:grpSpPr>
          <a:xfrm>
            <a:off x="3785672" y="1493883"/>
            <a:ext cx="2346520" cy="1518724"/>
            <a:chOff x="3785672" y="1493883"/>
            <a:chExt cx="2346520" cy="1518724"/>
          </a:xfrm>
        </p:grpSpPr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83AEB011-C167-4D5A-B585-79873B98239E}"/>
                </a:ext>
              </a:extLst>
            </p:cNvPr>
            <p:cNvSpPr/>
            <p:nvPr/>
          </p:nvSpPr>
          <p:spPr>
            <a:xfrm>
              <a:off x="3859452" y="1632259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9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2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9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9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2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5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3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9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1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7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5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8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9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2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9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9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2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5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3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9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1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7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5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8" y="1380348"/>
                  </a:lnTo>
                  <a:cubicBezTo>
                    <a:pt x="203553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FFBB792D-D65A-4DEC-ADF2-65EADDA8EF77}"/>
                </a:ext>
              </a:extLst>
            </p:cNvPr>
            <p:cNvGrpSpPr/>
            <p:nvPr/>
          </p:nvGrpSpPr>
          <p:grpSpPr>
            <a:xfrm>
              <a:off x="3785672" y="1493883"/>
              <a:ext cx="2346520" cy="175945"/>
              <a:chOff x="4077492" y="1852160"/>
              <a:chExt cx="2196309" cy="164682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741F2069-A715-468F-A4B8-A7910EC554A4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6F38D5E8-9703-42D0-8E79-F674CF5CF2C1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四角形: 角を丸くする 439">
                  <a:extLst>
                    <a:ext uri="{FF2B5EF4-FFF2-40B4-BE49-F238E27FC236}">
                      <a16:creationId xmlns:a16="http://schemas.microsoft.com/office/drawing/2014/main" id="{78D5E6AE-5D94-4E08-B1F3-4E73F848B470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1117F9AF-4476-4771-A65C-2C23089CFEF1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B2D01F2A-38AE-4232-AD06-254274506602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四角形: 角を丸くする 437">
                  <a:extLst>
                    <a:ext uri="{FF2B5EF4-FFF2-40B4-BE49-F238E27FC236}">
                      <a16:creationId xmlns:a16="http://schemas.microsoft.com/office/drawing/2014/main" id="{BB86DAB6-99F6-41AE-81BB-DEE8D6354FA5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5" name="四角形: 角を丸くする 434">
                <a:extLst>
                  <a:ext uri="{FF2B5EF4-FFF2-40B4-BE49-F238E27FC236}">
                    <a16:creationId xmlns:a16="http://schemas.microsoft.com/office/drawing/2014/main" id="{8D18E477-25C5-4ACA-8B0F-321B35875C72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4" name="四角形: 角を丸くする 363">
              <a:extLst>
                <a:ext uri="{FF2B5EF4-FFF2-40B4-BE49-F238E27FC236}">
                  <a16:creationId xmlns:a16="http://schemas.microsoft.com/office/drawing/2014/main" id="{1C2F3DAA-0E67-448F-A0B2-D24D5CDED34F}"/>
                </a:ext>
              </a:extLst>
            </p:cNvPr>
            <p:cNvSpPr/>
            <p:nvPr/>
          </p:nvSpPr>
          <p:spPr>
            <a:xfrm>
              <a:off x="4567200" y="209788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テキスト ボックス 364">
              <a:extLst>
                <a:ext uri="{FF2B5EF4-FFF2-40B4-BE49-F238E27FC236}">
                  <a16:creationId xmlns:a16="http://schemas.microsoft.com/office/drawing/2014/main" id="{D75AB1DA-345D-44B6-B782-013D8FD97DF2}"/>
                </a:ext>
              </a:extLst>
            </p:cNvPr>
            <p:cNvSpPr txBox="1"/>
            <p:nvPr/>
          </p:nvSpPr>
          <p:spPr>
            <a:xfrm>
              <a:off x="4634258" y="2141723"/>
              <a:ext cx="669580" cy="35785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スーパー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8574CC1-7C3F-43CC-A769-31D2DD030695}"/>
              </a:ext>
            </a:extLst>
          </p:cNvPr>
          <p:cNvGrpSpPr/>
          <p:nvPr/>
        </p:nvGrpSpPr>
        <p:grpSpPr>
          <a:xfrm>
            <a:off x="6746136" y="1493883"/>
            <a:ext cx="2346520" cy="1518724"/>
            <a:chOff x="6746136" y="1493883"/>
            <a:chExt cx="2346520" cy="1518724"/>
          </a:xfrm>
        </p:grpSpPr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B3CECF13-31EB-41DD-8450-6FCEB86DCBED}"/>
                </a:ext>
              </a:extLst>
            </p:cNvPr>
            <p:cNvSpPr/>
            <p:nvPr/>
          </p:nvSpPr>
          <p:spPr>
            <a:xfrm>
              <a:off x="6819916" y="1632259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8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1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8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9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2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5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3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9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1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7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4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8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8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1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8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9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2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5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3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9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1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7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4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8" y="1380348"/>
                  </a:lnTo>
                  <a:cubicBezTo>
                    <a:pt x="203554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668A2FEE-BDCF-428E-80E2-64423D60D3CC}"/>
                </a:ext>
              </a:extLst>
            </p:cNvPr>
            <p:cNvGrpSpPr/>
            <p:nvPr/>
          </p:nvGrpSpPr>
          <p:grpSpPr>
            <a:xfrm>
              <a:off x="6746136" y="1493883"/>
              <a:ext cx="2346520" cy="175945"/>
              <a:chOff x="4077492" y="1852160"/>
              <a:chExt cx="2196309" cy="164682"/>
            </a:xfrm>
            <a:solidFill>
              <a:srgbClr val="00B0F0"/>
            </a:solidFill>
          </p:grpSpPr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575BBF2B-C684-4527-B083-9C6FC1E97CA6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F1426D5B-2B91-4147-93B6-BBF075B76D51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四角形: 角を丸くする 535">
                  <a:extLst>
                    <a:ext uri="{FF2B5EF4-FFF2-40B4-BE49-F238E27FC236}">
                      <a16:creationId xmlns:a16="http://schemas.microsoft.com/office/drawing/2014/main" id="{6DE97D36-3887-463C-BA57-C108C10D3142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B8126BDD-6332-4DA1-9182-1C3362D468D5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D2043A78-0C6D-4A80-9FE0-DDE482BCECDF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9D0B885D-E977-4A99-BD26-D8CD51213E59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2" name="四角形: 角を丸くする 531">
                <a:extLst>
                  <a:ext uri="{FF2B5EF4-FFF2-40B4-BE49-F238E27FC236}">
                    <a16:creationId xmlns:a16="http://schemas.microsoft.com/office/drawing/2014/main" id="{B61BD7FD-07BA-4687-9DBE-F9EEF69F274D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6" name="四角形: 角を丸くする 365">
              <a:extLst>
                <a:ext uri="{FF2B5EF4-FFF2-40B4-BE49-F238E27FC236}">
                  <a16:creationId xmlns:a16="http://schemas.microsoft.com/office/drawing/2014/main" id="{46E51C4B-3AEB-4262-A443-217CBDB07B3C}"/>
                </a:ext>
              </a:extLst>
            </p:cNvPr>
            <p:cNvSpPr/>
            <p:nvPr/>
          </p:nvSpPr>
          <p:spPr>
            <a:xfrm>
              <a:off x="7524713" y="209788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テキスト ボックス 366">
              <a:extLst>
                <a:ext uri="{FF2B5EF4-FFF2-40B4-BE49-F238E27FC236}">
                  <a16:creationId xmlns:a16="http://schemas.microsoft.com/office/drawing/2014/main" id="{1F7EE0A5-02BB-4286-B3D6-65866898FD2A}"/>
                </a:ext>
              </a:extLst>
            </p:cNvPr>
            <p:cNvSpPr txBox="1"/>
            <p:nvPr/>
          </p:nvSpPr>
          <p:spPr>
            <a:xfrm>
              <a:off x="7591771" y="2141723"/>
              <a:ext cx="669580" cy="35785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スーパー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D88DBA1-8A61-4936-860F-A2F819BF0056}"/>
              </a:ext>
            </a:extLst>
          </p:cNvPr>
          <p:cNvGrpSpPr/>
          <p:nvPr/>
        </p:nvGrpSpPr>
        <p:grpSpPr>
          <a:xfrm>
            <a:off x="890072" y="4375106"/>
            <a:ext cx="2346520" cy="1518724"/>
            <a:chOff x="890072" y="4375106"/>
            <a:chExt cx="2346520" cy="1518724"/>
          </a:xfrm>
        </p:grpSpPr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9DA20B9A-BE36-4867-A8DD-123E63111B71}"/>
                </a:ext>
              </a:extLst>
            </p:cNvPr>
            <p:cNvSpPr/>
            <p:nvPr/>
          </p:nvSpPr>
          <p:spPr>
            <a:xfrm>
              <a:off x="963852" y="4513482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9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2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9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8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1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4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2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8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0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6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5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7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9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2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9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8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1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4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2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8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0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6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5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7" y="1380348"/>
                  </a:lnTo>
                  <a:cubicBezTo>
                    <a:pt x="203553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308135A4-FB84-410E-9DC9-3159F1757FFA}"/>
                </a:ext>
              </a:extLst>
            </p:cNvPr>
            <p:cNvGrpSpPr/>
            <p:nvPr/>
          </p:nvGrpSpPr>
          <p:grpSpPr>
            <a:xfrm>
              <a:off x="890072" y="4375106"/>
              <a:ext cx="2346520" cy="175945"/>
              <a:chOff x="4077492" y="1852160"/>
              <a:chExt cx="2196309" cy="164682"/>
            </a:xfrm>
            <a:solidFill>
              <a:srgbClr val="FF0000"/>
            </a:solidFill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FCB9C2B1-1586-42E7-B755-12F8AEEA6B7D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A302CEC-6710-4B36-A081-76AEADC96999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角を丸くする 449">
                  <a:extLst>
                    <a:ext uri="{FF2B5EF4-FFF2-40B4-BE49-F238E27FC236}">
                      <a16:creationId xmlns:a16="http://schemas.microsoft.com/office/drawing/2014/main" id="{CA4077D3-73DA-4A69-92E4-5B9DAE00ED07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4B7F22B4-AC88-43E9-A509-94296FFE0547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95D8A0A6-F7A0-461A-9F13-18E2382F56A0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四角形: 角を丸くする 447">
                  <a:extLst>
                    <a:ext uri="{FF2B5EF4-FFF2-40B4-BE49-F238E27FC236}">
                      <a16:creationId xmlns:a16="http://schemas.microsoft.com/office/drawing/2014/main" id="{016DF6C6-10CE-42E5-960E-46D89DC07213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6" name="四角形: 角を丸くする 445">
                <a:extLst>
                  <a:ext uri="{FF2B5EF4-FFF2-40B4-BE49-F238E27FC236}">
                    <a16:creationId xmlns:a16="http://schemas.microsoft.com/office/drawing/2014/main" id="{35FD2A7E-E9CF-402F-9ABB-AC709554F7F8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8" name="四角形: 角を丸くする 367">
              <a:extLst>
                <a:ext uri="{FF2B5EF4-FFF2-40B4-BE49-F238E27FC236}">
                  <a16:creationId xmlns:a16="http://schemas.microsoft.com/office/drawing/2014/main" id="{AA5D98AC-6532-4551-8FC2-05E3C20BA5B2}"/>
                </a:ext>
              </a:extLst>
            </p:cNvPr>
            <p:cNvSpPr/>
            <p:nvPr/>
          </p:nvSpPr>
          <p:spPr>
            <a:xfrm>
              <a:off x="1668425" y="498459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テキスト ボックス 368">
              <a:extLst>
                <a:ext uri="{FF2B5EF4-FFF2-40B4-BE49-F238E27FC236}">
                  <a16:creationId xmlns:a16="http://schemas.microsoft.com/office/drawing/2014/main" id="{8F710F20-3BF7-41CD-9E6E-BD116283DA8A}"/>
                </a:ext>
              </a:extLst>
            </p:cNvPr>
            <p:cNvSpPr txBox="1"/>
            <p:nvPr/>
          </p:nvSpPr>
          <p:spPr>
            <a:xfrm>
              <a:off x="1735483" y="5028433"/>
              <a:ext cx="669580" cy="35785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ショップ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5F95259-EB93-49AF-95D9-5AEF9B25C2ED}"/>
              </a:ext>
            </a:extLst>
          </p:cNvPr>
          <p:cNvGrpSpPr/>
          <p:nvPr/>
        </p:nvGrpSpPr>
        <p:grpSpPr>
          <a:xfrm>
            <a:off x="3785672" y="4375106"/>
            <a:ext cx="2346520" cy="1518724"/>
            <a:chOff x="3785672" y="4375106"/>
            <a:chExt cx="2346520" cy="1518724"/>
          </a:xfrm>
        </p:grpSpPr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2F389AC3-05CF-4BA1-8F3B-C98A85868EDD}"/>
                </a:ext>
              </a:extLst>
            </p:cNvPr>
            <p:cNvSpPr/>
            <p:nvPr/>
          </p:nvSpPr>
          <p:spPr>
            <a:xfrm>
              <a:off x="3859452" y="4513482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9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2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9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9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2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5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3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9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1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7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5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8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9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2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9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9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2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5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3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9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1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7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5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8" y="1380348"/>
                  </a:lnTo>
                  <a:cubicBezTo>
                    <a:pt x="203553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BE5222F2-1874-439A-B1CA-03F631D802AF}"/>
                </a:ext>
              </a:extLst>
            </p:cNvPr>
            <p:cNvGrpSpPr/>
            <p:nvPr/>
          </p:nvGrpSpPr>
          <p:grpSpPr>
            <a:xfrm>
              <a:off x="3785672" y="4375106"/>
              <a:ext cx="2346520" cy="175945"/>
              <a:chOff x="4077492" y="1852160"/>
              <a:chExt cx="2196309" cy="164682"/>
            </a:xfrm>
            <a:solidFill>
              <a:srgbClr val="FFC000"/>
            </a:solidFill>
          </p:grpSpPr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1FD21E62-8B78-49A0-AD88-9C393D96FC7E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F39D77DA-1062-4750-BAA0-8613EDB4E3DE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四角形: 角を丸くする 459">
                  <a:extLst>
                    <a:ext uri="{FF2B5EF4-FFF2-40B4-BE49-F238E27FC236}">
                      <a16:creationId xmlns:a16="http://schemas.microsoft.com/office/drawing/2014/main" id="{52FF64A5-9FA9-4BBA-BCD9-5932E5751CC4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57204D97-651D-4515-90DC-20F36122DD9E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146F73C7-7930-4DB6-BB0B-A580FACBDF61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四角形: 角を丸くする 457">
                  <a:extLst>
                    <a:ext uri="{FF2B5EF4-FFF2-40B4-BE49-F238E27FC236}">
                      <a16:creationId xmlns:a16="http://schemas.microsoft.com/office/drawing/2014/main" id="{D050CC78-2580-4DB6-A379-60D5D71B9EF5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6" name="四角形: 角を丸くする 455">
                <a:extLst>
                  <a:ext uri="{FF2B5EF4-FFF2-40B4-BE49-F238E27FC236}">
                    <a16:creationId xmlns:a16="http://schemas.microsoft.com/office/drawing/2014/main" id="{11A7560D-37F1-4DF8-8320-058FC237E68A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0" name="四角形: 角を丸くする 369">
              <a:extLst>
                <a:ext uri="{FF2B5EF4-FFF2-40B4-BE49-F238E27FC236}">
                  <a16:creationId xmlns:a16="http://schemas.microsoft.com/office/drawing/2014/main" id="{61896C9B-F73C-48E7-BC65-FD05BF4F4C49}"/>
                </a:ext>
              </a:extLst>
            </p:cNvPr>
            <p:cNvSpPr/>
            <p:nvPr/>
          </p:nvSpPr>
          <p:spPr>
            <a:xfrm>
              <a:off x="4567200" y="498459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テキスト ボックス 370">
              <a:extLst>
                <a:ext uri="{FF2B5EF4-FFF2-40B4-BE49-F238E27FC236}">
                  <a16:creationId xmlns:a16="http://schemas.microsoft.com/office/drawing/2014/main" id="{E068BA80-22E3-41FD-B681-300CEF92D88F}"/>
                </a:ext>
              </a:extLst>
            </p:cNvPr>
            <p:cNvSpPr txBox="1"/>
            <p:nvPr/>
          </p:nvSpPr>
          <p:spPr>
            <a:xfrm>
              <a:off x="4634258" y="5028433"/>
              <a:ext cx="669580" cy="35785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ショップ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9FF3D61-10E3-42A8-B148-C85CCF3EA662}"/>
              </a:ext>
            </a:extLst>
          </p:cNvPr>
          <p:cNvGrpSpPr/>
          <p:nvPr/>
        </p:nvGrpSpPr>
        <p:grpSpPr>
          <a:xfrm>
            <a:off x="6746136" y="4375106"/>
            <a:ext cx="2346520" cy="1518724"/>
            <a:chOff x="6746136" y="4375106"/>
            <a:chExt cx="2346520" cy="1518724"/>
          </a:xfrm>
        </p:grpSpPr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87A08506-5F39-4988-9A63-CD088904F680}"/>
                </a:ext>
              </a:extLst>
            </p:cNvPr>
            <p:cNvSpPr/>
            <p:nvPr/>
          </p:nvSpPr>
          <p:spPr>
            <a:xfrm>
              <a:off x="6819916" y="4513482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8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1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8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9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2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5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3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9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1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7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4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8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8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1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8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9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2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5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3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9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1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7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4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8" y="1380348"/>
                  </a:lnTo>
                  <a:cubicBezTo>
                    <a:pt x="203554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3C4DB783-361E-465A-A5B1-830E10426D72}"/>
                </a:ext>
              </a:extLst>
            </p:cNvPr>
            <p:cNvGrpSpPr/>
            <p:nvPr/>
          </p:nvGrpSpPr>
          <p:grpSpPr>
            <a:xfrm>
              <a:off x="6746136" y="4375106"/>
              <a:ext cx="2346520" cy="175945"/>
              <a:chOff x="4077492" y="1852160"/>
              <a:chExt cx="2196309" cy="164682"/>
            </a:xfrm>
            <a:solidFill>
              <a:srgbClr val="92D050"/>
            </a:solidFill>
          </p:grpSpPr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225F9778-8634-49B2-8956-862012D4286F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352EB567-48BA-42F7-B7B0-F68FBA229E18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四角形: 角を丸くする 469">
                  <a:extLst>
                    <a:ext uri="{FF2B5EF4-FFF2-40B4-BE49-F238E27FC236}">
                      <a16:creationId xmlns:a16="http://schemas.microsoft.com/office/drawing/2014/main" id="{F21071C2-351D-454A-9002-65C47D3D0E58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7BF5B5D5-C6CE-4BED-ABDE-563492ED3C54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74F64BC6-578C-4806-899A-DE8A3CAB8189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角を丸くする 467">
                  <a:extLst>
                    <a:ext uri="{FF2B5EF4-FFF2-40B4-BE49-F238E27FC236}">
                      <a16:creationId xmlns:a16="http://schemas.microsoft.com/office/drawing/2014/main" id="{58490EA7-E064-49F6-B32D-374CC978E724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273669FA-FB24-4AD7-A315-BF2484F04DA3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2" name="四角形: 角を丸くする 371">
              <a:extLst>
                <a:ext uri="{FF2B5EF4-FFF2-40B4-BE49-F238E27FC236}">
                  <a16:creationId xmlns:a16="http://schemas.microsoft.com/office/drawing/2014/main" id="{D63AF84C-5018-4835-B17B-C8C394A29ADF}"/>
                </a:ext>
              </a:extLst>
            </p:cNvPr>
            <p:cNvSpPr/>
            <p:nvPr/>
          </p:nvSpPr>
          <p:spPr>
            <a:xfrm>
              <a:off x="7524713" y="498459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テキスト ボックス 372">
              <a:extLst>
                <a:ext uri="{FF2B5EF4-FFF2-40B4-BE49-F238E27FC236}">
                  <a16:creationId xmlns:a16="http://schemas.microsoft.com/office/drawing/2014/main" id="{5B794882-D72C-42B8-8060-8FB20904C479}"/>
                </a:ext>
              </a:extLst>
            </p:cNvPr>
            <p:cNvSpPr txBox="1"/>
            <p:nvPr/>
          </p:nvSpPr>
          <p:spPr>
            <a:xfrm>
              <a:off x="7591771" y="5028433"/>
              <a:ext cx="669580" cy="35785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ショップ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0139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9882542-5334-41CA-A54B-B16AB61D87C0}"/>
              </a:ext>
            </a:extLst>
          </p:cNvPr>
          <p:cNvGrpSpPr/>
          <p:nvPr/>
        </p:nvGrpSpPr>
        <p:grpSpPr>
          <a:xfrm>
            <a:off x="890072" y="1493883"/>
            <a:ext cx="2346520" cy="1518724"/>
            <a:chOff x="890072" y="1493883"/>
            <a:chExt cx="2346520" cy="1518724"/>
          </a:xfrm>
        </p:grpSpPr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E25A0027-AD52-4DDA-8B04-E3B74B7C0F43}"/>
                </a:ext>
              </a:extLst>
            </p:cNvPr>
            <p:cNvSpPr/>
            <p:nvPr/>
          </p:nvSpPr>
          <p:spPr>
            <a:xfrm>
              <a:off x="963852" y="1632259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9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2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9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8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1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4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2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8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0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6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5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7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9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2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9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8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1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4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2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8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0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6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5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7" y="1380348"/>
                  </a:lnTo>
                  <a:cubicBezTo>
                    <a:pt x="203553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89" name="グループ化 1388">
              <a:extLst>
                <a:ext uri="{FF2B5EF4-FFF2-40B4-BE49-F238E27FC236}">
                  <a16:creationId xmlns:a16="http://schemas.microsoft.com/office/drawing/2014/main" id="{759209DB-845C-4321-A6AD-CD42F97D4DDF}"/>
                </a:ext>
              </a:extLst>
            </p:cNvPr>
            <p:cNvGrpSpPr/>
            <p:nvPr/>
          </p:nvGrpSpPr>
          <p:grpSpPr>
            <a:xfrm>
              <a:off x="890072" y="1493883"/>
              <a:ext cx="2346520" cy="175945"/>
              <a:chOff x="4077492" y="1852160"/>
              <a:chExt cx="2196309" cy="164682"/>
            </a:xfrm>
            <a:solidFill>
              <a:srgbClr val="FF66CC"/>
            </a:solidFill>
          </p:grpSpPr>
          <p:grpSp>
            <p:nvGrpSpPr>
              <p:cNvPr id="1390" name="グループ化 1389">
                <a:extLst>
                  <a:ext uri="{FF2B5EF4-FFF2-40B4-BE49-F238E27FC236}">
                    <a16:creationId xmlns:a16="http://schemas.microsoft.com/office/drawing/2014/main" id="{10D0E109-98A4-4C55-A16F-79FEBAC55806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1395" name="フリーフォーム: 図形 1394">
                  <a:extLst>
                    <a:ext uri="{FF2B5EF4-FFF2-40B4-BE49-F238E27FC236}">
                      <a16:creationId xmlns:a16="http://schemas.microsoft.com/office/drawing/2014/main" id="{5D63DCBC-1F59-42FE-8165-4A12AEF0BD6F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6" name="四角形: 角を丸くする 1395">
                  <a:extLst>
                    <a:ext uri="{FF2B5EF4-FFF2-40B4-BE49-F238E27FC236}">
                      <a16:creationId xmlns:a16="http://schemas.microsoft.com/office/drawing/2014/main" id="{84D0F766-4740-485F-8EFC-BC7E3BC43204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1" name="グループ化 1390">
                <a:extLst>
                  <a:ext uri="{FF2B5EF4-FFF2-40B4-BE49-F238E27FC236}">
                    <a16:creationId xmlns:a16="http://schemas.microsoft.com/office/drawing/2014/main" id="{7B6071CC-CC69-4119-9970-36AF51BEC81C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1393" name="フリーフォーム: 図形 1392">
                  <a:extLst>
                    <a:ext uri="{FF2B5EF4-FFF2-40B4-BE49-F238E27FC236}">
                      <a16:creationId xmlns:a16="http://schemas.microsoft.com/office/drawing/2014/main" id="{86BB51EF-2166-46E7-86C1-4DAEEC47645D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4" name="四角形: 角を丸くする 1393">
                  <a:extLst>
                    <a:ext uri="{FF2B5EF4-FFF2-40B4-BE49-F238E27FC236}">
                      <a16:creationId xmlns:a16="http://schemas.microsoft.com/office/drawing/2014/main" id="{50FE69BA-E50E-4B68-A005-5165B83B05FA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2" name="四角形: 角を丸くする 1391">
                <a:extLst>
                  <a:ext uri="{FF2B5EF4-FFF2-40B4-BE49-F238E27FC236}">
                    <a16:creationId xmlns:a16="http://schemas.microsoft.com/office/drawing/2014/main" id="{DD4CD663-C858-4E31-B0CE-FA04882D6423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C922CFF6-1659-437F-AD07-5ED9225AC89F}"/>
                </a:ext>
              </a:extLst>
            </p:cNvPr>
            <p:cNvSpPr/>
            <p:nvPr/>
          </p:nvSpPr>
          <p:spPr>
            <a:xfrm>
              <a:off x="1668425" y="209788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テキスト ボックス 361">
              <a:extLst>
                <a:ext uri="{FF2B5EF4-FFF2-40B4-BE49-F238E27FC236}">
                  <a16:creationId xmlns:a16="http://schemas.microsoft.com/office/drawing/2014/main" id="{89598AE6-B71C-4B7F-9BA5-583956F015E5}"/>
                </a:ext>
              </a:extLst>
            </p:cNvPr>
            <p:cNvSpPr txBox="1"/>
            <p:nvPr/>
          </p:nvSpPr>
          <p:spPr>
            <a:xfrm>
              <a:off x="1735483" y="2141723"/>
              <a:ext cx="669580" cy="35785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スーパー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1830479-3B61-4D3F-98AB-20386A175D59}"/>
              </a:ext>
            </a:extLst>
          </p:cNvPr>
          <p:cNvGrpSpPr/>
          <p:nvPr/>
        </p:nvGrpSpPr>
        <p:grpSpPr>
          <a:xfrm>
            <a:off x="3785672" y="1493883"/>
            <a:ext cx="2346520" cy="1518724"/>
            <a:chOff x="3785672" y="1493883"/>
            <a:chExt cx="2346520" cy="1518724"/>
          </a:xfrm>
        </p:grpSpPr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83AEB011-C167-4D5A-B585-79873B98239E}"/>
                </a:ext>
              </a:extLst>
            </p:cNvPr>
            <p:cNvSpPr/>
            <p:nvPr/>
          </p:nvSpPr>
          <p:spPr>
            <a:xfrm>
              <a:off x="3859452" y="1632259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9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2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9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9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2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5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3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9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1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7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5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8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9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2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9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9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2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5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3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9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1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7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5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8" y="1380348"/>
                  </a:lnTo>
                  <a:cubicBezTo>
                    <a:pt x="203553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FFBB792D-D65A-4DEC-ADF2-65EADDA8EF77}"/>
                </a:ext>
              </a:extLst>
            </p:cNvPr>
            <p:cNvGrpSpPr/>
            <p:nvPr/>
          </p:nvGrpSpPr>
          <p:grpSpPr>
            <a:xfrm>
              <a:off x="3785672" y="1493883"/>
              <a:ext cx="2346520" cy="175945"/>
              <a:chOff x="4077492" y="1852160"/>
              <a:chExt cx="2196309" cy="164682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741F2069-A715-468F-A4B8-A7910EC554A4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6F38D5E8-9703-42D0-8E79-F674CF5CF2C1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四角形: 角を丸くする 439">
                  <a:extLst>
                    <a:ext uri="{FF2B5EF4-FFF2-40B4-BE49-F238E27FC236}">
                      <a16:creationId xmlns:a16="http://schemas.microsoft.com/office/drawing/2014/main" id="{78D5E6AE-5D94-4E08-B1F3-4E73F848B470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1117F9AF-4476-4771-A65C-2C23089CFEF1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B2D01F2A-38AE-4232-AD06-254274506602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四角形: 角を丸くする 437">
                  <a:extLst>
                    <a:ext uri="{FF2B5EF4-FFF2-40B4-BE49-F238E27FC236}">
                      <a16:creationId xmlns:a16="http://schemas.microsoft.com/office/drawing/2014/main" id="{BB86DAB6-99F6-41AE-81BB-DEE8D6354FA5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5" name="四角形: 角を丸くする 434">
                <a:extLst>
                  <a:ext uri="{FF2B5EF4-FFF2-40B4-BE49-F238E27FC236}">
                    <a16:creationId xmlns:a16="http://schemas.microsoft.com/office/drawing/2014/main" id="{8D18E477-25C5-4ACA-8B0F-321B35875C72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4" name="四角形: 角を丸くする 363">
              <a:extLst>
                <a:ext uri="{FF2B5EF4-FFF2-40B4-BE49-F238E27FC236}">
                  <a16:creationId xmlns:a16="http://schemas.microsoft.com/office/drawing/2014/main" id="{1C2F3DAA-0E67-448F-A0B2-D24D5CDED34F}"/>
                </a:ext>
              </a:extLst>
            </p:cNvPr>
            <p:cNvSpPr/>
            <p:nvPr/>
          </p:nvSpPr>
          <p:spPr>
            <a:xfrm>
              <a:off x="4567200" y="209788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テキスト ボックス 364">
              <a:extLst>
                <a:ext uri="{FF2B5EF4-FFF2-40B4-BE49-F238E27FC236}">
                  <a16:creationId xmlns:a16="http://schemas.microsoft.com/office/drawing/2014/main" id="{D75AB1DA-345D-44B6-B782-013D8FD97DF2}"/>
                </a:ext>
              </a:extLst>
            </p:cNvPr>
            <p:cNvSpPr txBox="1"/>
            <p:nvPr/>
          </p:nvSpPr>
          <p:spPr>
            <a:xfrm>
              <a:off x="4634258" y="2141723"/>
              <a:ext cx="669580" cy="35785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スーパー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8574CC1-7C3F-43CC-A769-31D2DD030695}"/>
              </a:ext>
            </a:extLst>
          </p:cNvPr>
          <p:cNvGrpSpPr/>
          <p:nvPr/>
        </p:nvGrpSpPr>
        <p:grpSpPr>
          <a:xfrm>
            <a:off x="6746136" y="1493883"/>
            <a:ext cx="2346520" cy="1518724"/>
            <a:chOff x="6746136" y="1493883"/>
            <a:chExt cx="2346520" cy="1518724"/>
          </a:xfrm>
        </p:grpSpPr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B3CECF13-31EB-41DD-8450-6FCEB86DCBED}"/>
                </a:ext>
              </a:extLst>
            </p:cNvPr>
            <p:cNvSpPr/>
            <p:nvPr/>
          </p:nvSpPr>
          <p:spPr>
            <a:xfrm>
              <a:off x="6819916" y="1632259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8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1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8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9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2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5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3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9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1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7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4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8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8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1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8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9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2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5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3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9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1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7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4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8" y="1380348"/>
                  </a:lnTo>
                  <a:cubicBezTo>
                    <a:pt x="203554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668A2FEE-BDCF-428E-80E2-64423D60D3CC}"/>
                </a:ext>
              </a:extLst>
            </p:cNvPr>
            <p:cNvGrpSpPr/>
            <p:nvPr/>
          </p:nvGrpSpPr>
          <p:grpSpPr>
            <a:xfrm>
              <a:off x="6746136" y="1493883"/>
              <a:ext cx="2346520" cy="175945"/>
              <a:chOff x="4077492" y="1852160"/>
              <a:chExt cx="2196309" cy="164682"/>
            </a:xfrm>
            <a:solidFill>
              <a:srgbClr val="00B0F0"/>
            </a:solidFill>
          </p:grpSpPr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575BBF2B-C684-4527-B083-9C6FC1E97CA6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F1426D5B-2B91-4147-93B6-BBF075B76D51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四角形: 角を丸くする 535">
                  <a:extLst>
                    <a:ext uri="{FF2B5EF4-FFF2-40B4-BE49-F238E27FC236}">
                      <a16:creationId xmlns:a16="http://schemas.microsoft.com/office/drawing/2014/main" id="{6DE97D36-3887-463C-BA57-C108C10D3142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B8126BDD-6332-4DA1-9182-1C3362D468D5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D2043A78-0C6D-4A80-9FE0-DDE482BCECDF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9D0B885D-E977-4A99-BD26-D8CD51213E59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2" name="四角形: 角を丸くする 531">
                <a:extLst>
                  <a:ext uri="{FF2B5EF4-FFF2-40B4-BE49-F238E27FC236}">
                    <a16:creationId xmlns:a16="http://schemas.microsoft.com/office/drawing/2014/main" id="{B61BD7FD-07BA-4687-9DBE-F9EEF69F274D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6" name="四角形: 角を丸くする 365">
              <a:extLst>
                <a:ext uri="{FF2B5EF4-FFF2-40B4-BE49-F238E27FC236}">
                  <a16:creationId xmlns:a16="http://schemas.microsoft.com/office/drawing/2014/main" id="{46E51C4B-3AEB-4262-A443-217CBDB07B3C}"/>
                </a:ext>
              </a:extLst>
            </p:cNvPr>
            <p:cNvSpPr/>
            <p:nvPr/>
          </p:nvSpPr>
          <p:spPr>
            <a:xfrm>
              <a:off x="7524713" y="209788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テキスト ボックス 366">
              <a:extLst>
                <a:ext uri="{FF2B5EF4-FFF2-40B4-BE49-F238E27FC236}">
                  <a16:creationId xmlns:a16="http://schemas.microsoft.com/office/drawing/2014/main" id="{1F7EE0A5-02BB-4286-B3D6-65866898FD2A}"/>
                </a:ext>
              </a:extLst>
            </p:cNvPr>
            <p:cNvSpPr txBox="1"/>
            <p:nvPr/>
          </p:nvSpPr>
          <p:spPr>
            <a:xfrm>
              <a:off x="7591771" y="2141723"/>
              <a:ext cx="669580" cy="35785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スーパー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D88DBA1-8A61-4936-860F-A2F819BF0056}"/>
              </a:ext>
            </a:extLst>
          </p:cNvPr>
          <p:cNvGrpSpPr/>
          <p:nvPr/>
        </p:nvGrpSpPr>
        <p:grpSpPr>
          <a:xfrm>
            <a:off x="890072" y="4375106"/>
            <a:ext cx="2346520" cy="1518724"/>
            <a:chOff x="890072" y="4375106"/>
            <a:chExt cx="2346520" cy="1518724"/>
          </a:xfrm>
        </p:grpSpPr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9DA20B9A-BE36-4867-A8DD-123E63111B71}"/>
                </a:ext>
              </a:extLst>
            </p:cNvPr>
            <p:cNvSpPr/>
            <p:nvPr/>
          </p:nvSpPr>
          <p:spPr>
            <a:xfrm>
              <a:off x="963852" y="4513482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9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2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9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8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1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4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2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8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0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6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5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7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9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2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9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8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1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4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2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8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0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6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5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7" y="1380348"/>
                  </a:lnTo>
                  <a:cubicBezTo>
                    <a:pt x="203553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308135A4-FB84-410E-9DC9-3159F1757FFA}"/>
                </a:ext>
              </a:extLst>
            </p:cNvPr>
            <p:cNvGrpSpPr/>
            <p:nvPr/>
          </p:nvGrpSpPr>
          <p:grpSpPr>
            <a:xfrm>
              <a:off x="890072" y="4375106"/>
              <a:ext cx="2346520" cy="175945"/>
              <a:chOff x="4077492" y="1852160"/>
              <a:chExt cx="2196309" cy="164682"/>
            </a:xfrm>
            <a:solidFill>
              <a:srgbClr val="FF0000"/>
            </a:solidFill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FCB9C2B1-1586-42E7-B755-12F8AEEA6B7D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A302CEC-6710-4B36-A081-76AEADC96999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角を丸くする 449">
                  <a:extLst>
                    <a:ext uri="{FF2B5EF4-FFF2-40B4-BE49-F238E27FC236}">
                      <a16:creationId xmlns:a16="http://schemas.microsoft.com/office/drawing/2014/main" id="{CA4077D3-73DA-4A69-92E4-5B9DAE00ED07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4B7F22B4-AC88-43E9-A509-94296FFE0547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95D8A0A6-F7A0-461A-9F13-18E2382F56A0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四角形: 角を丸くする 447">
                  <a:extLst>
                    <a:ext uri="{FF2B5EF4-FFF2-40B4-BE49-F238E27FC236}">
                      <a16:creationId xmlns:a16="http://schemas.microsoft.com/office/drawing/2014/main" id="{016DF6C6-10CE-42E5-960E-46D89DC07213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6" name="四角形: 角を丸くする 445">
                <a:extLst>
                  <a:ext uri="{FF2B5EF4-FFF2-40B4-BE49-F238E27FC236}">
                    <a16:creationId xmlns:a16="http://schemas.microsoft.com/office/drawing/2014/main" id="{35FD2A7E-E9CF-402F-9ABB-AC709554F7F8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8" name="四角形: 角を丸くする 367">
              <a:extLst>
                <a:ext uri="{FF2B5EF4-FFF2-40B4-BE49-F238E27FC236}">
                  <a16:creationId xmlns:a16="http://schemas.microsoft.com/office/drawing/2014/main" id="{AA5D98AC-6532-4551-8FC2-05E3C20BA5B2}"/>
                </a:ext>
              </a:extLst>
            </p:cNvPr>
            <p:cNvSpPr/>
            <p:nvPr/>
          </p:nvSpPr>
          <p:spPr>
            <a:xfrm>
              <a:off x="1668425" y="498459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テキスト ボックス 368">
              <a:extLst>
                <a:ext uri="{FF2B5EF4-FFF2-40B4-BE49-F238E27FC236}">
                  <a16:creationId xmlns:a16="http://schemas.microsoft.com/office/drawing/2014/main" id="{8F710F20-3BF7-41CD-9E6E-BD116283DA8A}"/>
                </a:ext>
              </a:extLst>
            </p:cNvPr>
            <p:cNvSpPr txBox="1"/>
            <p:nvPr/>
          </p:nvSpPr>
          <p:spPr>
            <a:xfrm>
              <a:off x="1735483" y="5028433"/>
              <a:ext cx="669580" cy="35785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ショップ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5F95259-EB93-49AF-95D9-5AEF9B25C2ED}"/>
              </a:ext>
            </a:extLst>
          </p:cNvPr>
          <p:cNvGrpSpPr/>
          <p:nvPr/>
        </p:nvGrpSpPr>
        <p:grpSpPr>
          <a:xfrm>
            <a:off x="3785672" y="4375106"/>
            <a:ext cx="2346520" cy="1518724"/>
            <a:chOff x="3785672" y="4375106"/>
            <a:chExt cx="2346520" cy="1518724"/>
          </a:xfrm>
        </p:grpSpPr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2F389AC3-05CF-4BA1-8F3B-C98A85868EDD}"/>
                </a:ext>
              </a:extLst>
            </p:cNvPr>
            <p:cNvSpPr/>
            <p:nvPr/>
          </p:nvSpPr>
          <p:spPr>
            <a:xfrm>
              <a:off x="3859452" y="4513482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9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2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9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9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2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5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3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9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1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7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5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8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9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2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9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9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2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5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3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9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1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7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5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8" y="1380348"/>
                  </a:lnTo>
                  <a:cubicBezTo>
                    <a:pt x="203553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BE5222F2-1874-439A-B1CA-03F631D802AF}"/>
                </a:ext>
              </a:extLst>
            </p:cNvPr>
            <p:cNvGrpSpPr/>
            <p:nvPr/>
          </p:nvGrpSpPr>
          <p:grpSpPr>
            <a:xfrm>
              <a:off x="3785672" y="4375106"/>
              <a:ext cx="2346520" cy="175945"/>
              <a:chOff x="4077492" y="1852160"/>
              <a:chExt cx="2196309" cy="164682"/>
            </a:xfrm>
            <a:solidFill>
              <a:srgbClr val="FFC000"/>
            </a:solidFill>
          </p:grpSpPr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1FD21E62-8B78-49A0-AD88-9C393D96FC7E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F39D77DA-1062-4750-BAA0-8613EDB4E3DE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四角形: 角を丸くする 459">
                  <a:extLst>
                    <a:ext uri="{FF2B5EF4-FFF2-40B4-BE49-F238E27FC236}">
                      <a16:creationId xmlns:a16="http://schemas.microsoft.com/office/drawing/2014/main" id="{52FF64A5-9FA9-4BBA-BCD9-5932E5751CC4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57204D97-651D-4515-90DC-20F36122DD9E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146F73C7-7930-4DB6-BB0B-A580FACBDF61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四角形: 角を丸くする 457">
                  <a:extLst>
                    <a:ext uri="{FF2B5EF4-FFF2-40B4-BE49-F238E27FC236}">
                      <a16:creationId xmlns:a16="http://schemas.microsoft.com/office/drawing/2014/main" id="{D050CC78-2580-4DB6-A379-60D5D71B9EF5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6" name="四角形: 角を丸くする 455">
                <a:extLst>
                  <a:ext uri="{FF2B5EF4-FFF2-40B4-BE49-F238E27FC236}">
                    <a16:creationId xmlns:a16="http://schemas.microsoft.com/office/drawing/2014/main" id="{11A7560D-37F1-4DF8-8320-058FC237E68A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0" name="四角形: 角を丸くする 369">
              <a:extLst>
                <a:ext uri="{FF2B5EF4-FFF2-40B4-BE49-F238E27FC236}">
                  <a16:creationId xmlns:a16="http://schemas.microsoft.com/office/drawing/2014/main" id="{61896C9B-F73C-48E7-BC65-FD05BF4F4C49}"/>
                </a:ext>
              </a:extLst>
            </p:cNvPr>
            <p:cNvSpPr/>
            <p:nvPr/>
          </p:nvSpPr>
          <p:spPr>
            <a:xfrm>
              <a:off x="4567200" y="498459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テキスト ボックス 370">
              <a:extLst>
                <a:ext uri="{FF2B5EF4-FFF2-40B4-BE49-F238E27FC236}">
                  <a16:creationId xmlns:a16="http://schemas.microsoft.com/office/drawing/2014/main" id="{E068BA80-22E3-41FD-B681-300CEF92D88F}"/>
                </a:ext>
              </a:extLst>
            </p:cNvPr>
            <p:cNvSpPr txBox="1"/>
            <p:nvPr/>
          </p:nvSpPr>
          <p:spPr>
            <a:xfrm>
              <a:off x="4634258" y="5028433"/>
              <a:ext cx="669580" cy="35785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ショップ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9FF3D61-10E3-42A8-B148-C85CCF3EA662}"/>
              </a:ext>
            </a:extLst>
          </p:cNvPr>
          <p:cNvGrpSpPr/>
          <p:nvPr/>
        </p:nvGrpSpPr>
        <p:grpSpPr>
          <a:xfrm>
            <a:off x="6746136" y="4375106"/>
            <a:ext cx="2346520" cy="1518724"/>
            <a:chOff x="6746136" y="4375106"/>
            <a:chExt cx="2346520" cy="1518724"/>
          </a:xfrm>
        </p:grpSpPr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87A08506-5F39-4988-9A63-CD088904F680}"/>
                </a:ext>
              </a:extLst>
            </p:cNvPr>
            <p:cNvSpPr/>
            <p:nvPr/>
          </p:nvSpPr>
          <p:spPr>
            <a:xfrm>
              <a:off x="6819916" y="4513482"/>
              <a:ext cx="2204895" cy="1380348"/>
            </a:xfrm>
            <a:custGeom>
              <a:avLst/>
              <a:gdLst>
                <a:gd name="connsiteX0" fmla="*/ 1954299 w 2204895"/>
                <a:gd name="connsiteY0" fmla="*/ 951071 h 1380348"/>
                <a:gd name="connsiteX1" fmla="*/ 1926234 w 2204895"/>
                <a:gd name="connsiteY1" fmla="*/ 1319880 h 1380348"/>
                <a:gd name="connsiteX2" fmla="*/ 1974257 w 2204895"/>
                <a:gd name="connsiteY2" fmla="*/ 1319880 h 1380348"/>
                <a:gd name="connsiteX3" fmla="*/ 2027329 w 2204895"/>
                <a:gd name="connsiteY3" fmla="*/ 951071 h 1380348"/>
                <a:gd name="connsiteX4" fmla="*/ 1813348 w 2204895"/>
                <a:gd name="connsiteY4" fmla="*/ 951071 h 1380348"/>
                <a:gd name="connsiteX5" fmla="*/ 1783368 w 2204895"/>
                <a:gd name="connsiteY5" fmla="*/ 1319880 h 1380348"/>
                <a:gd name="connsiteX6" fmla="*/ 1877801 w 2204895"/>
                <a:gd name="connsiteY6" fmla="*/ 1319880 h 1380348"/>
                <a:gd name="connsiteX7" fmla="*/ 1905867 w 2204895"/>
                <a:gd name="connsiteY7" fmla="*/ 951071 h 1380348"/>
                <a:gd name="connsiteX8" fmla="*/ 1672326 w 2204895"/>
                <a:gd name="connsiteY8" fmla="*/ 951071 h 1380348"/>
                <a:gd name="connsiteX9" fmla="*/ 1650151 w 2204895"/>
                <a:gd name="connsiteY9" fmla="*/ 1319880 h 1380348"/>
                <a:gd name="connsiteX10" fmla="*/ 1739107 w 2204895"/>
                <a:gd name="connsiteY10" fmla="*/ 1319880 h 1380348"/>
                <a:gd name="connsiteX11" fmla="*/ 1765332 w 2204895"/>
                <a:gd name="connsiteY11" fmla="*/ 951071 h 1380348"/>
                <a:gd name="connsiteX12" fmla="*/ 1535466 w 2204895"/>
                <a:gd name="connsiteY12" fmla="*/ 951071 h 1380348"/>
                <a:gd name="connsiteX13" fmla="*/ 1516753 w 2204895"/>
                <a:gd name="connsiteY13" fmla="*/ 1319880 h 1380348"/>
                <a:gd name="connsiteX14" fmla="*/ 1609337 w 2204895"/>
                <a:gd name="connsiteY14" fmla="*/ 1319880 h 1380348"/>
                <a:gd name="connsiteX15" fmla="*/ 1628048 w 2204895"/>
                <a:gd name="connsiteY15" fmla="*/ 951071 h 1380348"/>
                <a:gd name="connsiteX16" fmla="*/ 1398767 w 2204895"/>
                <a:gd name="connsiteY16" fmla="*/ 951071 h 1380348"/>
                <a:gd name="connsiteX17" fmla="*/ 1388692 w 2204895"/>
                <a:gd name="connsiteY17" fmla="*/ 1319880 h 1380348"/>
                <a:gd name="connsiteX18" fmla="*/ 1475558 w 2204895"/>
                <a:gd name="connsiteY18" fmla="*/ 1319880 h 1380348"/>
                <a:gd name="connsiteX19" fmla="*/ 1490776 w 2204895"/>
                <a:gd name="connsiteY19" fmla="*/ 951071 h 1380348"/>
                <a:gd name="connsiteX20" fmla="*/ 1263540 w 2204895"/>
                <a:gd name="connsiteY20" fmla="*/ 951071 h 1380348"/>
                <a:gd name="connsiteX21" fmla="*/ 1258114 w 2204895"/>
                <a:gd name="connsiteY21" fmla="*/ 1319880 h 1380348"/>
                <a:gd name="connsiteX22" fmla="*/ 1351077 w 2204895"/>
                <a:gd name="connsiteY22" fmla="*/ 1319880 h 1380348"/>
                <a:gd name="connsiteX23" fmla="*/ 1357960 w 2204895"/>
                <a:gd name="connsiteY23" fmla="*/ 951071 h 1380348"/>
                <a:gd name="connsiteX24" fmla="*/ 1128646 w 2204895"/>
                <a:gd name="connsiteY24" fmla="*/ 951071 h 1380348"/>
                <a:gd name="connsiteX25" fmla="*/ 1128646 w 2204895"/>
                <a:gd name="connsiteY25" fmla="*/ 1319880 h 1380348"/>
                <a:gd name="connsiteX26" fmla="*/ 1218610 w 2204895"/>
                <a:gd name="connsiteY26" fmla="*/ 1319880 h 1380348"/>
                <a:gd name="connsiteX27" fmla="*/ 1220685 w 2204895"/>
                <a:gd name="connsiteY27" fmla="*/ 951071 h 1380348"/>
                <a:gd name="connsiteX28" fmla="*/ 985727 w 2204895"/>
                <a:gd name="connsiteY28" fmla="*/ 951071 h 1380348"/>
                <a:gd name="connsiteX29" fmla="*/ 987802 w 2204895"/>
                <a:gd name="connsiteY29" fmla="*/ 1319880 h 1380348"/>
                <a:gd name="connsiteX30" fmla="*/ 1079800 w 2204895"/>
                <a:gd name="connsiteY30" fmla="*/ 1319880 h 1380348"/>
                <a:gd name="connsiteX31" fmla="*/ 1079800 w 2204895"/>
                <a:gd name="connsiteY31" fmla="*/ 951071 h 1380348"/>
                <a:gd name="connsiteX32" fmla="*/ 851409 w 2204895"/>
                <a:gd name="connsiteY32" fmla="*/ 951071 h 1380348"/>
                <a:gd name="connsiteX33" fmla="*/ 858292 w 2204895"/>
                <a:gd name="connsiteY33" fmla="*/ 1319880 h 1380348"/>
                <a:gd name="connsiteX34" fmla="*/ 948298 w 2204895"/>
                <a:gd name="connsiteY34" fmla="*/ 1319880 h 1380348"/>
                <a:gd name="connsiteX35" fmla="*/ 942872 w 2204895"/>
                <a:gd name="connsiteY35" fmla="*/ 951071 h 1380348"/>
                <a:gd name="connsiteX36" fmla="*/ 718683 w 2204895"/>
                <a:gd name="connsiteY36" fmla="*/ 951071 h 1380348"/>
                <a:gd name="connsiteX37" fmla="*/ 733901 w 2204895"/>
                <a:gd name="connsiteY37" fmla="*/ 1319880 h 1380348"/>
                <a:gd name="connsiteX38" fmla="*/ 820676 w 2204895"/>
                <a:gd name="connsiteY38" fmla="*/ 1319880 h 1380348"/>
                <a:gd name="connsiteX39" fmla="*/ 810601 w 2204895"/>
                <a:gd name="connsiteY39" fmla="*/ 951071 h 1380348"/>
                <a:gd name="connsiteX40" fmla="*/ 586692 w 2204895"/>
                <a:gd name="connsiteY40" fmla="*/ 951071 h 1380348"/>
                <a:gd name="connsiteX41" fmla="*/ 605404 w 2204895"/>
                <a:gd name="connsiteY41" fmla="*/ 1319880 h 1380348"/>
                <a:gd name="connsiteX42" fmla="*/ 692706 w 2204895"/>
                <a:gd name="connsiteY42" fmla="*/ 1319880 h 1380348"/>
                <a:gd name="connsiteX43" fmla="*/ 673993 w 2204895"/>
                <a:gd name="connsiteY43" fmla="*/ 951071 h 1380348"/>
                <a:gd name="connsiteX44" fmla="*/ 449740 w 2204895"/>
                <a:gd name="connsiteY44" fmla="*/ 951071 h 1380348"/>
                <a:gd name="connsiteX45" fmla="*/ 475964 w 2204895"/>
                <a:gd name="connsiteY45" fmla="*/ 1319880 h 1380348"/>
                <a:gd name="connsiteX46" fmla="*/ 564589 w 2204895"/>
                <a:gd name="connsiteY46" fmla="*/ 1319880 h 1380348"/>
                <a:gd name="connsiteX47" fmla="*/ 542415 w 2204895"/>
                <a:gd name="connsiteY47" fmla="*/ 951071 h 1380348"/>
                <a:gd name="connsiteX48" fmla="*/ 299026 w 2204895"/>
                <a:gd name="connsiteY48" fmla="*/ 951071 h 1380348"/>
                <a:gd name="connsiteX49" fmla="*/ 327092 w 2204895"/>
                <a:gd name="connsiteY49" fmla="*/ 1319880 h 1380348"/>
                <a:gd name="connsiteX50" fmla="*/ 431702 w 2204895"/>
                <a:gd name="connsiteY50" fmla="*/ 1319880 h 1380348"/>
                <a:gd name="connsiteX51" fmla="*/ 401722 w 2204895"/>
                <a:gd name="connsiteY51" fmla="*/ 951071 h 1380348"/>
                <a:gd name="connsiteX52" fmla="*/ 177565 w 2204895"/>
                <a:gd name="connsiteY52" fmla="*/ 951071 h 1380348"/>
                <a:gd name="connsiteX53" fmla="*/ 230636 w 2204895"/>
                <a:gd name="connsiteY53" fmla="*/ 1319880 h 1380348"/>
                <a:gd name="connsiteX54" fmla="*/ 278658 w 2204895"/>
                <a:gd name="connsiteY54" fmla="*/ 1319880 h 1380348"/>
                <a:gd name="connsiteX55" fmla="*/ 250594 w 2204895"/>
                <a:gd name="connsiteY55" fmla="*/ 951071 h 1380348"/>
                <a:gd name="connsiteX56" fmla="*/ 1989082 w 2204895"/>
                <a:gd name="connsiteY56" fmla="*/ 493980 h 1380348"/>
                <a:gd name="connsiteX57" fmla="*/ 1959532 w 2204895"/>
                <a:gd name="connsiteY57" fmla="*/ 882295 h 1380348"/>
                <a:gd name="connsiteX58" fmla="*/ 2037226 w 2204895"/>
                <a:gd name="connsiteY58" fmla="*/ 882295 h 1380348"/>
                <a:gd name="connsiteX59" fmla="*/ 2093105 w 2204895"/>
                <a:gd name="connsiteY59" fmla="*/ 493980 h 1380348"/>
                <a:gd name="connsiteX60" fmla="*/ 1850504 w 2204895"/>
                <a:gd name="connsiteY60" fmla="*/ 493980 h 1380348"/>
                <a:gd name="connsiteX61" fmla="*/ 1818938 w 2204895"/>
                <a:gd name="connsiteY61" fmla="*/ 882295 h 1380348"/>
                <a:gd name="connsiteX62" fmla="*/ 1911100 w 2204895"/>
                <a:gd name="connsiteY62" fmla="*/ 882295 h 1380348"/>
                <a:gd name="connsiteX63" fmla="*/ 1940650 w 2204895"/>
                <a:gd name="connsiteY63" fmla="*/ 493980 h 1380348"/>
                <a:gd name="connsiteX64" fmla="*/ 1699808 w 2204895"/>
                <a:gd name="connsiteY64" fmla="*/ 493980 h 1380348"/>
                <a:gd name="connsiteX65" fmla="*/ 1676461 w 2204895"/>
                <a:gd name="connsiteY65" fmla="*/ 882295 h 1380348"/>
                <a:gd name="connsiteX66" fmla="*/ 1770222 w 2204895"/>
                <a:gd name="connsiteY66" fmla="*/ 882295 h 1380348"/>
                <a:gd name="connsiteX67" fmla="*/ 1797833 w 2204895"/>
                <a:gd name="connsiteY67" fmla="*/ 493980 h 1380348"/>
                <a:gd name="connsiteX68" fmla="*/ 1558658 w 2204895"/>
                <a:gd name="connsiteY68" fmla="*/ 493980 h 1380348"/>
                <a:gd name="connsiteX69" fmla="*/ 1538955 w 2204895"/>
                <a:gd name="connsiteY69" fmla="*/ 882295 h 1380348"/>
                <a:gd name="connsiteX70" fmla="*/ 1631538 w 2204895"/>
                <a:gd name="connsiteY70" fmla="*/ 882295 h 1380348"/>
                <a:gd name="connsiteX71" fmla="*/ 1651239 w 2204895"/>
                <a:gd name="connsiteY71" fmla="*/ 493980 h 1380348"/>
                <a:gd name="connsiteX72" fmla="*/ 563502 w 2204895"/>
                <a:gd name="connsiteY72" fmla="*/ 493980 h 1380348"/>
                <a:gd name="connsiteX73" fmla="*/ 583203 w 2204895"/>
                <a:gd name="connsiteY73" fmla="*/ 882295 h 1380348"/>
                <a:gd name="connsiteX74" fmla="*/ 670504 w 2204895"/>
                <a:gd name="connsiteY74" fmla="*/ 882295 h 1380348"/>
                <a:gd name="connsiteX75" fmla="*/ 650802 w 2204895"/>
                <a:gd name="connsiteY75" fmla="*/ 493980 h 1380348"/>
                <a:gd name="connsiteX76" fmla="*/ 417238 w 2204895"/>
                <a:gd name="connsiteY76" fmla="*/ 493980 h 1380348"/>
                <a:gd name="connsiteX77" fmla="*/ 444849 w 2204895"/>
                <a:gd name="connsiteY77" fmla="*/ 882295 h 1380348"/>
                <a:gd name="connsiteX78" fmla="*/ 538280 w 2204895"/>
                <a:gd name="connsiteY78" fmla="*/ 882295 h 1380348"/>
                <a:gd name="connsiteX79" fmla="*/ 514932 w 2204895"/>
                <a:gd name="connsiteY79" fmla="*/ 493980 h 1380348"/>
                <a:gd name="connsiteX80" fmla="*/ 264245 w 2204895"/>
                <a:gd name="connsiteY80" fmla="*/ 493980 h 1380348"/>
                <a:gd name="connsiteX81" fmla="*/ 293793 w 2204895"/>
                <a:gd name="connsiteY81" fmla="*/ 882295 h 1380348"/>
                <a:gd name="connsiteX82" fmla="*/ 396132 w 2204895"/>
                <a:gd name="connsiteY82" fmla="*/ 882295 h 1380348"/>
                <a:gd name="connsiteX83" fmla="*/ 364567 w 2204895"/>
                <a:gd name="connsiteY83" fmla="*/ 493980 h 1380348"/>
                <a:gd name="connsiteX84" fmla="*/ 111788 w 2204895"/>
                <a:gd name="connsiteY84" fmla="*/ 493980 h 1380348"/>
                <a:gd name="connsiteX85" fmla="*/ 167667 w 2204895"/>
                <a:gd name="connsiteY85" fmla="*/ 882295 h 1380348"/>
                <a:gd name="connsiteX86" fmla="*/ 245360 w 2204895"/>
                <a:gd name="connsiteY86" fmla="*/ 882295 h 1380348"/>
                <a:gd name="connsiteX87" fmla="*/ 215811 w 2204895"/>
                <a:gd name="connsiteY87" fmla="*/ 493980 h 1380348"/>
                <a:gd name="connsiteX88" fmla="*/ 0 w 2204895"/>
                <a:gd name="connsiteY88" fmla="*/ 0 h 1380348"/>
                <a:gd name="connsiteX89" fmla="*/ 40705 w 2204895"/>
                <a:gd name="connsiteY89" fmla="*/ 0 h 1380348"/>
                <a:gd name="connsiteX90" fmla="*/ 102502 w 2204895"/>
                <a:gd name="connsiteY90" fmla="*/ 429443 h 1380348"/>
                <a:gd name="connsiteX91" fmla="*/ 210900 w 2204895"/>
                <a:gd name="connsiteY91" fmla="*/ 429443 h 1380348"/>
                <a:gd name="connsiteX92" fmla="*/ 180169 w 2204895"/>
                <a:gd name="connsiteY92" fmla="*/ 25582 h 1380348"/>
                <a:gd name="connsiteX93" fmla="*/ 228601 w 2204895"/>
                <a:gd name="connsiteY93" fmla="*/ 25582 h 1380348"/>
                <a:gd name="connsiteX94" fmla="*/ 259333 w 2204895"/>
                <a:gd name="connsiteY94" fmla="*/ 429443 h 1380348"/>
                <a:gd name="connsiteX95" fmla="*/ 359321 w 2204895"/>
                <a:gd name="connsiteY95" fmla="*/ 429443 h 1380348"/>
                <a:gd name="connsiteX96" fmla="*/ 326492 w 2204895"/>
                <a:gd name="connsiteY96" fmla="*/ 25584 h 1380348"/>
                <a:gd name="connsiteX97" fmla="*/ 383932 w 2204895"/>
                <a:gd name="connsiteY97" fmla="*/ 25584 h 1380348"/>
                <a:gd name="connsiteX98" fmla="*/ 412649 w 2204895"/>
                <a:gd name="connsiteY98" fmla="*/ 429443 h 1380348"/>
                <a:gd name="connsiteX99" fmla="*/ 511052 w 2204895"/>
                <a:gd name="connsiteY99" fmla="*/ 429443 h 1380348"/>
                <a:gd name="connsiteX100" fmla="*/ 486771 w 2204895"/>
                <a:gd name="connsiteY100" fmla="*/ 25584 h 1380348"/>
                <a:gd name="connsiteX101" fmla="*/ 539738 w 2204895"/>
                <a:gd name="connsiteY101" fmla="*/ 25584 h 1380348"/>
                <a:gd name="connsiteX102" fmla="*/ 560228 w 2204895"/>
                <a:gd name="connsiteY102" fmla="*/ 429443 h 1380348"/>
                <a:gd name="connsiteX103" fmla="*/ 647527 w 2204895"/>
                <a:gd name="connsiteY103" fmla="*/ 429443 h 1380348"/>
                <a:gd name="connsiteX104" fmla="*/ 627037 w 2204895"/>
                <a:gd name="connsiteY104" fmla="*/ 25583 h 1380348"/>
                <a:gd name="connsiteX105" fmla="*/ 680496 w 2204895"/>
                <a:gd name="connsiteY105" fmla="*/ 25583 h 1380348"/>
                <a:gd name="connsiteX106" fmla="*/ 697159 w 2204895"/>
                <a:gd name="connsiteY106" fmla="*/ 429443 h 1380348"/>
                <a:gd name="connsiteX107" fmla="*/ 796352 w 2204895"/>
                <a:gd name="connsiteY107" fmla="*/ 429443 h 1380348"/>
                <a:gd name="connsiteX108" fmla="*/ 785320 w 2204895"/>
                <a:gd name="connsiteY108" fmla="*/ 25584 h 1380348"/>
                <a:gd name="connsiteX109" fmla="*/ 834136 w 2204895"/>
                <a:gd name="connsiteY109" fmla="*/ 25584 h 1380348"/>
                <a:gd name="connsiteX110" fmla="*/ 841673 w 2204895"/>
                <a:gd name="connsiteY110" fmla="*/ 429443 h 1380348"/>
                <a:gd name="connsiteX111" fmla="*/ 935196 w 2204895"/>
                <a:gd name="connsiteY111" fmla="*/ 429443 h 1380348"/>
                <a:gd name="connsiteX112" fmla="*/ 929255 w 2204895"/>
                <a:gd name="connsiteY112" fmla="*/ 25585 h 1380348"/>
                <a:gd name="connsiteX113" fmla="*/ 980521 w 2204895"/>
                <a:gd name="connsiteY113" fmla="*/ 25585 h 1380348"/>
                <a:gd name="connsiteX114" fmla="*/ 982793 w 2204895"/>
                <a:gd name="connsiteY114" fmla="*/ 429443 h 1380348"/>
                <a:gd name="connsiteX115" fmla="*/ 1079800 w 2204895"/>
                <a:gd name="connsiteY115" fmla="*/ 429443 h 1380348"/>
                <a:gd name="connsiteX116" fmla="*/ 1079800 w 2204895"/>
                <a:gd name="connsiteY116" fmla="*/ 8139 h 1380348"/>
                <a:gd name="connsiteX117" fmla="*/ 1128646 w 2204895"/>
                <a:gd name="connsiteY117" fmla="*/ 8139 h 1380348"/>
                <a:gd name="connsiteX118" fmla="*/ 1128646 w 2204895"/>
                <a:gd name="connsiteY118" fmla="*/ 429443 h 1380348"/>
                <a:gd name="connsiteX119" fmla="*/ 1223619 w 2204895"/>
                <a:gd name="connsiteY119" fmla="*/ 429443 h 1380348"/>
                <a:gd name="connsiteX120" fmla="*/ 1225891 w 2204895"/>
                <a:gd name="connsiteY120" fmla="*/ 25585 h 1380348"/>
                <a:gd name="connsiteX121" fmla="*/ 1277157 w 2204895"/>
                <a:gd name="connsiteY121" fmla="*/ 25585 h 1380348"/>
                <a:gd name="connsiteX122" fmla="*/ 1271215 w 2204895"/>
                <a:gd name="connsiteY122" fmla="*/ 429443 h 1380348"/>
                <a:gd name="connsiteX123" fmla="*/ 1367696 w 2204895"/>
                <a:gd name="connsiteY123" fmla="*/ 429443 h 1380348"/>
                <a:gd name="connsiteX124" fmla="*/ 1375234 w 2204895"/>
                <a:gd name="connsiteY124" fmla="*/ 25584 h 1380348"/>
                <a:gd name="connsiteX125" fmla="*/ 1424049 w 2204895"/>
                <a:gd name="connsiteY125" fmla="*/ 25584 h 1380348"/>
                <a:gd name="connsiteX126" fmla="*/ 1413017 w 2204895"/>
                <a:gd name="connsiteY126" fmla="*/ 429443 h 1380348"/>
                <a:gd name="connsiteX127" fmla="*/ 1512300 w 2204895"/>
                <a:gd name="connsiteY127" fmla="*/ 429443 h 1380348"/>
                <a:gd name="connsiteX128" fmla="*/ 1528964 w 2204895"/>
                <a:gd name="connsiteY128" fmla="*/ 25583 h 1380348"/>
                <a:gd name="connsiteX129" fmla="*/ 1582423 w 2204895"/>
                <a:gd name="connsiteY129" fmla="*/ 25583 h 1380348"/>
                <a:gd name="connsiteX130" fmla="*/ 1561932 w 2204895"/>
                <a:gd name="connsiteY130" fmla="*/ 429443 h 1380348"/>
                <a:gd name="connsiteX131" fmla="*/ 1654514 w 2204895"/>
                <a:gd name="connsiteY131" fmla="*/ 429443 h 1380348"/>
                <a:gd name="connsiteX132" fmla="*/ 1675003 w 2204895"/>
                <a:gd name="connsiteY132" fmla="*/ 25584 h 1380348"/>
                <a:gd name="connsiteX133" fmla="*/ 1727970 w 2204895"/>
                <a:gd name="connsiteY133" fmla="*/ 25584 h 1380348"/>
                <a:gd name="connsiteX134" fmla="*/ 1703689 w 2204895"/>
                <a:gd name="connsiteY134" fmla="*/ 429443 h 1380348"/>
                <a:gd name="connsiteX135" fmla="*/ 1802422 w 2204895"/>
                <a:gd name="connsiteY135" fmla="*/ 429443 h 1380348"/>
                <a:gd name="connsiteX136" fmla="*/ 1831138 w 2204895"/>
                <a:gd name="connsiteY136" fmla="*/ 25584 h 1380348"/>
                <a:gd name="connsiteX137" fmla="*/ 1888578 w 2204895"/>
                <a:gd name="connsiteY137" fmla="*/ 25584 h 1380348"/>
                <a:gd name="connsiteX138" fmla="*/ 1855750 w 2204895"/>
                <a:gd name="connsiteY138" fmla="*/ 429443 h 1380348"/>
                <a:gd name="connsiteX139" fmla="*/ 1945560 w 2204895"/>
                <a:gd name="connsiteY139" fmla="*/ 429443 h 1380348"/>
                <a:gd name="connsiteX140" fmla="*/ 1976292 w 2204895"/>
                <a:gd name="connsiteY140" fmla="*/ 25583 h 1380348"/>
                <a:gd name="connsiteX141" fmla="*/ 2024724 w 2204895"/>
                <a:gd name="connsiteY141" fmla="*/ 25583 h 1380348"/>
                <a:gd name="connsiteX142" fmla="*/ 1993992 w 2204895"/>
                <a:gd name="connsiteY142" fmla="*/ 429443 h 1380348"/>
                <a:gd name="connsiteX143" fmla="*/ 2102391 w 2204895"/>
                <a:gd name="connsiteY143" fmla="*/ 429443 h 1380348"/>
                <a:gd name="connsiteX144" fmla="*/ 2164188 w 2204895"/>
                <a:gd name="connsiteY144" fmla="*/ 0 h 1380348"/>
                <a:gd name="connsiteX145" fmla="*/ 2204895 w 2204895"/>
                <a:gd name="connsiteY145" fmla="*/ 0 h 1380348"/>
                <a:gd name="connsiteX146" fmla="*/ 2014274 w 2204895"/>
                <a:gd name="connsiteY146" fmla="*/ 1324675 h 1380348"/>
                <a:gd name="connsiteX147" fmla="*/ 2015359 w 2204895"/>
                <a:gd name="connsiteY147" fmla="*/ 1325761 h 1380348"/>
                <a:gd name="connsiteX148" fmla="*/ 2015359 w 2204895"/>
                <a:gd name="connsiteY148" fmla="*/ 1349035 h 1380348"/>
                <a:gd name="connsiteX149" fmla="*/ 1984046 w 2204895"/>
                <a:gd name="connsiteY149" fmla="*/ 1380348 h 1380348"/>
                <a:gd name="connsiteX150" fmla="*/ 220848 w 2204895"/>
                <a:gd name="connsiteY150" fmla="*/ 1380348 h 1380348"/>
                <a:gd name="connsiteX151" fmla="*/ 189534 w 2204895"/>
                <a:gd name="connsiteY151" fmla="*/ 1349035 h 1380348"/>
                <a:gd name="connsiteX152" fmla="*/ 189534 w 2204895"/>
                <a:gd name="connsiteY152" fmla="*/ 1325761 h 1380348"/>
                <a:gd name="connsiteX153" fmla="*/ 190622 w 2204895"/>
                <a:gd name="connsiteY153" fmla="*/ 1324674 h 138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2204895" h="1380348">
                  <a:moveTo>
                    <a:pt x="1954299" y="951071"/>
                  </a:moveTo>
                  <a:lnTo>
                    <a:pt x="1926234" y="1319880"/>
                  </a:lnTo>
                  <a:lnTo>
                    <a:pt x="1974257" y="1319880"/>
                  </a:lnTo>
                  <a:lnTo>
                    <a:pt x="2027329" y="951071"/>
                  </a:lnTo>
                  <a:close/>
                  <a:moveTo>
                    <a:pt x="1813348" y="951071"/>
                  </a:moveTo>
                  <a:lnTo>
                    <a:pt x="1783368" y="1319880"/>
                  </a:lnTo>
                  <a:lnTo>
                    <a:pt x="1877801" y="1319880"/>
                  </a:lnTo>
                  <a:lnTo>
                    <a:pt x="1905867" y="951071"/>
                  </a:lnTo>
                  <a:close/>
                  <a:moveTo>
                    <a:pt x="1672326" y="951071"/>
                  </a:moveTo>
                  <a:lnTo>
                    <a:pt x="1650151" y="1319880"/>
                  </a:lnTo>
                  <a:lnTo>
                    <a:pt x="1739107" y="1319880"/>
                  </a:lnTo>
                  <a:lnTo>
                    <a:pt x="1765332" y="951071"/>
                  </a:lnTo>
                  <a:close/>
                  <a:moveTo>
                    <a:pt x="1535466" y="951071"/>
                  </a:moveTo>
                  <a:lnTo>
                    <a:pt x="1516753" y="1319880"/>
                  </a:lnTo>
                  <a:lnTo>
                    <a:pt x="1609337" y="1319880"/>
                  </a:lnTo>
                  <a:lnTo>
                    <a:pt x="1628048" y="951071"/>
                  </a:lnTo>
                  <a:close/>
                  <a:moveTo>
                    <a:pt x="1398767" y="951071"/>
                  </a:moveTo>
                  <a:lnTo>
                    <a:pt x="1388692" y="1319880"/>
                  </a:lnTo>
                  <a:lnTo>
                    <a:pt x="1475558" y="1319880"/>
                  </a:lnTo>
                  <a:lnTo>
                    <a:pt x="1490776" y="951071"/>
                  </a:lnTo>
                  <a:close/>
                  <a:moveTo>
                    <a:pt x="1263540" y="951071"/>
                  </a:moveTo>
                  <a:lnTo>
                    <a:pt x="1258114" y="1319880"/>
                  </a:lnTo>
                  <a:lnTo>
                    <a:pt x="1351077" y="1319880"/>
                  </a:lnTo>
                  <a:lnTo>
                    <a:pt x="1357960" y="951071"/>
                  </a:lnTo>
                  <a:close/>
                  <a:moveTo>
                    <a:pt x="1128646" y="951071"/>
                  </a:moveTo>
                  <a:lnTo>
                    <a:pt x="1128646" y="1319880"/>
                  </a:lnTo>
                  <a:lnTo>
                    <a:pt x="1218610" y="1319880"/>
                  </a:lnTo>
                  <a:lnTo>
                    <a:pt x="1220685" y="951071"/>
                  </a:lnTo>
                  <a:close/>
                  <a:moveTo>
                    <a:pt x="985727" y="951071"/>
                  </a:moveTo>
                  <a:lnTo>
                    <a:pt x="987802" y="1319880"/>
                  </a:lnTo>
                  <a:lnTo>
                    <a:pt x="1079800" y="1319880"/>
                  </a:lnTo>
                  <a:lnTo>
                    <a:pt x="1079800" y="951071"/>
                  </a:lnTo>
                  <a:close/>
                  <a:moveTo>
                    <a:pt x="851409" y="951071"/>
                  </a:moveTo>
                  <a:lnTo>
                    <a:pt x="858292" y="1319880"/>
                  </a:lnTo>
                  <a:lnTo>
                    <a:pt x="948298" y="1319880"/>
                  </a:lnTo>
                  <a:lnTo>
                    <a:pt x="942872" y="951071"/>
                  </a:lnTo>
                  <a:close/>
                  <a:moveTo>
                    <a:pt x="718683" y="951071"/>
                  </a:moveTo>
                  <a:lnTo>
                    <a:pt x="733901" y="1319880"/>
                  </a:lnTo>
                  <a:lnTo>
                    <a:pt x="820676" y="1319880"/>
                  </a:lnTo>
                  <a:lnTo>
                    <a:pt x="810601" y="951071"/>
                  </a:lnTo>
                  <a:close/>
                  <a:moveTo>
                    <a:pt x="586692" y="951071"/>
                  </a:moveTo>
                  <a:lnTo>
                    <a:pt x="605404" y="1319880"/>
                  </a:lnTo>
                  <a:lnTo>
                    <a:pt x="692706" y="1319880"/>
                  </a:lnTo>
                  <a:lnTo>
                    <a:pt x="673993" y="951071"/>
                  </a:lnTo>
                  <a:close/>
                  <a:moveTo>
                    <a:pt x="449740" y="951071"/>
                  </a:moveTo>
                  <a:lnTo>
                    <a:pt x="475964" y="1319880"/>
                  </a:lnTo>
                  <a:lnTo>
                    <a:pt x="564589" y="1319880"/>
                  </a:lnTo>
                  <a:lnTo>
                    <a:pt x="542415" y="951071"/>
                  </a:lnTo>
                  <a:close/>
                  <a:moveTo>
                    <a:pt x="299026" y="951071"/>
                  </a:moveTo>
                  <a:lnTo>
                    <a:pt x="327092" y="1319880"/>
                  </a:lnTo>
                  <a:lnTo>
                    <a:pt x="431702" y="1319880"/>
                  </a:lnTo>
                  <a:lnTo>
                    <a:pt x="401722" y="951071"/>
                  </a:lnTo>
                  <a:close/>
                  <a:moveTo>
                    <a:pt x="177565" y="951071"/>
                  </a:moveTo>
                  <a:lnTo>
                    <a:pt x="230636" y="1319880"/>
                  </a:lnTo>
                  <a:lnTo>
                    <a:pt x="278658" y="1319880"/>
                  </a:lnTo>
                  <a:lnTo>
                    <a:pt x="250594" y="951071"/>
                  </a:lnTo>
                  <a:close/>
                  <a:moveTo>
                    <a:pt x="1989082" y="493980"/>
                  </a:moveTo>
                  <a:lnTo>
                    <a:pt x="1959532" y="882295"/>
                  </a:lnTo>
                  <a:lnTo>
                    <a:pt x="2037226" y="882295"/>
                  </a:lnTo>
                  <a:lnTo>
                    <a:pt x="2093105" y="493980"/>
                  </a:lnTo>
                  <a:close/>
                  <a:moveTo>
                    <a:pt x="1850504" y="493980"/>
                  </a:moveTo>
                  <a:lnTo>
                    <a:pt x="1818938" y="882295"/>
                  </a:lnTo>
                  <a:lnTo>
                    <a:pt x="1911100" y="882295"/>
                  </a:lnTo>
                  <a:lnTo>
                    <a:pt x="1940650" y="493980"/>
                  </a:lnTo>
                  <a:close/>
                  <a:moveTo>
                    <a:pt x="1699808" y="493980"/>
                  </a:moveTo>
                  <a:lnTo>
                    <a:pt x="1676461" y="882295"/>
                  </a:lnTo>
                  <a:lnTo>
                    <a:pt x="1770222" y="882295"/>
                  </a:lnTo>
                  <a:lnTo>
                    <a:pt x="1797833" y="493980"/>
                  </a:lnTo>
                  <a:close/>
                  <a:moveTo>
                    <a:pt x="1558658" y="493980"/>
                  </a:moveTo>
                  <a:lnTo>
                    <a:pt x="1538955" y="882295"/>
                  </a:lnTo>
                  <a:lnTo>
                    <a:pt x="1631538" y="882295"/>
                  </a:lnTo>
                  <a:lnTo>
                    <a:pt x="1651239" y="493980"/>
                  </a:lnTo>
                  <a:close/>
                  <a:moveTo>
                    <a:pt x="563502" y="493980"/>
                  </a:moveTo>
                  <a:lnTo>
                    <a:pt x="583203" y="882295"/>
                  </a:lnTo>
                  <a:lnTo>
                    <a:pt x="670504" y="882295"/>
                  </a:lnTo>
                  <a:lnTo>
                    <a:pt x="650802" y="493980"/>
                  </a:lnTo>
                  <a:close/>
                  <a:moveTo>
                    <a:pt x="417238" y="493980"/>
                  </a:moveTo>
                  <a:lnTo>
                    <a:pt x="444849" y="882295"/>
                  </a:lnTo>
                  <a:lnTo>
                    <a:pt x="538280" y="882295"/>
                  </a:lnTo>
                  <a:lnTo>
                    <a:pt x="514932" y="493980"/>
                  </a:lnTo>
                  <a:close/>
                  <a:moveTo>
                    <a:pt x="264245" y="493980"/>
                  </a:moveTo>
                  <a:lnTo>
                    <a:pt x="293793" y="882295"/>
                  </a:lnTo>
                  <a:lnTo>
                    <a:pt x="396132" y="882295"/>
                  </a:lnTo>
                  <a:lnTo>
                    <a:pt x="364567" y="493980"/>
                  </a:lnTo>
                  <a:close/>
                  <a:moveTo>
                    <a:pt x="111788" y="493980"/>
                  </a:moveTo>
                  <a:lnTo>
                    <a:pt x="167667" y="882295"/>
                  </a:lnTo>
                  <a:lnTo>
                    <a:pt x="245360" y="882295"/>
                  </a:lnTo>
                  <a:lnTo>
                    <a:pt x="215811" y="493980"/>
                  </a:lnTo>
                  <a:close/>
                  <a:moveTo>
                    <a:pt x="0" y="0"/>
                  </a:moveTo>
                  <a:lnTo>
                    <a:pt x="40705" y="0"/>
                  </a:lnTo>
                  <a:lnTo>
                    <a:pt x="102502" y="429443"/>
                  </a:lnTo>
                  <a:lnTo>
                    <a:pt x="210900" y="429443"/>
                  </a:lnTo>
                  <a:lnTo>
                    <a:pt x="180169" y="25582"/>
                  </a:lnTo>
                  <a:lnTo>
                    <a:pt x="228601" y="25582"/>
                  </a:lnTo>
                  <a:lnTo>
                    <a:pt x="259333" y="429443"/>
                  </a:lnTo>
                  <a:lnTo>
                    <a:pt x="359321" y="429443"/>
                  </a:lnTo>
                  <a:lnTo>
                    <a:pt x="326492" y="25584"/>
                  </a:lnTo>
                  <a:lnTo>
                    <a:pt x="383932" y="25584"/>
                  </a:lnTo>
                  <a:lnTo>
                    <a:pt x="412649" y="429443"/>
                  </a:lnTo>
                  <a:lnTo>
                    <a:pt x="511052" y="429443"/>
                  </a:lnTo>
                  <a:lnTo>
                    <a:pt x="486771" y="25584"/>
                  </a:lnTo>
                  <a:lnTo>
                    <a:pt x="539738" y="25584"/>
                  </a:lnTo>
                  <a:lnTo>
                    <a:pt x="560228" y="429443"/>
                  </a:lnTo>
                  <a:lnTo>
                    <a:pt x="647527" y="429443"/>
                  </a:lnTo>
                  <a:lnTo>
                    <a:pt x="627037" y="25583"/>
                  </a:lnTo>
                  <a:lnTo>
                    <a:pt x="680496" y="25583"/>
                  </a:lnTo>
                  <a:lnTo>
                    <a:pt x="697159" y="429443"/>
                  </a:lnTo>
                  <a:lnTo>
                    <a:pt x="796352" y="429443"/>
                  </a:lnTo>
                  <a:lnTo>
                    <a:pt x="785320" y="25584"/>
                  </a:lnTo>
                  <a:lnTo>
                    <a:pt x="834136" y="25584"/>
                  </a:lnTo>
                  <a:lnTo>
                    <a:pt x="841673" y="429443"/>
                  </a:lnTo>
                  <a:lnTo>
                    <a:pt x="935196" y="429443"/>
                  </a:lnTo>
                  <a:lnTo>
                    <a:pt x="929255" y="25585"/>
                  </a:lnTo>
                  <a:lnTo>
                    <a:pt x="980521" y="25585"/>
                  </a:lnTo>
                  <a:lnTo>
                    <a:pt x="982793" y="429443"/>
                  </a:lnTo>
                  <a:lnTo>
                    <a:pt x="1079800" y="429443"/>
                  </a:lnTo>
                  <a:lnTo>
                    <a:pt x="1079800" y="8139"/>
                  </a:lnTo>
                  <a:lnTo>
                    <a:pt x="1128646" y="8139"/>
                  </a:lnTo>
                  <a:lnTo>
                    <a:pt x="1128646" y="429443"/>
                  </a:lnTo>
                  <a:lnTo>
                    <a:pt x="1223619" y="429443"/>
                  </a:lnTo>
                  <a:lnTo>
                    <a:pt x="1225891" y="25585"/>
                  </a:lnTo>
                  <a:lnTo>
                    <a:pt x="1277157" y="25585"/>
                  </a:lnTo>
                  <a:lnTo>
                    <a:pt x="1271215" y="429443"/>
                  </a:lnTo>
                  <a:lnTo>
                    <a:pt x="1367696" y="429443"/>
                  </a:lnTo>
                  <a:lnTo>
                    <a:pt x="1375234" y="25584"/>
                  </a:lnTo>
                  <a:lnTo>
                    <a:pt x="1424049" y="25584"/>
                  </a:lnTo>
                  <a:lnTo>
                    <a:pt x="1413017" y="429443"/>
                  </a:lnTo>
                  <a:lnTo>
                    <a:pt x="1512300" y="429443"/>
                  </a:lnTo>
                  <a:lnTo>
                    <a:pt x="1528964" y="25583"/>
                  </a:lnTo>
                  <a:lnTo>
                    <a:pt x="1582423" y="25583"/>
                  </a:lnTo>
                  <a:lnTo>
                    <a:pt x="1561932" y="429443"/>
                  </a:lnTo>
                  <a:lnTo>
                    <a:pt x="1654514" y="429443"/>
                  </a:lnTo>
                  <a:lnTo>
                    <a:pt x="1675003" y="25584"/>
                  </a:lnTo>
                  <a:lnTo>
                    <a:pt x="1727970" y="25584"/>
                  </a:lnTo>
                  <a:lnTo>
                    <a:pt x="1703689" y="429443"/>
                  </a:lnTo>
                  <a:lnTo>
                    <a:pt x="1802422" y="429443"/>
                  </a:lnTo>
                  <a:lnTo>
                    <a:pt x="1831138" y="25584"/>
                  </a:lnTo>
                  <a:lnTo>
                    <a:pt x="1888578" y="25584"/>
                  </a:lnTo>
                  <a:lnTo>
                    <a:pt x="1855750" y="429443"/>
                  </a:lnTo>
                  <a:lnTo>
                    <a:pt x="1945560" y="429443"/>
                  </a:lnTo>
                  <a:lnTo>
                    <a:pt x="1976292" y="25583"/>
                  </a:lnTo>
                  <a:lnTo>
                    <a:pt x="2024724" y="25583"/>
                  </a:lnTo>
                  <a:lnTo>
                    <a:pt x="1993992" y="429443"/>
                  </a:lnTo>
                  <a:lnTo>
                    <a:pt x="2102391" y="429443"/>
                  </a:lnTo>
                  <a:lnTo>
                    <a:pt x="2164188" y="0"/>
                  </a:lnTo>
                  <a:lnTo>
                    <a:pt x="2204895" y="0"/>
                  </a:lnTo>
                  <a:lnTo>
                    <a:pt x="2014274" y="1324675"/>
                  </a:lnTo>
                  <a:lnTo>
                    <a:pt x="2015359" y="1325761"/>
                  </a:lnTo>
                  <a:lnTo>
                    <a:pt x="2015359" y="1349035"/>
                  </a:lnTo>
                  <a:cubicBezTo>
                    <a:pt x="2015359" y="1366329"/>
                    <a:pt x="2001340" y="1380348"/>
                    <a:pt x="1984046" y="1380348"/>
                  </a:cubicBezTo>
                  <a:lnTo>
                    <a:pt x="220848" y="1380348"/>
                  </a:lnTo>
                  <a:cubicBezTo>
                    <a:pt x="203554" y="1380348"/>
                    <a:pt x="189534" y="1366329"/>
                    <a:pt x="189534" y="1349035"/>
                  </a:cubicBezTo>
                  <a:lnTo>
                    <a:pt x="189534" y="1325761"/>
                  </a:lnTo>
                  <a:lnTo>
                    <a:pt x="190622" y="132467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3C4DB783-361E-465A-A5B1-830E10426D72}"/>
                </a:ext>
              </a:extLst>
            </p:cNvPr>
            <p:cNvGrpSpPr/>
            <p:nvPr/>
          </p:nvGrpSpPr>
          <p:grpSpPr>
            <a:xfrm>
              <a:off x="6746136" y="4375106"/>
              <a:ext cx="2346520" cy="175945"/>
              <a:chOff x="4077492" y="1852160"/>
              <a:chExt cx="2196309" cy="164682"/>
            </a:xfrm>
            <a:solidFill>
              <a:srgbClr val="92D050"/>
            </a:solidFill>
          </p:grpSpPr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225F9778-8634-49B2-8956-862012D4286F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352EB567-48BA-42F7-B7B0-F68FBA229E18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四角形: 角を丸くする 469">
                  <a:extLst>
                    <a:ext uri="{FF2B5EF4-FFF2-40B4-BE49-F238E27FC236}">
                      <a16:creationId xmlns:a16="http://schemas.microsoft.com/office/drawing/2014/main" id="{F21071C2-351D-454A-9002-65C47D3D0E58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7BF5B5D5-C6CE-4BED-ABDE-563492ED3C54}"/>
                  </a:ext>
                </a:extLst>
              </p:cNvPr>
              <p:cNvGrpSpPr/>
              <p:nvPr/>
            </p:nvGrpSpPr>
            <p:grpSpPr>
              <a:xfrm flipH="1">
                <a:off x="5425281" y="1852160"/>
                <a:ext cx="848520" cy="129518"/>
                <a:chOff x="4184649" y="1852160"/>
                <a:chExt cx="848520" cy="129518"/>
              </a:xfrm>
              <a:grpFill/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74F64BC6-578C-4806-899A-DE8A3CAB8189}"/>
                    </a:ext>
                  </a:extLst>
                </p:cNvPr>
                <p:cNvSpPr/>
                <p:nvPr/>
              </p:nvSpPr>
              <p:spPr>
                <a:xfrm>
                  <a:off x="4897439" y="1852160"/>
                  <a:ext cx="135730" cy="129518"/>
                </a:xfrm>
                <a:custGeom>
                  <a:avLst/>
                  <a:gdLst>
                    <a:gd name="connsiteX0" fmla="*/ 364332 w 735808"/>
                    <a:gd name="connsiteY0" fmla="*/ 59661 h 702131"/>
                    <a:gd name="connsiteX1" fmla="*/ 180976 w 735808"/>
                    <a:gd name="connsiteY1" fmla="*/ 243017 h 702131"/>
                    <a:gd name="connsiteX2" fmla="*/ 364332 w 735808"/>
                    <a:gd name="connsiteY2" fmla="*/ 426373 h 702131"/>
                    <a:gd name="connsiteX3" fmla="*/ 547688 w 735808"/>
                    <a:gd name="connsiteY3" fmla="*/ 243017 h 702131"/>
                    <a:gd name="connsiteX4" fmla="*/ 364332 w 735808"/>
                    <a:gd name="connsiteY4" fmla="*/ 59661 h 702131"/>
                    <a:gd name="connsiteX5" fmla="*/ 367904 w 735808"/>
                    <a:gd name="connsiteY5" fmla="*/ 0 h 702131"/>
                    <a:gd name="connsiteX6" fmla="*/ 597692 w 735808"/>
                    <a:gd name="connsiteY6" fmla="*/ 141645 h 702131"/>
                    <a:gd name="connsiteX7" fmla="*/ 735808 w 735808"/>
                    <a:gd name="connsiteY7" fmla="*/ 702131 h 702131"/>
                    <a:gd name="connsiteX8" fmla="*/ 0 w 735808"/>
                    <a:gd name="connsiteY8" fmla="*/ 702131 h 702131"/>
                    <a:gd name="connsiteX9" fmla="*/ 138117 w 735808"/>
                    <a:gd name="connsiteY9" fmla="*/ 141645 h 702131"/>
                    <a:gd name="connsiteX10" fmla="*/ 367904 w 735808"/>
                    <a:gd name="connsiteY10" fmla="*/ 0 h 70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808" h="702131">
                      <a:moveTo>
                        <a:pt x="364332" y="59661"/>
                      </a:moveTo>
                      <a:cubicBezTo>
                        <a:pt x="263067" y="59661"/>
                        <a:pt x="180976" y="141752"/>
                        <a:pt x="180976" y="243017"/>
                      </a:cubicBezTo>
                      <a:cubicBezTo>
                        <a:pt x="180976" y="344282"/>
                        <a:pt x="263067" y="426373"/>
                        <a:pt x="364332" y="426373"/>
                      </a:cubicBezTo>
                      <a:cubicBezTo>
                        <a:pt x="465597" y="426373"/>
                        <a:pt x="547688" y="344282"/>
                        <a:pt x="547688" y="243017"/>
                      </a:cubicBezTo>
                      <a:cubicBezTo>
                        <a:pt x="547688" y="141752"/>
                        <a:pt x="465597" y="59661"/>
                        <a:pt x="364332" y="59661"/>
                      </a:cubicBezTo>
                      <a:close/>
                      <a:moveTo>
                        <a:pt x="367904" y="0"/>
                      </a:moveTo>
                      <a:cubicBezTo>
                        <a:pt x="481252" y="0"/>
                        <a:pt x="575821" y="60808"/>
                        <a:pt x="597692" y="141645"/>
                      </a:cubicBezTo>
                      <a:lnTo>
                        <a:pt x="735808" y="702131"/>
                      </a:lnTo>
                      <a:lnTo>
                        <a:pt x="0" y="702131"/>
                      </a:lnTo>
                      <a:lnTo>
                        <a:pt x="138117" y="141645"/>
                      </a:lnTo>
                      <a:cubicBezTo>
                        <a:pt x="159988" y="60808"/>
                        <a:pt x="254557" y="0"/>
                        <a:pt x="36790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角を丸くする 467">
                  <a:extLst>
                    <a:ext uri="{FF2B5EF4-FFF2-40B4-BE49-F238E27FC236}">
                      <a16:creationId xmlns:a16="http://schemas.microsoft.com/office/drawing/2014/main" id="{58490EA7-E064-49F6-B32D-374CC978E724}"/>
                    </a:ext>
                  </a:extLst>
                </p:cNvPr>
                <p:cNvSpPr/>
                <p:nvPr/>
              </p:nvSpPr>
              <p:spPr>
                <a:xfrm>
                  <a:off x="4184649" y="1875078"/>
                  <a:ext cx="80407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273669FA-FB24-4AD7-A315-BF2484F04DA3}"/>
                  </a:ext>
                </a:extLst>
              </p:cNvPr>
              <p:cNvSpPr/>
              <p:nvPr/>
            </p:nvSpPr>
            <p:spPr>
              <a:xfrm>
                <a:off x="4102100" y="1946514"/>
                <a:ext cx="2152650" cy="703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2" name="四角形: 角を丸くする 371">
              <a:extLst>
                <a:ext uri="{FF2B5EF4-FFF2-40B4-BE49-F238E27FC236}">
                  <a16:creationId xmlns:a16="http://schemas.microsoft.com/office/drawing/2014/main" id="{D63AF84C-5018-4835-B17B-C8C394A29ADF}"/>
                </a:ext>
              </a:extLst>
            </p:cNvPr>
            <p:cNvSpPr/>
            <p:nvPr/>
          </p:nvSpPr>
          <p:spPr>
            <a:xfrm>
              <a:off x="7524713" y="4984591"/>
              <a:ext cx="798549" cy="435769"/>
            </a:xfrm>
            <a:prstGeom prst="roundRect">
              <a:avLst>
                <a:gd name="adj" fmla="val 8528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テキスト ボックス 372">
              <a:extLst>
                <a:ext uri="{FF2B5EF4-FFF2-40B4-BE49-F238E27FC236}">
                  <a16:creationId xmlns:a16="http://schemas.microsoft.com/office/drawing/2014/main" id="{5B794882-D72C-42B8-8060-8FB20904C479}"/>
                </a:ext>
              </a:extLst>
            </p:cNvPr>
            <p:cNvSpPr txBox="1"/>
            <p:nvPr/>
          </p:nvSpPr>
          <p:spPr>
            <a:xfrm>
              <a:off x="7591771" y="5028433"/>
              <a:ext cx="669580" cy="35785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</a:t>
              </a:r>
              <a:endPara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ショップ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6403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24</Words>
  <Application>Microsoft Office PowerPoint</Application>
  <PresentationFormat>A4 210 x 297 mm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pptxe05_買い物カゴのイラスト</dc:title>
  <dc:subject>pptxe05_買い物カゴのイラスト</dc:subject>
  <dc:creator>でじけろお</dc:creator>
  <cp:revision>1</cp:revision>
  <dcterms:created xsi:type="dcterms:W3CDTF">2018-05-20T00:31:01Z</dcterms:created>
  <dcterms:modified xsi:type="dcterms:W3CDTF">2020-06-14T07:36:07Z</dcterms:modified>
  <cp:version>1</cp:version>
</cp:coreProperties>
</file>