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50" d="100"/>
          <a:sy n="50" d="100"/>
        </p:scale>
        <p:origin x="888" y="6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0CE1F918-2B49-42AF-AF2E-737837C4F700}"/>
              </a:ext>
            </a:extLst>
          </p:cNvPr>
          <p:cNvGrpSpPr/>
          <p:nvPr/>
        </p:nvGrpSpPr>
        <p:grpSpPr>
          <a:xfrm>
            <a:off x="4259097" y="975930"/>
            <a:ext cx="1427157" cy="2437463"/>
            <a:chOff x="7878429" y="703642"/>
            <a:chExt cx="2328738" cy="3977287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528221A2-850F-4D11-AE02-BB62A461F94C}"/>
                </a:ext>
              </a:extLst>
            </p:cNvPr>
            <p:cNvGrpSpPr/>
            <p:nvPr/>
          </p:nvGrpSpPr>
          <p:grpSpPr>
            <a:xfrm>
              <a:off x="7878429" y="783596"/>
              <a:ext cx="2328738" cy="3897333"/>
              <a:chOff x="5072620" y="781567"/>
              <a:chExt cx="2328738" cy="3897333"/>
            </a:xfrm>
          </p:grpSpPr>
          <p:sp>
            <p:nvSpPr>
              <p:cNvPr id="9" name="二等辺三角形 28">
                <a:extLst>
                  <a:ext uri="{FF2B5EF4-FFF2-40B4-BE49-F238E27FC236}">
                    <a16:creationId xmlns:a16="http://schemas.microsoft.com/office/drawing/2014/main" id="{2C8508DA-0747-447E-85E3-6B65D3BE0CE7}"/>
                  </a:ext>
                </a:extLst>
              </p:cNvPr>
              <p:cNvSpPr/>
              <p:nvPr/>
            </p:nvSpPr>
            <p:spPr>
              <a:xfrm>
                <a:off x="5629276" y="1357313"/>
                <a:ext cx="139650" cy="289204"/>
              </a:xfrm>
              <a:custGeom>
                <a:avLst/>
                <a:gdLst>
                  <a:gd name="connsiteX0" fmla="*/ 0 w 414337"/>
                  <a:gd name="connsiteY0" fmla="*/ 348851 h 348851"/>
                  <a:gd name="connsiteX1" fmla="*/ 207169 w 414337"/>
                  <a:gd name="connsiteY1" fmla="*/ 0 h 348851"/>
                  <a:gd name="connsiteX2" fmla="*/ 414337 w 414337"/>
                  <a:gd name="connsiteY2" fmla="*/ 348851 h 348851"/>
                  <a:gd name="connsiteX3" fmla="*/ 0 w 414337"/>
                  <a:gd name="connsiteY3" fmla="*/ 348851 h 348851"/>
                  <a:gd name="connsiteX0" fmla="*/ 132 w 414469"/>
                  <a:gd name="connsiteY0" fmla="*/ 348851 h 413232"/>
                  <a:gd name="connsiteX1" fmla="*/ 207301 w 414469"/>
                  <a:gd name="connsiteY1" fmla="*/ 0 h 413232"/>
                  <a:gd name="connsiteX2" fmla="*/ 414469 w 414469"/>
                  <a:gd name="connsiteY2" fmla="*/ 348851 h 413232"/>
                  <a:gd name="connsiteX3" fmla="*/ 132 w 414469"/>
                  <a:gd name="connsiteY3" fmla="*/ 348851 h 413232"/>
                  <a:gd name="connsiteX0" fmla="*/ 1192 w 305992"/>
                  <a:gd name="connsiteY0" fmla="*/ 348851 h 402561"/>
                  <a:gd name="connsiteX1" fmla="*/ 208361 w 305992"/>
                  <a:gd name="connsiteY1" fmla="*/ 0 h 402561"/>
                  <a:gd name="connsiteX2" fmla="*/ 305992 w 305992"/>
                  <a:gd name="connsiteY2" fmla="*/ 401238 h 402561"/>
                  <a:gd name="connsiteX3" fmla="*/ 1192 w 305992"/>
                  <a:gd name="connsiteY3" fmla="*/ 348851 h 402561"/>
                  <a:gd name="connsiteX0" fmla="*/ 3 w 309565"/>
                  <a:gd name="connsiteY0" fmla="*/ 348851 h 402561"/>
                  <a:gd name="connsiteX1" fmla="*/ 309565 w 309565"/>
                  <a:gd name="connsiteY1" fmla="*/ 0 h 402561"/>
                  <a:gd name="connsiteX2" fmla="*/ 304803 w 309565"/>
                  <a:gd name="connsiteY2" fmla="*/ 401238 h 402561"/>
                  <a:gd name="connsiteX3" fmla="*/ 3 w 309565"/>
                  <a:gd name="connsiteY3" fmla="*/ 348851 h 402561"/>
                  <a:gd name="connsiteX0" fmla="*/ 3 w 309565"/>
                  <a:gd name="connsiteY0" fmla="*/ 348851 h 402561"/>
                  <a:gd name="connsiteX1" fmla="*/ 309565 w 309565"/>
                  <a:gd name="connsiteY1" fmla="*/ 0 h 402561"/>
                  <a:gd name="connsiteX2" fmla="*/ 304803 w 309565"/>
                  <a:gd name="connsiteY2" fmla="*/ 401238 h 402561"/>
                  <a:gd name="connsiteX3" fmla="*/ 3 w 309565"/>
                  <a:gd name="connsiteY3" fmla="*/ 348851 h 402561"/>
                  <a:gd name="connsiteX0" fmla="*/ 5 w 252417"/>
                  <a:gd name="connsiteY0" fmla="*/ 322657 h 401238"/>
                  <a:gd name="connsiteX1" fmla="*/ 252417 w 252417"/>
                  <a:gd name="connsiteY1" fmla="*/ 0 h 401238"/>
                  <a:gd name="connsiteX2" fmla="*/ 247655 w 252417"/>
                  <a:gd name="connsiteY2" fmla="*/ 401238 h 401238"/>
                  <a:gd name="connsiteX3" fmla="*/ 5 w 252417"/>
                  <a:gd name="connsiteY3" fmla="*/ 322657 h 401238"/>
                  <a:gd name="connsiteX0" fmla="*/ 2197 w 254609"/>
                  <a:gd name="connsiteY0" fmla="*/ 322657 h 402772"/>
                  <a:gd name="connsiteX1" fmla="*/ 254609 w 254609"/>
                  <a:gd name="connsiteY1" fmla="*/ 0 h 402772"/>
                  <a:gd name="connsiteX2" fmla="*/ 249847 w 254609"/>
                  <a:gd name="connsiteY2" fmla="*/ 401238 h 402772"/>
                  <a:gd name="connsiteX3" fmla="*/ 2197 w 254609"/>
                  <a:gd name="connsiteY3" fmla="*/ 322657 h 402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4609" h="402772">
                    <a:moveTo>
                      <a:pt x="2197" y="322657"/>
                    </a:moveTo>
                    <a:cubicBezTo>
                      <a:pt x="-23203" y="224828"/>
                      <a:pt x="178409" y="94852"/>
                      <a:pt x="254609" y="0"/>
                    </a:cubicBezTo>
                    <a:cubicBezTo>
                      <a:pt x="253022" y="133746"/>
                      <a:pt x="251434" y="267492"/>
                      <a:pt x="249847" y="401238"/>
                    </a:cubicBezTo>
                    <a:cubicBezTo>
                      <a:pt x="111735" y="401238"/>
                      <a:pt x="27597" y="420486"/>
                      <a:pt x="2197" y="322657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台形 9">
                <a:extLst>
                  <a:ext uri="{FF2B5EF4-FFF2-40B4-BE49-F238E27FC236}">
                    <a16:creationId xmlns:a16="http://schemas.microsoft.com/office/drawing/2014/main" id="{D5F3076C-6004-49FB-82BC-3BEB07E7EBC5}"/>
                  </a:ext>
                </a:extLst>
              </p:cNvPr>
              <p:cNvSpPr/>
              <p:nvPr/>
            </p:nvSpPr>
            <p:spPr>
              <a:xfrm rot="8100000">
                <a:off x="6491450" y="3247167"/>
                <a:ext cx="459579" cy="1203820"/>
              </a:xfrm>
              <a:prstGeom prst="trapezoid">
                <a:avLst>
                  <a:gd name="adj" fmla="val 19923"/>
                </a:avLst>
              </a:prstGeom>
              <a:solidFill>
                <a:schemeClr val="accent4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C7BF5894-3923-4056-A586-C33E901A06BC}"/>
                  </a:ext>
                </a:extLst>
              </p:cNvPr>
              <p:cNvSpPr/>
              <p:nvPr/>
            </p:nvSpPr>
            <p:spPr>
              <a:xfrm rot="18900000">
                <a:off x="6899795" y="4314909"/>
                <a:ext cx="501563" cy="250159"/>
              </a:xfrm>
              <a:custGeom>
                <a:avLst/>
                <a:gdLst>
                  <a:gd name="connsiteX0" fmla="*/ 214968 w 862013"/>
                  <a:gd name="connsiteY0" fmla="*/ 0 h 429936"/>
                  <a:gd name="connsiteX1" fmla="*/ 569741 w 862013"/>
                  <a:gd name="connsiteY1" fmla="*/ 0 h 429936"/>
                  <a:gd name="connsiteX2" fmla="*/ 595279 w 862013"/>
                  <a:gd name="connsiteY2" fmla="*/ 0 h 429936"/>
                  <a:gd name="connsiteX3" fmla="*/ 862013 w 862013"/>
                  <a:gd name="connsiteY3" fmla="*/ 0 h 429936"/>
                  <a:gd name="connsiteX4" fmla="*/ 862013 w 862013"/>
                  <a:gd name="connsiteY4" fmla="*/ 375603 h 429936"/>
                  <a:gd name="connsiteX5" fmla="*/ 807680 w 862013"/>
                  <a:gd name="connsiteY5" fmla="*/ 429936 h 429936"/>
                  <a:gd name="connsiteX6" fmla="*/ 730322 w 862013"/>
                  <a:gd name="connsiteY6" fmla="*/ 429936 h 429936"/>
                  <a:gd name="connsiteX7" fmla="*/ 624074 w 862013"/>
                  <a:gd name="connsiteY7" fmla="*/ 429936 h 429936"/>
                  <a:gd name="connsiteX8" fmla="*/ 79925 w 862013"/>
                  <a:gd name="connsiteY8" fmla="*/ 429936 h 429936"/>
                  <a:gd name="connsiteX9" fmla="*/ 0 w 862013"/>
                  <a:gd name="connsiteY9" fmla="*/ 350011 h 429936"/>
                  <a:gd name="connsiteX10" fmla="*/ 0 w 862013"/>
                  <a:gd name="connsiteY10" fmla="*/ 214968 h 429936"/>
                  <a:gd name="connsiteX11" fmla="*/ 214968 w 862013"/>
                  <a:gd name="connsiteY11" fmla="*/ 0 h 429936"/>
                  <a:gd name="connsiteX0" fmla="*/ 214968 w 862013"/>
                  <a:gd name="connsiteY0" fmla="*/ 0 h 429936"/>
                  <a:gd name="connsiteX1" fmla="*/ 569741 w 862013"/>
                  <a:gd name="connsiteY1" fmla="*/ 0 h 429936"/>
                  <a:gd name="connsiteX2" fmla="*/ 862013 w 862013"/>
                  <a:gd name="connsiteY2" fmla="*/ 0 h 429936"/>
                  <a:gd name="connsiteX3" fmla="*/ 862013 w 862013"/>
                  <a:gd name="connsiteY3" fmla="*/ 375603 h 429936"/>
                  <a:gd name="connsiteX4" fmla="*/ 807680 w 862013"/>
                  <a:gd name="connsiteY4" fmla="*/ 429936 h 429936"/>
                  <a:gd name="connsiteX5" fmla="*/ 730322 w 862013"/>
                  <a:gd name="connsiteY5" fmla="*/ 429936 h 429936"/>
                  <a:gd name="connsiteX6" fmla="*/ 624074 w 862013"/>
                  <a:gd name="connsiteY6" fmla="*/ 429936 h 429936"/>
                  <a:gd name="connsiteX7" fmla="*/ 79925 w 862013"/>
                  <a:gd name="connsiteY7" fmla="*/ 429936 h 429936"/>
                  <a:gd name="connsiteX8" fmla="*/ 0 w 862013"/>
                  <a:gd name="connsiteY8" fmla="*/ 350011 h 429936"/>
                  <a:gd name="connsiteX9" fmla="*/ 0 w 862013"/>
                  <a:gd name="connsiteY9" fmla="*/ 214968 h 429936"/>
                  <a:gd name="connsiteX10" fmla="*/ 214968 w 862013"/>
                  <a:gd name="connsiteY10" fmla="*/ 0 h 429936"/>
                  <a:gd name="connsiteX0" fmla="*/ 214968 w 862013"/>
                  <a:gd name="connsiteY0" fmla="*/ 0 h 429936"/>
                  <a:gd name="connsiteX1" fmla="*/ 862013 w 862013"/>
                  <a:gd name="connsiteY1" fmla="*/ 0 h 429936"/>
                  <a:gd name="connsiteX2" fmla="*/ 862013 w 862013"/>
                  <a:gd name="connsiteY2" fmla="*/ 375603 h 429936"/>
                  <a:gd name="connsiteX3" fmla="*/ 807680 w 862013"/>
                  <a:gd name="connsiteY3" fmla="*/ 429936 h 429936"/>
                  <a:gd name="connsiteX4" fmla="*/ 730322 w 862013"/>
                  <a:gd name="connsiteY4" fmla="*/ 429936 h 429936"/>
                  <a:gd name="connsiteX5" fmla="*/ 624074 w 862013"/>
                  <a:gd name="connsiteY5" fmla="*/ 429936 h 429936"/>
                  <a:gd name="connsiteX6" fmla="*/ 79925 w 862013"/>
                  <a:gd name="connsiteY6" fmla="*/ 429936 h 429936"/>
                  <a:gd name="connsiteX7" fmla="*/ 0 w 862013"/>
                  <a:gd name="connsiteY7" fmla="*/ 350011 h 429936"/>
                  <a:gd name="connsiteX8" fmla="*/ 0 w 862013"/>
                  <a:gd name="connsiteY8" fmla="*/ 214968 h 429936"/>
                  <a:gd name="connsiteX9" fmla="*/ 214968 w 862013"/>
                  <a:gd name="connsiteY9" fmla="*/ 0 h 429936"/>
                  <a:gd name="connsiteX0" fmla="*/ 214968 w 862013"/>
                  <a:gd name="connsiteY0" fmla="*/ 0 h 429936"/>
                  <a:gd name="connsiteX1" fmla="*/ 862013 w 862013"/>
                  <a:gd name="connsiteY1" fmla="*/ 0 h 429936"/>
                  <a:gd name="connsiteX2" fmla="*/ 862013 w 862013"/>
                  <a:gd name="connsiteY2" fmla="*/ 375603 h 429936"/>
                  <a:gd name="connsiteX3" fmla="*/ 807680 w 862013"/>
                  <a:gd name="connsiteY3" fmla="*/ 429936 h 429936"/>
                  <a:gd name="connsiteX4" fmla="*/ 730322 w 862013"/>
                  <a:gd name="connsiteY4" fmla="*/ 429936 h 429936"/>
                  <a:gd name="connsiteX5" fmla="*/ 79925 w 862013"/>
                  <a:gd name="connsiteY5" fmla="*/ 429936 h 429936"/>
                  <a:gd name="connsiteX6" fmla="*/ 0 w 862013"/>
                  <a:gd name="connsiteY6" fmla="*/ 350011 h 429936"/>
                  <a:gd name="connsiteX7" fmla="*/ 0 w 862013"/>
                  <a:gd name="connsiteY7" fmla="*/ 214968 h 429936"/>
                  <a:gd name="connsiteX8" fmla="*/ 214968 w 862013"/>
                  <a:gd name="connsiteY8" fmla="*/ 0 h 429936"/>
                  <a:gd name="connsiteX0" fmla="*/ 214968 w 862013"/>
                  <a:gd name="connsiteY0" fmla="*/ 0 h 429936"/>
                  <a:gd name="connsiteX1" fmla="*/ 862013 w 862013"/>
                  <a:gd name="connsiteY1" fmla="*/ 0 h 429936"/>
                  <a:gd name="connsiteX2" fmla="*/ 862013 w 862013"/>
                  <a:gd name="connsiteY2" fmla="*/ 375603 h 429936"/>
                  <a:gd name="connsiteX3" fmla="*/ 807680 w 862013"/>
                  <a:gd name="connsiteY3" fmla="*/ 429936 h 429936"/>
                  <a:gd name="connsiteX4" fmla="*/ 79925 w 862013"/>
                  <a:gd name="connsiteY4" fmla="*/ 429936 h 429936"/>
                  <a:gd name="connsiteX5" fmla="*/ 0 w 862013"/>
                  <a:gd name="connsiteY5" fmla="*/ 350011 h 429936"/>
                  <a:gd name="connsiteX6" fmla="*/ 0 w 862013"/>
                  <a:gd name="connsiteY6" fmla="*/ 214968 h 429936"/>
                  <a:gd name="connsiteX7" fmla="*/ 214968 w 862013"/>
                  <a:gd name="connsiteY7" fmla="*/ 0 h 429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62013" h="429936">
                    <a:moveTo>
                      <a:pt x="214968" y="0"/>
                    </a:moveTo>
                    <a:lnTo>
                      <a:pt x="862013" y="0"/>
                    </a:lnTo>
                    <a:lnTo>
                      <a:pt x="862013" y="375603"/>
                    </a:lnTo>
                    <a:cubicBezTo>
                      <a:pt x="862013" y="405610"/>
                      <a:pt x="837687" y="429936"/>
                      <a:pt x="807680" y="429936"/>
                    </a:cubicBezTo>
                    <a:lnTo>
                      <a:pt x="79925" y="429936"/>
                    </a:lnTo>
                    <a:cubicBezTo>
                      <a:pt x="35784" y="429936"/>
                      <a:pt x="0" y="394152"/>
                      <a:pt x="0" y="350011"/>
                    </a:cubicBezTo>
                    <a:lnTo>
                      <a:pt x="0" y="214968"/>
                    </a:lnTo>
                    <a:cubicBezTo>
                      <a:pt x="0" y="96244"/>
                      <a:pt x="96244" y="0"/>
                      <a:pt x="21496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4F852CE8-D522-48B0-99F8-4FC4B0C93192}"/>
                  </a:ext>
                </a:extLst>
              </p:cNvPr>
              <p:cNvSpPr/>
              <p:nvPr/>
            </p:nvSpPr>
            <p:spPr>
              <a:xfrm flipV="1">
                <a:off x="5265255" y="3103452"/>
                <a:ext cx="1335535" cy="1418686"/>
              </a:xfrm>
              <a:custGeom>
                <a:avLst/>
                <a:gdLst>
                  <a:gd name="connsiteX0" fmla="*/ 628168 w 1335535"/>
                  <a:gd name="connsiteY0" fmla="*/ 1418686 h 1418686"/>
                  <a:gd name="connsiteX1" fmla="*/ 1335534 w 1335535"/>
                  <a:gd name="connsiteY1" fmla="*/ 1418686 h 1418686"/>
                  <a:gd name="connsiteX2" fmla="*/ 1335535 w 1335535"/>
                  <a:gd name="connsiteY2" fmla="*/ 1129340 h 1418686"/>
                  <a:gd name="connsiteX3" fmla="*/ 1250787 w 1335535"/>
                  <a:gd name="connsiteY3" fmla="*/ 924741 h 1418686"/>
                  <a:gd name="connsiteX4" fmla="*/ 1238452 w 1335535"/>
                  <a:gd name="connsiteY4" fmla="*/ 914563 h 1418686"/>
                  <a:gd name="connsiteX5" fmla="*/ 1238993 w 1335535"/>
                  <a:gd name="connsiteY5" fmla="*/ 914022 h 1418686"/>
                  <a:gd name="connsiteX6" fmla="*/ 195483 w 1335535"/>
                  <a:gd name="connsiteY6" fmla="*/ 0 h 1418686"/>
                  <a:gd name="connsiteX7" fmla="*/ 0 w 1335535"/>
                  <a:gd name="connsiteY7" fmla="*/ 195483 h 1418686"/>
                  <a:gd name="connsiteX8" fmla="*/ 677083 w 1335535"/>
                  <a:gd name="connsiteY8" fmla="*/ 968487 h 1418686"/>
                  <a:gd name="connsiteX9" fmla="*/ 650907 w 1335535"/>
                  <a:gd name="connsiteY9" fmla="*/ 1016713 h 1418686"/>
                  <a:gd name="connsiteX10" fmla="*/ 628168 w 1335535"/>
                  <a:gd name="connsiteY10" fmla="*/ 1129340 h 14186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35535" h="1418686">
                    <a:moveTo>
                      <a:pt x="628168" y="1418686"/>
                    </a:moveTo>
                    <a:lnTo>
                      <a:pt x="1335534" y="1418686"/>
                    </a:lnTo>
                    <a:cubicBezTo>
                      <a:pt x="1335534" y="1322237"/>
                      <a:pt x="1335535" y="1225789"/>
                      <a:pt x="1335535" y="1129340"/>
                    </a:cubicBezTo>
                    <a:cubicBezTo>
                      <a:pt x="1335535" y="1049439"/>
                      <a:pt x="1303149" y="977102"/>
                      <a:pt x="1250787" y="924741"/>
                    </a:cubicBezTo>
                    <a:lnTo>
                      <a:pt x="1238452" y="914563"/>
                    </a:lnTo>
                    <a:lnTo>
                      <a:pt x="1238993" y="914022"/>
                    </a:lnTo>
                    <a:lnTo>
                      <a:pt x="195483" y="0"/>
                    </a:lnTo>
                    <a:lnTo>
                      <a:pt x="0" y="195483"/>
                    </a:lnTo>
                    <a:lnTo>
                      <a:pt x="677083" y="968487"/>
                    </a:lnTo>
                    <a:lnTo>
                      <a:pt x="650907" y="1016713"/>
                    </a:lnTo>
                    <a:cubicBezTo>
                      <a:pt x="636265" y="1051330"/>
                      <a:pt x="628168" y="1089390"/>
                      <a:pt x="628168" y="112934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台形 12">
                <a:extLst>
                  <a:ext uri="{FF2B5EF4-FFF2-40B4-BE49-F238E27FC236}">
                    <a16:creationId xmlns:a16="http://schemas.microsoft.com/office/drawing/2014/main" id="{DB0EC8F2-708E-490F-A1C6-6129EC66AFE0}"/>
                  </a:ext>
                </a:extLst>
              </p:cNvPr>
              <p:cNvSpPr/>
              <p:nvPr/>
            </p:nvSpPr>
            <p:spPr>
              <a:xfrm>
                <a:off x="6121034" y="1839179"/>
                <a:ext cx="252144" cy="328612"/>
              </a:xfrm>
              <a:prstGeom prst="trapezoid">
                <a:avLst>
                  <a:gd name="adj" fmla="val 1622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楕円 13">
                <a:extLst>
                  <a:ext uri="{FF2B5EF4-FFF2-40B4-BE49-F238E27FC236}">
                    <a16:creationId xmlns:a16="http://schemas.microsoft.com/office/drawing/2014/main" id="{98574A39-4062-4AD1-8179-B08306C5CA2F}"/>
                  </a:ext>
                </a:extLst>
              </p:cNvPr>
              <p:cNvSpPr/>
              <p:nvPr/>
            </p:nvSpPr>
            <p:spPr>
              <a:xfrm>
                <a:off x="5669136" y="781567"/>
                <a:ext cx="1155940" cy="1155940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アーチ 14">
                <a:extLst>
                  <a:ext uri="{FF2B5EF4-FFF2-40B4-BE49-F238E27FC236}">
                    <a16:creationId xmlns:a16="http://schemas.microsoft.com/office/drawing/2014/main" id="{F8F60ED9-F022-465B-B065-63ED24A6AC63}"/>
                  </a:ext>
                </a:extLst>
              </p:cNvPr>
              <p:cNvSpPr/>
              <p:nvPr/>
            </p:nvSpPr>
            <p:spPr>
              <a:xfrm rot="9900000">
                <a:off x="5913480" y="2133381"/>
                <a:ext cx="1155940" cy="1155940"/>
              </a:xfrm>
              <a:prstGeom prst="blockArc">
                <a:avLst>
                  <a:gd name="adj1" fmla="val 3773941"/>
                  <a:gd name="adj2" fmla="val 11827404"/>
                  <a:gd name="adj3" fmla="val 18608"/>
                </a:avLst>
              </a:prstGeom>
              <a:solidFill>
                <a:schemeClr val="accent5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" name="四角形: 上の 2 つの角を丸める 15">
                <a:extLst>
                  <a:ext uri="{FF2B5EF4-FFF2-40B4-BE49-F238E27FC236}">
                    <a16:creationId xmlns:a16="http://schemas.microsoft.com/office/drawing/2014/main" id="{7DB483BB-2A98-4AD4-9EEB-23BD4C15AF74}"/>
                  </a:ext>
                </a:extLst>
              </p:cNvPr>
              <p:cNvSpPr/>
              <p:nvPr/>
            </p:nvSpPr>
            <p:spPr>
              <a:xfrm>
                <a:off x="5893423" y="2035834"/>
                <a:ext cx="707366" cy="117364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5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1436E3BC-81CD-4E31-B767-F6B89313ADA8}"/>
                  </a:ext>
                </a:extLst>
              </p:cNvPr>
              <p:cNvSpPr/>
              <p:nvPr/>
            </p:nvSpPr>
            <p:spPr>
              <a:xfrm rot="2700000">
                <a:off x="4946918" y="4303039"/>
                <a:ext cx="501563" cy="250159"/>
              </a:xfrm>
              <a:custGeom>
                <a:avLst/>
                <a:gdLst>
                  <a:gd name="connsiteX0" fmla="*/ 214968 w 862013"/>
                  <a:gd name="connsiteY0" fmla="*/ 0 h 429936"/>
                  <a:gd name="connsiteX1" fmla="*/ 569741 w 862013"/>
                  <a:gd name="connsiteY1" fmla="*/ 0 h 429936"/>
                  <a:gd name="connsiteX2" fmla="*/ 595279 w 862013"/>
                  <a:gd name="connsiteY2" fmla="*/ 0 h 429936"/>
                  <a:gd name="connsiteX3" fmla="*/ 862013 w 862013"/>
                  <a:gd name="connsiteY3" fmla="*/ 0 h 429936"/>
                  <a:gd name="connsiteX4" fmla="*/ 862013 w 862013"/>
                  <a:gd name="connsiteY4" fmla="*/ 375603 h 429936"/>
                  <a:gd name="connsiteX5" fmla="*/ 807680 w 862013"/>
                  <a:gd name="connsiteY5" fmla="*/ 429936 h 429936"/>
                  <a:gd name="connsiteX6" fmla="*/ 730322 w 862013"/>
                  <a:gd name="connsiteY6" fmla="*/ 429936 h 429936"/>
                  <a:gd name="connsiteX7" fmla="*/ 624074 w 862013"/>
                  <a:gd name="connsiteY7" fmla="*/ 429936 h 429936"/>
                  <a:gd name="connsiteX8" fmla="*/ 79925 w 862013"/>
                  <a:gd name="connsiteY8" fmla="*/ 429936 h 429936"/>
                  <a:gd name="connsiteX9" fmla="*/ 0 w 862013"/>
                  <a:gd name="connsiteY9" fmla="*/ 350011 h 429936"/>
                  <a:gd name="connsiteX10" fmla="*/ 0 w 862013"/>
                  <a:gd name="connsiteY10" fmla="*/ 214968 h 429936"/>
                  <a:gd name="connsiteX11" fmla="*/ 214968 w 862013"/>
                  <a:gd name="connsiteY11" fmla="*/ 0 h 429936"/>
                  <a:gd name="connsiteX0" fmla="*/ 214968 w 862013"/>
                  <a:gd name="connsiteY0" fmla="*/ 0 h 429936"/>
                  <a:gd name="connsiteX1" fmla="*/ 569741 w 862013"/>
                  <a:gd name="connsiteY1" fmla="*/ 0 h 429936"/>
                  <a:gd name="connsiteX2" fmla="*/ 862013 w 862013"/>
                  <a:gd name="connsiteY2" fmla="*/ 0 h 429936"/>
                  <a:gd name="connsiteX3" fmla="*/ 862013 w 862013"/>
                  <a:gd name="connsiteY3" fmla="*/ 375603 h 429936"/>
                  <a:gd name="connsiteX4" fmla="*/ 807680 w 862013"/>
                  <a:gd name="connsiteY4" fmla="*/ 429936 h 429936"/>
                  <a:gd name="connsiteX5" fmla="*/ 730322 w 862013"/>
                  <a:gd name="connsiteY5" fmla="*/ 429936 h 429936"/>
                  <a:gd name="connsiteX6" fmla="*/ 624074 w 862013"/>
                  <a:gd name="connsiteY6" fmla="*/ 429936 h 429936"/>
                  <a:gd name="connsiteX7" fmla="*/ 79925 w 862013"/>
                  <a:gd name="connsiteY7" fmla="*/ 429936 h 429936"/>
                  <a:gd name="connsiteX8" fmla="*/ 0 w 862013"/>
                  <a:gd name="connsiteY8" fmla="*/ 350011 h 429936"/>
                  <a:gd name="connsiteX9" fmla="*/ 0 w 862013"/>
                  <a:gd name="connsiteY9" fmla="*/ 214968 h 429936"/>
                  <a:gd name="connsiteX10" fmla="*/ 214968 w 862013"/>
                  <a:gd name="connsiteY10" fmla="*/ 0 h 429936"/>
                  <a:gd name="connsiteX0" fmla="*/ 214968 w 862013"/>
                  <a:gd name="connsiteY0" fmla="*/ 0 h 429936"/>
                  <a:gd name="connsiteX1" fmla="*/ 862013 w 862013"/>
                  <a:gd name="connsiteY1" fmla="*/ 0 h 429936"/>
                  <a:gd name="connsiteX2" fmla="*/ 862013 w 862013"/>
                  <a:gd name="connsiteY2" fmla="*/ 375603 h 429936"/>
                  <a:gd name="connsiteX3" fmla="*/ 807680 w 862013"/>
                  <a:gd name="connsiteY3" fmla="*/ 429936 h 429936"/>
                  <a:gd name="connsiteX4" fmla="*/ 730322 w 862013"/>
                  <a:gd name="connsiteY4" fmla="*/ 429936 h 429936"/>
                  <a:gd name="connsiteX5" fmla="*/ 624074 w 862013"/>
                  <a:gd name="connsiteY5" fmla="*/ 429936 h 429936"/>
                  <a:gd name="connsiteX6" fmla="*/ 79925 w 862013"/>
                  <a:gd name="connsiteY6" fmla="*/ 429936 h 429936"/>
                  <a:gd name="connsiteX7" fmla="*/ 0 w 862013"/>
                  <a:gd name="connsiteY7" fmla="*/ 350011 h 429936"/>
                  <a:gd name="connsiteX8" fmla="*/ 0 w 862013"/>
                  <a:gd name="connsiteY8" fmla="*/ 214968 h 429936"/>
                  <a:gd name="connsiteX9" fmla="*/ 214968 w 862013"/>
                  <a:gd name="connsiteY9" fmla="*/ 0 h 429936"/>
                  <a:gd name="connsiteX0" fmla="*/ 214968 w 862013"/>
                  <a:gd name="connsiteY0" fmla="*/ 0 h 429936"/>
                  <a:gd name="connsiteX1" fmla="*/ 862013 w 862013"/>
                  <a:gd name="connsiteY1" fmla="*/ 0 h 429936"/>
                  <a:gd name="connsiteX2" fmla="*/ 862013 w 862013"/>
                  <a:gd name="connsiteY2" fmla="*/ 375603 h 429936"/>
                  <a:gd name="connsiteX3" fmla="*/ 807680 w 862013"/>
                  <a:gd name="connsiteY3" fmla="*/ 429936 h 429936"/>
                  <a:gd name="connsiteX4" fmla="*/ 730322 w 862013"/>
                  <a:gd name="connsiteY4" fmla="*/ 429936 h 429936"/>
                  <a:gd name="connsiteX5" fmla="*/ 79925 w 862013"/>
                  <a:gd name="connsiteY5" fmla="*/ 429936 h 429936"/>
                  <a:gd name="connsiteX6" fmla="*/ 0 w 862013"/>
                  <a:gd name="connsiteY6" fmla="*/ 350011 h 429936"/>
                  <a:gd name="connsiteX7" fmla="*/ 0 w 862013"/>
                  <a:gd name="connsiteY7" fmla="*/ 214968 h 429936"/>
                  <a:gd name="connsiteX8" fmla="*/ 214968 w 862013"/>
                  <a:gd name="connsiteY8" fmla="*/ 0 h 429936"/>
                  <a:gd name="connsiteX0" fmla="*/ 214968 w 862013"/>
                  <a:gd name="connsiteY0" fmla="*/ 0 h 429936"/>
                  <a:gd name="connsiteX1" fmla="*/ 862013 w 862013"/>
                  <a:gd name="connsiteY1" fmla="*/ 0 h 429936"/>
                  <a:gd name="connsiteX2" fmla="*/ 862013 w 862013"/>
                  <a:gd name="connsiteY2" fmla="*/ 375603 h 429936"/>
                  <a:gd name="connsiteX3" fmla="*/ 807680 w 862013"/>
                  <a:gd name="connsiteY3" fmla="*/ 429936 h 429936"/>
                  <a:gd name="connsiteX4" fmla="*/ 79925 w 862013"/>
                  <a:gd name="connsiteY4" fmla="*/ 429936 h 429936"/>
                  <a:gd name="connsiteX5" fmla="*/ 0 w 862013"/>
                  <a:gd name="connsiteY5" fmla="*/ 350011 h 429936"/>
                  <a:gd name="connsiteX6" fmla="*/ 0 w 862013"/>
                  <a:gd name="connsiteY6" fmla="*/ 214968 h 429936"/>
                  <a:gd name="connsiteX7" fmla="*/ 214968 w 862013"/>
                  <a:gd name="connsiteY7" fmla="*/ 0 h 429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62013" h="429936">
                    <a:moveTo>
                      <a:pt x="214968" y="0"/>
                    </a:moveTo>
                    <a:lnTo>
                      <a:pt x="862013" y="0"/>
                    </a:lnTo>
                    <a:lnTo>
                      <a:pt x="862013" y="375603"/>
                    </a:lnTo>
                    <a:cubicBezTo>
                      <a:pt x="862013" y="405610"/>
                      <a:pt x="837687" y="429936"/>
                      <a:pt x="807680" y="429936"/>
                    </a:cubicBezTo>
                    <a:lnTo>
                      <a:pt x="79925" y="429936"/>
                    </a:lnTo>
                    <a:cubicBezTo>
                      <a:pt x="35784" y="429936"/>
                      <a:pt x="0" y="394152"/>
                      <a:pt x="0" y="350011"/>
                    </a:cubicBezTo>
                    <a:lnTo>
                      <a:pt x="0" y="214968"/>
                    </a:lnTo>
                    <a:cubicBezTo>
                      <a:pt x="0" y="96244"/>
                      <a:pt x="96244" y="0"/>
                      <a:pt x="21496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アーチ 730">
                <a:extLst>
                  <a:ext uri="{FF2B5EF4-FFF2-40B4-BE49-F238E27FC236}">
                    <a16:creationId xmlns:a16="http://schemas.microsoft.com/office/drawing/2014/main" id="{BD4AF034-4BA1-4C2D-A9CE-991ED3361168}"/>
                  </a:ext>
                </a:extLst>
              </p:cNvPr>
              <p:cNvSpPr/>
              <p:nvPr/>
            </p:nvSpPr>
            <p:spPr>
              <a:xfrm rot="18830305">
                <a:off x="5474687" y="2024771"/>
                <a:ext cx="841296" cy="748148"/>
              </a:xfrm>
              <a:custGeom>
                <a:avLst/>
                <a:gdLst>
                  <a:gd name="connsiteX0" fmla="*/ 841270 w 1155940"/>
                  <a:gd name="connsiteY0" fmla="*/ 1092482 h 1155940"/>
                  <a:gd name="connsiteX1" fmla="*/ 206371 w 1155940"/>
                  <a:gd name="connsiteY1" fmla="*/ 1020648 h 1155940"/>
                  <a:gd name="connsiteX2" fmla="*/ 25619 w 1155940"/>
                  <a:gd name="connsiteY2" fmla="*/ 407798 h 1155940"/>
                  <a:gd name="connsiteX3" fmla="*/ 231182 w 1155940"/>
                  <a:gd name="connsiteY3" fmla="*/ 471129 h 1155940"/>
                  <a:gd name="connsiteX4" fmla="*/ 344665 w 1155940"/>
                  <a:gd name="connsiteY4" fmla="*/ 855901 h 1155940"/>
                  <a:gd name="connsiteX5" fmla="*/ 743280 w 1155940"/>
                  <a:gd name="connsiteY5" fmla="*/ 901001 h 1155940"/>
                  <a:gd name="connsiteX6" fmla="*/ 841270 w 1155940"/>
                  <a:gd name="connsiteY6" fmla="*/ 1092482 h 1155940"/>
                  <a:gd name="connsiteX0" fmla="*/ 841296 w 932736"/>
                  <a:gd name="connsiteY0" fmla="*/ 684684 h 776124"/>
                  <a:gd name="connsiteX1" fmla="*/ 206397 w 932736"/>
                  <a:gd name="connsiteY1" fmla="*/ 612850 h 776124"/>
                  <a:gd name="connsiteX2" fmla="*/ 25645 w 932736"/>
                  <a:gd name="connsiteY2" fmla="*/ 0 h 776124"/>
                  <a:gd name="connsiteX3" fmla="*/ 231208 w 932736"/>
                  <a:gd name="connsiteY3" fmla="*/ 63331 h 776124"/>
                  <a:gd name="connsiteX4" fmla="*/ 344691 w 932736"/>
                  <a:gd name="connsiteY4" fmla="*/ 448103 h 776124"/>
                  <a:gd name="connsiteX5" fmla="*/ 743306 w 932736"/>
                  <a:gd name="connsiteY5" fmla="*/ 493203 h 776124"/>
                  <a:gd name="connsiteX6" fmla="*/ 932736 w 932736"/>
                  <a:gd name="connsiteY6" fmla="*/ 776124 h 776124"/>
                  <a:gd name="connsiteX0" fmla="*/ 841296 w 841296"/>
                  <a:gd name="connsiteY0" fmla="*/ 684684 h 748148"/>
                  <a:gd name="connsiteX1" fmla="*/ 206397 w 841296"/>
                  <a:gd name="connsiteY1" fmla="*/ 612850 h 748148"/>
                  <a:gd name="connsiteX2" fmla="*/ 25645 w 841296"/>
                  <a:gd name="connsiteY2" fmla="*/ 0 h 748148"/>
                  <a:gd name="connsiteX3" fmla="*/ 231208 w 841296"/>
                  <a:gd name="connsiteY3" fmla="*/ 63331 h 748148"/>
                  <a:gd name="connsiteX4" fmla="*/ 344691 w 841296"/>
                  <a:gd name="connsiteY4" fmla="*/ 448103 h 748148"/>
                  <a:gd name="connsiteX5" fmla="*/ 743306 w 841296"/>
                  <a:gd name="connsiteY5" fmla="*/ 493203 h 748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41296" h="748148">
                    <a:moveTo>
                      <a:pt x="841296" y="684684"/>
                    </a:moveTo>
                    <a:cubicBezTo>
                      <a:pt x="634462" y="790531"/>
                      <a:pt x="384354" y="762233"/>
                      <a:pt x="206397" y="612850"/>
                    </a:cubicBezTo>
                    <a:cubicBezTo>
                      <a:pt x="28441" y="463467"/>
                      <a:pt x="-42764" y="222045"/>
                      <a:pt x="25645" y="0"/>
                    </a:cubicBezTo>
                    <a:lnTo>
                      <a:pt x="231208" y="63331"/>
                    </a:lnTo>
                    <a:cubicBezTo>
                      <a:pt x="188258" y="202740"/>
                      <a:pt x="232963" y="354315"/>
                      <a:pt x="344691" y="448103"/>
                    </a:cubicBezTo>
                    <a:cubicBezTo>
                      <a:pt x="456419" y="541891"/>
                      <a:pt x="613448" y="559658"/>
                      <a:pt x="743306" y="493203"/>
                    </a:cubicBezTo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" name="四角形: 角を丸くする 18">
                <a:extLst>
                  <a:ext uri="{FF2B5EF4-FFF2-40B4-BE49-F238E27FC236}">
                    <a16:creationId xmlns:a16="http://schemas.microsoft.com/office/drawing/2014/main" id="{84B9133A-7875-4174-8995-D7BFB3DC6C1A}"/>
                  </a:ext>
                </a:extLst>
              </p:cNvPr>
              <p:cNvSpPr/>
              <p:nvPr/>
            </p:nvSpPr>
            <p:spPr>
              <a:xfrm rot="16200000">
                <a:off x="5425831" y="2145790"/>
                <a:ext cx="131407" cy="126077"/>
              </a:xfrm>
              <a:prstGeom prst="roundRect">
                <a:avLst>
                  <a:gd name="adj" fmla="val 38881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四角形: 角を丸くする 19">
                <a:extLst>
                  <a:ext uri="{FF2B5EF4-FFF2-40B4-BE49-F238E27FC236}">
                    <a16:creationId xmlns:a16="http://schemas.microsoft.com/office/drawing/2014/main" id="{3A22FA0B-C3CF-40B8-93D2-19E520F55EA4}"/>
                  </a:ext>
                </a:extLst>
              </p:cNvPr>
              <p:cNvSpPr/>
              <p:nvPr/>
            </p:nvSpPr>
            <p:spPr>
              <a:xfrm rot="19800000">
                <a:off x="5243052" y="2150201"/>
                <a:ext cx="304480" cy="248662"/>
              </a:xfrm>
              <a:prstGeom prst="roundRect">
                <a:avLst>
                  <a:gd name="adj" fmla="val 38881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1" name="グループ化 20">
                <a:extLst>
                  <a:ext uri="{FF2B5EF4-FFF2-40B4-BE49-F238E27FC236}">
                    <a16:creationId xmlns:a16="http://schemas.microsoft.com/office/drawing/2014/main" id="{B267371F-85A8-44D1-9F5E-126978E2B932}"/>
                  </a:ext>
                </a:extLst>
              </p:cNvPr>
              <p:cNvGrpSpPr/>
              <p:nvPr/>
            </p:nvGrpSpPr>
            <p:grpSpPr>
              <a:xfrm>
                <a:off x="6769382" y="2707481"/>
                <a:ext cx="324450" cy="252531"/>
                <a:chOff x="6769382" y="2707481"/>
                <a:chExt cx="324450" cy="252531"/>
              </a:xfrm>
              <a:solidFill>
                <a:schemeClr val="accent2">
                  <a:lumMod val="40000"/>
                  <a:lumOff val="60000"/>
                </a:schemeClr>
              </a:solidFill>
            </p:grpSpPr>
            <p:sp>
              <p:nvSpPr>
                <p:cNvPr id="24" name="四角形: 角を丸くする 23">
                  <a:extLst>
                    <a:ext uri="{FF2B5EF4-FFF2-40B4-BE49-F238E27FC236}">
                      <a16:creationId xmlns:a16="http://schemas.microsoft.com/office/drawing/2014/main" id="{CE106FF1-67B7-47DD-A831-843BF15CC153}"/>
                    </a:ext>
                  </a:extLst>
                </p:cNvPr>
                <p:cNvSpPr/>
                <p:nvPr/>
              </p:nvSpPr>
              <p:spPr>
                <a:xfrm>
                  <a:off x="6797608" y="2707481"/>
                  <a:ext cx="293755" cy="209989"/>
                </a:xfrm>
                <a:prstGeom prst="roundRect">
                  <a:avLst>
                    <a:gd name="adj" fmla="val 38881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四角形: 角を丸くする 24">
                  <a:extLst>
                    <a:ext uri="{FF2B5EF4-FFF2-40B4-BE49-F238E27FC236}">
                      <a16:creationId xmlns:a16="http://schemas.microsoft.com/office/drawing/2014/main" id="{90353BE6-097C-42AA-88B5-1D348B6C7A8A}"/>
                    </a:ext>
                  </a:extLst>
                </p:cNvPr>
                <p:cNvSpPr/>
                <p:nvPr/>
              </p:nvSpPr>
              <p:spPr>
                <a:xfrm>
                  <a:off x="6798216" y="2819399"/>
                  <a:ext cx="74072" cy="140613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" name="四角形: 角を丸くする 25">
                  <a:extLst>
                    <a:ext uri="{FF2B5EF4-FFF2-40B4-BE49-F238E27FC236}">
                      <a16:creationId xmlns:a16="http://schemas.microsoft.com/office/drawing/2014/main" id="{431CB60E-A634-4536-80E1-BB64EA489820}"/>
                    </a:ext>
                  </a:extLst>
                </p:cNvPr>
                <p:cNvSpPr/>
                <p:nvPr/>
              </p:nvSpPr>
              <p:spPr>
                <a:xfrm>
                  <a:off x="6872288" y="2819399"/>
                  <a:ext cx="74072" cy="140613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" name="四角形: 角を丸くする 26">
                  <a:extLst>
                    <a:ext uri="{FF2B5EF4-FFF2-40B4-BE49-F238E27FC236}">
                      <a16:creationId xmlns:a16="http://schemas.microsoft.com/office/drawing/2014/main" id="{A1BA8C0E-6EBD-4F21-B15A-81B27622BD03}"/>
                    </a:ext>
                  </a:extLst>
                </p:cNvPr>
                <p:cNvSpPr/>
                <p:nvPr/>
              </p:nvSpPr>
              <p:spPr>
                <a:xfrm>
                  <a:off x="6945688" y="2819399"/>
                  <a:ext cx="74072" cy="140613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四角形: 角を丸くする 27">
                  <a:extLst>
                    <a:ext uri="{FF2B5EF4-FFF2-40B4-BE49-F238E27FC236}">
                      <a16:creationId xmlns:a16="http://schemas.microsoft.com/office/drawing/2014/main" id="{82B99993-4617-4B83-A18A-5F37A0CBABDC}"/>
                    </a:ext>
                  </a:extLst>
                </p:cNvPr>
                <p:cNvSpPr/>
                <p:nvPr/>
              </p:nvSpPr>
              <p:spPr>
                <a:xfrm>
                  <a:off x="7019760" y="2819399"/>
                  <a:ext cx="74072" cy="140613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四角形: 角を丸くする 28">
                  <a:extLst>
                    <a:ext uri="{FF2B5EF4-FFF2-40B4-BE49-F238E27FC236}">
                      <a16:creationId xmlns:a16="http://schemas.microsoft.com/office/drawing/2014/main" id="{762B344B-DD15-4E16-B2F9-F5914D09EF7A}"/>
                    </a:ext>
                  </a:extLst>
                </p:cNvPr>
                <p:cNvSpPr/>
                <p:nvPr/>
              </p:nvSpPr>
              <p:spPr>
                <a:xfrm rot="6917992">
                  <a:off x="6806344" y="2730711"/>
                  <a:ext cx="85977" cy="159901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2" name="月 21">
                <a:extLst>
                  <a:ext uri="{FF2B5EF4-FFF2-40B4-BE49-F238E27FC236}">
                    <a16:creationId xmlns:a16="http://schemas.microsoft.com/office/drawing/2014/main" id="{4893DA8B-2BDE-4C78-A89B-463F5C8BDBDE}"/>
                  </a:ext>
                </a:extLst>
              </p:cNvPr>
              <p:cNvSpPr/>
              <p:nvPr/>
            </p:nvSpPr>
            <p:spPr>
              <a:xfrm rot="5400000">
                <a:off x="5840440" y="1038945"/>
                <a:ext cx="105964" cy="303649"/>
              </a:xfrm>
              <a:prstGeom prst="moon">
                <a:avLst>
                  <a:gd name="adj" fmla="val 72484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楕円 22">
                <a:extLst>
                  <a:ext uri="{FF2B5EF4-FFF2-40B4-BE49-F238E27FC236}">
                    <a16:creationId xmlns:a16="http://schemas.microsoft.com/office/drawing/2014/main" id="{5380E245-BA8A-4F06-AEDA-F37C7DF12818}"/>
                  </a:ext>
                </a:extLst>
              </p:cNvPr>
              <p:cNvSpPr/>
              <p:nvPr/>
            </p:nvSpPr>
            <p:spPr>
              <a:xfrm>
                <a:off x="5783584" y="1283305"/>
                <a:ext cx="81532" cy="15702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" name="四角形: 上の 2 つの角を丸める 3">
              <a:extLst>
                <a:ext uri="{FF2B5EF4-FFF2-40B4-BE49-F238E27FC236}">
                  <a16:creationId xmlns:a16="http://schemas.microsoft.com/office/drawing/2014/main" id="{5BCB61F5-1FE5-452E-B220-7C38F7A279BB}"/>
                </a:ext>
              </a:extLst>
            </p:cNvPr>
            <p:cNvSpPr/>
            <p:nvPr/>
          </p:nvSpPr>
          <p:spPr>
            <a:xfrm>
              <a:off x="8949252" y="1029552"/>
              <a:ext cx="151701" cy="391612"/>
            </a:xfrm>
            <a:prstGeom prst="round2Same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55918229-68FF-457C-A5FC-4F9AA7725797}"/>
                </a:ext>
              </a:extLst>
            </p:cNvPr>
            <p:cNvSpPr/>
            <p:nvPr/>
          </p:nvSpPr>
          <p:spPr>
            <a:xfrm>
              <a:off x="8277788" y="703642"/>
              <a:ext cx="1419360" cy="1146036"/>
            </a:xfrm>
            <a:custGeom>
              <a:avLst/>
              <a:gdLst>
                <a:gd name="connsiteX0" fmla="*/ 184257 w 1419360"/>
                <a:gd name="connsiteY0" fmla="*/ 0 h 1146036"/>
                <a:gd name="connsiteX1" fmla="*/ 276867 w 1419360"/>
                <a:gd name="connsiteY1" fmla="*/ 210474 h 1146036"/>
                <a:gd name="connsiteX2" fmla="*/ 300693 w 1419360"/>
                <a:gd name="connsiteY2" fmla="*/ 230334 h 1146036"/>
                <a:gd name="connsiteX3" fmla="*/ 346542 w 1419360"/>
                <a:gd name="connsiteY3" fmla="*/ 177390 h 1146036"/>
                <a:gd name="connsiteX4" fmla="*/ 777867 w 1419360"/>
                <a:gd name="connsiteY4" fmla="*/ 10742 h 1146036"/>
                <a:gd name="connsiteX5" fmla="*/ 1419360 w 1419360"/>
                <a:gd name="connsiteY5" fmla="*/ 652234 h 1146036"/>
                <a:gd name="connsiteX6" fmla="*/ 1197677 w 1419360"/>
                <a:gd name="connsiteY6" fmla="*/ 1137296 h 1146036"/>
                <a:gd name="connsiteX7" fmla="*/ 1185690 w 1419360"/>
                <a:gd name="connsiteY7" fmla="*/ 1146036 h 1146036"/>
                <a:gd name="connsiteX8" fmla="*/ 987694 w 1419360"/>
                <a:gd name="connsiteY8" fmla="*/ 1146036 h 1146036"/>
                <a:gd name="connsiteX9" fmla="*/ 987694 w 1419360"/>
                <a:gd name="connsiteY9" fmla="*/ 731998 h 1146036"/>
                <a:gd name="connsiteX10" fmla="*/ 835558 w 1419360"/>
                <a:gd name="connsiteY10" fmla="*/ 731998 h 1146036"/>
                <a:gd name="connsiteX11" fmla="*/ 835558 w 1419360"/>
                <a:gd name="connsiteY11" fmla="*/ 517515 h 1146036"/>
                <a:gd name="connsiteX12" fmla="*/ 692554 w 1419360"/>
                <a:gd name="connsiteY12" fmla="*/ 374511 h 1146036"/>
                <a:gd name="connsiteX13" fmla="*/ 256470 w 1419360"/>
                <a:gd name="connsiteY13" fmla="*/ 374511 h 1146036"/>
                <a:gd name="connsiteX14" fmla="*/ 243835 w 1419360"/>
                <a:gd name="connsiteY14" fmla="*/ 377543 h 1146036"/>
                <a:gd name="connsiteX15" fmla="*/ 158898 w 1419360"/>
                <a:gd name="connsiteY15" fmla="*/ 372220 h 1146036"/>
                <a:gd name="connsiteX16" fmla="*/ 7355 w 1419360"/>
                <a:gd name="connsiteY16" fmla="*/ 109741 h 1146036"/>
                <a:gd name="connsiteX17" fmla="*/ 88813 w 1419360"/>
                <a:gd name="connsiteY17" fmla="*/ 196279 h 1146036"/>
                <a:gd name="connsiteX18" fmla="*/ 135579 w 1419360"/>
                <a:gd name="connsiteY18" fmla="*/ 223969 h 1146036"/>
                <a:gd name="connsiteX19" fmla="*/ 121486 w 1419360"/>
                <a:gd name="connsiteY19" fmla="*/ 151542 h 1146036"/>
                <a:gd name="connsiteX20" fmla="*/ 184257 w 1419360"/>
                <a:gd name="connsiteY20" fmla="*/ 0 h 1146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419360" h="1146036">
                  <a:moveTo>
                    <a:pt x="184257" y="0"/>
                  </a:moveTo>
                  <a:cubicBezTo>
                    <a:pt x="187844" y="82163"/>
                    <a:pt x="222534" y="156140"/>
                    <a:pt x="276867" y="210474"/>
                  </a:cubicBezTo>
                  <a:lnTo>
                    <a:pt x="300693" y="230334"/>
                  </a:lnTo>
                  <a:lnTo>
                    <a:pt x="346542" y="177390"/>
                  </a:lnTo>
                  <a:cubicBezTo>
                    <a:pt x="460463" y="73849"/>
                    <a:pt x="611796" y="10742"/>
                    <a:pt x="777867" y="10742"/>
                  </a:cubicBezTo>
                  <a:cubicBezTo>
                    <a:pt x="1132154" y="10742"/>
                    <a:pt x="1419360" y="297948"/>
                    <a:pt x="1419360" y="652234"/>
                  </a:cubicBezTo>
                  <a:cubicBezTo>
                    <a:pt x="1419360" y="845984"/>
                    <a:pt x="1333465" y="1019672"/>
                    <a:pt x="1197677" y="1137296"/>
                  </a:cubicBezTo>
                  <a:lnTo>
                    <a:pt x="1185690" y="1146036"/>
                  </a:lnTo>
                  <a:lnTo>
                    <a:pt x="987694" y="1146036"/>
                  </a:lnTo>
                  <a:lnTo>
                    <a:pt x="987694" y="731998"/>
                  </a:lnTo>
                  <a:lnTo>
                    <a:pt x="835558" y="731998"/>
                  </a:lnTo>
                  <a:lnTo>
                    <a:pt x="835558" y="517515"/>
                  </a:lnTo>
                  <a:cubicBezTo>
                    <a:pt x="835558" y="438536"/>
                    <a:pt x="771533" y="374511"/>
                    <a:pt x="692554" y="374511"/>
                  </a:cubicBezTo>
                  <a:lnTo>
                    <a:pt x="256470" y="374511"/>
                  </a:lnTo>
                  <a:lnTo>
                    <a:pt x="243835" y="377543"/>
                  </a:lnTo>
                  <a:cubicBezTo>
                    <a:pt x="216262" y="381382"/>
                    <a:pt x="187480" y="379878"/>
                    <a:pt x="158898" y="372220"/>
                  </a:cubicBezTo>
                  <a:cubicBezTo>
                    <a:pt x="44569" y="341585"/>
                    <a:pt x="-23279" y="224070"/>
                    <a:pt x="7355" y="109741"/>
                  </a:cubicBezTo>
                  <a:cubicBezTo>
                    <a:pt x="29449" y="144422"/>
                    <a:pt x="57254" y="173442"/>
                    <a:pt x="88813" y="196279"/>
                  </a:cubicBezTo>
                  <a:lnTo>
                    <a:pt x="135579" y="223969"/>
                  </a:lnTo>
                  <a:lnTo>
                    <a:pt x="121486" y="151542"/>
                  </a:lnTo>
                  <a:cubicBezTo>
                    <a:pt x="121486" y="96695"/>
                    <a:pt x="142410" y="41847"/>
                    <a:pt x="184257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1A205B72-FB78-4EA2-BDB1-B22BC609FE9C}"/>
                </a:ext>
              </a:extLst>
            </p:cNvPr>
            <p:cNvSpPr/>
            <p:nvPr/>
          </p:nvSpPr>
          <p:spPr>
            <a:xfrm>
              <a:off x="9091153" y="1231943"/>
              <a:ext cx="281578" cy="391612"/>
            </a:xfrm>
            <a:custGeom>
              <a:avLst/>
              <a:gdLst>
                <a:gd name="connsiteX0" fmla="*/ 120253 w 281578"/>
                <a:gd name="connsiteY0" fmla="*/ 0 h 391612"/>
                <a:gd name="connsiteX1" fmla="*/ 281578 w 281578"/>
                <a:gd name="connsiteY1" fmla="*/ 195806 h 391612"/>
                <a:gd name="connsiteX2" fmla="*/ 120253 w 281578"/>
                <a:gd name="connsiteY2" fmla="*/ 391612 h 391612"/>
                <a:gd name="connsiteX3" fmla="*/ 6179 w 281578"/>
                <a:gd name="connsiteY3" fmla="*/ 334262 h 391612"/>
                <a:gd name="connsiteX4" fmla="*/ 0 w 281578"/>
                <a:gd name="connsiteY4" fmla="*/ 323138 h 391612"/>
                <a:gd name="connsiteX5" fmla="*/ 28394 w 281578"/>
                <a:gd name="connsiteY5" fmla="*/ 272023 h 391612"/>
                <a:gd name="connsiteX6" fmla="*/ 41072 w 281578"/>
                <a:gd name="connsiteY6" fmla="*/ 195806 h 391612"/>
                <a:gd name="connsiteX7" fmla="*/ 28394 w 281578"/>
                <a:gd name="connsiteY7" fmla="*/ 119589 h 391612"/>
                <a:gd name="connsiteX8" fmla="*/ 0 w 281578"/>
                <a:gd name="connsiteY8" fmla="*/ 68474 h 391612"/>
                <a:gd name="connsiteX9" fmla="*/ 6179 w 281578"/>
                <a:gd name="connsiteY9" fmla="*/ 57350 h 391612"/>
                <a:gd name="connsiteX10" fmla="*/ 120253 w 281578"/>
                <a:gd name="connsiteY10" fmla="*/ 0 h 391612"/>
                <a:gd name="connsiteX0" fmla="*/ 41072 w 281578"/>
                <a:gd name="connsiteY0" fmla="*/ 195806 h 391612"/>
                <a:gd name="connsiteX1" fmla="*/ 28394 w 281578"/>
                <a:gd name="connsiteY1" fmla="*/ 119589 h 391612"/>
                <a:gd name="connsiteX2" fmla="*/ 0 w 281578"/>
                <a:gd name="connsiteY2" fmla="*/ 68474 h 391612"/>
                <a:gd name="connsiteX3" fmla="*/ 6179 w 281578"/>
                <a:gd name="connsiteY3" fmla="*/ 57350 h 391612"/>
                <a:gd name="connsiteX4" fmla="*/ 120253 w 281578"/>
                <a:gd name="connsiteY4" fmla="*/ 0 h 391612"/>
                <a:gd name="connsiteX5" fmla="*/ 281578 w 281578"/>
                <a:gd name="connsiteY5" fmla="*/ 195806 h 391612"/>
                <a:gd name="connsiteX6" fmla="*/ 120253 w 281578"/>
                <a:gd name="connsiteY6" fmla="*/ 391612 h 391612"/>
                <a:gd name="connsiteX7" fmla="*/ 6179 w 281578"/>
                <a:gd name="connsiteY7" fmla="*/ 334262 h 391612"/>
                <a:gd name="connsiteX8" fmla="*/ 0 w 281578"/>
                <a:gd name="connsiteY8" fmla="*/ 323138 h 391612"/>
                <a:gd name="connsiteX9" fmla="*/ 28394 w 281578"/>
                <a:gd name="connsiteY9" fmla="*/ 272023 h 391612"/>
                <a:gd name="connsiteX10" fmla="*/ 132512 w 281578"/>
                <a:gd name="connsiteY10" fmla="*/ 287246 h 391612"/>
                <a:gd name="connsiteX0" fmla="*/ 28394 w 281578"/>
                <a:gd name="connsiteY0" fmla="*/ 119589 h 391612"/>
                <a:gd name="connsiteX1" fmla="*/ 0 w 281578"/>
                <a:gd name="connsiteY1" fmla="*/ 68474 h 391612"/>
                <a:gd name="connsiteX2" fmla="*/ 6179 w 281578"/>
                <a:gd name="connsiteY2" fmla="*/ 57350 h 391612"/>
                <a:gd name="connsiteX3" fmla="*/ 120253 w 281578"/>
                <a:gd name="connsiteY3" fmla="*/ 0 h 391612"/>
                <a:gd name="connsiteX4" fmla="*/ 281578 w 281578"/>
                <a:gd name="connsiteY4" fmla="*/ 195806 h 391612"/>
                <a:gd name="connsiteX5" fmla="*/ 120253 w 281578"/>
                <a:gd name="connsiteY5" fmla="*/ 391612 h 391612"/>
                <a:gd name="connsiteX6" fmla="*/ 6179 w 281578"/>
                <a:gd name="connsiteY6" fmla="*/ 334262 h 391612"/>
                <a:gd name="connsiteX7" fmla="*/ 0 w 281578"/>
                <a:gd name="connsiteY7" fmla="*/ 323138 h 391612"/>
                <a:gd name="connsiteX8" fmla="*/ 28394 w 281578"/>
                <a:gd name="connsiteY8" fmla="*/ 272023 h 391612"/>
                <a:gd name="connsiteX9" fmla="*/ 132512 w 281578"/>
                <a:gd name="connsiteY9" fmla="*/ 287246 h 391612"/>
                <a:gd name="connsiteX0" fmla="*/ 0 w 281578"/>
                <a:gd name="connsiteY0" fmla="*/ 68474 h 391612"/>
                <a:gd name="connsiteX1" fmla="*/ 6179 w 281578"/>
                <a:gd name="connsiteY1" fmla="*/ 57350 h 391612"/>
                <a:gd name="connsiteX2" fmla="*/ 120253 w 281578"/>
                <a:gd name="connsiteY2" fmla="*/ 0 h 391612"/>
                <a:gd name="connsiteX3" fmla="*/ 281578 w 281578"/>
                <a:gd name="connsiteY3" fmla="*/ 195806 h 391612"/>
                <a:gd name="connsiteX4" fmla="*/ 120253 w 281578"/>
                <a:gd name="connsiteY4" fmla="*/ 391612 h 391612"/>
                <a:gd name="connsiteX5" fmla="*/ 6179 w 281578"/>
                <a:gd name="connsiteY5" fmla="*/ 334262 h 391612"/>
                <a:gd name="connsiteX6" fmla="*/ 0 w 281578"/>
                <a:gd name="connsiteY6" fmla="*/ 323138 h 391612"/>
                <a:gd name="connsiteX7" fmla="*/ 28394 w 281578"/>
                <a:gd name="connsiteY7" fmla="*/ 272023 h 391612"/>
                <a:gd name="connsiteX8" fmla="*/ 132512 w 281578"/>
                <a:gd name="connsiteY8" fmla="*/ 287246 h 391612"/>
                <a:gd name="connsiteX0" fmla="*/ 0 w 281578"/>
                <a:gd name="connsiteY0" fmla="*/ 68474 h 391612"/>
                <a:gd name="connsiteX1" fmla="*/ 6179 w 281578"/>
                <a:gd name="connsiteY1" fmla="*/ 57350 h 391612"/>
                <a:gd name="connsiteX2" fmla="*/ 120253 w 281578"/>
                <a:gd name="connsiteY2" fmla="*/ 0 h 391612"/>
                <a:gd name="connsiteX3" fmla="*/ 281578 w 281578"/>
                <a:gd name="connsiteY3" fmla="*/ 195806 h 391612"/>
                <a:gd name="connsiteX4" fmla="*/ 120253 w 281578"/>
                <a:gd name="connsiteY4" fmla="*/ 391612 h 391612"/>
                <a:gd name="connsiteX5" fmla="*/ 6179 w 281578"/>
                <a:gd name="connsiteY5" fmla="*/ 334262 h 391612"/>
                <a:gd name="connsiteX6" fmla="*/ 0 w 281578"/>
                <a:gd name="connsiteY6" fmla="*/ 323138 h 391612"/>
                <a:gd name="connsiteX7" fmla="*/ 28394 w 281578"/>
                <a:gd name="connsiteY7" fmla="*/ 272023 h 391612"/>
                <a:gd name="connsiteX0" fmla="*/ 0 w 281578"/>
                <a:gd name="connsiteY0" fmla="*/ 68474 h 391612"/>
                <a:gd name="connsiteX1" fmla="*/ 6179 w 281578"/>
                <a:gd name="connsiteY1" fmla="*/ 57350 h 391612"/>
                <a:gd name="connsiteX2" fmla="*/ 120253 w 281578"/>
                <a:gd name="connsiteY2" fmla="*/ 0 h 391612"/>
                <a:gd name="connsiteX3" fmla="*/ 281578 w 281578"/>
                <a:gd name="connsiteY3" fmla="*/ 195806 h 391612"/>
                <a:gd name="connsiteX4" fmla="*/ 120253 w 281578"/>
                <a:gd name="connsiteY4" fmla="*/ 391612 h 391612"/>
                <a:gd name="connsiteX5" fmla="*/ 6179 w 281578"/>
                <a:gd name="connsiteY5" fmla="*/ 334262 h 391612"/>
                <a:gd name="connsiteX6" fmla="*/ 0 w 281578"/>
                <a:gd name="connsiteY6" fmla="*/ 323138 h 391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1578" h="391612">
                  <a:moveTo>
                    <a:pt x="0" y="68474"/>
                  </a:moveTo>
                  <a:lnTo>
                    <a:pt x="6179" y="57350"/>
                  </a:lnTo>
                  <a:cubicBezTo>
                    <a:pt x="35374" y="21916"/>
                    <a:pt x="75705" y="0"/>
                    <a:pt x="120253" y="0"/>
                  </a:cubicBezTo>
                  <a:cubicBezTo>
                    <a:pt x="209350" y="0"/>
                    <a:pt x="281578" y="87665"/>
                    <a:pt x="281578" y="195806"/>
                  </a:cubicBezTo>
                  <a:cubicBezTo>
                    <a:pt x="281578" y="303947"/>
                    <a:pt x="209350" y="391612"/>
                    <a:pt x="120253" y="391612"/>
                  </a:cubicBezTo>
                  <a:cubicBezTo>
                    <a:pt x="75705" y="391612"/>
                    <a:pt x="35374" y="369696"/>
                    <a:pt x="6179" y="334262"/>
                  </a:cubicBezTo>
                  <a:lnTo>
                    <a:pt x="0" y="323138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1B65BC89-1D2A-45DB-B9DB-F96E740A804B}"/>
                </a:ext>
              </a:extLst>
            </p:cNvPr>
            <p:cNvSpPr/>
            <p:nvPr/>
          </p:nvSpPr>
          <p:spPr>
            <a:xfrm>
              <a:off x="9116492" y="1295049"/>
              <a:ext cx="186243" cy="255877"/>
            </a:xfrm>
            <a:custGeom>
              <a:avLst/>
              <a:gdLst>
                <a:gd name="connsiteX0" fmla="*/ 120253 w 281578"/>
                <a:gd name="connsiteY0" fmla="*/ 0 h 391612"/>
                <a:gd name="connsiteX1" fmla="*/ 281578 w 281578"/>
                <a:gd name="connsiteY1" fmla="*/ 195806 h 391612"/>
                <a:gd name="connsiteX2" fmla="*/ 120253 w 281578"/>
                <a:gd name="connsiteY2" fmla="*/ 391612 h 391612"/>
                <a:gd name="connsiteX3" fmla="*/ 6179 w 281578"/>
                <a:gd name="connsiteY3" fmla="*/ 334262 h 391612"/>
                <a:gd name="connsiteX4" fmla="*/ 0 w 281578"/>
                <a:gd name="connsiteY4" fmla="*/ 323138 h 391612"/>
                <a:gd name="connsiteX5" fmla="*/ 28394 w 281578"/>
                <a:gd name="connsiteY5" fmla="*/ 272023 h 391612"/>
                <a:gd name="connsiteX6" fmla="*/ 41072 w 281578"/>
                <a:gd name="connsiteY6" fmla="*/ 195806 h 391612"/>
                <a:gd name="connsiteX7" fmla="*/ 28394 w 281578"/>
                <a:gd name="connsiteY7" fmla="*/ 119589 h 391612"/>
                <a:gd name="connsiteX8" fmla="*/ 0 w 281578"/>
                <a:gd name="connsiteY8" fmla="*/ 68474 h 391612"/>
                <a:gd name="connsiteX9" fmla="*/ 6179 w 281578"/>
                <a:gd name="connsiteY9" fmla="*/ 57350 h 391612"/>
                <a:gd name="connsiteX10" fmla="*/ 120253 w 281578"/>
                <a:gd name="connsiteY10" fmla="*/ 0 h 391612"/>
                <a:gd name="connsiteX0" fmla="*/ 41072 w 281578"/>
                <a:gd name="connsiteY0" fmla="*/ 195806 h 391612"/>
                <a:gd name="connsiteX1" fmla="*/ 28394 w 281578"/>
                <a:gd name="connsiteY1" fmla="*/ 119589 h 391612"/>
                <a:gd name="connsiteX2" fmla="*/ 0 w 281578"/>
                <a:gd name="connsiteY2" fmla="*/ 68474 h 391612"/>
                <a:gd name="connsiteX3" fmla="*/ 6179 w 281578"/>
                <a:gd name="connsiteY3" fmla="*/ 57350 h 391612"/>
                <a:gd name="connsiteX4" fmla="*/ 120253 w 281578"/>
                <a:gd name="connsiteY4" fmla="*/ 0 h 391612"/>
                <a:gd name="connsiteX5" fmla="*/ 281578 w 281578"/>
                <a:gd name="connsiteY5" fmla="*/ 195806 h 391612"/>
                <a:gd name="connsiteX6" fmla="*/ 120253 w 281578"/>
                <a:gd name="connsiteY6" fmla="*/ 391612 h 391612"/>
                <a:gd name="connsiteX7" fmla="*/ 6179 w 281578"/>
                <a:gd name="connsiteY7" fmla="*/ 334262 h 391612"/>
                <a:gd name="connsiteX8" fmla="*/ 0 w 281578"/>
                <a:gd name="connsiteY8" fmla="*/ 323138 h 391612"/>
                <a:gd name="connsiteX9" fmla="*/ 28394 w 281578"/>
                <a:gd name="connsiteY9" fmla="*/ 272023 h 391612"/>
                <a:gd name="connsiteX10" fmla="*/ 132512 w 281578"/>
                <a:gd name="connsiteY10" fmla="*/ 287246 h 391612"/>
                <a:gd name="connsiteX0" fmla="*/ 28394 w 281578"/>
                <a:gd name="connsiteY0" fmla="*/ 119589 h 391612"/>
                <a:gd name="connsiteX1" fmla="*/ 0 w 281578"/>
                <a:gd name="connsiteY1" fmla="*/ 68474 h 391612"/>
                <a:gd name="connsiteX2" fmla="*/ 6179 w 281578"/>
                <a:gd name="connsiteY2" fmla="*/ 57350 h 391612"/>
                <a:gd name="connsiteX3" fmla="*/ 120253 w 281578"/>
                <a:gd name="connsiteY3" fmla="*/ 0 h 391612"/>
                <a:gd name="connsiteX4" fmla="*/ 281578 w 281578"/>
                <a:gd name="connsiteY4" fmla="*/ 195806 h 391612"/>
                <a:gd name="connsiteX5" fmla="*/ 120253 w 281578"/>
                <a:gd name="connsiteY5" fmla="*/ 391612 h 391612"/>
                <a:gd name="connsiteX6" fmla="*/ 6179 w 281578"/>
                <a:gd name="connsiteY6" fmla="*/ 334262 h 391612"/>
                <a:gd name="connsiteX7" fmla="*/ 0 w 281578"/>
                <a:gd name="connsiteY7" fmla="*/ 323138 h 391612"/>
                <a:gd name="connsiteX8" fmla="*/ 28394 w 281578"/>
                <a:gd name="connsiteY8" fmla="*/ 272023 h 391612"/>
                <a:gd name="connsiteX9" fmla="*/ 132512 w 281578"/>
                <a:gd name="connsiteY9" fmla="*/ 287246 h 391612"/>
                <a:gd name="connsiteX0" fmla="*/ 0 w 281578"/>
                <a:gd name="connsiteY0" fmla="*/ 68474 h 391612"/>
                <a:gd name="connsiteX1" fmla="*/ 6179 w 281578"/>
                <a:gd name="connsiteY1" fmla="*/ 57350 h 391612"/>
                <a:gd name="connsiteX2" fmla="*/ 120253 w 281578"/>
                <a:gd name="connsiteY2" fmla="*/ 0 h 391612"/>
                <a:gd name="connsiteX3" fmla="*/ 281578 w 281578"/>
                <a:gd name="connsiteY3" fmla="*/ 195806 h 391612"/>
                <a:gd name="connsiteX4" fmla="*/ 120253 w 281578"/>
                <a:gd name="connsiteY4" fmla="*/ 391612 h 391612"/>
                <a:gd name="connsiteX5" fmla="*/ 6179 w 281578"/>
                <a:gd name="connsiteY5" fmla="*/ 334262 h 391612"/>
                <a:gd name="connsiteX6" fmla="*/ 0 w 281578"/>
                <a:gd name="connsiteY6" fmla="*/ 323138 h 391612"/>
                <a:gd name="connsiteX7" fmla="*/ 28394 w 281578"/>
                <a:gd name="connsiteY7" fmla="*/ 272023 h 391612"/>
                <a:gd name="connsiteX8" fmla="*/ 132512 w 281578"/>
                <a:gd name="connsiteY8" fmla="*/ 287246 h 391612"/>
                <a:gd name="connsiteX0" fmla="*/ 0 w 281578"/>
                <a:gd name="connsiteY0" fmla="*/ 68474 h 391612"/>
                <a:gd name="connsiteX1" fmla="*/ 6179 w 281578"/>
                <a:gd name="connsiteY1" fmla="*/ 57350 h 391612"/>
                <a:gd name="connsiteX2" fmla="*/ 120253 w 281578"/>
                <a:gd name="connsiteY2" fmla="*/ 0 h 391612"/>
                <a:gd name="connsiteX3" fmla="*/ 281578 w 281578"/>
                <a:gd name="connsiteY3" fmla="*/ 195806 h 391612"/>
                <a:gd name="connsiteX4" fmla="*/ 120253 w 281578"/>
                <a:gd name="connsiteY4" fmla="*/ 391612 h 391612"/>
                <a:gd name="connsiteX5" fmla="*/ 6179 w 281578"/>
                <a:gd name="connsiteY5" fmla="*/ 334262 h 391612"/>
                <a:gd name="connsiteX6" fmla="*/ 0 w 281578"/>
                <a:gd name="connsiteY6" fmla="*/ 323138 h 391612"/>
                <a:gd name="connsiteX7" fmla="*/ 28394 w 281578"/>
                <a:gd name="connsiteY7" fmla="*/ 272023 h 391612"/>
                <a:gd name="connsiteX0" fmla="*/ 0 w 281578"/>
                <a:gd name="connsiteY0" fmla="*/ 68474 h 391612"/>
                <a:gd name="connsiteX1" fmla="*/ 6179 w 281578"/>
                <a:gd name="connsiteY1" fmla="*/ 57350 h 391612"/>
                <a:gd name="connsiteX2" fmla="*/ 120253 w 281578"/>
                <a:gd name="connsiteY2" fmla="*/ 0 h 391612"/>
                <a:gd name="connsiteX3" fmla="*/ 281578 w 281578"/>
                <a:gd name="connsiteY3" fmla="*/ 195806 h 391612"/>
                <a:gd name="connsiteX4" fmla="*/ 120253 w 281578"/>
                <a:gd name="connsiteY4" fmla="*/ 391612 h 391612"/>
                <a:gd name="connsiteX5" fmla="*/ 6179 w 281578"/>
                <a:gd name="connsiteY5" fmla="*/ 334262 h 391612"/>
                <a:gd name="connsiteX6" fmla="*/ 0 w 281578"/>
                <a:gd name="connsiteY6" fmla="*/ 323138 h 391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1578" h="391612">
                  <a:moveTo>
                    <a:pt x="0" y="68474"/>
                  </a:moveTo>
                  <a:lnTo>
                    <a:pt x="6179" y="57350"/>
                  </a:lnTo>
                  <a:cubicBezTo>
                    <a:pt x="35374" y="21916"/>
                    <a:pt x="75705" y="0"/>
                    <a:pt x="120253" y="0"/>
                  </a:cubicBezTo>
                  <a:cubicBezTo>
                    <a:pt x="209350" y="0"/>
                    <a:pt x="281578" y="87665"/>
                    <a:pt x="281578" y="195806"/>
                  </a:cubicBezTo>
                  <a:cubicBezTo>
                    <a:pt x="281578" y="303947"/>
                    <a:pt x="209350" y="391612"/>
                    <a:pt x="120253" y="391612"/>
                  </a:cubicBezTo>
                  <a:cubicBezTo>
                    <a:pt x="75705" y="391612"/>
                    <a:pt x="35374" y="369696"/>
                    <a:pt x="6179" y="334262"/>
                  </a:cubicBezTo>
                  <a:lnTo>
                    <a:pt x="0" y="323138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" name="二等辺三角形 46">
              <a:extLst>
                <a:ext uri="{FF2B5EF4-FFF2-40B4-BE49-F238E27FC236}">
                  <a16:creationId xmlns:a16="http://schemas.microsoft.com/office/drawing/2014/main" id="{B3114D04-6AEE-49AB-BBF1-33E466398A24}"/>
                </a:ext>
              </a:extLst>
            </p:cNvPr>
            <p:cNvSpPr/>
            <p:nvPr/>
          </p:nvSpPr>
          <p:spPr>
            <a:xfrm rot="10800000">
              <a:off x="8636357" y="1639611"/>
              <a:ext cx="180692" cy="132779"/>
            </a:xfrm>
            <a:custGeom>
              <a:avLst/>
              <a:gdLst>
                <a:gd name="connsiteX0" fmla="*/ 0 w 793908"/>
                <a:gd name="connsiteY0" fmla="*/ 854870 h 854870"/>
                <a:gd name="connsiteX1" fmla="*/ 396954 w 793908"/>
                <a:gd name="connsiteY1" fmla="*/ 0 h 854870"/>
                <a:gd name="connsiteX2" fmla="*/ 793908 w 793908"/>
                <a:gd name="connsiteY2" fmla="*/ 854870 h 854870"/>
                <a:gd name="connsiteX3" fmla="*/ 0 w 793908"/>
                <a:gd name="connsiteY3" fmla="*/ 854870 h 854870"/>
                <a:gd name="connsiteX0" fmla="*/ 0 w 793908"/>
                <a:gd name="connsiteY0" fmla="*/ 854909 h 854909"/>
                <a:gd name="connsiteX1" fmla="*/ 396954 w 793908"/>
                <a:gd name="connsiteY1" fmla="*/ 39 h 854909"/>
                <a:gd name="connsiteX2" fmla="*/ 793908 w 793908"/>
                <a:gd name="connsiteY2" fmla="*/ 854909 h 854909"/>
                <a:gd name="connsiteX3" fmla="*/ 0 w 793908"/>
                <a:gd name="connsiteY3" fmla="*/ 854909 h 854909"/>
                <a:gd name="connsiteX0" fmla="*/ 0 w 793908"/>
                <a:gd name="connsiteY0" fmla="*/ 421639 h 421639"/>
                <a:gd name="connsiteX1" fmla="*/ 239792 w 793908"/>
                <a:gd name="connsiteY1" fmla="*/ 157 h 421639"/>
                <a:gd name="connsiteX2" fmla="*/ 793908 w 793908"/>
                <a:gd name="connsiteY2" fmla="*/ 421639 h 421639"/>
                <a:gd name="connsiteX3" fmla="*/ 0 w 793908"/>
                <a:gd name="connsiteY3" fmla="*/ 421639 h 421639"/>
                <a:gd name="connsiteX0" fmla="*/ 0 w 803975"/>
                <a:gd name="connsiteY0" fmla="*/ 421639 h 453388"/>
                <a:gd name="connsiteX1" fmla="*/ 239792 w 803975"/>
                <a:gd name="connsiteY1" fmla="*/ 157 h 453388"/>
                <a:gd name="connsiteX2" fmla="*/ 793908 w 803975"/>
                <a:gd name="connsiteY2" fmla="*/ 421639 h 453388"/>
                <a:gd name="connsiteX3" fmla="*/ 0 w 803975"/>
                <a:gd name="connsiteY3" fmla="*/ 421639 h 453388"/>
                <a:gd name="connsiteX0" fmla="*/ 12018 w 815993"/>
                <a:gd name="connsiteY0" fmla="*/ 421544 h 469912"/>
                <a:gd name="connsiteX1" fmla="*/ 251810 w 815993"/>
                <a:gd name="connsiteY1" fmla="*/ 62 h 469912"/>
                <a:gd name="connsiteX2" fmla="*/ 805926 w 815993"/>
                <a:gd name="connsiteY2" fmla="*/ 421544 h 469912"/>
                <a:gd name="connsiteX3" fmla="*/ 12018 w 815993"/>
                <a:gd name="connsiteY3" fmla="*/ 421544 h 469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15993" h="469912">
                  <a:moveTo>
                    <a:pt x="12018" y="421544"/>
                  </a:moveTo>
                  <a:cubicBezTo>
                    <a:pt x="-47831" y="364394"/>
                    <a:pt x="129017" y="-5494"/>
                    <a:pt x="251810" y="62"/>
                  </a:cubicBezTo>
                  <a:cubicBezTo>
                    <a:pt x="374603" y="5618"/>
                    <a:pt x="894349" y="350107"/>
                    <a:pt x="805926" y="421544"/>
                  </a:cubicBezTo>
                  <a:cubicBezTo>
                    <a:pt x="717503" y="492981"/>
                    <a:pt x="71867" y="478694"/>
                    <a:pt x="12018" y="421544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FE14B1B3-AA1F-4495-A4B4-9424539AE80A}"/>
              </a:ext>
            </a:extLst>
          </p:cNvPr>
          <p:cNvGrpSpPr/>
          <p:nvPr/>
        </p:nvGrpSpPr>
        <p:grpSpPr>
          <a:xfrm>
            <a:off x="7188448" y="933170"/>
            <a:ext cx="1427157" cy="2516272"/>
            <a:chOff x="10506750" y="573018"/>
            <a:chExt cx="2328738" cy="4105882"/>
          </a:xfrm>
        </p:grpSpPr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401069E6-534B-42EA-AD2B-3EEC3D0331D3}"/>
                </a:ext>
              </a:extLst>
            </p:cNvPr>
            <p:cNvGrpSpPr/>
            <p:nvPr/>
          </p:nvGrpSpPr>
          <p:grpSpPr>
            <a:xfrm>
              <a:off x="10506750" y="781567"/>
              <a:ext cx="2328738" cy="3897333"/>
              <a:chOff x="5072620" y="781567"/>
              <a:chExt cx="2328738" cy="3897333"/>
            </a:xfrm>
          </p:grpSpPr>
          <p:sp>
            <p:nvSpPr>
              <p:cNvPr id="36" name="二等辺三角形 28">
                <a:extLst>
                  <a:ext uri="{FF2B5EF4-FFF2-40B4-BE49-F238E27FC236}">
                    <a16:creationId xmlns:a16="http://schemas.microsoft.com/office/drawing/2014/main" id="{8F0874A8-FF40-4D42-AE73-F050E39B6AAC}"/>
                  </a:ext>
                </a:extLst>
              </p:cNvPr>
              <p:cNvSpPr/>
              <p:nvPr/>
            </p:nvSpPr>
            <p:spPr>
              <a:xfrm>
                <a:off x="5629276" y="1357313"/>
                <a:ext cx="139650" cy="289204"/>
              </a:xfrm>
              <a:custGeom>
                <a:avLst/>
                <a:gdLst>
                  <a:gd name="connsiteX0" fmla="*/ 0 w 414337"/>
                  <a:gd name="connsiteY0" fmla="*/ 348851 h 348851"/>
                  <a:gd name="connsiteX1" fmla="*/ 207169 w 414337"/>
                  <a:gd name="connsiteY1" fmla="*/ 0 h 348851"/>
                  <a:gd name="connsiteX2" fmla="*/ 414337 w 414337"/>
                  <a:gd name="connsiteY2" fmla="*/ 348851 h 348851"/>
                  <a:gd name="connsiteX3" fmla="*/ 0 w 414337"/>
                  <a:gd name="connsiteY3" fmla="*/ 348851 h 348851"/>
                  <a:gd name="connsiteX0" fmla="*/ 132 w 414469"/>
                  <a:gd name="connsiteY0" fmla="*/ 348851 h 413232"/>
                  <a:gd name="connsiteX1" fmla="*/ 207301 w 414469"/>
                  <a:gd name="connsiteY1" fmla="*/ 0 h 413232"/>
                  <a:gd name="connsiteX2" fmla="*/ 414469 w 414469"/>
                  <a:gd name="connsiteY2" fmla="*/ 348851 h 413232"/>
                  <a:gd name="connsiteX3" fmla="*/ 132 w 414469"/>
                  <a:gd name="connsiteY3" fmla="*/ 348851 h 413232"/>
                  <a:gd name="connsiteX0" fmla="*/ 1192 w 305992"/>
                  <a:gd name="connsiteY0" fmla="*/ 348851 h 402561"/>
                  <a:gd name="connsiteX1" fmla="*/ 208361 w 305992"/>
                  <a:gd name="connsiteY1" fmla="*/ 0 h 402561"/>
                  <a:gd name="connsiteX2" fmla="*/ 305992 w 305992"/>
                  <a:gd name="connsiteY2" fmla="*/ 401238 h 402561"/>
                  <a:gd name="connsiteX3" fmla="*/ 1192 w 305992"/>
                  <a:gd name="connsiteY3" fmla="*/ 348851 h 402561"/>
                  <a:gd name="connsiteX0" fmla="*/ 3 w 309565"/>
                  <a:gd name="connsiteY0" fmla="*/ 348851 h 402561"/>
                  <a:gd name="connsiteX1" fmla="*/ 309565 w 309565"/>
                  <a:gd name="connsiteY1" fmla="*/ 0 h 402561"/>
                  <a:gd name="connsiteX2" fmla="*/ 304803 w 309565"/>
                  <a:gd name="connsiteY2" fmla="*/ 401238 h 402561"/>
                  <a:gd name="connsiteX3" fmla="*/ 3 w 309565"/>
                  <a:gd name="connsiteY3" fmla="*/ 348851 h 402561"/>
                  <a:gd name="connsiteX0" fmla="*/ 3 w 309565"/>
                  <a:gd name="connsiteY0" fmla="*/ 348851 h 402561"/>
                  <a:gd name="connsiteX1" fmla="*/ 309565 w 309565"/>
                  <a:gd name="connsiteY1" fmla="*/ 0 h 402561"/>
                  <a:gd name="connsiteX2" fmla="*/ 304803 w 309565"/>
                  <a:gd name="connsiteY2" fmla="*/ 401238 h 402561"/>
                  <a:gd name="connsiteX3" fmla="*/ 3 w 309565"/>
                  <a:gd name="connsiteY3" fmla="*/ 348851 h 402561"/>
                  <a:gd name="connsiteX0" fmla="*/ 5 w 252417"/>
                  <a:gd name="connsiteY0" fmla="*/ 322657 h 401238"/>
                  <a:gd name="connsiteX1" fmla="*/ 252417 w 252417"/>
                  <a:gd name="connsiteY1" fmla="*/ 0 h 401238"/>
                  <a:gd name="connsiteX2" fmla="*/ 247655 w 252417"/>
                  <a:gd name="connsiteY2" fmla="*/ 401238 h 401238"/>
                  <a:gd name="connsiteX3" fmla="*/ 5 w 252417"/>
                  <a:gd name="connsiteY3" fmla="*/ 322657 h 401238"/>
                  <a:gd name="connsiteX0" fmla="*/ 2197 w 254609"/>
                  <a:gd name="connsiteY0" fmla="*/ 322657 h 402772"/>
                  <a:gd name="connsiteX1" fmla="*/ 254609 w 254609"/>
                  <a:gd name="connsiteY1" fmla="*/ 0 h 402772"/>
                  <a:gd name="connsiteX2" fmla="*/ 249847 w 254609"/>
                  <a:gd name="connsiteY2" fmla="*/ 401238 h 402772"/>
                  <a:gd name="connsiteX3" fmla="*/ 2197 w 254609"/>
                  <a:gd name="connsiteY3" fmla="*/ 322657 h 402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4609" h="402772">
                    <a:moveTo>
                      <a:pt x="2197" y="322657"/>
                    </a:moveTo>
                    <a:cubicBezTo>
                      <a:pt x="-23203" y="224828"/>
                      <a:pt x="178409" y="94852"/>
                      <a:pt x="254609" y="0"/>
                    </a:cubicBezTo>
                    <a:cubicBezTo>
                      <a:pt x="253022" y="133746"/>
                      <a:pt x="251434" y="267492"/>
                      <a:pt x="249847" y="401238"/>
                    </a:cubicBezTo>
                    <a:cubicBezTo>
                      <a:pt x="111735" y="401238"/>
                      <a:pt x="27597" y="420486"/>
                      <a:pt x="2197" y="322657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台形 36">
                <a:extLst>
                  <a:ext uri="{FF2B5EF4-FFF2-40B4-BE49-F238E27FC236}">
                    <a16:creationId xmlns:a16="http://schemas.microsoft.com/office/drawing/2014/main" id="{589F4BF7-D00A-4318-817E-C019F20BD44D}"/>
                  </a:ext>
                </a:extLst>
              </p:cNvPr>
              <p:cNvSpPr/>
              <p:nvPr/>
            </p:nvSpPr>
            <p:spPr>
              <a:xfrm rot="8100000">
                <a:off x="6491450" y="3247167"/>
                <a:ext cx="459579" cy="1203820"/>
              </a:xfrm>
              <a:prstGeom prst="trapezoid">
                <a:avLst>
                  <a:gd name="adj" fmla="val 19923"/>
                </a:avLst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8BFF0AE9-8D64-4289-8B17-94459A7B5626}"/>
                  </a:ext>
                </a:extLst>
              </p:cNvPr>
              <p:cNvSpPr/>
              <p:nvPr/>
            </p:nvSpPr>
            <p:spPr>
              <a:xfrm rot="18900000">
                <a:off x="6899795" y="4314909"/>
                <a:ext cx="501563" cy="250159"/>
              </a:xfrm>
              <a:custGeom>
                <a:avLst/>
                <a:gdLst>
                  <a:gd name="connsiteX0" fmla="*/ 214968 w 862013"/>
                  <a:gd name="connsiteY0" fmla="*/ 0 h 429936"/>
                  <a:gd name="connsiteX1" fmla="*/ 569741 w 862013"/>
                  <a:gd name="connsiteY1" fmla="*/ 0 h 429936"/>
                  <a:gd name="connsiteX2" fmla="*/ 595279 w 862013"/>
                  <a:gd name="connsiteY2" fmla="*/ 0 h 429936"/>
                  <a:gd name="connsiteX3" fmla="*/ 862013 w 862013"/>
                  <a:gd name="connsiteY3" fmla="*/ 0 h 429936"/>
                  <a:gd name="connsiteX4" fmla="*/ 862013 w 862013"/>
                  <a:gd name="connsiteY4" fmla="*/ 375603 h 429936"/>
                  <a:gd name="connsiteX5" fmla="*/ 807680 w 862013"/>
                  <a:gd name="connsiteY5" fmla="*/ 429936 h 429936"/>
                  <a:gd name="connsiteX6" fmla="*/ 730322 w 862013"/>
                  <a:gd name="connsiteY6" fmla="*/ 429936 h 429936"/>
                  <a:gd name="connsiteX7" fmla="*/ 624074 w 862013"/>
                  <a:gd name="connsiteY7" fmla="*/ 429936 h 429936"/>
                  <a:gd name="connsiteX8" fmla="*/ 79925 w 862013"/>
                  <a:gd name="connsiteY8" fmla="*/ 429936 h 429936"/>
                  <a:gd name="connsiteX9" fmla="*/ 0 w 862013"/>
                  <a:gd name="connsiteY9" fmla="*/ 350011 h 429936"/>
                  <a:gd name="connsiteX10" fmla="*/ 0 w 862013"/>
                  <a:gd name="connsiteY10" fmla="*/ 214968 h 429936"/>
                  <a:gd name="connsiteX11" fmla="*/ 214968 w 862013"/>
                  <a:gd name="connsiteY11" fmla="*/ 0 h 429936"/>
                  <a:gd name="connsiteX0" fmla="*/ 214968 w 862013"/>
                  <a:gd name="connsiteY0" fmla="*/ 0 h 429936"/>
                  <a:gd name="connsiteX1" fmla="*/ 569741 w 862013"/>
                  <a:gd name="connsiteY1" fmla="*/ 0 h 429936"/>
                  <a:gd name="connsiteX2" fmla="*/ 862013 w 862013"/>
                  <a:gd name="connsiteY2" fmla="*/ 0 h 429936"/>
                  <a:gd name="connsiteX3" fmla="*/ 862013 w 862013"/>
                  <a:gd name="connsiteY3" fmla="*/ 375603 h 429936"/>
                  <a:gd name="connsiteX4" fmla="*/ 807680 w 862013"/>
                  <a:gd name="connsiteY4" fmla="*/ 429936 h 429936"/>
                  <a:gd name="connsiteX5" fmla="*/ 730322 w 862013"/>
                  <a:gd name="connsiteY5" fmla="*/ 429936 h 429936"/>
                  <a:gd name="connsiteX6" fmla="*/ 624074 w 862013"/>
                  <a:gd name="connsiteY6" fmla="*/ 429936 h 429936"/>
                  <a:gd name="connsiteX7" fmla="*/ 79925 w 862013"/>
                  <a:gd name="connsiteY7" fmla="*/ 429936 h 429936"/>
                  <a:gd name="connsiteX8" fmla="*/ 0 w 862013"/>
                  <a:gd name="connsiteY8" fmla="*/ 350011 h 429936"/>
                  <a:gd name="connsiteX9" fmla="*/ 0 w 862013"/>
                  <a:gd name="connsiteY9" fmla="*/ 214968 h 429936"/>
                  <a:gd name="connsiteX10" fmla="*/ 214968 w 862013"/>
                  <a:gd name="connsiteY10" fmla="*/ 0 h 429936"/>
                  <a:gd name="connsiteX0" fmla="*/ 214968 w 862013"/>
                  <a:gd name="connsiteY0" fmla="*/ 0 h 429936"/>
                  <a:gd name="connsiteX1" fmla="*/ 862013 w 862013"/>
                  <a:gd name="connsiteY1" fmla="*/ 0 h 429936"/>
                  <a:gd name="connsiteX2" fmla="*/ 862013 w 862013"/>
                  <a:gd name="connsiteY2" fmla="*/ 375603 h 429936"/>
                  <a:gd name="connsiteX3" fmla="*/ 807680 w 862013"/>
                  <a:gd name="connsiteY3" fmla="*/ 429936 h 429936"/>
                  <a:gd name="connsiteX4" fmla="*/ 730322 w 862013"/>
                  <a:gd name="connsiteY4" fmla="*/ 429936 h 429936"/>
                  <a:gd name="connsiteX5" fmla="*/ 624074 w 862013"/>
                  <a:gd name="connsiteY5" fmla="*/ 429936 h 429936"/>
                  <a:gd name="connsiteX6" fmla="*/ 79925 w 862013"/>
                  <a:gd name="connsiteY6" fmla="*/ 429936 h 429936"/>
                  <a:gd name="connsiteX7" fmla="*/ 0 w 862013"/>
                  <a:gd name="connsiteY7" fmla="*/ 350011 h 429936"/>
                  <a:gd name="connsiteX8" fmla="*/ 0 w 862013"/>
                  <a:gd name="connsiteY8" fmla="*/ 214968 h 429936"/>
                  <a:gd name="connsiteX9" fmla="*/ 214968 w 862013"/>
                  <a:gd name="connsiteY9" fmla="*/ 0 h 429936"/>
                  <a:gd name="connsiteX0" fmla="*/ 214968 w 862013"/>
                  <a:gd name="connsiteY0" fmla="*/ 0 h 429936"/>
                  <a:gd name="connsiteX1" fmla="*/ 862013 w 862013"/>
                  <a:gd name="connsiteY1" fmla="*/ 0 h 429936"/>
                  <a:gd name="connsiteX2" fmla="*/ 862013 w 862013"/>
                  <a:gd name="connsiteY2" fmla="*/ 375603 h 429936"/>
                  <a:gd name="connsiteX3" fmla="*/ 807680 w 862013"/>
                  <a:gd name="connsiteY3" fmla="*/ 429936 h 429936"/>
                  <a:gd name="connsiteX4" fmla="*/ 730322 w 862013"/>
                  <a:gd name="connsiteY4" fmla="*/ 429936 h 429936"/>
                  <a:gd name="connsiteX5" fmla="*/ 79925 w 862013"/>
                  <a:gd name="connsiteY5" fmla="*/ 429936 h 429936"/>
                  <a:gd name="connsiteX6" fmla="*/ 0 w 862013"/>
                  <a:gd name="connsiteY6" fmla="*/ 350011 h 429936"/>
                  <a:gd name="connsiteX7" fmla="*/ 0 w 862013"/>
                  <a:gd name="connsiteY7" fmla="*/ 214968 h 429936"/>
                  <a:gd name="connsiteX8" fmla="*/ 214968 w 862013"/>
                  <a:gd name="connsiteY8" fmla="*/ 0 h 429936"/>
                  <a:gd name="connsiteX0" fmla="*/ 214968 w 862013"/>
                  <a:gd name="connsiteY0" fmla="*/ 0 h 429936"/>
                  <a:gd name="connsiteX1" fmla="*/ 862013 w 862013"/>
                  <a:gd name="connsiteY1" fmla="*/ 0 h 429936"/>
                  <a:gd name="connsiteX2" fmla="*/ 862013 w 862013"/>
                  <a:gd name="connsiteY2" fmla="*/ 375603 h 429936"/>
                  <a:gd name="connsiteX3" fmla="*/ 807680 w 862013"/>
                  <a:gd name="connsiteY3" fmla="*/ 429936 h 429936"/>
                  <a:gd name="connsiteX4" fmla="*/ 79925 w 862013"/>
                  <a:gd name="connsiteY4" fmla="*/ 429936 h 429936"/>
                  <a:gd name="connsiteX5" fmla="*/ 0 w 862013"/>
                  <a:gd name="connsiteY5" fmla="*/ 350011 h 429936"/>
                  <a:gd name="connsiteX6" fmla="*/ 0 w 862013"/>
                  <a:gd name="connsiteY6" fmla="*/ 214968 h 429936"/>
                  <a:gd name="connsiteX7" fmla="*/ 214968 w 862013"/>
                  <a:gd name="connsiteY7" fmla="*/ 0 h 429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62013" h="429936">
                    <a:moveTo>
                      <a:pt x="214968" y="0"/>
                    </a:moveTo>
                    <a:lnTo>
                      <a:pt x="862013" y="0"/>
                    </a:lnTo>
                    <a:lnTo>
                      <a:pt x="862013" y="375603"/>
                    </a:lnTo>
                    <a:cubicBezTo>
                      <a:pt x="862013" y="405610"/>
                      <a:pt x="837687" y="429936"/>
                      <a:pt x="807680" y="429936"/>
                    </a:cubicBezTo>
                    <a:lnTo>
                      <a:pt x="79925" y="429936"/>
                    </a:lnTo>
                    <a:cubicBezTo>
                      <a:pt x="35784" y="429936"/>
                      <a:pt x="0" y="394152"/>
                      <a:pt x="0" y="350011"/>
                    </a:cubicBezTo>
                    <a:lnTo>
                      <a:pt x="0" y="214968"/>
                    </a:lnTo>
                    <a:cubicBezTo>
                      <a:pt x="0" y="96244"/>
                      <a:pt x="96244" y="0"/>
                      <a:pt x="214968" y="0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74752A7A-533B-47F4-A763-D12FD5F1F42E}"/>
                  </a:ext>
                </a:extLst>
              </p:cNvPr>
              <p:cNvSpPr/>
              <p:nvPr/>
            </p:nvSpPr>
            <p:spPr>
              <a:xfrm flipV="1">
                <a:off x="5265255" y="3103452"/>
                <a:ext cx="1335535" cy="1418686"/>
              </a:xfrm>
              <a:custGeom>
                <a:avLst/>
                <a:gdLst>
                  <a:gd name="connsiteX0" fmla="*/ 628168 w 1335535"/>
                  <a:gd name="connsiteY0" fmla="*/ 1418686 h 1418686"/>
                  <a:gd name="connsiteX1" fmla="*/ 1335534 w 1335535"/>
                  <a:gd name="connsiteY1" fmla="*/ 1418686 h 1418686"/>
                  <a:gd name="connsiteX2" fmla="*/ 1335535 w 1335535"/>
                  <a:gd name="connsiteY2" fmla="*/ 1129340 h 1418686"/>
                  <a:gd name="connsiteX3" fmla="*/ 1250787 w 1335535"/>
                  <a:gd name="connsiteY3" fmla="*/ 924741 h 1418686"/>
                  <a:gd name="connsiteX4" fmla="*/ 1238452 w 1335535"/>
                  <a:gd name="connsiteY4" fmla="*/ 914563 h 1418686"/>
                  <a:gd name="connsiteX5" fmla="*/ 1238993 w 1335535"/>
                  <a:gd name="connsiteY5" fmla="*/ 914022 h 1418686"/>
                  <a:gd name="connsiteX6" fmla="*/ 195483 w 1335535"/>
                  <a:gd name="connsiteY6" fmla="*/ 0 h 1418686"/>
                  <a:gd name="connsiteX7" fmla="*/ 0 w 1335535"/>
                  <a:gd name="connsiteY7" fmla="*/ 195483 h 1418686"/>
                  <a:gd name="connsiteX8" fmla="*/ 677083 w 1335535"/>
                  <a:gd name="connsiteY8" fmla="*/ 968487 h 1418686"/>
                  <a:gd name="connsiteX9" fmla="*/ 650907 w 1335535"/>
                  <a:gd name="connsiteY9" fmla="*/ 1016713 h 1418686"/>
                  <a:gd name="connsiteX10" fmla="*/ 628168 w 1335535"/>
                  <a:gd name="connsiteY10" fmla="*/ 1129340 h 14186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35535" h="1418686">
                    <a:moveTo>
                      <a:pt x="628168" y="1418686"/>
                    </a:moveTo>
                    <a:lnTo>
                      <a:pt x="1335534" y="1418686"/>
                    </a:lnTo>
                    <a:cubicBezTo>
                      <a:pt x="1335534" y="1322237"/>
                      <a:pt x="1335535" y="1225789"/>
                      <a:pt x="1335535" y="1129340"/>
                    </a:cubicBezTo>
                    <a:cubicBezTo>
                      <a:pt x="1335535" y="1049439"/>
                      <a:pt x="1303149" y="977102"/>
                      <a:pt x="1250787" y="924741"/>
                    </a:cubicBezTo>
                    <a:lnTo>
                      <a:pt x="1238452" y="914563"/>
                    </a:lnTo>
                    <a:lnTo>
                      <a:pt x="1238993" y="914022"/>
                    </a:lnTo>
                    <a:lnTo>
                      <a:pt x="195483" y="0"/>
                    </a:lnTo>
                    <a:lnTo>
                      <a:pt x="0" y="195483"/>
                    </a:lnTo>
                    <a:lnTo>
                      <a:pt x="677083" y="968487"/>
                    </a:lnTo>
                    <a:lnTo>
                      <a:pt x="650907" y="1016713"/>
                    </a:lnTo>
                    <a:cubicBezTo>
                      <a:pt x="636265" y="1051330"/>
                      <a:pt x="628168" y="1089390"/>
                      <a:pt x="628168" y="112934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台形 39">
                <a:extLst>
                  <a:ext uri="{FF2B5EF4-FFF2-40B4-BE49-F238E27FC236}">
                    <a16:creationId xmlns:a16="http://schemas.microsoft.com/office/drawing/2014/main" id="{E5EA6F9C-D5DC-4A8C-889E-16DB7AB6BDE7}"/>
                  </a:ext>
                </a:extLst>
              </p:cNvPr>
              <p:cNvSpPr/>
              <p:nvPr/>
            </p:nvSpPr>
            <p:spPr>
              <a:xfrm>
                <a:off x="6121034" y="1839179"/>
                <a:ext cx="252144" cy="328612"/>
              </a:xfrm>
              <a:prstGeom prst="trapezoid">
                <a:avLst>
                  <a:gd name="adj" fmla="val 1622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楕円 40">
                <a:extLst>
                  <a:ext uri="{FF2B5EF4-FFF2-40B4-BE49-F238E27FC236}">
                    <a16:creationId xmlns:a16="http://schemas.microsoft.com/office/drawing/2014/main" id="{37996AF5-F8D8-4BAA-B62C-9C4DEEDA2A7B}"/>
                  </a:ext>
                </a:extLst>
              </p:cNvPr>
              <p:cNvSpPr/>
              <p:nvPr/>
            </p:nvSpPr>
            <p:spPr>
              <a:xfrm>
                <a:off x="5669136" y="781567"/>
                <a:ext cx="1155940" cy="1155940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アーチ 41">
                <a:extLst>
                  <a:ext uri="{FF2B5EF4-FFF2-40B4-BE49-F238E27FC236}">
                    <a16:creationId xmlns:a16="http://schemas.microsoft.com/office/drawing/2014/main" id="{2D2AB002-B988-4222-A538-8E1A7ACD722B}"/>
                  </a:ext>
                </a:extLst>
              </p:cNvPr>
              <p:cNvSpPr/>
              <p:nvPr/>
            </p:nvSpPr>
            <p:spPr>
              <a:xfrm rot="9900000">
                <a:off x="5913480" y="2133381"/>
                <a:ext cx="1155940" cy="1155940"/>
              </a:xfrm>
              <a:prstGeom prst="blockArc">
                <a:avLst>
                  <a:gd name="adj1" fmla="val 3773941"/>
                  <a:gd name="adj2" fmla="val 11827404"/>
                  <a:gd name="adj3" fmla="val 18608"/>
                </a:avLst>
              </a:prstGeom>
              <a:solidFill>
                <a:schemeClr val="accent6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3" name="四角形: 上の 2 つの角を丸める 42">
                <a:extLst>
                  <a:ext uri="{FF2B5EF4-FFF2-40B4-BE49-F238E27FC236}">
                    <a16:creationId xmlns:a16="http://schemas.microsoft.com/office/drawing/2014/main" id="{D45CA8B0-B89A-4A1E-815B-E8B51F2BBD97}"/>
                  </a:ext>
                </a:extLst>
              </p:cNvPr>
              <p:cNvSpPr/>
              <p:nvPr/>
            </p:nvSpPr>
            <p:spPr>
              <a:xfrm>
                <a:off x="5893423" y="2035834"/>
                <a:ext cx="707366" cy="117364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6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7439C3E1-E28F-4D61-8F79-4132F7BA44CD}"/>
                  </a:ext>
                </a:extLst>
              </p:cNvPr>
              <p:cNvSpPr/>
              <p:nvPr/>
            </p:nvSpPr>
            <p:spPr>
              <a:xfrm rot="2700000">
                <a:off x="4946918" y="4303039"/>
                <a:ext cx="501563" cy="250159"/>
              </a:xfrm>
              <a:custGeom>
                <a:avLst/>
                <a:gdLst>
                  <a:gd name="connsiteX0" fmla="*/ 214968 w 862013"/>
                  <a:gd name="connsiteY0" fmla="*/ 0 h 429936"/>
                  <a:gd name="connsiteX1" fmla="*/ 569741 w 862013"/>
                  <a:gd name="connsiteY1" fmla="*/ 0 h 429936"/>
                  <a:gd name="connsiteX2" fmla="*/ 595279 w 862013"/>
                  <a:gd name="connsiteY2" fmla="*/ 0 h 429936"/>
                  <a:gd name="connsiteX3" fmla="*/ 862013 w 862013"/>
                  <a:gd name="connsiteY3" fmla="*/ 0 h 429936"/>
                  <a:gd name="connsiteX4" fmla="*/ 862013 w 862013"/>
                  <a:gd name="connsiteY4" fmla="*/ 375603 h 429936"/>
                  <a:gd name="connsiteX5" fmla="*/ 807680 w 862013"/>
                  <a:gd name="connsiteY5" fmla="*/ 429936 h 429936"/>
                  <a:gd name="connsiteX6" fmla="*/ 730322 w 862013"/>
                  <a:gd name="connsiteY6" fmla="*/ 429936 h 429936"/>
                  <a:gd name="connsiteX7" fmla="*/ 624074 w 862013"/>
                  <a:gd name="connsiteY7" fmla="*/ 429936 h 429936"/>
                  <a:gd name="connsiteX8" fmla="*/ 79925 w 862013"/>
                  <a:gd name="connsiteY8" fmla="*/ 429936 h 429936"/>
                  <a:gd name="connsiteX9" fmla="*/ 0 w 862013"/>
                  <a:gd name="connsiteY9" fmla="*/ 350011 h 429936"/>
                  <a:gd name="connsiteX10" fmla="*/ 0 w 862013"/>
                  <a:gd name="connsiteY10" fmla="*/ 214968 h 429936"/>
                  <a:gd name="connsiteX11" fmla="*/ 214968 w 862013"/>
                  <a:gd name="connsiteY11" fmla="*/ 0 h 429936"/>
                  <a:gd name="connsiteX0" fmla="*/ 214968 w 862013"/>
                  <a:gd name="connsiteY0" fmla="*/ 0 h 429936"/>
                  <a:gd name="connsiteX1" fmla="*/ 569741 w 862013"/>
                  <a:gd name="connsiteY1" fmla="*/ 0 h 429936"/>
                  <a:gd name="connsiteX2" fmla="*/ 862013 w 862013"/>
                  <a:gd name="connsiteY2" fmla="*/ 0 h 429936"/>
                  <a:gd name="connsiteX3" fmla="*/ 862013 w 862013"/>
                  <a:gd name="connsiteY3" fmla="*/ 375603 h 429936"/>
                  <a:gd name="connsiteX4" fmla="*/ 807680 w 862013"/>
                  <a:gd name="connsiteY4" fmla="*/ 429936 h 429936"/>
                  <a:gd name="connsiteX5" fmla="*/ 730322 w 862013"/>
                  <a:gd name="connsiteY5" fmla="*/ 429936 h 429936"/>
                  <a:gd name="connsiteX6" fmla="*/ 624074 w 862013"/>
                  <a:gd name="connsiteY6" fmla="*/ 429936 h 429936"/>
                  <a:gd name="connsiteX7" fmla="*/ 79925 w 862013"/>
                  <a:gd name="connsiteY7" fmla="*/ 429936 h 429936"/>
                  <a:gd name="connsiteX8" fmla="*/ 0 w 862013"/>
                  <a:gd name="connsiteY8" fmla="*/ 350011 h 429936"/>
                  <a:gd name="connsiteX9" fmla="*/ 0 w 862013"/>
                  <a:gd name="connsiteY9" fmla="*/ 214968 h 429936"/>
                  <a:gd name="connsiteX10" fmla="*/ 214968 w 862013"/>
                  <a:gd name="connsiteY10" fmla="*/ 0 h 429936"/>
                  <a:gd name="connsiteX0" fmla="*/ 214968 w 862013"/>
                  <a:gd name="connsiteY0" fmla="*/ 0 h 429936"/>
                  <a:gd name="connsiteX1" fmla="*/ 862013 w 862013"/>
                  <a:gd name="connsiteY1" fmla="*/ 0 h 429936"/>
                  <a:gd name="connsiteX2" fmla="*/ 862013 w 862013"/>
                  <a:gd name="connsiteY2" fmla="*/ 375603 h 429936"/>
                  <a:gd name="connsiteX3" fmla="*/ 807680 w 862013"/>
                  <a:gd name="connsiteY3" fmla="*/ 429936 h 429936"/>
                  <a:gd name="connsiteX4" fmla="*/ 730322 w 862013"/>
                  <a:gd name="connsiteY4" fmla="*/ 429936 h 429936"/>
                  <a:gd name="connsiteX5" fmla="*/ 624074 w 862013"/>
                  <a:gd name="connsiteY5" fmla="*/ 429936 h 429936"/>
                  <a:gd name="connsiteX6" fmla="*/ 79925 w 862013"/>
                  <a:gd name="connsiteY6" fmla="*/ 429936 h 429936"/>
                  <a:gd name="connsiteX7" fmla="*/ 0 w 862013"/>
                  <a:gd name="connsiteY7" fmla="*/ 350011 h 429936"/>
                  <a:gd name="connsiteX8" fmla="*/ 0 w 862013"/>
                  <a:gd name="connsiteY8" fmla="*/ 214968 h 429936"/>
                  <a:gd name="connsiteX9" fmla="*/ 214968 w 862013"/>
                  <a:gd name="connsiteY9" fmla="*/ 0 h 429936"/>
                  <a:gd name="connsiteX0" fmla="*/ 214968 w 862013"/>
                  <a:gd name="connsiteY0" fmla="*/ 0 h 429936"/>
                  <a:gd name="connsiteX1" fmla="*/ 862013 w 862013"/>
                  <a:gd name="connsiteY1" fmla="*/ 0 h 429936"/>
                  <a:gd name="connsiteX2" fmla="*/ 862013 w 862013"/>
                  <a:gd name="connsiteY2" fmla="*/ 375603 h 429936"/>
                  <a:gd name="connsiteX3" fmla="*/ 807680 w 862013"/>
                  <a:gd name="connsiteY3" fmla="*/ 429936 h 429936"/>
                  <a:gd name="connsiteX4" fmla="*/ 730322 w 862013"/>
                  <a:gd name="connsiteY4" fmla="*/ 429936 h 429936"/>
                  <a:gd name="connsiteX5" fmla="*/ 79925 w 862013"/>
                  <a:gd name="connsiteY5" fmla="*/ 429936 h 429936"/>
                  <a:gd name="connsiteX6" fmla="*/ 0 w 862013"/>
                  <a:gd name="connsiteY6" fmla="*/ 350011 h 429936"/>
                  <a:gd name="connsiteX7" fmla="*/ 0 w 862013"/>
                  <a:gd name="connsiteY7" fmla="*/ 214968 h 429936"/>
                  <a:gd name="connsiteX8" fmla="*/ 214968 w 862013"/>
                  <a:gd name="connsiteY8" fmla="*/ 0 h 429936"/>
                  <a:gd name="connsiteX0" fmla="*/ 214968 w 862013"/>
                  <a:gd name="connsiteY0" fmla="*/ 0 h 429936"/>
                  <a:gd name="connsiteX1" fmla="*/ 862013 w 862013"/>
                  <a:gd name="connsiteY1" fmla="*/ 0 h 429936"/>
                  <a:gd name="connsiteX2" fmla="*/ 862013 w 862013"/>
                  <a:gd name="connsiteY2" fmla="*/ 375603 h 429936"/>
                  <a:gd name="connsiteX3" fmla="*/ 807680 w 862013"/>
                  <a:gd name="connsiteY3" fmla="*/ 429936 h 429936"/>
                  <a:gd name="connsiteX4" fmla="*/ 79925 w 862013"/>
                  <a:gd name="connsiteY4" fmla="*/ 429936 h 429936"/>
                  <a:gd name="connsiteX5" fmla="*/ 0 w 862013"/>
                  <a:gd name="connsiteY5" fmla="*/ 350011 h 429936"/>
                  <a:gd name="connsiteX6" fmla="*/ 0 w 862013"/>
                  <a:gd name="connsiteY6" fmla="*/ 214968 h 429936"/>
                  <a:gd name="connsiteX7" fmla="*/ 214968 w 862013"/>
                  <a:gd name="connsiteY7" fmla="*/ 0 h 429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62013" h="429936">
                    <a:moveTo>
                      <a:pt x="214968" y="0"/>
                    </a:moveTo>
                    <a:lnTo>
                      <a:pt x="862013" y="0"/>
                    </a:lnTo>
                    <a:lnTo>
                      <a:pt x="862013" y="375603"/>
                    </a:lnTo>
                    <a:cubicBezTo>
                      <a:pt x="862013" y="405610"/>
                      <a:pt x="837687" y="429936"/>
                      <a:pt x="807680" y="429936"/>
                    </a:cubicBezTo>
                    <a:lnTo>
                      <a:pt x="79925" y="429936"/>
                    </a:lnTo>
                    <a:cubicBezTo>
                      <a:pt x="35784" y="429936"/>
                      <a:pt x="0" y="394152"/>
                      <a:pt x="0" y="350011"/>
                    </a:cubicBezTo>
                    <a:lnTo>
                      <a:pt x="0" y="214968"/>
                    </a:lnTo>
                    <a:cubicBezTo>
                      <a:pt x="0" y="96244"/>
                      <a:pt x="96244" y="0"/>
                      <a:pt x="214968" y="0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アーチ 730">
                <a:extLst>
                  <a:ext uri="{FF2B5EF4-FFF2-40B4-BE49-F238E27FC236}">
                    <a16:creationId xmlns:a16="http://schemas.microsoft.com/office/drawing/2014/main" id="{5DF61CE0-C000-4F2F-9531-7A6EB3313D9B}"/>
                  </a:ext>
                </a:extLst>
              </p:cNvPr>
              <p:cNvSpPr/>
              <p:nvPr/>
            </p:nvSpPr>
            <p:spPr>
              <a:xfrm rot="18830305">
                <a:off x="5474687" y="2024771"/>
                <a:ext cx="841296" cy="748148"/>
              </a:xfrm>
              <a:custGeom>
                <a:avLst/>
                <a:gdLst>
                  <a:gd name="connsiteX0" fmla="*/ 841270 w 1155940"/>
                  <a:gd name="connsiteY0" fmla="*/ 1092482 h 1155940"/>
                  <a:gd name="connsiteX1" fmla="*/ 206371 w 1155940"/>
                  <a:gd name="connsiteY1" fmla="*/ 1020648 h 1155940"/>
                  <a:gd name="connsiteX2" fmla="*/ 25619 w 1155940"/>
                  <a:gd name="connsiteY2" fmla="*/ 407798 h 1155940"/>
                  <a:gd name="connsiteX3" fmla="*/ 231182 w 1155940"/>
                  <a:gd name="connsiteY3" fmla="*/ 471129 h 1155940"/>
                  <a:gd name="connsiteX4" fmla="*/ 344665 w 1155940"/>
                  <a:gd name="connsiteY4" fmla="*/ 855901 h 1155940"/>
                  <a:gd name="connsiteX5" fmla="*/ 743280 w 1155940"/>
                  <a:gd name="connsiteY5" fmla="*/ 901001 h 1155940"/>
                  <a:gd name="connsiteX6" fmla="*/ 841270 w 1155940"/>
                  <a:gd name="connsiteY6" fmla="*/ 1092482 h 1155940"/>
                  <a:gd name="connsiteX0" fmla="*/ 841296 w 932736"/>
                  <a:gd name="connsiteY0" fmla="*/ 684684 h 776124"/>
                  <a:gd name="connsiteX1" fmla="*/ 206397 w 932736"/>
                  <a:gd name="connsiteY1" fmla="*/ 612850 h 776124"/>
                  <a:gd name="connsiteX2" fmla="*/ 25645 w 932736"/>
                  <a:gd name="connsiteY2" fmla="*/ 0 h 776124"/>
                  <a:gd name="connsiteX3" fmla="*/ 231208 w 932736"/>
                  <a:gd name="connsiteY3" fmla="*/ 63331 h 776124"/>
                  <a:gd name="connsiteX4" fmla="*/ 344691 w 932736"/>
                  <a:gd name="connsiteY4" fmla="*/ 448103 h 776124"/>
                  <a:gd name="connsiteX5" fmla="*/ 743306 w 932736"/>
                  <a:gd name="connsiteY5" fmla="*/ 493203 h 776124"/>
                  <a:gd name="connsiteX6" fmla="*/ 932736 w 932736"/>
                  <a:gd name="connsiteY6" fmla="*/ 776124 h 776124"/>
                  <a:gd name="connsiteX0" fmla="*/ 841296 w 841296"/>
                  <a:gd name="connsiteY0" fmla="*/ 684684 h 748148"/>
                  <a:gd name="connsiteX1" fmla="*/ 206397 w 841296"/>
                  <a:gd name="connsiteY1" fmla="*/ 612850 h 748148"/>
                  <a:gd name="connsiteX2" fmla="*/ 25645 w 841296"/>
                  <a:gd name="connsiteY2" fmla="*/ 0 h 748148"/>
                  <a:gd name="connsiteX3" fmla="*/ 231208 w 841296"/>
                  <a:gd name="connsiteY3" fmla="*/ 63331 h 748148"/>
                  <a:gd name="connsiteX4" fmla="*/ 344691 w 841296"/>
                  <a:gd name="connsiteY4" fmla="*/ 448103 h 748148"/>
                  <a:gd name="connsiteX5" fmla="*/ 743306 w 841296"/>
                  <a:gd name="connsiteY5" fmla="*/ 493203 h 748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41296" h="748148">
                    <a:moveTo>
                      <a:pt x="841296" y="684684"/>
                    </a:moveTo>
                    <a:cubicBezTo>
                      <a:pt x="634462" y="790531"/>
                      <a:pt x="384354" y="762233"/>
                      <a:pt x="206397" y="612850"/>
                    </a:cubicBezTo>
                    <a:cubicBezTo>
                      <a:pt x="28441" y="463467"/>
                      <a:pt x="-42764" y="222045"/>
                      <a:pt x="25645" y="0"/>
                    </a:cubicBezTo>
                    <a:lnTo>
                      <a:pt x="231208" y="63331"/>
                    </a:lnTo>
                    <a:cubicBezTo>
                      <a:pt x="188258" y="202740"/>
                      <a:pt x="232963" y="354315"/>
                      <a:pt x="344691" y="448103"/>
                    </a:cubicBezTo>
                    <a:cubicBezTo>
                      <a:pt x="456419" y="541891"/>
                      <a:pt x="613448" y="559658"/>
                      <a:pt x="743306" y="493203"/>
                    </a:cubicBezTo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6" name="四角形: 角を丸くする 45">
                <a:extLst>
                  <a:ext uri="{FF2B5EF4-FFF2-40B4-BE49-F238E27FC236}">
                    <a16:creationId xmlns:a16="http://schemas.microsoft.com/office/drawing/2014/main" id="{B346AC20-41E7-413A-A0F3-6D3D6BBF3C0A}"/>
                  </a:ext>
                </a:extLst>
              </p:cNvPr>
              <p:cNvSpPr/>
              <p:nvPr/>
            </p:nvSpPr>
            <p:spPr>
              <a:xfrm rot="16200000">
                <a:off x="5425831" y="2145790"/>
                <a:ext cx="131407" cy="126077"/>
              </a:xfrm>
              <a:prstGeom prst="roundRect">
                <a:avLst>
                  <a:gd name="adj" fmla="val 38881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四角形: 角を丸くする 46">
                <a:extLst>
                  <a:ext uri="{FF2B5EF4-FFF2-40B4-BE49-F238E27FC236}">
                    <a16:creationId xmlns:a16="http://schemas.microsoft.com/office/drawing/2014/main" id="{314E80DF-4B20-4C63-AEF0-30B789A69575}"/>
                  </a:ext>
                </a:extLst>
              </p:cNvPr>
              <p:cNvSpPr/>
              <p:nvPr/>
            </p:nvSpPr>
            <p:spPr>
              <a:xfrm rot="19800000">
                <a:off x="5243052" y="2150201"/>
                <a:ext cx="304480" cy="248662"/>
              </a:xfrm>
              <a:prstGeom prst="roundRect">
                <a:avLst>
                  <a:gd name="adj" fmla="val 38881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8" name="グループ化 47">
                <a:extLst>
                  <a:ext uri="{FF2B5EF4-FFF2-40B4-BE49-F238E27FC236}">
                    <a16:creationId xmlns:a16="http://schemas.microsoft.com/office/drawing/2014/main" id="{0FEDA0D9-2C37-415F-877F-D7E0D7FD650D}"/>
                  </a:ext>
                </a:extLst>
              </p:cNvPr>
              <p:cNvGrpSpPr/>
              <p:nvPr/>
            </p:nvGrpSpPr>
            <p:grpSpPr>
              <a:xfrm>
                <a:off x="6769382" y="2707481"/>
                <a:ext cx="324450" cy="252531"/>
                <a:chOff x="6769382" y="2707481"/>
                <a:chExt cx="324450" cy="252531"/>
              </a:xfrm>
              <a:solidFill>
                <a:schemeClr val="accent2">
                  <a:lumMod val="40000"/>
                  <a:lumOff val="60000"/>
                </a:schemeClr>
              </a:solidFill>
            </p:grpSpPr>
            <p:sp>
              <p:nvSpPr>
                <p:cNvPr id="51" name="四角形: 角を丸くする 50">
                  <a:extLst>
                    <a:ext uri="{FF2B5EF4-FFF2-40B4-BE49-F238E27FC236}">
                      <a16:creationId xmlns:a16="http://schemas.microsoft.com/office/drawing/2014/main" id="{FFA025BF-15E0-401A-8623-B5BCA3A81BBE}"/>
                    </a:ext>
                  </a:extLst>
                </p:cNvPr>
                <p:cNvSpPr/>
                <p:nvPr/>
              </p:nvSpPr>
              <p:spPr>
                <a:xfrm>
                  <a:off x="6797608" y="2707481"/>
                  <a:ext cx="293755" cy="209989"/>
                </a:xfrm>
                <a:prstGeom prst="roundRect">
                  <a:avLst>
                    <a:gd name="adj" fmla="val 38881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四角形: 角を丸くする 51">
                  <a:extLst>
                    <a:ext uri="{FF2B5EF4-FFF2-40B4-BE49-F238E27FC236}">
                      <a16:creationId xmlns:a16="http://schemas.microsoft.com/office/drawing/2014/main" id="{37D34013-2797-4A22-83B7-FA93FD82CA17}"/>
                    </a:ext>
                  </a:extLst>
                </p:cNvPr>
                <p:cNvSpPr/>
                <p:nvPr/>
              </p:nvSpPr>
              <p:spPr>
                <a:xfrm>
                  <a:off x="6798216" y="2819399"/>
                  <a:ext cx="74072" cy="140613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四角形: 角を丸くする 52">
                  <a:extLst>
                    <a:ext uri="{FF2B5EF4-FFF2-40B4-BE49-F238E27FC236}">
                      <a16:creationId xmlns:a16="http://schemas.microsoft.com/office/drawing/2014/main" id="{451A7949-2550-48F3-8EAF-F9D7E1D9FD5A}"/>
                    </a:ext>
                  </a:extLst>
                </p:cNvPr>
                <p:cNvSpPr/>
                <p:nvPr/>
              </p:nvSpPr>
              <p:spPr>
                <a:xfrm>
                  <a:off x="6872288" y="2819399"/>
                  <a:ext cx="74072" cy="140613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四角形: 角を丸くする 53">
                  <a:extLst>
                    <a:ext uri="{FF2B5EF4-FFF2-40B4-BE49-F238E27FC236}">
                      <a16:creationId xmlns:a16="http://schemas.microsoft.com/office/drawing/2014/main" id="{178ABCD3-4A40-498E-97FA-82BE892110A8}"/>
                    </a:ext>
                  </a:extLst>
                </p:cNvPr>
                <p:cNvSpPr/>
                <p:nvPr/>
              </p:nvSpPr>
              <p:spPr>
                <a:xfrm>
                  <a:off x="6945688" y="2819399"/>
                  <a:ext cx="74072" cy="140613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四角形: 角を丸くする 54">
                  <a:extLst>
                    <a:ext uri="{FF2B5EF4-FFF2-40B4-BE49-F238E27FC236}">
                      <a16:creationId xmlns:a16="http://schemas.microsoft.com/office/drawing/2014/main" id="{7ABEDF50-CDAA-40C2-B968-48F51A6D7228}"/>
                    </a:ext>
                  </a:extLst>
                </p:cNvPr>
                <p:cNvSpPr/>
                <p:nvPr/>
              </p:nvSpPr>
              <p:spPr>
                <a:xfrm>
                  <a:off x="7019760" y="2819399"/>
                  <a:ext cx="74072" cy="140613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四角形: 角を丸くする 55">
                  <a:extLst>
                    <a:ext uri="{FF2B5EF4-FFF2-40B4-BE49-F238E27FC236}">
                      <a16:creationId xmlns:a16="http://schemas.microsoft.com/office/drawing/2014/main" id="{67D4DF08-83D1-4D8A-9560-256B322E210F}"/>
                    </a:ext>
                  </a:extLst>
                </p:cNvPr>
                <p:cNvSpPr/>
                <p:nvPr/>
              </p:nvSpPr>
              <p:spPr>
                <a:xfrm rot="6917992">
                  <a:off x="6806344" y="2730711"/>
                  <a:ext cx="85977" cy="159901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9" name="月 48">
                <a:extLst>
                  <a:ext uri="{FF2B5EF4-FFF2-40B4-BE49-F238E27FC236}">
                    <a16:creationId xmlns:a16="http://schemas.microsoft.com/office/drawing/2014/main" id="{945ABCEF-00CC-4BFD-87EA-51ED0A8BA2D8}"/>
                  </a:ext>
                </a:extLst>
              </p:cNvPr>
              <p:cNvSpPr/>
              <p:nvPr/>
            </p:nvSpPr>
            <p:spPr>
              <a:xfrm rot="5400000">
                <a:off x="5855180" y="1031173"/>
                <a:ext cx="76484" cy="319194"/>
              </a:xfrm>
              <a:prstGeom prst="moon">
                <a:avLst>
                  <a:gd name="adj" fmla="val 72484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楕円 49">
                <a:extLst>
                  <a:ext uri="{FF2B5EF4-FFF2-40B4-BE49-F238E27FC236}">
                    <a16:creationId xmlns:a16="http://schemas.microsoft.com/office/drawing/2014/main" id="{015F20F2-F6C5-4064-9E3D-1947FE56D73E}"/>
                  </a:ext>
                </a:extLst>
              </p:cNvPr>
              <p:cNvSpPr/>
              <p:nvPr/>
            </p:nvSpPr>
            <p:spPr>
              <a:xfrm>
                <a:off x="5783584" y="1283305"/>
                <a:ext cx="104336" cy="178102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0D9EE10E-6463-4CF6-9557-54D899999B7E}"/>
                </a:ext>
              </a:extLst>
            </p:cNvPr>
            <p:cNvSpPr/>
            <p:nvPr/>
          </p:nvSpPr>
          <p:spPr>
            <a:xfrm>
              <a:off x="10906237" y="573018"/>
              <a:ext cx="1409513" cy="1415922"/>
            </a:xfrm>
            <a:custGeom>
              <a:avLst/>
              <a:gdLst>
                <a:gd name="connsiteX0" fmla="*/ 510457 w 1409513"/>
                <a:gd name="connsiteY0" fmla="*/ 606 h 1415922"/>
                <a:gd name="connsiteX1" fmla="*/ 850088 w 1409513"/>
                <a:gd name="connsiteY1" fmla="*/ 154936 h 1415922"/>
                <a:gd name="connsiteX2" fmla="*/ 856059 w 1409513"/>
                <a:gd name="connsiteY2" fmla="*/ 162066 h 1415922"/>
                <a:gd name="connsiteX3" fmla="*/ 902876 w 1409513"/>
                <a:gd name="connsiteY3" fmla="*/ 166785 h 1415922"/>
                <a:gd name="connsiteX4" fmla="*/ 1409513 w 1409513"/>
                <a:gd name="connsiteY4" fmla="*/ 788408 h 1415922"/>
                <a:gd name="connsiteX5" fmla="*/ 902876 w 1409513"/>
                <a:gd name="connsiteY5" fmla="*/ 1410031 h 1415922"/>
                <a:gd name="connsiteX6" fmla="*/ 844438 w 1409513"/>
                <a:gd name="connsiteY6" fmla="*/ 1415922 h 1415922"/>
                <a:gd name="connsiteX7" fmla="*/ 844438 w 1409513"/>
                <a:gd name="connsiteY7" fmla="*/ 660017 h 1415922"/>
                <a:gd name="connsiteX8" fmla="*/ 778389 w 1409513"/>
                <a:gd name="connsiteY8" fmla="*/ 586249 h 1415922"/>
                <a:gd name="connsiteX9" fmla="*/ 532491 w 1409513"/>
                <a:gd name="connsiteY9" fmla="*/ 453943 h 1415922"/>
                <a:gd name="connsiteX10" fmla="*/ 2 w 1409513"/>
                <a:gd name="connsiteY10" fmla="*/ 562909 h 1415922"/>
                <a:gd name="connsiteX11" fmla="*/ 0 w 1409513"/>
                <a:gd name="connsiteY11" fmla="*/ 562909 h 1415922"/>
                <a:gd name="connsiteX12" fmla="*/ 85878 w 1409513"/>
                <a:gd name="connsiteY12" fmla="*/ 390015 h 1415922"/>
                <a:gd name="connsiteX13" fmla="*/ 134304 w 1409513"/>
                <a:gd name="connsiteY13" fmla="*/ 338971 h 1415922"/>
                <a:gd name="connsiteX14" fmla="*/ 21685 w 1409513"/>
                <a:gd name="connsiteY14" fmla="*/ 383653 h 1415922"/>
                <a:gd name="connsiteX15" fmla="*/ 272784 w 1409513"/>
                <a:gd name="connsiteY15" fmla="*/ 145367 h 1415922"/>
                <a:gd name="connsiteX16" fmla="*/ 338586 w 1409513"/>
                <a:gd name="connsiteY16" fmla="*/ 127973 h 1415922"/>
                <a:gd name="connsiteX17" fmla="*/ 322426 w 1409513"/>
                <a:gd name="connsiteY17" fmla="*/ 124753 h 1415922"/>
                <a:gd name="connsiteX18" fmla="*/ 186007 w 1409513"/>
                <a:gd name="connsiteY18" fmla="*/ 121281 h 1415922"/>
                <a:gd name="connsiteX19" fmla="*/ 510457 w 1409513"/>
                <a:gd name="connsiteY19" fmla="*/ 606 h 1415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409513" h="1415922">
                  <a:moveTo>
                    <a:pt x="510457" y="606"/>
                  </a:moveTo>
                  <a:cubicBezTo>
                    <a:pt x="630632" y="6696"/>
                    <a:pt x="753337" y="58621"/>
                    <a:pt x="850088" y="154936"/>
                  </a:cubicBezTo>
                  <a:lnTo>
                    <a:pt x="856059" y="162066"/>
                  </a:lnTo>
                  <a:lnTo>
                    <a:pt x="902876" y="166785"/>
                  </a:lnTo>
                  <a:cubicBezTo>
                    <a:pt x="1192013" y="225951"/>
                    <a:pt x="1409513" y="481780"/>
                    <a:pt x="1409513" y="788408"/>
                  </a:cubicBezTo>
                  <a:cubicBezTo>
                    <a:pt x="1409513" y="1095036"/>
                    <a:pt x="1192013" y="1350865"/>
                    <a:pt x="902876" y="1410031"/>
                  </a:cubicBezTo>
                  <a:lnTo>
                    <a:pt x="844438" y="1415922"/>
                  </a:lnTo>
                  <a:lnTo>
                    <a:pt x="844438" y="660017"/>
                  </a:lnTo>
                  <a:lnTo>
                    <a:pt x="778389" y="586249"/>
                  </a:lnTo>
                  <a:cubicBezTo>
                    <a:pt x="708723" y="524472"/>
                    <a:pt x="624868" y="478695"/>
                    <a:pt x="532491" y="453943"/>
                  </a:cubicBezTo>
                  <a:cubicBezTo>
                    <a:pt x="347737" y="404438"/>
                    <a:pt x="150457" y="444809"/>
                    <a:pt x="2" y="562909"/>
                  </a:cubicBezTo>
                  <a:lnTo>
                    <a:pt x="0" y="562909"/>
                  </a:lnTo>
                  <a:cubicBezTo>
                    <a:pt x="17373" y="498074"/>
                    <a:pt x="47063" y="439828"/>
                    <a:pt x="85878" y="390015"/>
                  </a:cubicBezTo>
                  <a:lnTo>
                    <a:pt x="134304" y="338971"/>
                  </a:lnTo>
                  <a:lnTo>
                    <a:pt x="21685" y="383653"/>
                  </a:lnTo>
                  <a:cubicBezTo>
                    <a:pt x="67232" y="269621"/>
                    <a:pt x="159854" y="186910"/>
                    <a:pt x="272784" y="145367"/>
                  </a:cubicBezTo>
                  <a:lnTo>
                    <a:pt x="338586" y="127973"/>
                  </a:lnTo>
                  <a:lnTo>
                    <a:pt x="322426" y="124753"/>
                  </a:lnTo>
                  <a:cubicBezTo>
                    <a:pt x="277138" y="118337"/>
                    <a:pt x="231371" y="117068"/>
                    <a:pt x="186007" y="121281"/>
                  </a:cubicBezTo>
                  <a:cubicBezTo>
                    <a:pt x="272638" y="34260"/>
                    <a:pt x="390282" y="-5484"/>
                    <a:pt x="510457" y="606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二等辺三角形 46">
              <a:extLst>
                <a:ext uri="{FF2B5EF4-FFF2-40B4-BE49-F238E27FC236}">
                  <a16:creationId xmlns:a16="http://schemas.microsoft.com/office/drawing/2014/main" id="{0924204C-DF83-456E-A2AF-1DA82B30523D}"/>
                </a:ext>
              </a:extLst>
            </p:cNvPr>
            <p:cNvSpPr/>
            <p:nvPr/>
          </p:nvSpPr>
          <p:spPr>
            <a:xfrm rot="10800000">
              <a:off x="11249936" y="1639611"/>
              <a:ext cx="180692" cy="132779"/>
            </a:xfrm>
            <a:custGeom>
              <a:avLst/>
              <a:gdLst>
                <a:gd name="connsiteX0" fmla="*/ 0 w 793908"/>
                <a:gd name="connsiteY0" fmla="*/ 854870 h 854870"/>
                <a:gd name="connsiteX1" fmla="*/ 396954 w 793908"/>
                <a:gd name="connsiteY1" fmla="*/ 0 h 854870"/>
                <a:gd name="connsiteX2" fmla="*/ 793908 w 793908"/>
                <a:gd name="connsiteY2" fmla="*/ 854870 h 854870"/>
                <a:gd name="connsiteX3" fmla="*/ 0 w 793908"/>
                <a:gd name="connsiteY3" fmla="*/ 854870 h 854870"/>
                <a:gd name="connsiteX0" fmla="*/ 0 w 793908"/>
                <a:gd name="connsiteY0" fmla="*/ 854909 h 854909"/>
                <a:gd name="connsiteX1" fmla="*/ 396954 w 793908"/>
                <a:gd name="connsiteY1" fmla="*/ 39 h 854909"/>
                <a:gd name="connsiteX2" fmla="*/ 793908 w 793908"/>
                <a:gd name="connsiteY2" fmla="*/ 854909 h 854909"/>
                <a:gd name="connsiteX3" fmla="*/ 0 w 793908"/>
                <a:gd name="connsiteY3" fmla="*/ 854909 h 854909"/>
                <a:gd name="connsiteX0" fmla="*/ 0 w 793908"/>
                <a:gd name="connsiteY0" fmla="*/ 421639 h 421639"/>
                <a:gd name="connsiteX1" fmla="*/ 239792 w 793908"/>
                <a:gd name="connsiteY1" fmla="*/ 157 h 421639"/>
                <a:gd name="connsiteX2" fmla="*/ 793908 w 793908"/>
                <a:gd name="connsiteY2" fmla="*/ 421639 h 421639"/>
                <a:gd name="connsiteX3" fmla="*/ 0 w 793908"/>
                <a:gd name="connsiteY3" fmla="*/ 421639 h 421639"/>
                <a:gd name="connsiteX0" fmla="*/ 0 w 803975"/>
                <a:gd name="connsiteY0" fmla="*/ 421639 h 453388"/>
                <a:gd name="connsiteX1" fmla="*/ 239792 w 803975"/>
                <a:gd name="connsiteY1" fmla="*/ 157 h 453388"/>
                <a:gd name="connsiteX2" fmla="*/ 793908 w 803975"/>
                <a:gd name="connsiteY2" fmla="*/ 421639 h 453388"/>
                <a:gd name="connsiteX3" fmla="*/ 0 w 803975"/>
                <a:gd name="connsiteY3" fmla="*/ 421639 h 453388"/>
                <a:gd name="connsiteX0" fmla="*/ 12018 w 815993"/>
                <a:gd name="connsiteY0" fmla="*/ 421544 h 469912"/>
                <a:gd name="connsiteX1" fmla="*/ 251810 w 815993"/>
                <a:gd name="connsiteY1" fmla="*/ 62 h 469912"/>
                <a:gd name="connsiteX2" fmla="*/ 805926 w 815993"/>
                <a:gd name="connsiteY2" fmla="*/ 421544 h 469912"/>
                <a:gd name="connsiteX3" fmla="*/ 12018 w 815993"/>
                <a:gd name="connsiteY3" fmla="*/ 421544 h 469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15993" h="469912">
                  <a:moveTo>
                    <a:pt x="12018" y="421544"/>
                  </a:moveTo>
                  <a:cubicBezTo>
                    <a:pt x="-47831" y="364394"/>
                    <a:pt x="129017" y="-5494"/>
                    <a:pt x="251810" y="62"/>
                  </a:cubicBezTo>
                  <a:cubicBezTo>
                    <a:pt x="374603" y="5618"/>
                    <a:pt x="894349" y="350107"/>
                    <a:pt x="805926" y="421544"/>
                  </a:cubicBezTo>
                  <a:cubicBezTo>
                    <a:pt x="717503" y="492981"/>
                    <a:pt x="71867" y="478694"/>
                    <a:pt x="12018" y="421544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CAC7C56A-31C5-4E3E-99E4-D4CCA09964C1}"/>
                </a:ext>
              </a:extLst>
            </p:cNvPr>
            <p:cNvSpPr/>
            <p:nvPr/>
          </p:nvSpPr>
          <p:spPr>
            <a:xfrm>
              <a:off x="11673353" y="1229914"/>
              <a:ext cx="281578" cy="391612"/>
            </a:xfrm>
            <a:custGeom>
              <a:avLst/>
              <a:gdLst>
                <a:gd name="connsiteX0" fmla="*/ 120253 w 281578"/>
                <a:gd name="connsiteY0" fmla="*/ 0 h 391612"/>
                <a:gd name="connsiteX1" fmla="*/ 281578 w 281578"/>
                <a:gd name="connsiteY1" fmla="*/ 195806 h 391612"/>
                <a:gd name="connsiteX2" fmla="*/ 120253 w 281578"/>
                <a:gd name="connsiteY2" fmla="*/ 391612 h 391612"/>
                <a:gd name="connsiteX3" fmla="*/ 6179 w 281578"/>
                <a:gd name="connsiteY3" fmla="*/ 334262 h 391612"/>
                <a:gd name="connsiteX4" fmla="*/ 0 w 281578"/>
                <a:gd name="connsiteY4" fmla="*/ 323138 h 391612"/>
                <a:gd name="connsiteX5" fmla="*/ 28394 w 281578"/>
                <a:gd name="connsiteY5" fmla="*/ 272023 h 391612"/>
                <a:gd name="connsiteX6" fmla="*/ 41072 w 281578"/>
                <a:gd name="connsiteY6" fmla="*/ 195806 h 391612"/>
                <a:gd name="connsiteX7" fmla="*/ 28394 w 281578"/>
                <a:gd name="connsiteY7" fmla="*/ 119589 h 391612"/>
                <a:gd name="connsiteX8" fmla="*/ 0 w 281578"/>
                <a:gd name="connsiteY8" fmla="*/ 68474 h 391612"/>
                <a:gd name="connsiteX9" fmla="*/ 6179 w 281578"/>
                <a:gd name="connsiteY9" fmla="*/ 57350 h 391612"/>
                <a:gd name="connsiteX10" fmla="*/ 120253 w 281578"/>
                <a:gd name="connsiteY10" fmla="*/ 0 h 391612"/>
                <a:gd name="connsiteX0" fmla="*/ 41072 w 281578"/>
                <a:gd name="connsiteY0" fmla="*/ 195806 h 391612"/>
                <a:gd name="connsiteX1" fmla="*/ 28394 w 281578"/>
                <a:gd name="connsiteY1" fmla="*/ 119589 h 391612"/>
                <a:gd name="connsiteX2" fmla="*/ 0 w 281578"/>
                <a:gd name="connsiteY2" fmla="*/ 68474 h 391612"/>
                <a:gd name="connsiteX3" fmla="*/ 6179 w 281578"/>
                <a:gd name="connsiteY3" fmla="*/ 57350 h 391612"/>
                <a:gd name="connsiteX4" fmla="*/ 120253 w 281578"/>
                <a:gd name="connsiteY4" fmla="*/ 0 h 391612"/>
                <a:gd name="connsiteX5" fmla="*/ 281578 w 281578"/>
                <a:gd name="connsiteY5" fmla="*/ 195806 h 391612"/>
                <a:gd name="connsiteX6" fmla="*/ 120253 w 281578"/>
                <a:gd name="connsiteY6" fmla="*/ 391612 h 391612"/>
                <a:gd name="connsiteX7" fmla="*/ 6179 w 281578"/>
                <a:gd name="connsiteY7" fmla="*/ 334262 h 391612"/>
                <a:gd name="connsiteX8" fmla="*/ 0 w 281578"/>
                <a:gd name="connsiteY8" fmla="*/ 323138 h 391612"/>
                <a:gd name="connsiteX9" fmla="*/ 28394 w 281578"/>
                <a:gd name="connsiteY9" fmla="*/ 272023 h 391612"/>
                <a:gd name="connsiteX10" fmla="*/ 132512 w 281578"/>
                <a:gd name="connsiteY10" fmla="*/ 287246 h 391612"/>
                <a:gd name="connsiteX0" fmla="*/ 28394 w 281578"/>
                <a:gd name="connsiteY0" fmla="*/ 119589 h 391612"/>
                <a:gd name="connsiteX1" fmla="*/ 0 w 281578"/>
                <a:gd name="connsiteY1" fmla="*/ 68474 h 391612"/>
                <a:gd name="connsiteX2" fmla="*/ 6179 w 281578"/>
                <a:gd name="connsiteY2" fmla="*/ 57350 h 391612"/>
                <a:gd name="connsiteX3" fmla="*/ 120253 w 281578"/>
                <a:gd name="connsiteY3" fmla="*/ 0 h 391612"/>
                <a:gd name="connsiteX4" fmla="*/ 281578 w 281578"/>
                <a:gd name="connsiteY4" fmla="*/ 195806 h 391612"/>
                <a:gd name="connsiteX5" fmla="*/ 120253 w 281578"/>
                <a:gd name="connsiteY5" fmla="*/ 391612 h 391612"/>
                <a:gd name="connsiteX6" fmla="*/ 6179 w 281578"/>
                <a:gd name="connsiteY6" fmla="*/ 334262 h 391612"/>
                <a:gd name="connsiteX7" fmla="*/ 0 w 281578"/>
                <a:gd name="connsiteY7" fmla="*/ 323138 h 391612"/>
                <a:gd name="connsiteX8" fmla="*/ 28394 w 281578"/>
                <a:gd name="connsiteY8" fmla="*/ 272023 h 391612"/>
                <a:gd name="connsiteX9" fmla="*/ 132512 w 281578"/>
                <a:gd name="connsiteY9" fmla="*/ 287246 h 391612"/>
                <a:gd name="connsiteX0" fmla="*/ 0 w 281578"/>
                <a:gd name="connsiteY0" fmla="*/ 68474 h 391612"/>
                <a:gd name="connsiteX1" fmla="*/ 6179 w 281578"/>
                <a:gd name="connsiteY1" fmla="*/ 57350 h 391612"/>
                <a:gd name="connsiteX2" fmla="*/ 120253 w 281578"/>
                <a:gd name="connsiteY2" fmla="*/ 0 h 391612"/>
                <a:gd name="connsiteX3" fmla="*/ 281578 w 281578"/>
                <a:gd name="connsiteY3" fmla="*/ 195806 h 391612"/>
                <a:gd name="connsiteX4" fmla="*/ 120253 w 281578"/>
                <a:gd name="connsiteY4" fmla="*/ 391612 h 391612"/>
                <a:gd name="connsiteX5" fmla="*/ 6179 w 281578"/>
                <a:gd name="connsiteY5" fmla="*/ 334262 h 391612"/>
                <a:gd name="connsiteX6" fmla="*/ 0 w 281578"/>
                <a:gd name="connsiteY6" fmla="*/ 323138 h 391612"/>
                <a:gd name="connsiteX7" fmla="*/ 28394 w 281578"/>
                <a:gd name="connsiteY7" fmla="*/ 272023 h 391612"/>
                <a:gd name="connsiteX8" fmla="*/ 132512 w 281578"/>
                <a:gd name="connsiteY8" fmla="*/ 287246 h 391612"/>
                <a:gd name="connsiteX0" fmla="*/ 0 w 281578"/>
                <a:gd name="connsiteY0" fmla="*/ 68474 h 391612"/>
                <a:gd name="connsiteX1" fmla="*/ 6179 w 281578"/>
                <a:gd name="connsiteY1" fmla="*/ 57350 h 391612"/>
                <a:gd name="connsiteX2" fmla="*/ 120253 w 281578"/>
                <a:gd name="connsiteY2" fmla="*/ 0 h 391612"/>
                <a:gd name="connsiteX3" fmla="*/ 281578 w 281578"/>
                <a:gd name="connsiteY3" fmla="*/ 195806 h 391612"/>
                <a:gd name="connsiteX4" fmla="*/ 120253 w 281578"/>
                <a:gd name="connsiteY4" fmla="*/ 391612 h 391612"/>
                <a:gd name="connsiteX5" fmla="*/ 6179 w 281578"/>
                <a:gd name="connsiteY5" fmla="*/ 334262 h 391612"/>
                <a:gd name="connsiteX6" fmla="*/ 0 w 281578"/>
                <a:gd name="connsiteY6" fmla="*/ 323138 h 391612"/>
                <a:gd name="connsiteX7" fmla="*/ 28394 w 281578"/>
                <a:gd name="connsiteY7" fmla="*/ 272023 h 391612"/>
                <a:gd name="connsiteX0" fmla="*/ 0 w 281578"/>
                <a:gd name="connsiteY0" fmla="*/ 68474 h 391612"/>
                <a:gd name="connsiteX1" fmla="*/ 6179 w 281578"/>
                <a:gd name="connsiteY1" fmla="*/ 57350 h 391612"/>
                <a:gd name="connsiteX2" fmla="*/ 120253 w 281578"/>
                <a:gd name="connsiteY2" fmla="*/ 0 h 391612"/>
                <a:gd name="connsiteX3" fmla="*/ 281578 w 281578"/>
                <a:gd name="connsiteY3" fmla="*/ 195806 h 391612"/>
                <a:gd name="connsiteX4" fmla="*/ 120253 w 281578"/>
                <a:gd name="connsiteY4" fmla="*/ 391612 h 391612"/>
                <a:gd name="connsiteX5" fmla="*/ 6179 w 281578"/>
                <a:gd name="connsiteY5" fmla="*/ 334262 h 391612"/>
                <a:gd name="connsiteX6" fmla="*/ 0 w 281578"/>
                <a:gd name="connsiteY6" fmla="*/ 323138 h 391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1578" h="391612">
                  <a:moveTo>
                    <a:pt x="0" y="68474"/>
                  </a:moveTo>
                  <a:lnTo>
                    <a:pt x="6179" y="57350"/>
                  </a:lnTo>
                  <a:cubicBezTo>
                    <a:pt x="35374" y="21916"/>
                    <a:pt x="75705" y="0"/>
                    <a:pt x="120253" y="0"/>
                  </a:cubicBezTo>
                  <a:cubicBezTo>
                    <a:pt x="209350" y="0"/>
                    <a:pt x="281578" y="87665"/>
                    <a:pt x="281578" y="195806"/>
                  </a:cubicBezTo>
                  <a:cubicBezTo>
                    <a:pt x="281578" y="303947"/>
                    <a:pt x="209350" y="391612"/>
                    <a:pt x="120253" y="391612"/>
                  </a:cubicBezTo>
                  <a:cubicBezTo>
                    <a:pt x="75705" y="391612"/>
                    <a:pt x="35374" y="369696"/>
                    <a:pt x="6179" y="334262"/>
                  </a:cubicBezTo>
                  <a:lnTo>
                    <a:pt x="0" y="323138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65FC69C8-A2CE-4BB4-8630-49445C7959A7}"/>
                </a:ext>
              </a:extLst>
            </p:cNvPr>
            <p:cNvSpPr/>
            <p:nvPr/>
          </p:nvSpPr>
          <p:spPr>
            <a:xfrm>
              <a:off x="11698692" y="1293020"/>
              <a:ext cx="186243" cy="255877"/>
            </a:xfrm>
            <a:custGeom>
              <a:avLst/>
              <a:gdLst>
                <a:gd name="connsiteX0" fmla="*/ 120253 w 281578"/>
                <a:gd name="connsiteY0" fmla="*/ 0 h 391612"/>
                <a:gd name="connsiteX1" fmla="*/ 281578 w 281578"/>
                <a:gd name="connsiteY1" fmla="*/ 195806 h 391612"/>
                <a:gd name="connsiteX2" fmla="*/ 120253 w 281578"/>
                <a:gd name="connsiteY2" fmla="*/ 391612 h 391612"/>
                <a:gd name="connsiteX3" fmla="*/ 6179 w 281578"/>
                <a:gd name="connsiteY3" fmla="*/ 334262 h 391612"/>
                <a:gd name="connsiteX4" fmla="*/ 0 w 281578"/>
                <a:gd name="connsiteY4" fmla="*/ 323138 h 391612"/>
                <a:gd name="connsiteX5" fmla="*/ 28394 w 281578"/>
                <a:gd name="connsiteY5" fmla="*/ 272023 h 391612"/>
                <a:gd name="connsiteX6" fmla="*/ 41072 w 281578"/>
                <a:gd name="connsiteY6" fmla="*/ 195806 h 391612"/>
                <a:gd name="connsiteX7" fmla="*/ 28394 w 281578"/>
                <a:gd name="connsiteY7" fmla="*/ 119589 h 391612"/>
                <a:gd name="connsiteX8" fmla="*/ 0 w 281578"/>
                <a:gd name="connsiteY8" fmla="*/ 68474 h 391612"/>
                <a:gd name="connsiteX9" fmla="*/ 6179 w 281578"/>
                <a:gd name="connsiteY9" fmla="*/ 57350 h 391612"/>
                <a:gd name="connsiteX10" fmla="*/ 120253 w 281578"/>
                <a:gd name="connsiteY10" fmla="*/ 0 h 391612"/>
                <a:gd name="connsiteX0" fmla="*/ 41072 w 281578"/>
                <a:gd name="connsiteY0" fmla="*/ 195806 h 391612"/>
                <a:gd name="connsiteX1" fmla="*/ 28394 w 281578"/>
                <a:gd name="connsiteY1" fmla="*/ 119589 h 391612"/>
                <a:gd name="connsiteX2" fmla="*/ 0 w 281578"/>
                <a:gd name="connsiteY2" fmla="*/ 68474 h 391612"/>
                <a:gd name="connsiteX3" fmla="*/ 6179 w 281578"/>
                <a:gd name="connsiteY3" fmla="*/ 57350 h 391612"/>
                <a:gd name="connsiteX4" fmla="*/ 120253 w 281578"/>
                <a:gd name="connsiteY4" fmla="*/ 0 h 391612"/>
                <a:gd name="connsiteX5" fmla="*/ 281578 w 281578"/>
                <a:gd name="connsiteY5" fmla="*/ 195806 h 391612"/>
                <a:gd name="connsiteX6" fmla="*/ 120253 w 281578"/>
                <a:gd name="connsiteY6" fmla="*/ 391612 h 391612"/>
                <a:gd name="connsiteX7" fmla="*/ 6179 w 281578"/>
                <a:gd name="connsiteY7" fmla="*/ 334262 h 391612"/>
                <a:gd name="connsiteX8" fmla="*/ 0 w 281578"/>
                <a:gd name="connsiteY8" fmla="*/ 323138 h 391612"/>
                <a:gd name="connsiteX9" fmla="*/ 28394 w 281578"/>
                <a:gd name="connsiteY9" fmla="*/ 272023 h 391612"/>
                <a:gd name="connsiteX10" fmla="*/ 132512 w 281578"/>
                <a:gd name="connsiteY10" fmla="*/ 287246 h 391612"/>
                <a:gd name="connsiteX0" fmla="*/ 28394 w 281578"/>
                <a:gd name="connsiteY0" fmla="*/ 119589 h 391612"/>
                <a:gd name="connsiteX1" fmla="*/ 0 w 281578"/>
                <a:gd name="connsiteY1" fmla="*/ 68474 h 391612"/>
                <a:gd name="connsiteX2" fmla="*/ 6179 w 281578"/>
                <a:gd name="connsiteY2" fmla="*/ 57350 h 391612"/>
                <a:gd name="connsiteX3" fmla="*/ 120253 w 281578"/>
                <a:gd name="connsiteY3" fmla="*/ 0 h 391612"/>
                <a:gd name="connsiteX4" fmla="*/ 281578 w 281578"/>
                <a:gd name="connsiteY4" fmla="*/ 195806 h 391612"/>
                <a:gd name="connsiteX5" fmla="*/ 120253 w 281578"/>
                <a:gd name="connsiteY5" fmla="*/ 391612 h 391612"/>
                <a:gd name="connsiteX6" fmla="*/ 6179 w 281578"/>
                <a:gd name="connsiteY6" fmla="*/ 334262 h 391612"/>
                <a:gd name="connsiteX7" fmla="*/ 0 w 281578"/>
                <a:gd name="connsiteY7" fmla="*/ 323138 h 391612"/>
                <a:gd name="connsiteX8" fmla="*/ 28394 w 281578"/>
                <a:gd name="connsiteY8" fmla="*/ 272023 h 391612"/>
                <a:gd name="connsiteX9" fmla="*/ 132512 w 281578"/>
                <a:gd name="connsiteY9" fmla="*/ 287246 h 391612"/>
                <a:gd name="connsiteX0" fmla="*/ 0 w 281578"/>
                <a:gd name="connsiteY0" fmla="*/ 68474 h 391612"/>
                <a:gd name="connsiteX1" fmla="*/ 6179 w 281578"/>
                <a:gd name="connsiteY1" fmla="*/ 57350 h 391612"/>
                <a:gd name="connsiteX2" fmla="*/ 120253 w 281578"/>
                <a:gd name="connsiteY2" fmla="*/ 0 h 391612"/>
                <a:gd name="connsiteX3" fmla="*/ 281578 w 281578"/>
                <a:gd name="connsiteY3" fmla="*/ 195806 h 391612"/>
                <a:gd name="connsiteX4" fmla="*/ 120253 w 281578"/>
                <a:gd name="connsiteY4" fmla="*/ 391612 h 391612"/>
                <a:gd name="connsiteX5" fmla="*/ 6179 w 281578"/>
                <a:gd name="connsiteY5" fmla="*/ 334262 h 391612"/>
                <a:gd name="connsiteX6" fmla="*/ 0 w 281578"/>
                <a:gd name="connsiteY6" fmla="*/ 323138 h 391612"/>
                <a:gd name="connsiteX7" fmla="*/ 28394 w 281578"/>
                <a:gd name="connsiteY7" fmla="*/ 272023 h 391612"/>
                <a:gd name="connsiteX8" fmla="*/ 132512 w 281578"/>
                <a:gd name="connsiteY8" fmla="*/ 287246 h 391612"/>
                <a:gd name="connsiteX0" fmla="*/ 0 w 281578"/>
                <a:gd name="connsiteY0" fmla="*/ 68474 h 391612"/>
                <a:gd name="connsiteX1" fmla="*/ 6179 w 281578"/>
                <a:gd name="connsiteY1" fmla="*/ 57350 h 391612"/>
                <a:gd name="connsiteX2" fmla="*/ 120253 w 281578"/>
                <a:gd name="connsiteY2" fmla="*/ 0 h 391612"/>
                <a:gd name="connsiteX3" fmla="*/ 281578 w 281578"/>
                <a:gd name="connsiteY3" fmla="*/ 195806 h 391612"/>
                <a:gd name="connsiteX4" fmla="*/ 120253 w 281578"/>
                <a:gd name="connsiteY4" fmla="*/ 391612 h 391612"/>
                <a:gd name="connsiteX5" fmla="*/ 6179 w 281578"/>
                <a:gd name="connsiteY5" fmla="*/ 334262 h 391612"/>
                <a:gd name="connsiteX6" fmla="*/ 0 w 281578"/>
                <a:gd name="connsiteY6" fmla="*/ 323138 h 391612"/>
                <a:gd name="connsiteX7" fmla="*/ 28394 w 281578"/>
                <a:gd name="connsiteY7" fmla="*/ 272023 h 391612"/>
                <a:gd name="connsiteX0" fmla="*/ 0 w 281578"/>
                <a:gd name="connsiteY0" fmla="*/ 68474 h 391612"/>
                <a:gd name="connsiteX1" fmla="*/ 6179 w 281578"/>
                <a:gd name="connsiteY1" fmla="*/ 57350 h 391612"/>
                <a:gd name="connsiteX2" fmla="*/ 120253 w 281578"/>
                <a:gd name="connsiteY2" fmla="*/ 0 h 391612"/>
                <a:gd name="connsiteX3" fmla="*/ 281578 w 281578"/>
                <a:gd name="connsiteY3" fmla="*/ 195806 h 391612"/>
                <a:gd name="connsiteX4" fmla="*/ 120253 w 281578"/>
                <a:gd name="connsiteY4" fmla="*/ 391612 h 391612"/>
                <a:gd name="connsiteX5" fmla="*/ 6179 w 281578"/>
                <a:gd name="connsiteY5" fmla="*/ 334262 h 391612"/>
                <a:gd name="connsiteX6" fmla="*/ 0 w 281578"/>
                <a:gd name="connsiteY6" fmla="*/ 323138 h 391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1578" h="391612">
                  <a:moveTo>
                    <a:pt x="0" y="68474"/>
                  </a:moveTo>
                  <a:lnTo>
                    <a:pt x="6179" y="57350"/>
                  </a:lnTo>
                  <a:cubicBezTo>
                    <a:pt x="35374" y="21916"/>
                    <a:pt x="75705" y="0"/>
                    <a:pt x="120253" y="0"/>
                  </a:cubicBezTo>
                  <a:cubicBezTo>
                    <a:pt x="209350" y="0"/>
                    <a:pt x="281578" y="87665"/>
                    <a:pt x="281578" y="195806"/>
                  </a:cubicBezTo>
                  <a:cubicBezTo>
                    <a:pt x="281578" y="303947"/>
                    <a:pt x="209350" y="391612"/>
                    <a:pt x="120253" y="391612"/>
                  </a:cubicBezTo>
                  <a:cubicBezTo>
                    <a:pt x="75705" y="391612"/>
                    <a:pt x="35374" y="369696"/>
                    <a:pt x="6179" y="334262"/>
                  </a:cubicBezTo>
                  <a:lnTo>
                    <a:pt x="0" y="323138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7" name="グループ化 56">
            <a:extLst>
              <a:ext uri="{FF2B5EF4-FFF2-40B4-BE49-F238E27FC236}">
                <a16:creationId xmlns:a16="http://schemas.microsoft.com/office/drawing/2014/main" id="{E7486B30-F0FA-4E55-80B7-0A99D7539EF7}"/>
              </a:ext>
            </a:extLst>
          </p:cNvPr>
          <p:cNvGrpSpPr/>
          <p:nvPr/>
        </p:nvGrpSpPr>
        <p:grpSpPr>
          <a:xfrm>
            <a:off x="1333664" y="1012369"/>
            <a:ext cx="1427157" cy="2398995"/>
            <a:chOff x="5325150" y="-1020874"/>
            <a:chExt cx="2328738" cy="3914517"/>
          </a:xfrm>
        </p:grpSpPr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282549A4-CB39-45B6-9BA8-AAFD807E2A9F}"/>
                </a:ext>
              </a:extLst>
            </p:cNvPr>
            <p:cNvGrpSpPr/>
            <p:nvPr/>
          </p:nvGrpSpPr>
          <p:grpSpPr>
            <a:xfrm>
              <a:off x="5325150" y="-1020874"/>
              <a:ext cx="2328738" cy="3914517"/>
              <a:chOff x="5325150" y="764383"/>
              <a:chExt cx="2328738" cy="3914517"/>
            </a:xfrm>
          </p:grpSpPr>
          <p:grpSp>
            <p:nvGrpSpPr>
              <p:cNvPr id="61" name="グループ化 60">
                <a:extLst>
                  <a:ext uri="{FF2B5EF4-FFF2-40B4-BE49-F238E27FC236}">
                    <a16:creationId xmlns:a16="http://schemas.microsoft.com/office/drawing/2014/main" id="{318665DD-6784-4FEF-8CB3-7AFA1D6869CE}"/>
                  </a:ext>
                </a:extLst>
              </p:cNvPr>
              <p:cNvGrpSpPr/>
              <p:nvPr/>
            </p:nvGrpSpPr>
            <p:grpSpPr>
              <a:xfrm>
                <a:off x="5325150" y="781567"/>
                <a:ext cx="2328738" cy="3897333"/>
                <a:chOff x="5072620" y="781567"/>
                <a:chExt cx="2328738" cy="3897333"/>
              </a:xfrm>
            </p:grpSpPr>
            <p:sp>
              <p:nvSpPr>
                <p:cNvPr id="66" name="二等辺三角形 28">
                  <a:extLst>
                    <a:ext uri="{FF2B5EF4-FFF2-40B4-BE49-F238E27FC236}">
                      <a16:creationId xmlns:a16="http://schemas.microsoft.com/office/drawing/2014/main" id="{FD869752-8F53-42FA-85E9-E23F40C4F83D}"/>
                    </a:ext>
                  </a:extLst>
                </p:cNvPr>
                <p:cNvSpPr/>
                <p:nvPr/>
              </p:nvSpPr>
              <p:spPr>
                <a:xfrm>
                  <a:off x="5629276" y="1357313"/>
                  <a:ext cx="139650" cy="289204"/>
                </a:xfrm>
                <a:custGeom>
                  <a:avLst/>
                  <a:gdLst>
                    <a:gd name="connsiteX0" fmla="*/ 0 w 414337"/>
                    <a:gd name="connsiteY0" fmla="*/ 348851 h 348851"/>
                    <a:gd name="connsiteX1" fmla="*/ 207169 w 414337"/>
                    <a:gd name="connsiteY1" fmla="*/ 0 h 348851"/>
                    <a:gd name="connsiteX2" fmla="*/ 414337 w 414337"/>
                    <a:gd name="connsiteY2" fmla="*/ 348851 h 348851"/>
                    <a:gd name="connsiteX3" fmla="*/ 0 w 414337"/>
                    <a:gd name="connsiteY3" fmla="*/ 348851 h 348851"/>
                    <a:gd name="connsiteX0" fmla="*/ 132 w 414469"/>
                    <a:gd name="connsiteY0" fmla="*/ 348851 h 413232"/>
                    <a:gd name="connsiteX1" fmla="*/ 207301 w 414469"/>
                    <a:gd name="connsiteY1" fmla="*/ 0 h 413232"/>
                    <a:gd name="connsiteX2" fmla="*/ 414469 w 414469"/>
                    <a:gd name="connsiteY2" fmla="*/ 348851 h 413232"/>
                    <a:gd name="connsiteX3" fmla="*/ 132 w 414469"/>
                    <a:gd name="connsiteY3" fmla="*/ 348851 h 413232"/>
                    <a:gd name="connsiteX0" fmla="*/ 1192 w 305992"/>
                    <a:gd name="connsiteY0" fmla="*/ 348851 h 402561"/>
                    <a:gd name="connsiteX1" fmla="*/ 208361 w 305992"/>
                    <a:gd name="connsiteY1" fmla="*/ 0 h 402561"/>
                    <a:gd name="connsiteX2" fmla="*/ 305992 w 305992"/>
                    <a:gd name="connsiteY2" fmla="*/ 401238 h 402561"/>
                    <a:gd name="connsiteX3" fmla="*/ 1192 w 305992"/>
                    <a:gd name="connsiteY3" fmla="*/ 348851 h 402561"/>
                    <a:gd name="connsiteX0" fmla="*/ 3 w 309565"/>
                    <a:gd name="connsiteY0" fmla="*/ 348851 h 402561"/>
                    <a:gd name="connsiteX1" fmla="*/ 309565 w 309565"/>
                    <a:gd name="connsiteY1" fmla="*/ 0 h 402561"/>
                    <a:gd name="connsiteX2" fmla="*/ 304803 w 309565"/>
                    <a:gd name="connsiteY2" fmla="*/ 401238 h 402561"/>
                    <a:gd name="connsiteX3" fmla="*/ 3 w 309565"/>
                    <a:gd name="connsiteY3" fmla="*/ 348851 h 402561"/>
                    <a:gd name="connsiteX0" fmla="*/ 3 w 309565"/>
                    <a:gd name="connsiteY0" fmla="*/ 348851 h 402561"/>
                    <a:gd name="connsiteX1" fmla="*/ 309565 w 309565"/>
                    <a:gd name="connsiteY1" fmla="*/ 0 h 402561"/>
                    <a:gd name="connsiteX2" fmla="*/ 304803 w 309565"/>
                    <a:gd name="connsiteY2" fmla="*/ 401238 h 402561"/>
                    <a:gd name="connsiteX3" fmla="*/ 3 w 309565"/>
                    <a:gd name="connsiteY3" fmla="*/ 348851 h 402561"/>
                    <a:gd name="connsiteX0" fmla="*/ 5 w 252417"/>
                    <a:gd name="connsiteY0" fmla="*/ 322657 h 401238"/>
                    <a:gd name="connsiteX1" fmla="*/ 252417 w 252417"/>
                    <a:gd name="connsiteY1" fmla="*/ 0 h 401238"/>
                    <a:gd name="connsiteX2" fmla="*/ 247655 w 252417"/>
                    <a:gd name="connsiteY2" fmla="*/ 401238 h 401238"/>
                    <a:gd name="connsiteX3" fmla="*/ 5 w 252417"/>
                    <a:gd name="connsiteY3" fmla="*/ 322657 h 401238"/>
                    <a:gd name="connsiteX0" fmla="*/ 2197 w 254609"/>
                    <a:gd name="connsiteY0" fmla="*/ 322657 h 402772"/>
                    <a:gd name="connsiteX1" fmla="*/ 254609 w 254609"/>
                    <a:gd name="connsiteY1" fmla="*/ 0 h 402772"/>
                    <a:gd name="connsiteX2" fmla="*/ 249847 w 254609"/>
                    <a:gd name="connsiteY2" fmla="*/ 401238 h 402772"/>
                    <a:gd name="connsiteX3" fmla="*/ 2197 w 254609"/>
                    <a:gd name="connsiteY3" fmla="*/ 322657 h 402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4609" h="402772">
                      <a:moveTo>
                        <a:pt x="2197" y="322657"/>
                      </a:moveTo>
                      <a:cubicBezTo>
                        <a:pt x="-23203" y="224828"/>
                        <a:pt x="178409" y="94852"/>
                        <a:pt x="254609" y="0"/>
                      </a:cubicBezTo>
                      <a:cubicBezTo>
                        <a:pt x="253022" y="133746"/>
                        <a:pt x="251434" y="267492"/>
                        <a:pt x="249847" y="401238"/>
                      </a:cubicBezTo>
                      <a:cubicBezTo>
                        <a:pt x="111735" y="401238"/>
                        <a:pt x="27597" y="420486"/>
                        <a:pt x="2197" y="322657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" name="台形 66">
                  <a:extLst>
                    <a:ext uri="{FF2B5EF4-FFF2-40B4-BE49-F238E27FC236}">
                      <a16:creationId xmlns:a16="http://schemas.microsoft.com/office/drawing/2014/main" id="{38BBDFF1-52A5-4D3B-BC13-E632821CA12E}"/>
                    </a:ext>
                  </a:extLst>
                </p:cNvPr>
                <p:cNvSpPr/>
                <p:nvPr/>
              </p:nvSpPr>
              <p:spPr>
                <a:xfrm rot="8100000">
                  <a:off x="6491450" y="3247167"/>
                  <a:ext cx="459579" cy="1203820"/>
                </a:xfrm>
                <a:prstGeom prst="trapezoid">
                  <a:avLst>
                    <a:gd name="adj" fmla="val 19923"/>
                  </a:avLst>
                </a:prstGeom>
                <a:solidFill>
                  <a:srgbClr val="0070C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" name="フリーフォーム: 図形 67">
                  <a:extLst>
                    <a:ext uri="{FF2B5EF4-FFF2-40B4-BE49-F238E27FC236}">
                      <a16:creationId xmlns:a16="http://schemas.microsoft.com/office/drawing/2014/main" id="{A32EC70E-BC0A-4E9B-952E-FD577ACABA7B}"/>
                    </a:ext>
                  </a:extLst>
                </p:cNvPr>
                <p:cNvSpPr/>
                <p:nvPr/>
              </p:nvSpPr>
              <p:spPr>
                <a:xfrm rot="18900000">
                  <a:off x="6899795" y="4314909"/>
                  <a:ext cx="501563" cy="250159"/>
                </a:xfrm>
                <a:custGeom>
                  <a:avLst/>
                  <a:gdLst>
                    <a:gd name="connsiteX0" fmla="*/ 214968 w 862013"/>
                    <a:gd name="connsiteY0" fmla="*/ 0 h 429936"/>
                    <a:gd name="connsiteX1" fmla="*/ 569741 w 862013"/>
                    <a:gd name="connsiteY1" fmla="*/ 0 h 429936"/>
                    <a:gd name="connsiteX2" fmla="*/ 595279 w 862013"/>
                    <a:gd name="connsiteY2" fmla="*/ 0 h 429936"/>
                    <a:gd name="connsiteX3" fmla="*/ 862013 w 862013"/>
                    <a:gd name="connsiteY3" fmla="*/ 0 h 429936"/>
                    <a:gd name="connsiteX4" fmla="*/ 862013 w 862013"/>
                    <a:gd name="connsiteY4" fmla="*/ 375603 h 429936"/>
                    <a:gd name="connsiteX5" fmla="*/ 807680 w 862013"/>
                    <a:gd name="connsiteY5" fmla="*/ 429936 h 429936"/>
                    <a:gd name="connsiteX6" fmla="*/ 730322 w 862013"/>
                    <a:gd name="connsiteY6" fmla="*/ 429936 h 429936"/>
                    <a:gd name="connsiteX7" fmla="*/ 624074 w 862013"/>
                    <a:gd name="connsiteY7" fmla="*/ 429936 h 429936"/>
                    <a:gd name="connsiteX8" fmla="*/ 79925 w 862013"/>
                    <a:gd name="connsiteY8" fmla="*/ 429936 h 429936"/>
                    <a:gd name="connsiteX9" fmla="*/ 0 w 862013"/>
                    <a:gd name="connsiteY9" fmla="*/ 350011 h 429936"/>
                    <a:gd name="connsiteX10" fmla="*/ 0 w 862013"/>
                    <a:gd name="connsiteY10" fmla="*/ 214968 h 429936"/>
                    <a:gd name="connsiteX11" fmla="*/ 214968 w 862013"/>
                    <a:gd name="connsiteY11" fmla="*/ 0 h 429936"/>
                    <a:gd name="connsiteX0" fmla="*/ 214968 w 862013"/>
                    <a:gd name="connsiteY0" fmla="*/ 0 h 429936"/>
                    <a:gd name="connsiteX1" fmla="*/ 569741 w 862013"/>
                    <a:gd name="connsiteY1" fmla="*/ 0 h 429936"/>
                    <a:gd name="connsiteX2" fmla="*/ 862013 w 862013"/>
                    <a:gd name="connsiteY2" fmla="*/ 0 h 429936"/>
                    <a:gd name="connsiteX3" fmla="*/ 862013 w 862013"/>
                    <a:gd name="connsiteY3" fmla="*/ 375603 h 429936"/>
                    <a:gd name="connsiteX4" fmla="*/ 807680 w 862013"/>
                    <a:gd name="connsiteY4" fmla="*/ 429936 h 429936"/>
                    <a:gd name="connsiteX5" fmla="*/ 730322 w 862013"/>
                    <a:gd name="connsiteY5" fmla="*/ 429936 h 429936"/>
                    <a:gd name="connsiteX6" fmla="*/ 624074 w 862013"/>
                    <a:gd name="connsiteY6" fmla="*/ 429936 h 429936"/>
                    <a:gd name="connsiteX7" fmla="*/ 79925 w 862013"/>
                    <a:gd name="connsiteY7" fmla="*/ 429936 h 429936"/>
                    <a:gd name="connsiteX8" fmla="*/ 0 w 862013"/>
                    <a:gd name="connsiteY8" fmla="*/ 350011 h 429936"/>
                    <a:gd name="connsiteX9" fmla="*/ 0 w 862013"/>
                    <a:gd name="connsiteY9" fmla="*/ 214968 h 429936"/>
                    <a:gd name="connsiteX10" fmla="*/ 214968 w 862013"/>
                    <a:gd name="connsiteY10" fmla="*/ 0 h 429936"/>
                    <a:gd name="connsiteX0" fmla="*/ 214968 w 862013"/>
                    <a:gd name="connsiteY0" fmla="*/ 0 h 429936"/>
                    <a:gd name="connsiteX1" fmla="*/ 862013 w 862013"/>
                    <a:gd name="connsiteY1" fmla="*/ 0 h 429936"/>
                    <a:gd name="connsiteX2" fmla="*/ 862013 w 862013"/>
                    <a:gd name="connsiteY2" fmla="*/ 375603 h 429936"/>
                    <a:gd name="connsiteX3" fmla="*/ 807680 w 862013"/>
                    <a:gd name="connsiteY3" fmla="*/ 429936 h 429936"/>
                    <a:gd name="connsiteX4" fmla="*/ 730322 w 862013"/>
                    <a:gd name="connsiteY4" fmla="*/ 429936 h 429936"/>
                    <a:gd name="connsiteX5" fmla="*/ 624074 w 862013"/>
                    <a:gd name="connsiteY5" fmla="*/ 429936 h 429936"/>
                    <a:gd name="connsiteX6" fmla="*/ 79925 w 862013"/>
                    <a:gd name="connsiteY6" fmla="*/ 429936 h 429936"/>
                    <a:gd name="connsiteX7" fmla="*/ 0 w 862013"/>
                    <a:gd name="connsiteY7" fmla="*/ 350011 h 429936"/>
                    <a:gd name="connsiteX8" fmla="*/ 0 w 862013"/>
                    <a:gd name="connsiteY8" fmla="*/ 214968 h 429936"/>
                    <a:gd name="connsiteX9" fmla="*/ 214968 w 862013"/>
                    <a:gd name="connsiteY9" fmla="*/ 0 h 429936"/>
                    <a:gd name="connsiteX0" fmla="*/ 214968 w 862013"/>
                    <a:gd name="connsiteY0" fmla="*/ 0 h 429936"/>
                    <a:gd name="connsiteX1" fmla="*/ 862013 w 862013"/>
                    <a:gd name="connsiteY1" fmla="*/ 0 h 429936"/>
                    <a:gd name="connsiteX2" fmla="*/ 862013 w 862013"/>
                    <a:gd name="connsiteY2" fmla="*/ 375603 h 429936"/>
                    <a:gd name="connsiteX3" fmla="*/ 807680 w 862013"/>
                    <a:gd name="connsiteY3" fmla="*/ 429936 h 429936"/>
                    <a:gd name="connsiteX4" fmla="*/ 730322 w 862013"/>
                    <a:gd name="connsiteY4" fmla="*/ 429936 h 429936"/>
                    <a:gd name="connsiteX5" fmla="*/ 79925 w 862013"/>
                    <a:gd name="connsiteY5" fmla="*/ 429936 h 429936"/>
                    <a:gd name="connsiteX6" fmla="*/ 0 w 862013"/>
                    <a:gd name="connsiteY6" fmla="*/ 350011 h 429936"/>
                    <a:gd name="connsiteX7" fmla="*/ 0 w 862013"/>
                    <a:gd name="connsiteY7" fmla="*/ 214968 h 429936"/>
                    <a:gd name="connsiteX8" fmla="*/ 214968 w 862013"/>
                    <a:gd name="connsiteY8" fmla="*/ 0 h 429936"/>
                    <a:gd name="connsiteX0" fmla="*/ 214968 w 862013"/>
                    <a:gd name="connsiteY0" fmla="*/ 0 h 429936"/>
                    <a:gd name="connsiteX1" fmla="*/ 862013 w 862013"/>
                    <a:gd name="connsiteY1" fmla="*/ 0 h 429936"/>
                    <a:gd name="connsiteX2" fmla="*/ 862013 w 862013"/>
                    <a:gd name="connsiteY2" fmla="*/ 375603 h 429936"/>
                    <a:gd name="connsiteX3" fmla="*/ 807680 w 862013"/>
                    <a:gd name="connsiteY3" fmla="*/ 429936 h 429936"/>
                    <a:gd name="connsiteX4" fmla="*/ 79925 w 862013"/>
                    <a:gd name="connsiteY4" fmla="*/ 429936 h 429936"/>
                    <a:gd name="connsiteX5" fmla="*/ 0 w 862013"/>
                    <a:gd name="connsiteY5" fmla="*/ 350011 h 429936"/>
                    <a:gd name="connsiteX6" fmla="*/ 0 w 862013"/>
                    <a:gd name="connsiteY6" fmla="*/ 214968 h 429936"/>
                    <a:gd name="connsiteX7" fmla="*/ 214968 w 862013"/>
                    <a:gd name="connsiteY7" fmla="*/ 0 h 4299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62013" h="429936">
                      <a:moveTo>
                        <a:pt x="214968" y="0"/>
                      </a:moveTo>
                      <a:lnTo>
                        <a:pt x="862013" y="0"/>
                      </a:lnTo>
                      <a:lnTo>
                        <a:pt x="862013" y="375603"/>
                      </a:lnTo>
                      <a:cubicBezTo>
                        <a:pt x="862013" y="405610"/>
                        <a:pt x="837687" y="429936"/>
                        <a:pt x="807680" y="429936"/>
                      </a:cubicBezTo>
                      <a:lnTo>
                        <a:pt x="79925" y="429936"/>
                      </a:lnTo>
                      <a:cubicBezTo>
                        <a:pt x="35784" y="429936"/>
                        <a:pt x="0" y="394152"/>
                        <a:pt x="0" y="350011"/>
                      </a:cubicBezTo>
                      <a:lnTo>
                        <a:pt x="0" y="214968"/>
                      </a:lnTo>
                      <a:cubicBezTo>
                        <a:pt x="0" y="96244"/>
                        <a:pt x="96244" y="0"/>
                        <a:pt x="214968" y="0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" name="フリーフォーム: 図形 68">
                  <a:extLst>
                    <a:ext uri="{FF2B5EF4-FFF2-40B4-BE49-F238E27FC236}">
                      <a16:creationId xmlns:a16="http://schemas.microsoft.com/office/drawing/2014/main" id="{73618F64-9034-4491-8CA4-96DAB410B6B7}"/>
                    </a:ext>
                  </a:extLst>
                </p:cNvPr>
                <p:cNvSpPr/>
                <p:nvPr/>
              </p:nvSpPr>
              <p:spPr>
                <a:xfrm flipV="1">
                  <a:off x="5265255" y="3103452"/>
                  <a:ext cx="1335535" cy="1418686"/>
                </a:xfrm>
                <a:custGeom>
                  <a:avLst/>
                  <a:gdLst>
                    <a:gd name="connsiteX0" fmla="*/ 628168 w 1335535"/>
                    <a:gd name="connsiteY0" fmla="*/ 1418686 h 1418686"/>
                    <a:gd name="connsiteX1" fmla="*/ 1335534 w 1335535"/>
                    <a:gd name="connsiteY1" fmla="*/ 1418686 h 1418686"/>
                    <a:gd name="connsiteX2" fmla="*/ 1335535 w 1335535"/>
                    <a:gd name="connsiteY2" fmla="*/ 1129340 h 1418686"/>
                    <a:gd name="connsiteX3" fmla="*/ 1250787 w 1335535"/>
                    <a:gd name="connsiteY3" fmla="*/ 924741 h 1418686"/>
                    <a:gd name="connsiteX4" fmla="*/ 1238452 w 1335535"/>
                    <a:gd name="connsiteY4" fmla="*/ 914563 h 1418686"/>
                    <a:gd name="connsiteX5" fmla="*/ 1238993 w 1335535"/>
                    <a:gd name="connsiteY5" fmla="*/ 914022 h 1418686"/>
                    <a:gd name="connsiteX6" fmla="*/ 195483 w 1335535"/>
                    <a:gd name="connsiteY6" fmla="*/ 0 h 1418686"/>
                    <a:gd name="connsiteX7" fmla="*/ 0 w 1335535"/>
                    <a:gd name="connsiteY7" fmla="*/ 195483 h 1418686"/>
                    <a:gd name="connsiteX8" fmla="*/ 677083 w 1335535"/>
                    <a:gd name="connsiteY8" fmla="*/ 968487 h 1418686"/>
                    <a:gd name="connsiteX9" fmla="*/ 650907 w 1335535"/>
                    <a:gd name="connsiteY9" fmla="*/ 1016713 h 1418686"/>
                    <a:gd name="connsiteX10" fmla="*/ 628168 w 1335535"/>
                    <a:gd name="connsiteY10" fmla="*/ 1129340 h 14186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35535" h="1418686">
                      <a:moveTo>
                        <a:pt x="628168" y="1418686"/>
                      </a:moveTo>
                      <a:lnTo>
                        <a:pt x="1335534" y="1418686"/>
                      </a:lnTo>
                      <a:cubicBezTo>
                        <a:pt x="1335534" y="1322237"/>
                        <a:pt x="1335535" y="1225789"/>
                        <a:pt x="1335535" y="1129340"/>
                      </a:cubicBezTo>
                      <a:cubicBezTo>
                        <a:pt x="1335535" y="1049439"/>
                        <a:pt x="1303149" y="977102"/>
                        <a:pt x="1250787" y="924741"/>
                      </a:cubicBezTo>
                      <a:lnTo>
                        <a:pt x="1238452" y="914563"/>
                      </a:lnTo>
                      <a:lnTo>
                        <a:pt x="1238993" y="914022"/>
                      </a:lnTo>
                      <a:lnTo>
                        <a:pt x="195483" y="0"/>
                      </a:lnTo>
                      <a:lnTo>
                        <a:pt x="0" y="195483"/>
                      </a:lnTo>
                      <a:lnTo>
                        <a:pt x="677083" y="968487"/>
                      </a:lnTo>
                      <a:lnTo>
                        <a:pt x="650907" y="1016713"/>
                      </a:lnTo>
                      <a:cubicBezTo>
                        <a:pt x="636265" y="1051330"/>
                        <a:pt x="628168" y="1089390"/>
                        <a:pt x="628168" y="112934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" name="台形 69">
                  <a:extLst>
                    <a:ext uri="{FF2B5EF4-FFF2-40B4-BE49-F238E27FC236}">
                      <a16:creationId xmlns:a16="http://schemas.microsoft.com/office/drawing/2014/main" id="{74387BD7-D885-4CE3-983E-1A97F7433D6F}"/>
                    </a:ext>
                  </a:extLst>
                </p:cNvPr>
                <p:cNvSpPr/>
                <p:nvPr/>
              </p:nvSpPr>
              <p:spPr>
                <a:xfrm>
                  <a:off x="6121034" y="1839179"/>
                  <a:ext cx="252144" cy="328612"/>
                </a:xfrm>
                <a:prstGeom prst="trapezoid">
                  <a:avLst>
                    <a:gd name="adj" fmla="val 1622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楕円 70">
                  <a:extLst>
                    <a:ext uri="{FF2B5EF4-FFF2-40B4-BE49-F238E27FC236}">
                      <a16:creationId xmlns:a16="http://schemas.microsoft.com/office/drawing/2014/main" id="{16CB8FCB-CF2D-421F-890D-C6F069E37847}"/>
                    </a:ext>
                  </a:extLst>
                </p:cNvPr>
                <p:cNvSpPr/>
                <p:nvPr/>
              </p:nvSpPr>
              <p:spPr>
                <a:xfrm>
                  <a:off x="5669136" y="781567"/>
                  <a:ext cx="1155940" cy="1155940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" name="アーチ 71">
                  <a:extLst>
                    <a:ext uri="{FF2B5EF4-FFF2-40B4-BE49-F238E27FC236}">
                      <a16:creationId xmlns:a16="http://schemas.microsoft.com/office/drawing/2014/main" id="{9C58378E-E303-4C26-B88B-921C7D10CAB2}"/>
                    </a:ext>
                  </a:extLst>
                </p:cNvPr>
                <p:cNvSpPr/>
                <p:nvPr/>
              </p:nvSpPr>
              <p:spPr>
                <a:xfrm rot="9900000">
                  <a:off x="5913480" y="2133381"/>
                  <a:ext cx="1155940" cy="1155940"/>
                </a:xfrm>
                <a:prstGeom prst="blockArc">
                  <a:avLst>
                    <a:gd name="adj1" fmla="val 3773941"/>
                    <a:gd name="adj2" fmla="val 11827404"/>
                    <a:gd name="adj3" fmla="val 18608"/>
                  </a:avLst>
                </a:prstGeom>
                <a:solidFill>
                  <a:srgbClr val="0070C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3" name="四角形: 上の 2 つの角を丸める 72">
                  <a:extLst>
                    <a:ext uri="{FF2B5EF4-FFF2-40B4-BE49-F238E27FC236}">
                      <a16:creationId xmlns:a16="http://schemas.microsoft.com/office/drawing/2014/main" id="{D7E11E1B-5EEE-4CA7-A85D-768943FB073A}"/>
                    </a:ext>
                  </a:extLst>
                </p:cNvPr>
                <p:cNvSpPr/>
                <p:nvPr/>
              </p:nvSpPr>
              <p:spPr>
                <a:xfrm>
                  <a:off x="5893423" y="2035834"/>
                  <a:ext cx="707366" cy="117364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70C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フリーフォーム: 図形 73">
                  <a:extLst>
                    <a:ext uri="{FF2B5EF4-FFF2-40B4-BE49-F238E27FC236}">
                      <a16:creationId xmlns:a16="http://schemas.microsoft.com/office/drawing/2014/main" id="{90CBE364-8674-4043-8CC9-25F097F4474B}"/>
                    </a:ext>
                  </a:extLst>
                </p:cNvPr>
                <p:cNvSpPr/>
                <p:nvPr/>
              </p:nvSpPr>
              <p:spPr>
                <a:xfrm rot="2700000">
                  <a:off x="4946918" y="4303039"/>
                  <a:ext cx="501563" cy="250159"/>
                </a:xfrm>
                <a:custGeom>
                  <a:avLst/>
                  <a:gdLst>
                    <a:gd name="connsiteX0" fmla="*/ 214968 w 862013"/>
                    <a:gd name="connsiteY0" fmla="*/ 0 h 429936"/>
                    <a:gd name="connsiteX1" fmla="*/ 569741 w 862013"/>
                    <a:gd name="connsiteY1" fmla="*/ 0 h 429936"/>
                    <a:gd name="connsiteX2" fmla="*/ 595279 w 862013"/>
                    <a:gd name="connsiteY2" fmla="*/ 0 h 429936"/>
                    <a:gd name="connsiteX3" fmla="*/ 862013 w 862013"/>
                    <a:gd name="connsiteY3" fmla="*/ 0 h 429936"/>
                    <a:gd name="connsiteX4" fmla="*/ 862013 w 862013"/>
                    <a:gd name="connsiteY4" fmla="*/ 375603 h 429936"/>
                    <a:gd name="connsiteX5" fmla="*/ 807680 w 862013"/>
                    <a:gd name="connsiteY5" fmla="*/ 429936 h 429936"/>
                    <a:gd name="connsiteX6" fmla="*/ 730322 w 862013"/>
                    <a:gd name="connsiteY6" fmla="*/ 429936 h 429936"/>
                    <a:gd name="connsiteX7" fmla="*/ 624074 w 862013"/>
                    <a:gd name="connsiteY7" fmla="*/ 429936 h 429936"/>
                    <a:gd name="connsiteX8" fmla="*/ 79925 w 862013"/>
                    <a:gd name="connsiteY8" fmla="*/ 429936 h 429936"/>
                    <a:gd name="connsiteX9" fmla="*/ 0 w 862013"/>
                    <a:gd name="connsiteY9" fmla="*/ 350011 h 429936"/>
                    <a:gd name="connsiteX10" fmla="*/ 0 w 862013"/>
                    <a:gd name="connsiteY10" fmla="*/ 214968 h 429936"/>
                    <a:gd name="connsiteX11" fmla="*/ 214968 w 862013"/>
                    <a:gd name="connsiteY11" fmla="*/ 0 h 429936"/>
                    <a:gd name="connsiteX0" fmla="*/ 214968 w 862013"/>
                    <a:gd name="connsiteY0" fmla="*/ 0 h 429936"/>
                    <a:gd name="connsiteX1" fmla="*/ 569741 w 862013"/>
                    <a:gd name="connsiteY1" fmla="*/ 0 h 429936"/>
                    <a:gd name="connsiteX2" fmla="*/ 862013 w 862013"/>
                    <a:gd name="connsiteY2" fmla="*/ 0 h 429936"/>
                    <a:gd name="connsiteX3" fmla="*/ 862013 w 862013"/>
                    <a:gd name="connsiteY3" fmla="*/ 375603 h 429936"/>
                    <a:gd name="connsiteX4" fmla="*/ 807680 w 862013"/>
                    <a:gd name="connsiteY4" fmla="*/ 429936 h 429936"/>
                    <a:gd name="connsiteX5" fmla="*/ 730322 w 862013"/>
                    <a:gd name="connsiteY5" fmla="*/ 429936 h 429936"/>
                    <a:gd name="connsiteX6" fmla="*/ 624074 w 862013"/>
                    <a:gd name="connsiteY6" fmla="*/ 429936 h 429936"/>
                    <a:gd name="connsiteX7" fmla="*/ 79925 w 862013"/>
                    <a:gd name="connsiteY7" fmla="*/ 429936 h 429936"/>
                    <a:gd name="connsiteX8" fmla="*/ 0 w 862013"/>
                    <a:gd name="connsiteY8" fmla="*/ 350011 h 429936"/>
                    <a:gd name="connsiteX9" fmla="*/ 0 w 862013"/>
                    <a:gd name="connsiteY9" fmla="*/ 214968 h 429936"/>
                    <a:gd name="connsiteX10" fmla="*/ 214968 w 862013"/>
                    <a:gd name="connsiteY10" fmla="*/ 0 h 429936"/>
                    <a:gd name="connsiteX0" fmla="*/ 214968 w 862013"/>
                    <a:gd name="connsiteY0" fmla="*/ 0 h 429936"/>
                    <a:gd name="connsiteX1" fmla="*/ 862013 w 862013"/>
                    <a:gd name="connsiteY1" fmla="*/ 0 h 429936"/>
                    <a:gd name="connsiteX2" fmla="*/ 862013 w 862013"/>
                    <a:gd name="connsiteY2" fmla="*/ 375603 h 429936"/>
                    <a:gd name="connsiteX3" fmla="*/ 807680 w 862013"/>
                    <a:gd name="connsiteY3" fmla="*/ 429936 h 429936"/>
                    <a:gd name="connsiteX4" fmla="*/ 730322 w 862013"/>
                    <a:gd name="connsiteY4" fmla="*/ 429936 h 429936"/>
                    <a:gd name="connsiteX5" fmla="*/ 624074 w 862013"/>
                    <a:gd name="connsiteY5" fmla="*/ 429936 h 429936"/>
                    <a:gd name="connsiteX6" fmla="*/ 79925 w 862013"/>
                    <a:gd name="connsiteY6" fmla="*/ 429936 h 429936"/>
                    <a:gd name="connsiteX7" fmla="*/ 0 w 862013"/>
                    <a:gd name="connsiteY7" fmla="*/ 350011 h 429936"/>
                    <a:gd name="connsiteX8" fmla="*/ 0 w 862013"/>
                    <a:gd name="connsiteY8" fmla="*/ 214968 h 429936"/>
                    <a:gd name="connsiteX9" fmla="*/ 214968 w 862013"/>
                    <a:gd name="connsiteY9" fmla="*/ 0 h 429936"/>
                    <a:gd name="connsiteX0" fmla="*/ 214968 w 862013"/>
                    <a:gd name="connsiteY0" fmla="*/ 0 h 429936"/>
                    <a:gd name="connsiteX1" fmla="*/ 862013 w 862013"/>
                    <a:gd name="connsiteY1" fmla="*/ 0 h 429936"/>
                    <a:gd name="connsiteX2" fmla="*/ 862013 w 862013"/>
                    <a:gd name="connsiteY2" fmla="*/ 375603 h 429936"/>
                    <a:gd name="connsiteX3" fmla="*/ 807680 w 862013"/>
                    <a:gd name="connsiteY3" fmla="*/ 429936 h 429936"/>
                    <a:gd name="connsiteX4" fmla="*/ 730322 w 862013"/>
                    <a:gd name="connsiteY4" fmla="*/ 429936 h 429936"/>
                    <a:gd name="connsiteX5" fmla="*/ 79925 w 862013"/>
                    <a:gd name="connsiteY5" fmla="*/ 429936 h 429936"/>
                    <a:gd name="connsiteX6" fmla="*/ 0 w 862013"/>
                    <a:gd name="connsiteY6" fmla="*/ 350011 h 429936"/>
                    <a:gd name="connsiteX7" fmla="*/ 0 w 862013"/>
                    <a:gd name="connsiteY7" fmla="*/ 214968 h 429936"/>
                    <a:gd name="connsiteX8" fmla="*/ 214968 w 862013"/>
                    <a:gd name="connsiteY8" fmla="*/ 0 h 429936"/>
                    <a:gd name="connsiteX0" fmla="*/ 214968 w 862013"/>
                    <a:gd name="connsiteY0" fmla="*/ 0 h 429936"/>
                    <a:gd name="connsiteX1" fmla="*/ 862013 w 862013"/>
                    <a:gd name="connsiteY1" fmla="*/ 0 h 429936"/>
                    <a:gd name="connsiteX2" fmla="*/ 862013 w 862013"/>
                    <a:gd name="connsiteY2" fmla="*/ 375603 h 429936"/>
                    <a:gd name="connsiteX3" fmla="*/ 807680 w 862013"/>
                    <a:gd name="connsiteY3" fmla="*/ 429936 h 429936"/>
                    <a:gd name="connsiteX4" fmla="*/ 79925 w 862013"/>
                    <a:gd name="connsiteY4" fmla="*/ 429936 h 429936"/>
                    <a:gd name="connsiteX5" fmla="*/ 0 w 862013"/>
                    <a:gd name="connsiteY5" fmla="*/ 350011 h 429936"/>
                    <a:gd name="connsiteX6" fmla="*/ 0 w 862013"/>
                    <a:gd name="connsiteY6" fmla="*/ 214968 h 429936"/>
                    <a:gd name="connsiteX7" fmla="*/ 214968 w 862013"/>
                    <a:gd name="connsiteY7" fmla="*/ 0 h 4299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62013" h="429936">
                      <a:moveTo>
                        <a:pt x="214968" y="0"/>
                      </a:moveTo>
                      <a:lnTo>
                        <a:pt x="862013" y="0"/>
                      </a:lnTo>
                      <a:lnTo>
                        <a:pt x="862013" y="375603"/>
                      </a:lnTo>
                      <a:cubicBezTo>
                        <a:pt x="862013" y="405610"/>
                        <a:pt x="837687" y="429936"/>
                        <a:pt x="807680" y="429936"/>
                      </a:cubicBezTo>
                      <a:lnTo>
                        <a:pt x="79925" y="429936"/>
                      </a:lnTo>
                      <a:cubicBezTo>
                        <a:pt x="35784" y="429936"/>
                        <a:pt x="0" y="394152"/>
                        <a:pt x="0" y="350011"/>
                      </a:cubicBezTo>
                      <a:lnTo>
                        <a:pt x="0" y="214968"/>
                      </a:lnTo>
                      <a:cubicBezTo>
                        <a:pt x="0" y="96244"/>
                        <a:pt x="96244" y="0"/>
                        <a:pt x="214968" y="0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" name="四角形: 角を丸くする 74">
                  <a:extLst>
                    <a:ext uri="{FF2B5EF4-FFF2-40B4-BE49-F238E27FC236}">
                      <a16:creationId xmlns:a16="http://schemas.microsoft.com/office/drawing/2014/main" id="{DF313A93-77AA-4355-82CE-FE2BB9B4228E}"/>
                    </a:ext>
                  </a:extLst>
                </p:cNvPr>
                <p:cNvSpPr/>
                <p:nvPr/>
              </p:nvSpPr>
              <p:spPr>
                <a:xfrm rot="16200000">
                  <a:off x="5425831" y="2145790"/>
                  <a:ext cx="131407" cy="126077"/>
                </a:xfrm>
                <a:prstGeom prst="roundRect">
                  <a:avLst>
                    <a:gd name="adj" fmla="val 38881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" name="四角形: 角を丸くする 75">
                  <a:extLst>
                    <a:ext uri="{FF2B5EF4-FFF2-40B4-BE49-F238E27FC236}">
                      <a16:creationId xmlns:a16="http://schemas.microsoft.com/office/drawing/2014/main" id="{E8FCB4CC-2B09-4D5A-B161-E4626C215208}"/>
                    </a:ext>
                  </a:extLst>
                </p:cNvPr>
                <p:cNvSpPr/>
                <p:nvPr/>
              </p:nvSpPr>
              <p:spPr>
                <a:xfrm rot="19800000">
                  <a:off x="5243052" y="2150201"/>
                  <a:ext cx="304480" cy="248662"/>
                </a:xfrm>
                <a:prstGeom prst="roundRect">
                  <a:avLst>
                    <a:gd name="adj" fmla="val 38881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7" name="グループ化 76">
                  <a:extLst>
                    <a:ext uri="{FF2B5EF4-FFF2-40B4-BE49-F238E27FC236}">
                      <a16:creationId xmlns:a16="http://schemas.microsoft.com/office/drawing/2014/main" id="{BE93DE8C-8553-4A6B-A520-E750CD595CBA}"/>
                    </a:ext>
                  </a:extLst>
                </p:cNvPr>
                <p:cNvGrpSpPr/>
                <p:nvPr/>
              </p:nvGrpSpPr>
              <p:grpSpPr>
                <a:xfrm>
                  <a:off x="6769382" y="2707481"/>
                  <a:ext cx="324450" cy="252531"/>
                  <a:chOff x="6769382" y="2707481"/>
                  <a:chExt cx="324450" cy="252531"/>
                </a:xfrm>
                <a:solidFill>
                  <a:schemeClr val="accent2">
                    <a:lumMod val="40000"/>
                    <a:lumOff val="60000"/>
                  </a:schemeClr>
                </a:solidFill>
              </p:grpSpPr>
              <p:sp>
                <p:nvSpPr>
                  <p:cNvPr id="80" name="四角形: 角を丸くする 79">
                    <a:extLst>
                      <a:ext uri="{FF2B5EF4-FFF2-40B4-BE49-F238E27FC236}">
                        <a16:creationId xmlns:a16="http://schemas.microsoft.com/office/drawing/2014/main" id="{74BE33A7-778A-4C20-9F37-CD2AC0C940B8}"/>
                      </a:ext>
                    </a:extLst>
                  </p:cNvPr>
                  <p:cNvSpPr/>
                  <p:nvPr/>
                </p:nvSpPr>
                <p:spPr>
                  <a:xfrm>
                    <a:off x="6797608" y="2707481"/>
                    <a:ext cx="293755" cy="209989"/>
                  </a:xfrm>
                  <a:prstGeom prst="roundRect">
                    <a:avLst>
                      <a:gd name="adj" fmla="val 38881"/>
                    </a:avLst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" name="四角形: 角を丸くする 80">
                    <a:extLst>
                      <a:ext uri="{FF2B5EF4-FFF2-40B4-BE49-F238E27FC236}">
                        <a16:creationId xmlns:a16="http://schemas.microsoft.com/office/drawing/2014/main" id="{C57C74D5-0B94-4944-8889-9D59C9E5291A}"/>
                      </a:ext>
                    </a:extLst>
                  </p:cNvPr>
                  <p:cNvSpPr/>
                  <p:nvPr/>
                </p:nvSpPr>
                <p:spPr>
                  <a:xfrm>
                    <a:off x="6798216" y="2819399"/>
                    <a:ext cx="74072" cy="14061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" name="四角形: 角を丸くする 81">
                    <a:extLst>
                      <a:ext uri="{FF2B5EF4-FFF2-40B4-BE49-F238E27FC236}">
                        <a16:creationId xmlns:a16="http://schemas.microsoft.com/office/drawing/2014/main" id="{299A3FFD-B896-4527-AE00-DC5CCC7C1FF3}"/>
                      </a:ext>
                    </a:extLst>
                  </p:cNvPr>
                  <p:cNvSpPr/>
                  <p:nvPr/>
                </p:nvSpPr>
                <p:spPr>
                  <a:xfrm>
                    <a:off x="6872288" y="2819399"/>
                    <a:ext cx="74072" cy="14061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3" name="四角形: 角を丸くする 82">
                    <a:extLst>
                      <a:ext uri="{FF2B5EF4-FFF2-40B4-BE49-F238E27FC236}">
                        <a16:creationId xmlns:a16="http://schemas.microsoft.com/office/drawing/2014/main" id="{162B51BE-C8CE-421A-9F04-B56DBC8640F9}"/>
                      </a:ext>
                    </a:extLst>
                  </p:cNvPr>
                  <p:cNvSpPr/>
                  <p:nvPr/>
                </p:nvSpPr>
                <p:spPr>
                  <a:xfrm>
                    <a:off x="6945688" y="2819399"/>
                    <a:ext cx="74072" cy="14061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4" name="四角形: 角を丸くする 83">
                    <a:extLst>
                      <a:ext uri="{FF2B5EF4-FFF2-40B4-BE49-F238E27FC236}">
                        <a16:creationId xmlns:a16="http://schemas.microsoft.com/office/drawing/2014/main" id="{EEF49721-9FA9-4A59-AE84-BD854C1EC17D}"/>
                      </a:ext>
                    </a:extLst>
                  </p:cNvPr>
                  <p:cNvSpPr/>
                  <p:nvPr/>
                </p:nvSpPr>
                <p:spPr>
                  <a:xfrm>
                    <a:off x="7019760" y="2819399"/>
                    <a:ext cx="74072" cy="14061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5" name="四角形: 角を丸くする 84">
                    <a:extLst>
                      <a:ext uri="{FF2B5EF4-FFF2-40B4-BE49-F238E27FC236}">
                        <a16:creationId xmlns:a16="http://schemas.microsoft.com/office/drawing/2014/main" id="{B18DEABA-44FD-4573-8EDA-1FE43D3E59E3}"/>
                      </a:ext>
                    </a:extLst>
                  </p:cNvPr>
                  <p:cNvSpPr/>
                  <p:nvPr/>
                </p:nvSpPr>
                <p:spPr>
                  <a:xfrm rot="6917992">
                    <a:off x="6806344" y="2730711"/>
                    <a:ext cx="85977" cy="159901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8" name="月 77">
                  <a:extLst>
                    <a:ext uri="{FF2B5EF4-FFF2-40B4-BE49-F238E27FC236}">
                      <a16:creationId xmlns:a16="http://schemas.microsoft.com/office/drawing/2014/main" id="{B03D7A5A-3CF5-4E46-9F36-F5345B2576C8}"/>
                    </a:ext>
                  </a:extLst>
                </p:cNvPr>
                <p:cNvSpPr/>
                <p:nvPr/>
              </p:nvSpPr>
              <p:spPr>
                <a:xfrm rot="5400000">
                  <a:off x="5855180" y="1031173"/>
                  <a:ext cx="76484" cy="319194"/>
                </a:xfrm>
                <a:prstGeom prst="moon">
                  <a:avLst>
                    <a:gd name="adj" fmla="val 72484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" name="楕円 78">
                  <a:extLst>
                    <a:ext uri="{FF2B5EF4-FFF2-40B4-BE49-F238E27FC236}">
                      <a16:creationId xmlns:a16="http://schemas.microsoft.com/office/drawing/2014/main" id="{72AC1B15-DBBD-4260-8C93-CD410AA50E92}"/>
                    </a:ext>
                  </a:extLst>
                </p:cNvPr>
                <p:cNvSpPr/>
                <p:nvPr/>
              </p:nvSpPr>
              <p:spPr>
                <a:xfrm>
                  <a:off x="5783584" y="1283305"/>
                  <a:ext cx="85286" cy="143177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B1D2B709-DAB5-415A-BB2C-770C99DF5E48}"/>
                  </a:ext>
                </a:extLst>
              </p:cNvPr>
              <p:cNvSpPr/>
              <p:nvPr/>
            </p:nvSpPr>
            <p:spPr>
              <a:xfrm>
                <a:off x="5989312" y="764383"/>
                <a:ext cx="1106546" cy="788841"/>
              </a:xfrm>
              <a:custGeom>
                <a:avLst/>
                <a:gdLst>
                  <a:gd name="connsiteX0" fmla="*/ 509501 w 1106546"/>
                  <a:gd name="connsiteY0" fmla="*/ 0 h 788841"/>
                  <a:gd name="connsiteX1" fmla="*/ 1106546 w 1106546"/>
                  <a:gd name="connsiteY1" fmla="*/ 597044 h 788841"/>
                  <a:gd name="connsiteX2" fmla="*/ 1097221 w 1106546"/>
                  <a:gd name="connsiteY2" fmla="*/ 702731 h 788841"/>
                  <a:gd name="connsiteX3" fmla="*/ 1073961 w 1106546"/>
                  <a:gd name="connsiteY3" fmla="*/ 788841 h 788841"/>
                  <a:gd name="connsiteX4" fmla="*/ 573900 w 1106546"/>
                  <a:gd name="connsiteY4" fmla="*/ 788841 h 788841"/>
                  <a:gd name="connsiteX5" fmla="*/ 573900 w 1106546"/>
                  <a:gd name="connsiteY5" fmla="*/ 426329 h 788841"/>
                  <a:gd name="connsiteX6" fmla="*/ 437373 w 1106546"/>
                  <a:gd name="connsiteY6" fmla="*/ 289802 h 788841"/>
                  <a:gd name="connsiteX7" fmla="*/ 0 w 1106546"/>
                  <a:gd name="connsiteY7" fmla="*/ 289802 h 788841"/>
                  <a:gd name="connsiteX8" fmla="*/ 14422 w 1106546"/>
                  <a:gd name="connsiteY8" fmla="*/ 263231 h 788841"/>
                  <a:gd name="connsiteX9" fmla="*/ 509501 w 1106546"/>
                  <a:gd name="connsiteY9" fmla="*/ 0 h 7888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06546" h="788841">
                    <a:moveTo>
                      <a:pt x="509501" y="0"/>
                    </a:moveTo>
                    <a:cubicBezTo>
                      <a:pt x="839240" y="0"/>
                      <a:pt x="1106546" y="267306"/>
                      <a:pt x="1106546" y="597044"/>
                    </a:cubicBezTo>
                    <a:cubicBezTo>
                      <a:pt x="1106546" y="633109"/>
                      <a:pt x="1103348" y="668427"/>
                      <a:pt x="1097221" y="702731"/>
                    </a:cubicBezTo>
                    <a:lnTo>
                      <a:pt x="1073961" y="788841"/>
                    </a:lnTo>
                    <a:lnTo>
                      <a:pt x="573900" y="788841"/>
                    </a:lnTo>
                    <a:lnTo>
                      <a:pt x="573900" y="426329"/>
                    </a:lnTo>
                    <a:cubicBezTo>
                      <a:pt x="573900" y="350927"/>
                      <a:pt x="512775" y="289802"/>
                      <a:pt x="437373" y="289802"/>
                    </a:cubicBezTo>
                    <a:lnTo>
                      <a:pt x="0" y="289802"/>
                    </a:lnTo>
                    <a:lnTo>
                      <a:pt x="14422" y="263231"/>
                    </a:lnTo>
                    <a:cubicBezTo>
                      <a:pt x="121715" y="104416"/>
                      <a:pt x="303414" y="0"/>
                      <a:pt x="50950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二等辺三角形 46">
                <a:extLst>
                  <a:ext uri="{FF2B5EF4-FFF2-40B4-BE49-F238E27FC236}">
                    <a16:creationId xmlns:a16="http://schemas.microsoft.com/office/drawing/2014/main" id="{A5B99BA6-6C71-4C52-81F0-3BE137D53910}"/>
                  </a:ext>
                </a:extLst>
              </p:cNvPr>
              <p:cNvSpPr/>
              <p:nvPr/>
            </p:nvSpPr>
            <p:spPr>
              <a:xfrm rot="10800000">
                <a:off x="6087386" y="1639611"/>
                <a:ext cx="180692" cy="132779"/>
              </a:xfrm>
              <a:custGeom>
                <a:avLst/>
                <a:gdLst>
                  <a:gd name="connsiteX0" fmla="*/ 0 w 793908"/>
                  <a:gd name="connsiteY0" fmla="*/ 854870 h 854870"/>
                  <a:gd name="connsiteX1" fmla="*/ 396954 w 793908"/>
                  <a:gd name="connsiteY1" fmla="*/ 0 h 854870"/>
                  <a:gd name="connsiteX2" fmla="*/ 793908 w 793908"/>
                  <a:gd name="connsiteY2" fmla="*/ 854870 h 854870"/>
                  <a:gd name="connsiteX3" fmla="*/ 0 w 793908"/>
                  <a:gd name="connsiteY3" fmla="*/ 854870 h 854870"/>
                  <a:gd name="connsiteX0" fmla="*/ 0 w 793908"/>
                  <a:gd name="connsiteY0" fmla="*/ 854909 h 854909"/>
                  <a:gd name="connsiteX1" fmla="*/ 396954 w 793908"/>
                  <a:gd name="connsiteY1" fmla="*/ 39 h 854909"/>
                  <a:gd name="connsiteX2" fmla="*/ 793908 w 793908"/>
                  <a:gd name="connsiteY2" fmla="*/ 854909 h 854909"/>
                  <a:gd name="connsiteX3" fmla="*/ 0 w 793908"/>
                  <a:gd name="connsiteY3" fmla="*/ 854909 h 854909"/>
                  <a:gd name="connsiteX0" fmla="*/ 0 w 793908"/>
                  <a:gd name="connsiteY0" fmla="*/ 421639 h 421639"/>
                  <a:gd name="connsiteX1" fmla="*/ 239792 w 793908"/>
                  <a:gd name="connsiteY1" fmla="*/ 157 h 421639"/>
                  <a:gd name="connsiteX2" fmla="*/ 793908 w 793908"/>
                  <a:gd name="connsiteY2" fmla="*/ 421639 h 421639"/>
                  <a:gd name="connsiteX3" fmla="*/ 0 w 793908"/>
                  <a:gd name="connsiteY3" fmla="*/ 421639 h 421639"/>
                  <a:gd name="connsiteX0" fmla="*/ 0 w 803975"/>
                  <a:gd name="connsiteY0" fmla="*/ 421639 h 453388"/>
                  <a:gd name="connsiteX1" fmla="*/ 239792 w 803975"/>
                  <a:gd name="connsiteY1" fmla="*/ 157 h 453388"/>
                  <a:gd name="connsiteX2" fmla="*/ 793908 w 803975"/>
                  <a:gd name="connsiteY2" fmla="*/ 421639 h 453388"/>
                  <a:gd name="connsiteX3" fmla="*/ 0 w 803975"/>
                  <a:gd name="connsiteY3" fmla="*/ 421639 h 453388"/>
                  <a:gd name="connsiteX0" fmla="*/ 12018 w 815993"/>
                  <a:gd name="connsiteY0" fmla="*/ 421544 h 469912"/>
                  <a:gd name="connsiteX1" fmla="*/ 251810 w 815993"/>
                  <a:gd name="connsiteY1" fmla="*/ 62 h 469912"/>
                  <a:gd name="connsiteX2" fmla="*/ 805926 w 815993"/>
                  <a:gd name="connsiteY2" fmla="*/ 421544 h 469912"/>
                  <a:gd name="connsiteX3" fmla="*/ 12018 w 815993"/>
                  <a:gd name="connsiteY3" fmla="*/ 421544 h 469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15993" h="469912">
                    <a:moveTo>
                      <a:pt x="12018" y="421544"/>
                    </a:moveTo>
                    <a:cubicBezTo>
                      <a:pt x="-47831" y="364394"/>
                      <a:pt x="129017" y="-5494"/>
                      <a:pt x="251810" y="62"/>
                    </a:cubicBezTo>
                    <a:cubicBezTo>
                      <a:pt x="374603" y="5618"/>
                      <a:pt x="894349" y="350107"/>
                      <a:pt x="805926" y="421544"/>
                    </a:cubicBezTo>
                    <a:cubicBezTo>
                      <a:pt x="717503" y="492981"/>
                      <a:pt x="71867" y="478694"/>
                      <a:pt x="12018" y="42154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3F6E98D6-1EF0-4E13-9A15-04A1DF63001E}"/>
                  </a:ext>
                </a:extLst>
              </p:cNvPr>
              <p:cNvSpPr/>
              <p:nvPr/>
            </p:nvSpPr>
            <p:spPr>
              <a:xfrm>
                <a:off x="6537874" y="1229914"/>
                <a:ext cx="281578" cy="391612"/>
              </a:xfrm>
              <a:custGeom>
                <a:avLst/>
                <a:gdLst>
                  <a:gd name="connsiteX0" fmla="*/ 120253 w 281578"/>
                  <a:gd name="connsiteY0" fmla="*/ 0 h 391612"/>
                  <a:gd name="connsiteX1" fmla="*/ 281578 w 281578"/>
                  <a:gd name="connsiteY1" fmla="*/ 195806 h 391612"/>
                  <a:gd name="connsiteX2" fmla="*/ 120253 w 281578"/>
                  <a:gd name="connsiteY2" fmla="*/ 391612 h 391612"/>
                  <a:gd name="connsiteX3" fmla="*/ 6179 w 281578"/>
                  <a:gd name="connsiteY3" fmla="*/ 334262 h 391612"/>
                  <a:gd name="connsiteX4" fmla="*/ 0 w 281578"/>
                  <a:gd name="connsiteY4" fmla="*/ 323138 h 391612"/>
                  <a:gd name="connsiteX5" fmla="*/ 28394 w 281578"/>
                  <a:gd name="connsiteY5" fmla="*/ 272023 h 391612"/>
                  <a:gd name="connsiteX6" fmla="*/ 41072 w 281578"/>
                  <a:gd name="connsiteY6" fmla="*/ 195806 h 391612"/>
                  <a:gd name="connsiteX7" fmla="*/ 28394 w 281578"/>
                  <a:gd name="connsiteY7" fmla="*/ 119589 h 391612"/>
                  <a:gd name="connsiteX8" fmla="*/ 0 w 281578"/>
                  <a:gd name="connsiteY8" fmla="*/ 68474 h 391612"/>
                  <a:gd name="connsiteX9" fmla="*/ 6179 w 281578"/>
                  <a:gd name="connsiteY9" fmla="*/ 57350 h 391612"/>
                  <a:gd name="connsiteX10" fmla="*/ 120253 w 281578"/>
                  <a:gd name="connsiteY10" fmla="*/ 0 h 391612"/>
                  <a:gd name="connsiteX0" fmla="*/ 41072 w 281578"/>
                  <a:gd name="connsiteY0" fmla="*/ 195806 h 391612"/>
                  <a:gd name="connsiteX1" fmla="*/ 28394 w 281578"/>
                  <a:gd name="connsiteY1" fmla="*/ 119589 h 391612"/>
                  <a:gd name="connsiteX2" fmla="*/ 0 w 281578"/>
                  <a:gd name="connsiteY2" fmla="*/ 68474 h 391612"/>
                  <a:gd name="connsiteX3" fmla="*/ 6179 w 281578"/>
                  <a:gd name="connsiteY3" fmla="*/ 57350 h 391612"/>
                  <a:gd name="connsiteX4" fmla="*/ 120253 w 281578"/>
                  <a:gd name="connsiteY4" fmla="*/ 0 h 391612"/>
                  <a:gd name="connsiteX5" fmla="*/ 281578 w 281578"/>
                  <a:gd name="connsiteY5" fmla="*/ 195806 h 391612"/>
                  <a:gd name="connsiteX6" fmla="*/ 120253 w 281578"/>
                  <a:gd name="connsiteY6" fmla="*/ 391612 h 391612"/>
                  <a:gd name="connsiteX7" fmla="*/ 6179 w 281578"/>
                  <a:gd name="connsiteY7" fmla="*/ 334262 h 391612"/>
                  <a:gd name="connsiteX8" fmla="*/ 0 w 281578"/>
                  <a:gd name="connsiteY8" fmla="*/ 323138 h 391612"/>
                  <a:gd name="connsiteX9" fmla="*/ 28394 w 281578"/>
                  <a:gd name="connsiteY9" fmla="*/ 272023 h 391612"/>
                  <a:gd name="connsiteX10" fmla="*/ 132512 w 281578"/>
                  <a:gd name="connsiteY10" fmla="*/ 287246 h 391612"/>
                  <a:gd name="connsiteX0" fmla="*/ 28394 w 281578"/>
                  <a:gd name="connsiteY0" fmla="*/ 119589 h 391612"/>
                  <a:gd name="connsiteX1" fmla="*/ 0 w 281578"/>
                  <a:gd name="connsiteY1" fmla="*/ 68474 h 391612"/>
                  <a:gd name="connsiteX2" fmla="*/ 6179 w 281578"/>
                  <a:gd name="connsiteY2" fmla="*/ 57350 h 391612"/>
                  <a:gd name="connsiteX3" fmla="*/ 120253 w 281578"/>
                  <a:gd name="connsiteY3" fmla="*/ 0 h 391612"/>
                  <a:gd name="connsiteX4" fmla="*/ 281578 w 281578"/>
                  <a:gd name="connsiteY4" fmla="*/ 195806 h 391612"/>
                  <a:gd name="connsiteX5" fmla="*/ 120253 w 281578"/>
                  <a:gd name="connsiteY5" fmla="*/ 391612 h 391612"/>
                  <a:gd name="connsiteX6" fmla="*/ 6179 w 281578"/>
                  <a:gd name="connsiteY6" fmla="*/ 334262 h 391612"/>
                  <a:gd name="connsiteX7" fmla="*/ 0 w 281578"/>
                  <a:gd name="connsiteY7" fmla="*/ 323138 h 391612"/>
                  <a:gd name="connsiteX8" fmla="*/ 28394 w 281578"/>
                  <a:gd name="connsiteY8" fmla="*/ 272023 h 391612"/>
                  <a:gd name="connsiteX9" fmla="*/ 132512 w 281578"/>
                  <a:gd name="connsiteY9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8" fmla="*/ 132512 w 281578"/>
                  <a:gd name="connsiteY8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578" h="391612">
                    <a:moveTo>
                      <a:pt x="0" y="68474"/>
                    </a:moveTo>
                    <a:lnTo>
                      <a:pt x="6179" y="57350"/>
                    </a:lnTo>
                    <a:cubicBezTo>
                      <a:pt x="35374" y="21916"/>
                      <a:pt x="75705" y="0"/>
                      <a:pt x="120253" y="0"/>
                    </a:cubicBezTo>
                    <a:cubicBezTo>
                      <a:pt x="209350" y="0"/>
                      <a:pt x="281578" y="87665"/>
                      <a:pt x="281578" y="195806"/>
                    </a:cubicBezTo>
                    <a:cubicBezTo>
                      <a:pt x="281578" y="303947"/>
                      <a:pt x="209350" y="391612"/>
                      <a:pt x="120253" y="391612"/>
                    </a:cubicBezTo>
                    <a:cubicBezTo>
                      <a:pt x="75705" y="391612"/>
                      <a:pt x="35374" y="369696"/>
                      <a:pt x="6179" y="334262"/>
                    </a:cubicBezTo>
                    <a:lnTo>
                      <a:pt x="0" y="323138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F2D6E867-4C65-4EBB-9172-CF7FF1E16A45}"/>
                  </a:ext>
                </a:extLst>
              </p:cNvPr>
              <p:cNvSpPr/>
              <p:nvPr/>
            </p:nvSpPr>
            <p:spPr>
              <a:xfrm>
                <a:off x="6563213" y="1293020"/>
                <a:ext cx="186243" cy="255877"/>
              </a:xfrm>
              <a:custGeom>
                <a:avLst/>
                <a:gdLst>
                  <a:gd name="connsiteX0" fmla="*/ 120253 w 281578"/>
                  <a:gd name="connsiteY0" fmla="*/ 0 h 391612"/>
                  <a:gd name="connsiteX1" fmla="*/ 281578 w 281578"/>
                  <a:gd name="connsiteY1" fmla="*/ 195806 h 391612"/>
                  <a:gd name="connsiteX2" fmla="*/ 120253 w 281578"/>
                  <a:gd name="connsiteY2" fmla="*/ 391612 h 391612"/>
                  <a:gd name="connsiteX3" fmla="*/ 6179 w 281578"/>
                  <a:gd name="connsiteY3" fmla="*/ 334262 h 391612"/>
                  <a:gd name="connsiteX4" fmla="*/ 0 w 281578"/>
                  <a:gd name="connsiteY4" fmla="*/ 323138 h 391612"/>
                  <a:gd name="connsiteX5" fmla="*/ 28394 w 281578"/>
                  <a:gd name="connsiteY5" fmla="*/ 272023 h 391612"/>
                  <a:gd name="connsiteX6" fmla="*/ 41072 w 281578"/>
                  <a:gd name="connsiteY6" fmla="*/ 195806 h 391612"/>
                  <a:gd name="connsiteX7" fmla="*/ 28394 w 281578"/>
                  <a:gd name="connsiteY7" fmla="*/ 119589 h 391612"/>
                  <a:gd name="connsiteX8" fmla="*/ 0 w 281578"/>
                  <a:gd name="connsiteY8" fmla="*/ 68474 h 391612"/>
                  <a:gd name="connsiteX9" fmla="*/ 6179 w 281578"/>
                  <a:gd name="connsiteY9" fmla="*/ 57350 h 391612"/>
                  <a:gd name="connsiteX10" fmla="*/ 120253 w 281578"/>
                  <a:gd name="connsiteY10" fmla="*/ 0 h 391612"/>
                  <a:gd name="connsiteX0" fmla="*/ 41072 w 281578"/>
                  <a:gd name="connsiteY0" fmla="*/ 195806 h 391612"/>
                  <a:gd name="connsiteX1" fmla="*/ 28394 w 281578"/>
                  <a:gd name="connsiteY1" fmla="*/ 119589 h 391612"/>
                  <a:gd name="connsiteX2" fmla="*/ 0 w 281578"/>
                  <a:gd name="connsiteY2" fmla="*/ 68474 h 391612"/>
                  <a:gd name="connsiteX3" fmla="*/ 6179 w 281578"/>
                  <a:gd name="connsiteY3" fmla="*/ 57350 h 391612"/>
                  <a:gd name="connsiteX4" fmla="*/ 120253 w 281578"/>
                  <a:gd name="connsiteY4" fmla="*/ 0 h 391612"/>
                  <a:gd name="connsiteX5" fmla="*/ 281578 w 281578"/>
                  <a:gd name="connsiteY5" fmla="*/ 195806 h 391612"/>
                  <a:gd name="connsiteX6" fmla="*/ 120253 w 281578"/>
                  <a:gd name="connsiteY6" fmla="*/ 391612 h 391612"/>
                  <a:gd name="connsiteX7" fmla="*/ 6179 w 281578"/>
                  <a:gd name="connsiteY7" fmla="*/ 334262 h 391612"/>
                  <a:gd name="connsiteX8" fmla="*/ 0 w 281578"/>
                  <a:gd name="connsiteY8" fmla="*/ 323138 h 391612"/>
                  <a:gd name="connsiteX9" fmla="*/ 28394 w 281578"/>
                  <a:gd name="connsiteY9" fmla="*/ 272023 h 391612"/>
                  <a:gd name="connsiteX10" fmla="*/ 132512 w 281578"/>
                  <a:gd name="connsiteY10" fmla="*/ 287246 h 391612"/>
                  <a:gd name="connsiteX0" fmla="*/ 28394 w 281578"/>
                  <a:gd name="connsiteY0" fmla="*/ 119589 h 391612"/>
                  <a:gd name="connsiteX1" fmla="*/ 0 w 281578"/>
                  <a:gd name="connsiteY1" fmla="*/ 68474 h 391612"/>
                  <a:gd name="connsiteX2" fmla="*/ 6179 w 281578"/>
                  <a:gd name="connsiteY2" fmla="*/ 57350 h 391612"/>
                  <a:gd name="connsiteX3" fmla="*/ 120253 w 281578"/>
                  <a:gd name="connsiteY3" fmla="*/ 0 h 391612"/>
                  <a:gd name="connsiteX4" fmla="*/ 281578 w 281578"/>
                  <a:gd name="connsiteY4" fmla="*/ 195806 h 391612"/>
                  <a:gd name="connsiteX5" fmla="*/ 120253 w 281578"/>
                  <a:gd name="connsiteY5" fmla="*/ 391612 h 391612"/>
                  <a:gd name="connsiteX6" fmla="*/ 6179 w 281578"/>
                  <a:gd name="connsiteY6" fmla="*/ 334262 h 391612"/>
                  <a:gd name="connsiteX7" fmla="*/ 0 w 281578"/>
                  <a:gd name="connsiteY7" fmla="*/ 323138 h 391612"/>
                  <a:gd name="connsiteX8" fmla="*/ 28394 w 281578"/>
                  <a:gd name="connsiteY8" fmla="*/ 272023 h 391612"/>
                  <a:gd name="connsiteX9" fmla="*/ 132512 w 281578"/>
                  <a:gd name="connsiteY9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8" fmla="*/ 132512 w 281578"/>
                  <a:gd name="connsiteY8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578" h="391612">
                    <a:moveTo>
                      <a:pt x="0" y="68474"/>
                    </a:moveTo>
                    <a:lnTo>
                      <a:pt x="6179" y="57350"/>
                    </a:lnTo>
                    <a:cubicBezTo>
                      <a:pt x="35374" y="21916"/>
                      <a:pt x="75705" y="0"/>
                      <a:pt x="120253" y="0"/>
                    </a:cubicBezTo>
                    <a:cubicBezTo>
                      <a:pt x="209350" y="0"/>
                      <a:pt x="281578" y="87665"/>
                      <a:pt x="281578" y="195806"/>
                    </a:cubicBezTo>
                    <a:cubicBezTo>
                      <a:pt x="281578" y="303947"/>
                      <a:pt x="209350" y="391612"/>
                      <a:pt x="120253" y="391612"/>
                    </a:cubicBezTo>
                    <a:cubicBezTo>
                      <a:pt x="75705" y="391612"/>
                      <a:pt x="35374" y="369696"/>
                      <a:pt x="6179" y="334262"/>
                    </a:cubicBezTo>
                    <a:lnTo>
                      <a:pt x="0" y="323138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AD7A12F0-A02B-475C-924C-06268A230F6A}"/>
                </a:ext>
              </a:extLst>
            </p:cNvPr>
            <p:cNvSpPr/>
            <p:nvPr/>
          </p:nvSpPr>
          <p:spPr>
            <a:xfrm>
              <a:off x="6051549" y="138054"/>
              <a:ext cx="621598" cy="871597"/>
            </a:xfrm>
            <a:custGeom>
              <a:avLst/>
              <a:gdLst>
                <a:gd name="connsiteX0" fmla="*/ 471284 w 621598"/>
                <a:gd name="connsiteY0" fmla="*/ 337 h 871597"/>
                <a:gd name="connsiteX1" fmla="*/ 496247 w 621598"/>
                <a:gd name="connsiteY1" fmla="*/ 3558 h 871597"/>
                <a:gd name="connsiteX2" fmla="*/ 518105 w 621598"/>
                <a:gd name="connsiteY2" fmla="*/ 838 h 871597"/>
                <a:gd name="connsiteX3" fmla="*/ 553644 w 621598"/>
                <a:gd name="connsiteY3" fmla="*/ 7509 h 871597"/>
                <a:gd name="connsiteX4" fmla="*/ 618921 w 621598"/>
                <a:gd name="connsiteY4" fmla="*/ 100409 h 871597"/>
                <a:gd name="connsiteX5" fmla="*/ 510334 w 621598"/>
                <a:gd name="connsiteY5" fmla="*/ 133581 h 871597"/>
                <a:gd name="connsiteX6" fmla="*/ 499408 w 621598"/>
                <a:gd name="connsiteY6" fmla="*/ 127945 h 871597"/>
                <a:gd name="connsiteX7" fmla="*/ 440304 w 621598"/>
                <a:gd name="connsiteY7" fmla="*/ 123310 h 871597"/>
                <a:gd name="connsiteX8" fmla="*/ 361409 w 621598"/>
                <a:gd name="connsiteY8" fmla="*/ 136389 h 871597"/>
                <a:gd name="connsiteX9" fmla="*/ 130908 w 621598"/>
                <a:gd name="connsiteY9" fmla="*/ 396925 h 871597"/>
                <a:gd name="connsiteX10" fmla="*/ 127227 w 621598"/>
                <a:gd name="connsiteY10" fmla="*/ 441870 h 871597"/>
                <a:gd name="connsiteX11" fmla="*/ 130369 w 621598"/>
                <a:gd name="connsiteY11" fmla="*/ 806412 h 871597"/>
                <a:gd name="connsiteX12" fmla="*/ 65184 w 621598"/>
                <a:gd name="connsiteY12" fmla="*/ 871597 h 871597"/>
                <a:gd name="connsiteX13" fmla="*/ 65185 w 621598"/>
                <a:gd name="connsiteY13" fmla="*/ 871596 h 871597"/>
                <a:gd name="connsiteX14" fmla="*/ 0 w 621598"/>
                <a:gd name="connsiteY14" fmla="*/ 806411 h 871597"/>
                <a:gd name="connsiteX15" fmla="*/ 0 w 621598"/>
                <a:gd name="connsiteY15" fmla="*/ 441870 h 871597"/>
                <a:gd name="connsiteX16" fmla="*/ 9536 w 621598"/>
                <a:gd name="connsiteY16" fmla="*/ 376823 h 871597"/>
                <a:gd name="connsiteX17" fmla="*/ 326656 w 621598"/>
                <a:gd name="connsiteY17" fmla="*/ 18382 h 871597"/>
                <a:gd name="connsiteX18" fmla="*/ 471284 w 621598"/>
                <a:gd name="connsiteY18" fmla="*/ 337 h 871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21598" h="871597">
                  <a:moveTo>
                    <a:pt x="471284" y="337"/>
                  </a:moveTo>
                  <a:lnTo>
                    <a:pt x="496247" y="3558"/>
                  </a:lnTo>
                  <a:lnTo>
                    <a:pt x="518105" y="838"/>
                  </a:lnTo>
                  <a:cubicBezTo>
                    <a:pt x="529601" y="1221"/>
                    <a:pt x="541641" y="3386"/>
                    <a:pt x="553644" y="7509"/>
                  </a:cubicBezTo>
                  <a:cubicBezTo>
                    <a:pt x="601655" y="24003"/>
                    <a:pt x="630881" y="65596"/>
                    <a:pt x="618921" y="100409"/>
                  </a:cubicBezTo>
                  <a:cubicBezTo>
                    <a:pt x="606961" y="135223"/>
                    <a:pt x="558345" y="150075"/>
                    <a:pt x="510334" y="133581"/>
                  </a:cubicBezTo>
                  <a:lnTo>
                    <a:pt x="499408" y="127945"/>
                  </a:lnTo>
                  <a:lnTo>
                    <a:pt x="440304" y="123310"/>
                  </a:lnTo>
                  <a:cubicBezTo>
                    <a:pt x="413998" y="124406"/>
                    <a:pt x="387521" y="128699"/>
                    <a:pt x="361409" y="136389"/>
                  </a:cubicBezTo>
                  <a:cubicBezTo>
                    <a:pt x="239552" y="172276"/>
                    <a:pt x="151113" y="274637"/>
                    <a:pt x="130908" y="396925"/>
                  </a:cubicBezTo>
                  <a:lnTo>
                    <a:pt x="127227" y="441870"/>
                  </a:lnTo>
                  <a:cubicBezTo>
                    <a:pt x="128274" y="563384"/>
                    <a:pt x="129322" y="684898"/>
                    <a:pt x="130369" y="806412"/>
                  </a:cubicBezTo>
                  <a:cubicBezTo>
                    <a:pt x="130369" y="842413"/>
                    <a:pt x="101185" y="871597"/>
                    <a:pt x="65184" y="871597"/>
                  </a:cubicBezTo>
                  <a:lnTo>
                    <a:pt x="65185" y="871596"/>
                  </a:lnTo>
                  <a:cubicBezTo>
                    <a:pt x="29184" y="871596"/>
                    <a:pt x="0" y="842412"/>
                    <a:pt x="0" y="806411"/>
                  </a:cubicBezTo>
                  <a:lnTo>
                    <a:pt x="0" y="441870"/>
                  </a:lnTo>
                  <a:lnTo>
                    <a:pt x="9536" y="376823"/>
                  </a:lnTo>
                  <a:cubicBezTo>
                    <a:pt x="37334" y="208581"/>
                    <a:pt x="159007" y="67755"/>
                    <a:pt x="326656" y="18382"/>
                  </a:cubicBezTo>
                  <a:cubicBezTo>
                    <a:pt x="374556" y="4276"/>
                    <a:pt x="423348" y="-1523"/>
                    <a:pt x="471284" y="337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0" name="アーチ 730">
              <a:extLst>
                <a:ext uri="{FF2B5EF4-FFF2-40B4-BE49-F238E27FC236}">
                  <a16:creationId xmlns:a16="http://schemas.microsoft.com/office/drawing/2014/main" id="{FDD4F1E0-A2F1-4D10-96C1-C12658A76CCD}"/>
                </a:ext>
              </a:extLst>
            </p:cNvPr>
            <p:cNvSpPr/>
            <p:nvPr/>
          </p:nvSpPr>
          <p:spPr>
            <a:xfrm rot="18830305">
              <a:off x="5727217" y="239514"/>
              <a:ext cx="841296" cy="748148"/>
            </a:xfrm>
            <a:custGeom>
              <a:avLst/>
              <a:gdLst>
                <a:gd name="connsiteX0" fmla="*/ 841270 w 1155940"/>
                <a:gd name="connsiteY0" fmla="*/ 1092482 h 1155940"/>
                <a:gd name="connsiteX1" fmla="*/ 206371 w 1155940"/>
                <a:gd name="connsiteY1" fmla="*/ 1020648 h 1155940"/>
                <a:gd name="connsiteX2" fmla="*/ 25619 w 1155940"/>
                <a:gd name="connsiteY2" fmla="*/ 407798 h 1155940"/>
                <a:gd name="connsiteX3" fmla="*/ 231182 w 1155940"/>
                <a:gd name="connsiteY3" fmla="*/ 471129 h 1155940"/>
                <a:gd name="connsiteX4" fmla="*/ 344665 w 1155940"/>
                <a:gd name="connsiteY4" fmla="*/ 855901 h 1155940"/>
                <a:gd name="connsiteX5" fmla="*/ 743280 w 1155940"/>
                <a:gd name="connsiteY5" fmla="*/ 901001 h 1155940"/>
                <a:gd name="connsiteX6" fmla="*/ 841270 w 1155940"/>
                <a:gd name="connsiteY6" fmla="*/ 1092482 h 1155940"/>
                <a:gd name="connsiteX0" fmla="*/ 841296 w 932736"/>
                <a:gd name="connsiteY0" fmla="*/ 684684 h 776124"/>
                <a:gd name="connsiteX1" fmla="*/ 206397 w 932736"/>
                <a:gd name="connsiteY1" fmla="*/ 612850 h 776124"/>
                <a:gd name="connsiteX2" fmla="*/ 25645 w 932736"/>
                <a:gd name="connsiteY2" fmla="*/ 0 h 776124"/>
                <a:gd name="connsiteX3" fmla="*/ 231208 w 932736"/>
                <a:gd name="connsiteY3" fmla="*/ 63331 h 776124"/>
                <a:gd name="connsiteX4" fmla="*/ 344691 w 932736"/>
                <a:gd name="connsiteY4" fmla="*/ 448103 h 776124"/>
                <a:gd name="connsiteX5" fmla="*/ 743306 w 932736"/>
                <a:gd name="connsiteY5" fmla="*/ 493203 h 776124"/>
                <a:gd name="connsiteX6" fmla="*/ 932736 w 932736"/>
                <a:gd name="connsiteY6" fmla="*/ 776124 h 776124"/>
                <a:gd name="connsiteX0" fmla="*/ 841296 w 841296"/>
                <a:gd name="connsiteY0" fmla="*/ 684684 h 748148"/>
                <a:gd name="connsiteX1" fmla="*/ 206397 w 841296"/>
                <a:gd name="connsiteY1" fmla="*/ 612850 h 748148"/>
                <a:gd name="connsiteX2" fmla="*/ 25645 w 841296"/>
                <a:gd name="connsiteY2" fmla="*/ 0 h 748148"/>
                <a:gd name="connsiteX3" fmla="*/ 231208 w 841296"/>
                <a:gd name="connsiteY3" fmla="*/ 63331 h 748148"/>
                <a:gd name="connsiteX4" fmla="*/ 344691 w 841296"/>
                <a:gd name="connsiteY4" fmla="*/ 448103 h 748148"/>
                <a:gd name="connsiteX5" fmla="*/ 743306 w 841296"/>
                <a:gd name="connsiteY5" fmla="*/ 493203 h 748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41296" h="748148">
                  <a:moveTo>
                    <a:pt x="841296" y="684684"/>
                  </a:moveTo>
                  <a:cubicBezTo>
                    <a:pt x="634462" y="790531"/>
                    <a:pt x="384354" y="762233"/>
                    <a:pt x="206397" y="612850"/>
                  </a:cubicBezTo>
                  <a:cubicBezTo>
                    <a:pt x="28441" y="463467"/>
                    <a:pt x="-42764" y="222045"/>
                    <a:pt x="25645" y="0"/>
                  </a:cubicBezTo>
                  <a:lnTo>
                    <a:pt x="231208" y="63331"/>
                  </a:lnTo>
                  <a:cubicBezTo>
                    <a:pt x="188258" y="202740"/>
                    <a:pt x="232963" y="354315"/>
                    <a:pt x="344691" y="448103"/>
                  </a:cubicBezTo>
                  <a:cubicBezTo>
                    <a:pt x="456419" y="541891"/>
                    <a:pt x="613448" y="559658"/>
                    <a:pt x="743306" y="493203"/>
                  </a:cubicBezTo>
                </a:path>
              </a:pathLst>
            </a:custGeom>
            <a:solidFill>
              <a:srgbClr val="0070C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6" name="グループ化 85">
            <a:extLst>
              <a:ext uri="{FF2B5EF4-FFF2-40B4-BE49-F238E27FC236}">
                <a16:creationId xmlns:a16="http://schemas.microsoft.com/office/drawing/2014/main" id="{F8EA73AC-B0A1-4D40-96CC-F4BA262893CB}"/>
              </a:ext>
            </a:extLst>
          </p:cNvPr>
          <p:cNvGrpSpPr/>
          <p:nvPr/>
        </p:nvGrpSpPr>
        <p:grpSpPr>
          <a:xfrm>
            <a:off x="1339863" y="3912163"/>
            <a:ext cx="1427157" cy="2398995"/>
            <a:chOff x="5325150" y="3297126"/>
            <a:chExt cx="2328738" cy="3914517"/>
          </a:xfrm>
        </p:grpSpPr>
        <p:grpSp>
          <p:nvGrpSpPr>
            <p:cNvPr id="87" name="グループ化 86">
              <a:extLst>
                <a:ext uri="{FF2B5EF4-FFF2-40B4-BE49-F238E27FC236}">
                  <a16:creationId xmlns:a16="http://schemas.microsoft.com/office/drawing/2014/main" id="{433805BE-B66F-411A-B030-26E3410937D1}"/>
                </a:ext>
              </a:extLst>
            </p:cNvPr>
            <p:cNvGrpSpPr/>
            <p:nvPr/>
          </p:nvGrpSpPr>
          <p:grpSpPr>
            <a:xfrm>
              <a:off x="5325150" y="3297126"/>
              <a:ext cx="2328738" cy="3914517"/>
              <a:chOff x="5325150" y="764383"/>
              <a:chExt cx="2328738" cy="3914517"/>
            </a:xfrm>
          </p:grpSpPr>
          <p:grpSp>
            <p:nvGrpSpPr>
              <p:cNvPr id="93" name="グループ化 92">
                <a:extLst>
                  <a:ext uri="{FF2B5EF4-FFF2-40B4-BE49-F238E27FC236}">
                    <a16:creationId xmlns:a16="http://schemas.microsoft.com/office/drawing/2014/main" id="{578B273C-8937-4C81-9025-17BB00FE5809}"/>
                  </a:ext>
                </a:extLst>
              </p:cNvPr>
              <p:cNvGrpSpPr/>
              <p:nvPr/>
            </p:nvGrpSpPr>
            <p:grpSpPr>
              <a:xfrm>
                <a:off x="5325150" y="781567"/>
                <a:ext cx="2328738" cy="3897333"/>
                <a:chOff x="5072620" y="781567"/>
                <a:chExt cx="2328738" cy="3897333"/>
              </a:xfrm>
            </p:grpSpPr>
            <p:sp>
              <p:nvSpPr>
                <p:cNvPr id="98" name="二等辺三角形 28">
                  <a:extLst>
                    <a:ext uri="{FF2B5EF4-FFF2-40B4-BE49-F238E27FC236}">
                      <a16:creationId xmlns:a16="http://schemas.microsoft.com/office/drawing/2014/main" id="{276B95B8-406B-477B-B13B-A909EAB9B747}"/>
                    </a:ext>
                  </a:extLst>
                </p:cNvPr>
                <p:cNvSpPr/>
                <p:nvPr/>
              </p:nvSpPr>
              <p:spPr>
                <a:xfrm>
                  <a:off x="5629276" y="1357313"/>
                  <a:ext cx="139650" cy="289204"/>
                </a:xfrm>
                <a:custGeom>
                  <a:avLst/>
                  <a:gdLst>
                    <a:gd name="connsiteX0" fmla="*/ 0 w 414337"/>
                    <a:gd name="connsiteY0" fmla="*/ 348851 h 348851"/>
                    <a:gd name="connsiteX1" fmla="*/ 207169 w 414337"/>
                    <a:gd name="connsiteY1" fmla="*/ 0 h 348851"/>
                    <a:gd name="connsiteX2" fmla="*/ 414337 w 414337"/>
                    <a:gd name="connsiteY2" fmla="*/ 348851 h 348851"/>
                    <a:gd name="connsiteX3" fmla="*/ 0 w 414337"/>
                    <a:gd name="connsiteY3" fmla="*/ 348851 h 348851"/>
                    <a:gd name="connsiteX0" fmla="*/ 132 w 414469"/>
                    <a:gd name="connsiteY0" fmla="*/ 348851 h 413232"/>
                    <a:gd name="connsiteX1" fmla="*/ 207301 w 414469"/>
                    <a:gd name="connsiteY1" fmla="*/ 0 h 413232"/>
                    <a:gd name="connsiteX2" fmla="*/ 414469 w 414469"/>
                    <a:gd name="connsiteY2" fmla="*/ 348851 h 413232"/>
                    <a:gd name="connsiteX3" fmla="*/ 132 w 414469"/>
                    <a:gd name="connsiteY3" fmla="*/ 348851 h 413232"/>
                    <a:gd name="connsiteX0" fmla="*/ 1192 w 305992"/>
                    <a:gd name="connsiteY0" fmla="*/ 348851 h 402561"/>
                    <a:gd name="connsiteX1" fmla="*/ 208361 w 305992"/>
                    <a:gd name="connsiteY1" fmla="*/ 0 h 402561"/>
                    <a:gd name="connsiteX2" fmla="*/ 305992 w 305992"/>
                    <a:gd name="connsiteY2" fmla="*/ 401238 h 402561"/>
                    <a:gd name="connsiteX3" fmla="*/ 1192 w 305992"/>
                    <a:gd name="connsiteY3" fmla="*/ 348851 h 402561"/>
                    <a:gd name="connsiteX0" fmla="*/ 3 w 309565"/>
                    <a:gd name="connsiteY0" fmla="*/ 348851 h 402561"/>
                    <a:gd name="connsiteX1" fmla="*/ 309565 w 309565"/>
                    <a:gd name="connsiteY1" fmla="*/ 0 h 402561"/>
                    <a:gd name="connsiteX2" fmla="*/ 304803 w 309565"/>
                    <a:gd name="connsiteY2" fmla="*/ 401238 h 402561"/>
                    <a:gd name="connsiteX3" fmla="*/ 3 w 309565"/>
                    <a:gd name="connsiteY3" fmla="*/ 348851 h 402561"/>
                    <a:gd name="connsiteX0" fmla="*/ 3 w 309565"/>
                    <a:gd name="connsiteY0" fmla="*/ 348851 h 402561"/>
                    <a:gd name="connsiteX1" fmla="*/ 309565 w 309565"/>
                    <a:gd name="connsiteY1" fmla="*/ 0 h 402561"/>
                    <a:gd name="connsiteX2" fmla="*/ 304803 w 309565"/>
                    <a:gd name="connsiteY2" fmla="*/ 401238 h 402561"/>
                    <a:gd name="connsiteX3" fmla="*/ 3 w 309565"/>
                    <a:gd name="connsiteY3" fmla="*/ 348851 h 402561"/>
                    <a:gd name="connsiteX0" fmla="*/ 5 w 252417"/>
                    <a:gd name="connsiteY0" fmla="*/ 322657 h 401238"/>
                    <a:gd name="connsiteX1" fmla="*/ 252417 w 252417"/>
                    <a:gd name="connsiteY1" fmla="*/ 0 h 401238"/>
                    <a:gd name="connsiteX2" fmla="*/ 247655 w 252417"/>
                    <a:gd name="connsiteY2" fmla="*/ 401238 h 401238"/>
                    <a:gd name="connsiteX3" fmla="*/ 5 w 252417"/>
                    <a:gd name="connsiteY3" fmla="*/ 322657 h 401238"/>
                    <a:gd name="connsiteX0" fmla="*/ 2197 w 254609"/>
                    <a:gd name="connsiteY0" fmla="*/ 322657 h 402772"/>
                    <a:gd name="connsiteX1" fmla="*/ 254609 w 254609"/>
                    <a:gd name="connsiteY1" fmla="*/ 0 h 402772"/>
                    <a:gd name="connsiteX2" fmla="*/ 249847 w 254609"/>
                    <a:gd name="connsiteY2" fmla="*/ 401238 h 402772"/>
                    <a:gd name="connsiteX3" fmla="*/ 2197 w 254609"/>
                    <a:gd name="connsiteY3" fmla="*/ 322657 h 402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4609" h="402772">
                      <a:moveTo>
                        <a:pt x="2197" y="322657"/>
                      </a:moveTo>
                      <a:cubicBezTo>
                        <a:pt x="-23203" y="224828"/>
                        <a:pt x="178409" y="94852"/>
                        <a:pt x="254609" y="0"/>
                      </a:cubicBezTo>
                      <a:cubicBezTo>
                        <a:pt x="253022" y="133746"/>
                        <a:pt x="251434" y="267492"/>
                        <a:pt x="249847" y="401238"/>
                      </a:cubicBezTo>
                      <a:cubicBezTo>
                        <a:pt x="111735" y="401238"/>
                        <a:pt x="27597" y="420486"/>
                        <a:pt x="2197" y="322657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" name="台形 98">
                  <a:extLst>
                    <a:ext uri="{FF2B5EF4-FFF2-40B4-BE49-F238E27FC236}">
                      <a16:creationId xmlns:a16="http://schemas.microsoft.com/office/drawing/2014/main" id="{0E9C7026-4F65-4991-8199-C5ACF75E4038}"/>
                    </a:ext>
                  </a:extLst>
                </p:cNvPr>
                <p:cNvSpPr/>
                <p:nvPr/>
              </p:nvSpPr>
              <p:spPr>
                <a:xfrm rot="8100000">
                  <a:off x="6491450" y="3247167"/>
                  <a:ext cx="459579" cy="1203820"/>
                </a:xfrm>
                <a:prstGeom prst="trapezoid">
                  <a:avLst>
                    <a:gd name="adj" fmla="val 19923"/>
                  </a:avLst>
                </a:prstGeom>
                <a:solidFill>
                  <a:schemeClr val="accent4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" name="フリーフォーム: 図形 99">
                  <a:extLst>
                    <a:ext uri="{FF2B5EF4-FFF2-40B4-BE49-F238E27FC236}">
                      <a16:creationId xmlns:a16="http://schemas.microsoft.com/office/drawing/2014/main" id="{BA10F1B8-8BFF-4E52-A3A8-30C7334DCDBF}"/>
                    </a:ext>
                  </a:extLst>
                </p:cNvPr>
                <p:cNvSpPr/>
                <p:nvPr/>
              </p:nvSpPr>
              <p:spPr>
                <a:xfrm rot="18900000">
                  <a:off x="6899795" y="4314909"/>
                  <a:ext cx="501563" cy="250159"/>
                </a:xfrm>
                <a:custGeom>
                  <a:avLst/>
                  <a:gdLst>
                    <a:gd name="connsiteX0" fmla="*/ 214968 w 862013"/>
                    <a:gd name="connsiteY0" fmla="*/ 0 h 429936"/>
                    <a:gd name="connsiteX1" fmla="*/ 569741 w 862013"/>
                    <a:gd name="connsiteY1" fmla="*/ 0 h 429936"/>
                    <a:gd name="connsiteX2" fmla="*/ 595279 w 862013"/>
                    <a:gd name="connsiteY2" fmla="*/ 0 h 429936"/>
                    <a:gd name="connsiteX3" fmla="*/ 862013 w 862013"/>
                    <a:gd name="connsiteY3" fmla="*/ 0 h 429936"/>
                    <a:gd name="connsiteX4" fmla="*/ 862013 w 862013"/>
                    <a:gd name="connsiteY4" fmla="*/ 375603 h 429936"/>
                    <a:gd name="connsiteX5" fmla="*/ 807680 w 862013"/>
                    <a:gd name="connsiteY5" fmla="*/ 429936 h 429936"/>
                    <a:gd name="connsiteX6" fmla="*/ 730322 w 862013"/>
                    <a:gd name="connsiteY6" fmla="*/ 429936 h 429936"/>
                    <a:gd name="connsiteX7" fmla="*/ 624074 w 862013"/>
                    <a:gd name="connsiteY7" fmla="*/ 429936 h 429936"/>
                    <a:gd name="connsiteX8" fmla="*/ 79925 w 862013"/>
                    <a:gd name="connsiteY8" fmla="*/ 429936 h 429936"/>
                    <a:gd name="connsiteX9" fmla="*/ 0 w 862013"/>
                    <a:gd name="connsiteY9" fmla="*/ 350011 h 429936"/>
                    <a:gd name="connsiteX10" fmla="*/ 0 w 862013"/>
                    <a:gd name="connsiteY10" fmla="*/ 214968 h 429936"/>
                    <a:gd name="connsiteX11" fmla="*/ 214968 w 862013"/>
                    <a:gd name="connsiteY11" fmla="*/ 0 h 429936"/>
                    <a:gd name="connsiteX0" fmla="*/ 214968 w 862013"/>
                    <a:gd name="connsiteY0" fmla="*/ 0 h 429936"/>
                    <a:gd name="connsiteX1" fmla="*/ 569741 w 862013"/>
                    <a:gd name="connsiteY1" fmla="*/ 0 h 429936"/>
                    <a:gd name="connsiteX2" fmla="*/ 862013 w 862013"/>
                    <a:gd name="connsiteY2" fmla="*/ 0 h 429936"/>
                    <a:gd name="connsiteX3" fmla="*/ 862013 w 862013"/>
                    <a:gd name="connsiteY3" fmla="*/ 375603 h 429936"/>
                    <a:gd name="connsiteX4" fmla="*/ 807680 w 862013"/>
                    <a:gd name="connsiteY4" fmla="*/ 429936 h 429936"/>
                    <a:gd name="connsiteX5" fmla="*/ 730322 w 862013"/>
                    <a:gd name="connsiteY5" fmla="*/ 429936 h 429936"/>
                    <a:gd name="connsiteX6" fmla="*/ 624074 w 862013"/>
                    <a:gd name="connsiteY6" fmla="*/ 429936 h 429936"/>
                    <a:gd name="connsiteX7" fmla="*/ 79925 w 862013"/>
                    <a:gd name="connsiteY7" fmla="*/ 429936 h 429936"/>
                    <a:gd name="connsiteX8" fmla="*/ 0 w 862013"/>
                    <a:gd name="connsiteY8" fmla="*/ 350011 h 429936"/>
                    <a:gd name="connsiteX9" fmla="*/ 0 w 862013"/>
                    <a:gd name="connsiteY9" fmla="*/ 214968 h 429936"/>
                    <a:gd name="connsiteX10" fmla="*/ 214968 w 862013"/>
                    <a:gd name="connsiteY10" fmla="*/ 0 h 429936"/>
                    <a:gd name="connsiteX0" fmla="*/ 214968 w 862013"/>
                    <a:gd name="connsiteY0" fmla="*/ 0 h 429936"/>
                    <a:gd name="connsiteX1" fmla="*/ 862013 w 862013"/>
                    <a:gd name="connsiteY1" fmla="*/ 0 h 429936"/>
                    <a:gd name="connsiteX2" fmla="*/ 862013 w 862013"/>
                    <a:gd name="connsiteY2" fmla="*/ 375603 h 429936"/>
                    <a:gd name="connsiteX3" fmla="*/ 807680 w 862013"/>
                    <a:gd name="connsiteY3" fmla="*/ 429936 h 429936"/>
                    <a:gd name="connsiteX4" fmla="*/ 730322 w 862013"/>
                    <a:gd name="connsiteY4" fmla="*/ 429936 h 429936"/>
                    <a:gd name="connsiteX5" fmla="*/ 624074 w 862013"/>
                    <a:gd name="connsiteY5" fmla="*/ 429936 h 429936"/>
                    <a:gd name="connsiteX6" fmla="*/ 79925 w 862013"/>
                    <a:gd name="connsiteY6" fmla="*/ 429936 h 429936"/>
                    <a:gd name="connsiteX7" fmla="*/ 0 w 862013"/>
                    <a:gd name="connsiteY7" fmla="*/ 350011 h 429936"/>
                    <a:gd name="connsiteX8" fmla="*/ 0 w 862013"/>
                    <a:gd name="connsiteY8" fmla="*/ 214968 h 429936"/>
                    <a:gd name="connsiteX9" fmla="*/ 214968 w 862013"/>
                    <a:gd name="connsiteY9" fmla="*/ 0 h 429936"/>
                    <a:gd name="connsiteX0" fmla="*/ 214968 w 862013"/>
                    <a:gd name="connsiteY0" fmla="*/ 0 h 429936"/>
                    <a:gd name="connsiteX1" fmla="*/ 862013 w 862013"/>
                    <a:gd name="connsiteY1" fmla="*/ 0 h 429936"/>
                    <a:gd name="connsiteX2" fmla="*/ 862013 w 862013"/>
                    <a:gd name="connsiteY2" fmla="*/ 375603 h 429936"/>
                    <a:gd name="connsiteX3" fmla="*/ 807680 w 862013"/>
                    <a:gd name="connsiteY3" fmla="*/ 429936 h 429936"/>
                    <a:gd name="connsiteX4" fmla="*/ 730322 w 862013"/>
                    <a:gd name="connsiteY4" fmla="*/ 429936 h 429936"/>
                    <a:gd name="connsiteX5" fmla="*/ 79925 w 862013"/>
                    <a:gd name="connsiteY5" fmla="*/ 429936 h 429936"/>
                    <a:gd name="connsiteX6" fmla="*/ 0 w 862013"/>
                    <a:gd name="connsiteY6" fmla="*/ 350011 h 429936"/>
                    <a:gd name="connsiteX7" fmla="*/ 0 w 862013"/>
                    <a:gd name="connsiteY7" fmla="*/ 214968 h 429936"/>
                    <a:gd name="connsiteX8" fmla="*/ 214968 w 862013"/>
                    <a:gd name="connsiteY8" fmla="*/ 0 h 429936"/>
                    <a:gd name="connsiteX0" fmla="*/ 214968 w 862013"/>
                    <a:gd name="connsiteY0" fmla="*/ 0 h 429936"/>
                    <a:gd name="connsiteX1" fmla="*/ 862013 w 862013"/>
                    <a:gd name="connsiteY1" fmla="*/ 0 h 429936"/>
                    <a:gd name="connsiteX2" fmla="*/ 862013 w 862013"/>
                    <a:gd name="connsiteY2" fmla="*/ 375603 h 429936"/>
                    <a:gd name="connsiteX3" fmla="*/ 807680 w 862013"/>
                    <a:gd name="connsiteY3" fmla="*/ 429936 h 429936"/>
                    <a:gd name="connsiteX4" fmla="*/ 79925 w 862013"/>
                    <a:gd name="connsiteY4" fmla="*/ 429936 h 429936"/>
                    <a:gd name="connsiteX5" fmla="*/ 0 w 862013"/>
                    <a:gd name="connsiteY5" fmla="*/ 350011 h 429936"/>
                    <a:gd name="connsiteX6" fmla="*/ 0 w 862013"/>
                    <a:gd name="connsiteY6" fmla="*/ 214968 h 429936"/>
                    <a:gd name="connsiteX7" fmla="*/ 214968 w 862013"/>
                    <a:gd name="connsiteY7" fmla="*/ 0 h 4299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62013" h="429936">
                      <a:moveTo>
                        <a:pt x="214968" y="0"/>
                      </a:moveTo>
                      <a:lnTo>
                        <a:pt x="862013" y="0"/>
                      </a:lnTo>
                      <a:lnTo>
                        <a:pt x="862013" y="375603"/>
                      </a:lnTo>
                      <a:cubicBezTo>
                        <a:pt x="862013" y="405610"/>
                        <a:pt x="837687" y="429936"/>
                        <a:pt x="807680" y="429936"/>
                      </a:cubicBezTo>
                      <a:lnTo>
                        <a:pt x="79925" y="429936"/>
                      </a:lnTo>
                      <a:cubicBezTo>
                        <a:pt x="35784" y="429936"/>
                        <a:pt x="0" y="394152"/>
                        <a:pt x="0" y="350011"/>
                      </a:cubicBezTo>
                      <a:lnTo>
                        <a:pt x="0" y="214968"/>
                      </a:lnTo>
                      <a:cubicBezTo>
                        <a:pt x="0" y="96244"/>
                        <a:pt x="96244" y="0"/>
                        <a:pt x="214968" y="0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" name="フリーフォーム: 図形 100">
                  <a:extLst>
                    <a:ext uri="{FF2B5EF4-FFF2-40B4-BE49-F238E27FC236}">
                      <a16:creationId xmlns:a16="http://schemas.microsoft.com/office/drawing/2014/main" id="{741BC940-698C-43A1-B9D0-BFDFF36192E6}"/>
                    </a:ext>
                  </a:extLst>
                </p:cNvPr>
                <p:cNvSpPr/>
                <p:nvPr/>
              </p:nvSpPr>
              <p:spPr>
                <a:xfrm flipV="1">
                  <a:off x="5265255" y="3103452"/>
                  <a:ext cx="1335535" cy="1418686"/>
                </a:xfrm>
                <a:custGeom>
                  <a:avLst/>
                  <a:gdLst>
                    <a:gd name="connsiteX0" fmla="*/ 628168 w 1335535"/>
                    <a:gd name="connsiteY0" fmla="*/ 1418686 h 1418686"/>
                    <a:gd name="connsiteX1" fmla="*/ 1335534 w 1335535"/>
                    <a:gd name="connsiteY1" fmla="*/ 1418686 h 1418686"/>
                    <a:gd name="connsiteX2" fmla="*/ 1335535 w 1335535"/>
                    <a:gd name="connsiteY2" fmla="*/ 1129340 h 1418686"/>
                    <a:gd name="connsiteX3" fmla="*/ 1250787 w 1335535"/>
                    <a:gd name="connsiteY3" fmla="*/ 924741 h 1418686"/>
                    <a:gd name="connsiteX4" fmla="*/ 1238452 w 1335535"/>
                    <a:gd name="connsiteY4" fmla="*/ 914563 h 1418686"/>
                    <a:gd name="connsiteX5" fmla="*/ 1238993 w 1335535"/>
                    <a:gd name="connsiteY5" fmla="*/ 914022 h 1418686"/>
                    <a:gd name="connsiteX6" fmla="*/ 195483 w 1335535"/>
                    <a:gd name="connsiteY6" fmla="*/ 0 h 1418686"/>
                    <a:gd name="connsiteX7" fmla="*/ 0 w 1335535"/>
                    <a:gd name="connsiteY7" fmla="*/ 195483 h 1418686"/>
                    <a:gd name="connsiteX8" fmla="*/ 677083 w 1335535"/>
                    <a:gd name="connsiteY8" fmla="*/ 968487 h 1418686"/>
                    <a:gd name="connsiteX9" fmla="*/ 650907 w 1335535"/>
                    <a:gd name="connsiteY9" fmla="*/ 1016713 h 1418686"/>
                    <a:gd name="connsiteX10" fmla="*/ 628168 w 1335535"/>
                    <a:gd name="connsiteY10" fmla="*/ 1129340 h 14186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35535" h="1418686">
                      <a:moveTo>
                        <a:pt x="628168" y="1418686"/>
                      </a:moveTo>
                      <a:lnTo>
                        <a:pt x="1335534" y="1418686"/>
                      </a:lnTo>
                      <a:cubicBezTo>
                        <a:pt x="1335534" y="1322237"/>
                        <a:pt x="1335535" y="1225789"/>
                        <a:pt x="1335535" y="1129340"/>
                      </a:cubicBezTo>
                      <a:cubicBezTo>
                        <a:pt x="1335535" y="1049439"/>
                        <a:pt x="1303149" y="977102"/>
                        <a:pt x="1250787" y="924741"/>
                      </a:cubicBezTo>
                      <a:lnTo>
                        <a:pt x="1238452" y="914563"/>
                      </a:lnTo>
                      <a:lnTo>
                        <a:pt x="1238993" y="914022"/>
                      </a:lnTo>
                      <a:lnTo>
                        <a:pt x="195483" y="0"/>
                      </a:lnTo>
                      <a:lnTo>
                        <a:pt x="0" y="195483"/>
                      </a:lnTo>
                      <a:lnTo>
                        <a:pt x="677083" y="968487"/>
                      </a:lnTo>
                      <a:lnTo>
                        <a:pt x="650907" y="1016713"/>
                      </a:lnTo>
                      <a:cubicBezTo>
                        <a:pt x="636265" y="1051330"/>
                        <a:pt x="628168" y="1089390"/>
                        <a:pt x="628168" y="1129340"/>
                      </a:cubicBezTo>
                      <a:close/>
                    </a:path>
                  </a:pathLst>
                </a:custGeom>
                <a:solidFill>
                  <a:schemeClr val="accent4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" name="台形 101">
                  <a:extLst>
                    <a:ext uri="{FF2B5EF4-FFF2-40B4-BE49-F238E27FC236}">
                      <a16:creationId xmlns:a16="http://schemas.microsoft.com/office/drawing/2014/main" id="{4BB419C1-66A4-4D50-855A-EF91FEB53B44}"/>
                    </a:ext>
                  </a:extLst>
                </p:cNvPr>
                <p:cNvSpPr/>
                <p:nvPr/>
              </p:nvSpPr>
              <p:spPr>
                <a:xfrm>
                  <a:off x="6121034" y="1839179"/>
                  <a:ext cx="252144" cy="328612"/>
                </a:xfrm>
                <a:prstGeom prst="trapezoid">
                  <a:avLst>
                    <a:gd name="adj" fmla="val 1622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" name="楕円 102">
                  <a:extLst>
                    <a:ext uri="{FF2B5EF4-FFF2-40B4-BE49-F238E27FC236}">
                      <a16:creationId xmlns:a16="http://schemas.microsoft.com/office/drawing/2014/main" id="{49DF93E2-026B-44A1-8E78-EBA43D4FC184}"/>
                    </a:ext>
                  </a:extLst>
                </p:cNvPr>
                <p:cNvSpPr/>
                <p:nvPr/>
              </p:nvSpPr>
              <p:spPr>
                <a:xfrm>
                  <a:off x="5669136" y="781567"/>
                  <a:ext cx="1155940" cy="1155940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" name="アーチ 103">
                  <a:extLst>
                    <a:ext uri="{FF2B5EF4-FFF2-40B4-BE49-F238E27FC236}">
                      <a16:creationId xmlns:a16="http://schemas.microsoft.com/office/drawing/2014/main" id="{47D446D3-7716-46BB-AF93-1D64149864DA}"/>
                    </a:ext>
                  </a:extLst>
                </p:cNvPr>
                <p:cNvSpPr/>
                <p:nvPr/>
              </p:nvSpPr>
              <p:spPr>
                <a:xfrm rot="9900000">
                  <a:off x="5913480" y="2133381"/>
                  <a:ext cx="1155940" cy="1155940"/>
                </a:xfrm>
                <a:prstGeom prst="blockArc">
                  <a:avLst>
                    <a:gd name="adj1" fmla="val 3773941"/>
                    <a:gd name="adj2" fmla="val 11827404"/>
                    <a:gd name="adj3" fmla="val 18608"/>
                  </a:avLst>
                </a:pr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5" name="四角形: 上の 2 つの角を丸める 104">
                  <a:extLst>
                    <a:ext uri="{FF2B5EF4-FFF2-40B4-BE49-F238E27FC236}">
                      <a16:creationId xmlns:a16="http://schemas.microsoft.com/office/drawing/2014/main" id="{47ED9B99-5C76-435D-9A25-A16B79F788B4}"/>
                    </a:ext>
                  </a:extLst>
                </p:cNvPr>
                <p:cNvSpPr/>
                <p:nvPr/>
              </p:nvSpPr>
              <p:spPr>
                <a:xfrm>
                  <a:off x="5893423" y="2035834"/>
                  <a:ext cx="707366" cy="117364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" name="フリーフォーム: 図形 105">
                  <a:extLst>
                    <a:ext uri="{FF2B5EF4-FFF2-40B4-BE49-F238E27FC236}">
                      <a16:creationId xmlns:a16="http://schemas.microsoft.com/office/drawing/2014/main" id="{3028205A-DE37-4661-8F72-87990A460C8D}"/>
                    </a:ext>
                  </a:extLst>
                </p:cNvPr>
                <p:cNvSpPr/>
                <p:nvPr/>
              </p:nvSpPr>
              <p:spPr>
                <a:xfrm rot="2700000">
                  <a:off x="4946918" y="4303039"/>
                  <a:ext cx="501563" cy="250159"/>
                </a:xfrm>
                <a:custGeom>
                  <a:avLst/>
                  <a:gdLst>
                    <a:gd name="connsiteX0" fmla="*/ 214968 w 862013"/>
                    <a:gd name="connsiteY0" fmla="*/ 0 h 429936"/>
                    <a:gd name="connsiteX1" fmla="*/ 569741 w 862013"/>
                    <a:gd name="connsiteY1" fmla="*/ 0 h 429936"/>
                    <a:gd name="connsiteX2" fmla="*/ 595279 w 862013"/>
                    <a:gd name="connsiteY2" fmla="*/ 0 h 429936"/>
                    <a:gd name="connsiteX3" fmla="*/ 862013 w 862013"/>
                    <a:gd name="connsiteY3" fmla="*/ 0 h 429936"/>
                    <a:gd name="connsiteX4" fmla="*/ 862013 w 862013"/>
                    <a:gd name="connsiteY4" fmla="*/ 375603 h 429936"/>
                    <a:gd name="connsiteX5" fmla="*/ 807680 w 862013"/>
                    <a:gd name="connsiteY5" fmla="*/ 429936 h 429936"/>
                    <a:gd name="connsiteX6" fmla="*/ 730322 w 862013"/>
                    <a:gd name="connsiteY6" fmla="*/ 429936 h 429936"/>
                    <a:gd name="connsiteX7" fmla="*/ 624074 w 862013"/>
                    <a:gd name="connsiteY7" fmla="*/ 429936 h 429936"/>
                    <a:gd name="connsiteX8" fmla="*/ 79925 w 862013"/>
                    <a:gd name="connsiteY8" fmla="*/ 429936 h 429936"/>
                    <a:gd name="connsiteX9" fmla="*/ 0 w 862013"/>
                    <a:gd name="connsiteY9" fmla="*/ 350011 h 429936"/>
                    <a:gd name="connsiteX10" fmla="*/ 0 w 862013"/>
                    <a:gd name="connsiteY10" fmla="*/ 214968 h 429936"/>
                    <a:gd name="connsiteX11" fmla="*/ 214968 w 862013"/>
                    <a:gd name="connsiteY11" fmla="*/ 0 h 429936"/>
                    <a:gd name="connsiteX0" fmla="*/ 214968 w 862013"/>
                    <a:gd name="connsiteY0" fmla="*/ 0 h 429936"/>
                    <a:gd name="connsiteX1" fmla="*/ 569741 w 862013"/>
                    <a:gd name="connsiteY1" fmla="*/ 0 h 429936"/>
                    <a:gd name="connsiteX2" fmla="*/ 862013 w 862013"/>
                    <a:gd name="connsiteY2" fmla="*/ 0 h 429936"/>
                    <a:gd name="connsiteX3" fmla="*/ 862013 w 862013"/>
                    <a:gd name="connsiteY3" fmla="*/ 375603 h 429936"/>
                    <a:gd name="connsiteX4" fmla="*/ 807680 w 862013"/>
                    <a:gd name="connsiteY4" fmla="*/ 429936 h 429936"/>
                    <a:gd name="connsiteX5" fmla="*/ 730322 w 862013"/>
                    <a:gd name="connsiteY5" fmla="*/ 429936 h 429936"/>
                    <a:gd name="connsiteX6" fmla="*/ 624074 w 862013"/>
                    <a:gd name="connsiteY6" fmla="*/ 429936 h 429936"/>
                    <a:gd name="connsiteX7" fmla="*/ 79925 w 862013"/>
                    <a:gd name="connsiteY7" fmla="*/ 429936 h 429936"/>
                    <a:gd name="connsiteX8" fmla="*/ 0 w 862013"/>
                    <a:gd name="connsiteY8" fmla="*/ 350011 h 429936"/>
                    <a:gd name="connsiteX9" fmla="*/ 0 w 862013"/>
                    <a:gd name="connsiteY9" fmla="*/ 214968 h 429936"/>
                    <a:gd name="connsiteX10" fmla="*/ 214968 w 862013"/>
                    <a:gd name="connsiteY10" fmla="*/ 0 h 429936"/>
                    <a:gd name="connsiteX0" fmla="*/ 214968 w 862013"/>
                    <a:gd name="connsiteY0" fmla="*/ 0 h 429936"/>
                    <a:gd name="connsiteX1" fmla="*/ 862013 w 862013"/>
                    <a:gd name="connsiteY1" fmla="*/ 0 h 429936"/>
                    <a:gd name="connsiteX2" fmla="*/ 862013 w 862013"/>
                    <a:gd name="connsiteY2" fmla="*/ 375603 h 429936"/>
                    <a:gd name="connsiteX3" fmla="*/ 807680 w 862013"/>
                    <a:gd name="connsiteY3" fmla="*/ 429936 h 429936"/>
                    <a:gd name="connsiteX4" fmla="*/ 730322 w 862013"/>
                    <a:gd name="connsiteY4" fmla="*/ 429936 h 429936"/>
                    <a:gd name="connsiteX5" fmla="*/ 624074 w 862013"/>
                    <a:gd name="connsiteY5" fmla="*/ 429936 h 429936"/>
                    <a:gd name="connsiteX6" fmla="*/ 79925 w 862013"/>
                    <a:gd name="connsiteY6" fmla="*/ 429936 h 429936"/>
                    <a:gd name="connsiteX7" fmla="*/ 0 w 862013"/>
                    <a:gd name="connsiteY7" fmla="*/ 350011 h 429936"/>
                    <a:gd name="connsiteX8" fmla="*/ 0 w 862013"/>
                    <a:gd name="connsiteY8" fmla="*/ 214968 h 429936"/>
                    <a:gd name="connsiteX9" fmla="*/ 214968 w 862013"/>
                    <a:gd name="connsiteY9" fmla="*/ 0 h 429936"/>
                    <a:gd name="connsiteX0" fmla="*/ 214968 w 862013"/>
                    <a:gd name="connsiteY0" fmla="*/ 0 h 429936"/>
                    <a:gd name="connsiteX1" fmla="*/ 862013 w 862013"/>
                    <a:gd name="connsiteY1" fmla="*/ 0 h 429936"/>
                    <a:gd name="connsiteX2" fmla="*/ 862013 w 862013"/>
                    <a:gd name="connsiteY2" fmla="*/ 375603 h 429936"/>
                    <a:gd name="connsiteX3" fmla="*/ 807680 w 862013"/>
                    <a:gd name="connsiteY3" fmla="*/ 429936 h 429936"/>
                    <a:gd name="connsiteX4" fmla="*/ 730322 w 862013"/>
                    <a:gd name="connsiteY4" fmla="*/ 429936 h 429936"/>
                    <a:gd name="connsiteX5" fmla="*/ 79925 w 862013"/>
                    <a:gd name="connsiteY5" fmla="*/ 429936 h 429936"/>
                    <a:gd name="connsiteX6" fmla="*/ 0 w 862013"/>
                    <a:gd name="connsiteY6" fmla="*/ 350011 h 429936"/>
                    <a:gd name="connsiteX7" fmla="*/ 0 w 862013"/>
                    <a:gd name="connsiteY7" fmla="*/ 214968 h 429936"/>
                    <a:gd name="connsiteX8" fmla="*/ 214968 w 862013"/>
                    <a:gd name="connsiteY8" fmla="*/ 0 h 429936"/>
                    <a:gd name="connsiteX0" fmla="*/ 214968 w 862013"/>
                    <a:gd name="connsiteY0" fmla="*/ 0 h 429936"/>
                    <a:gd name="connsiteX1" fmla="*/ 862013 w 862013"/>
                    <a:gd name="connsiteY1" fmla="*/ 0 h 429936"/>
                    <a:gd name="connsiteX2" fmla="*/ 862013 w 862013"/>
                    <a:gd name="connsiteY2" fmla="*/ 375603 h 429936"/>
                    <a:gd name="connsiteX3" fmla="*/ 807680 w 862013"/>
                    <a:gd name="connsiteY3" fmla="*/ 429936 h 429936"/>
                    <a:gd name="connsiteX4" fmla="*/ 79925 w 862013"/>
                    <a:gd name="connsiteY4" fmla="*/ 429936 h 429936"/>
                    <a:gd name="connsiteX5" fmla="*/ 0 w 862013"/>
                    <a:gd name="connsiteY5" fmla="*/ 350011 h 429936"/>
                    <a:gd name="connsiteX6" fmla="*/ 0 w 862013"/>
                    <a:gd name="connsiteY6" fmla="*/ 214968 h 429936"/>
                    <a:gd name="connsiteX7" fmla="*/ 214968 w 862013"/>
                    <a:gd name="connsiteY7" fmla="*/ 0 h 4299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62013" h="429936">
                      <a:moveTo>
                        <a:pt x="214968" y="0"/>
                      </a:moveTo>
                      <a:lnTo>
                        <a:pt x="862013" y="0"/>
                      </a:lnTo>
                      <a:lnTo>
                        <a:pt x="862013" y="375603"/>
                      </a:lnTo>
                      <a:cubicBezTo>
                        <a:pt x="862013" y="405610"/>
                        <a:pt x="837687" y="429936"/>
                        <a:pt x="807680" y="429936"/>
                      </a:cubicBezTo>
                      <a:lnTo>
                        <a:pt x="79925" y="429936"/>
                      </a:lnTo>
                      <a:cubicBezTo>
                        <a:pt x="35784" y="429936"/>
                        <a:pt x="0" y="394152"/>
                        <a:pt x="0" y="350011"/>
                      </a:cubicBezTo>
                      <a:lnTo>
                        <a:pt x="0" y="214968"/>
                      </a:lnTo>
                      <a:cubicBezTo>
                        <a:pt x="0" y="96244"/>
                        <a:pt x="96244" y="0"/>
                        <a:pt x="214968" y="0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" name="アーチ 730">
                  <a:extLst>
                    <a:ext uri="{FF2B5EF4-FFF2-40B4-BE49-F238E27FC236}">
                      <a16:creationId xmlns:a16="http://schemas.microsoft.com/office/drawing/2014/main" id="{3F85F255-7165-454A-8F9D-82697AAC0987}"/>
                    </a:ext>
                  </a:extLst>
                </p:cNvPr>
                <p:cNvSpPr/>
                <p:nvPr/>
              </p:nvSpPr>
              <p:spPr>
                <a:xfrm rot="18830305">
                  <a:off x="5474687" y="2024771"/>
                  <a:ext cx="841296" cy="748148"/>
                </a:xfrm>
                <a:custGeom>
                  <a:avLst/>
                  <a:gdLst>
                    <a:gd name="connsiteX0" fmla="*/ 841270 w 1155940"/>
                    <a:gd name="connsiteY0" fmla="*/ 1092482 h 1155940"/>
                    <a:gd name="connsiteX1" fmla="*/ 206371 w 1155940"/>
                    <a:gd name="connsiteY1" fmla="*/ 1020648 h 1155940"/>
                    <a:gd name="connsiteX2" fmla="*/ 25619 w 1155940"/>
                    <a:gd name="connsiteY2" fmla="*/ 407798 h 1155940"/>
                    <a:gd name="connsiteX3" fmla="*/ 231182 w 1155940"/>
                    <a:gd name="connsiteY3" fmla="*/ 471129 h 1155940"/>
                    <a:gd name="connsiteX4" fmla="*/ 344665 w 1155940"/>
                    <a:gd name="connsiteY4" fmla="*/ 855901 h 1155940"/>
                    <a:gd name="connsiteX5" fmla="*/ 743280 w 1155940"/>
                    <a:gd name="connsiteY5" fmla="*/ 901001 h 1155940"/>
                    <a:gd name="connsiteX6" fmla="*/ 841270 w 1155940"/>
                    <a:gd name="connsiteY6" fmla="*/ 1092482 h 1155940"/>
                    <a:gd name="connsiteX0" fmla="*/ 841296 w 932736"/>
                    <a:gd name="connsiteY0" fmla="*/ 684684 h 776124"/>
                    <a:gd name="connsiteX1" fmla="*/ 206397 w 932736"/>
                    <a:gd name="connsiteY1" fmla="*/ 612850 h 776124"/>
                    <a:gd name="connsiteX2" fmla="*/ 25645 w 932736"/>
                    <a:gd name="connsiteY2" fmla="*/ 0 h 776124"/>
                    <a:gd name="connsiteX3" fmla="*/ 231208 w 932736"/>
                    <a:gd name="connsiteY3" fmla="*/ 63331 h 776124"/>
                    <a:gd name="connsiteX4" fmla="*/ 344691 w 932736"/>
                    <a:gd name="connsiteY4" fmla="*/ 448103 h 776124"/>
                    <a:gd name="connsiteX5" fmla="*/ 743306 w 932736"/>
                    <a:gd name="connsiteY5" fmla="*/ 493203 h 776124"/>
                    <a:gd name="connsiteX6" fmla="*/ 932736 w 932736"/>
                    <a:gd name="connsiteY6" fmla="*/ 776124 h 776124"/>
                    <a:gd name="connsiteX0" fmla="*/ 841296 w 841296"/>
                    <a:gd name="connsiteY0" fmla="*/ 684684 h 748148"/>
                    <a:gd name="connsiteX1" fmla="*/ 206397 w 841296"/>
                    <a:gd name="connsiteY1" fmla="*/ 612850 h 748148"/>
                    <a:gd name="connsiteX2" fmla="*/ 25645 w 841296"/>
                    <a:gd name="connsiteY2" fmla="*/ 0 h 748148"/>
                    <a:gd name="connsiteX3" fmla="*/ 231208 w 841296"/>
                    <a:gd name="connsiteY3" fmla="*/ 63331 h 748148"/>
                    <a:gd name="connsiteX4" fmla="*/ 344691 w 841296"/>
                    <a:gd name="connsiteY4" fmla="*/ 448103 h 748148"/>
                    <a:gd name="connsiteX5" fmla="*/ 743306 w 841296"/>
                    <a:gd name="connsiteY5" fmla="*/ 493203 h 7481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41296" h="748148">
                      <a:moveTo>
                        <a:pt x="841296" y="684684"/>
                      </a:moveTo>
                      <a:cubicBezTo>
                        <a:pt x="634462" y="790531"/>
                        <a:pt x="384354" y="762233"/>
                        <a:pt x="206397" y="612850"/>
                      </a:cubicBezTo>
                      <a:cubicBezTo>
                        <a:pt x="28441" y="463467"/>
                        <a:pt x="-42764" y="222045"/>
                        <a:pt x="25645" y="0"/>
                      </a:cubicBezTo>
                      <a:lnTo>
                        <a:pt x="231208" y="63331"/>
                      </a:lnTo>
                      <a:cubicBezTo>
                        <a:pt x="188258" y="202740"/>
                        <a:pt x="232963" y="354315"/>
                        <a:pt x="344691" y="448103"/>
                      </a:cubicBezTo>
                      <a:cubicBezTo>
                        <a:pt x="456419" y="541891"/>
                        <a:pt x="613448" y="559658"/>
                        <a:pt x="743306" y="493203"/>
                      </a:cubicBezTo>
                    </a:path>
                  </a:pathLst>
                </a:cu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8" name="四角形: 角を丸くする 107">
                  <a:extLst>
                    <a:ext uri="{FF2B5EF4-FFF2-40B4-BE49-F238E27FC236}">
                      <a16:creationId xmlns:a16="http://schemas.microsoft.com/office/drawing/2014/main" id="{FA21CBC5-BDDC-43D8-B9A5-15F838404E49}"/>
                    </a:ext>
                  </a:extLst>
                </p:cNvPr>
                <p:cNvSpPr/>
                <p:nvPr/>
              </p:nvSpPr>
              <p:spPr>
                <a:xfrm rot="16200000">
                  <a:off x="5425831" y="2145790"/>
                  <a:ext cx="131407" cy="126077"/>
                </a:xfrm>
                <a:prstGeom prst="roundRect">
                  <a:avLst>
                    <a:gd name="adj" fmla="val 38881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四角形: 角を丸くする 108">
                  <a:extLst>
                    <a:ext uri="{FF2B5EF4-FFF2-40B4-BE49-F238E27FC236}">
                      <a16:creationId xmlns:a16="http://schemas.microsoft.com/office/drawing/2014/main" id="{64180D52-205F-480A-BF7D-A8859FCD9DC7}"/>
                    </a:ext>
                  </a:extLst>
                </p:cNvPr>
                <p:cNvSpPr/>
                <p:nvPr/>
              </p:nvSpPr>
              <p:spPr>
                <a:xfrm rot="19800000">
                  <a:off x="5243052" y="2150201"/>
                  <a:ext cx="304480" cy="248662"/>
                </a:xfrm>
                <a:prstGeom prst="roundRect">
                  <a:avLst>
                    <a:gd name="adj" fmla="val 38881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10" name="グループ化 109">
                  <a:extLst>
                    <a:ext uri="{FF2B5EF4-FFF2-40B4-BE49-F238E27FC236}">
                      <a16:creationId xmlns:a16="http://schemas.microsoft.com/office/drawing/2014/main" id="{D36CADE1-44D1-4CEC-AB0E-10B1713657C2}"/>
                    </a:ext>
                  </a:extLst>
                </p:cNvPr>
                <p:cNvGrpSpPr/>
                <p:nvPr/>
              </p:nvGrpSpPr>
              <p:grpSpPr>
                <a:xfrm>
                  <a:off x="6769382" y="2707481"/>
                  <a:ext cx="324450" cy="252531"/>
                  <a:chOff x="6769382" y="2707481"/>
                  <a:chExt cx="324450" cy="252531"/>
                </a:xfrm>
                <a:solidFill>
                  <a:schemeClr val="accent2">
                    <a:lumMod val="40000"/>
                    <a:lumOff val="60000"/>
                  </a:schemeClr>
                </a:solidFill>
              </p:grpSpPr>
              <p:sp>
                <p:nvSpPr>
                  <p:cNvPr id="113" name="四角形: 角を丸くする 112">
                    <a:extLst>
                      <a:ext uri="{FF2B5EF4-FFF2-40B4-BE49-F238E27FC236}">
                        <a16:creationId xmlns:a16="http://schemas.microsoft.com/office/drawing/2014/main" id="{02D221F4-25EE-44C5-BA6A-B4EA802BCDD2}"/>
                      </a:ext>
                    </a:extLst>
                  </p:cNvPr>
                  <p:cNvSpPr/>
                  <p:nvPr/>
                </p:nvSpPr>
                <p:spPr>
                  <a:xfrm>
                    <a:off x="6797608" y="2707481"/>
                    <a:ext cx="293755" cy="209989"/>
                  </a:xfrm>
                  <a:prstGeom prst="roundRect">
                    <a:avLst>
                      <a:gd name="adj" fmla="val 38881"/>
                    </a:avLst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4" name="四角形: 角を丸くする 113">
                    <a:extLst>
                      <a:ext uri="{FF2B5EF4-FFF2-40B4-BE49-F238E27FC236}">
                        <a16:creationId xmlns:a16="http://schemas.microsoft.com/office/drawing/2014/main" id="{71045E88-B2FF-44C6-A31A-E3EDE843AA1D}"/>
                      </a:ext>
                    </a:extLst>
                  </p:cNvPr>
                  <p:cNvSpPr/>
                  <p:nvPr/>
                </p:nvSpPr>
                <p:spPr>
                  <a:xfrm>
                    <a:off x="6798216" y="2819399"/>
                    <a:ext cx="74072" cy="14061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5" name="四角形: 角を丸くする 114">
                    <a:extLst>
                      <a:ext uri="{FF2B5EF4-FFF2-40B4-BE49-F238E27FC236}">
                        <a16:creationId xmlns:a16="http://schemas.microsoft.com/office/drawing/2014/main" id="{BF32F493-2B67-4697-8AB2-64140AD2F21E}"/>
                      </a:ext>
                    </a:extLst>
                  </p:cNvPr>
                  <p:cNvSpPr/>
                  <p:nvPr/>
                </p:nvSpPr>
                <p:spPr>
                  <a:xfrm>
                    <a:off x="6872288" y="2819399"/>
                    <a:ext cx="74072" cy="14061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6" name="四角形: 角を丸くする 115">
                    <a:extLst>
                      <a:ext uri="{FF2B5EF4-FFF2-40B4-BE49-F238E27FC236}">
                        <a16:creationId xmlns:a16="http://schemas.microsoft.com/office/drawing/2014/main" id="{AB3E50D9-D291-45D9-945E-B730E0A3921E}"/>
                      </a:ext>
                    </a:extLst>
                  </p:cNvPr>
                  <p:cNvSpPr/>
                  <p:nvPr/>
                </p:nvSpPr>
                <p:spPr>
                  <a:xfrm>
                    <a:off x="6945688" y="2819399"/>
                    <a:ext cx="74072" cy="14061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7" name="四角形: 角を丸くする 116">
                    <a:extLst>
                      <a:ext uri="{FF2B5EF4-FFF2-40B4-BE49-F238E27FC236}">
                        <a16:creationId xmlns:a16="http://schemas.microsoft.com/office/drawing/2014/main" id="{90CFA66A-AEE8-415B-A48C-E63CF3BFBCEA}"/>
                      </a:ext>
                    </a:extLst>
                  </p:cNvPr>
                  <p:cNvSpPr/>
                  <p:nvPr/>
                </p:nvSpPr>
                <p:spPr>
                  <a:xfrm>
                    <a:off x="7019760" y="2819399"/>
                    <a:ext cx="74072" cy="14061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18" name="四角形: 角を丸くする 117">
                    <a:extLst>
                      <a:ext uri="{FF2B5EF4-FFF2-40B4-BE49-F238E27FC236}">
                        <a16:creationId xmlns:a16="http://schemas.microsoft.com/office/drawing/2014/main" id="{EBAE6E24-403E-4A1F-8F89-B1058F32DFDA}"/>
                      </a:ext>
                    </a:extLst>
                  </p:cNvPr>
                  <p:cNvSpPr/>
                  <p:nvPr/>
                </p:nvSpPr>
                <p:spPr>
                  <a:xfrm rot="6917992">
                    <a:off x="6806344" y="2730711"/>
                    <a:ext cx="85977" cy="159901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11" name="月 110">
                  <a:extLst>
                    <a:ext uri="{FF2B5EF4-FFF2-40B4-BE49-F238E27FC236}">
                      <a16:creationId xmlns:a16="http://schemas.microsoft.com/office/drawing/2014/main" id="{D720D23E-7704-4447-96E7-EE36572DA67A}"/>
                    </a:ext>
                  </a:extLst>
                </p:cNvPr>
                <p:cNvSpPr/>
                <p:nvPr/>
              </p:nvSpPr>
              <p:spPr>
                <a:xfrm rot="5400000">
                  <a:off x="5855180" y="1031173"/>
                  <a:ext cx="76484" cy="319194"/>
                </a:xfrm>
                <a:prstGeom prst="moon">
                  <a:avLst>
                    <a:gd name="adj" fmla="val 72484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" name="楕円 111">
                  <a:extLst>
                    <a:ext uri="{FF2B5EF4-FFF2-40B4-BE49-F238E27FC236}">
                      <a16:creationId xmlns:a16="http://schemas.microsoft.com/office/drawing/2014/main" id="{62763744-D088-4457-AF00-4907CE38D66D}"/>
                    </a:ext>
                  </a:extLst>
                </p:cNvPr>
                <p:cNvSpPr/>
                <p:nvPr/>
              </p:nvSpPr>
              <p:spPr>
                <a:xfrm>
                  <a:off x="5783584" y="1283305"/>
                  <a:ext cx="85286" cy="143177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7A911D27-C837-4636-82D4-F87CA0FD6134}"/>
                  </a:ext>
                </a:extLst>
              </p:cNvPr>
              <p:cNvSpPr/>
              <p:nvPr/>
            </p:nvSpPr>
            <p:spPr>
              <a:xfrm>
                <a:off x="5989312" y="764383"/>
                <a:ext cx="1106546" cy="788841"/>
              </a:xfrm>
              <a:custGeom>
                <a:avLst/>
                <a:gdLst>
                  <a:gd name="connsiteX0" fmla="*/ 509501 w 1106546"/>
                  <a:gd name="connsiteY0" fmla="*/ 0 h 788841"/>
                  <a:gd name="connsiteX1" fmla="*/ 1106546 w 1106546"/>
                  <a:gd name="connsiteY1" fmla="*/ 597044 h 788841"/>
                  <a:gd name="connsiteX2" fmla="*/ 1097221 w 1106546"/>
                  <a:gd name="connsiteY2" fmla="*/ 702731 h 788841"/>
                  <a:gd name="connsiteX3" fmla="*/ 1073961 w 1106546"/>
                  <a:gd name="connsiteY3" fmla="*/ 788841 h 788841"/>
                  <a:gd name="connsiteX4" fmla="*/ 573900 w 1106546"/>
                  <a:gd name="connsiteY4" fmla="*/ 788841 h 788841"/>
                  <a:gd name="connsiteX5" fmla="*/ 573900 w 1106546"/>
                  <a:gd name="connsiteY5" fmla="*/ 426329 h 788841"/>
                  <a:gd name="connsiteX6" fmla="*/ 437373 w 1106546"/>
                  <a:gd name="connsiteY6" fmla="*/ 289802 h 788841"/>
                  <a:gd name="connsiteX7" fmla="*/ 0 w 1106546"/>
                  <a:gd name="connsiteY7" fmla="*/ 289802 h 788841"/>
                  <a:gd name="connsiteX8" fmla="*/ 14422 w 1106546"/>
                  <a:gd name="connsiteY8" fmla="*/ 263231 h 788841"/>
                  <a:gd name="connsiteX9" fmla="*/ 509501 w 1106546"/>
                  <a:gd name="connsiteY9" fmla="*/ 0 h 7888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06546" h="788841">
                    <a:moveTo>
                      <a:pt x="509501" y="0"/>
                    </a:moveTo>
                    <a:cubicBezTo>
                      <a:pt x="839240" y="0"/>
                      <a:pt x="1106546" y="267306"/>
                      <a:pt x="1106546" y="597044"/>
                    </a:cubicBezTo>
                    <a:cubicBezTo>
                      <a:pt x="1106546" y="633109"/>
                      <a:pt x="1103348" y="668427"/>
                      <a:pt x="1097221" y="702731"/>
                    </a:cubicBezTo>
                    <a:lnTo>
                      <a:pt x="1073961" y="788841"/>
                    </a:lnTo>
                    <a:lnTo>
                      <a:pt x="573900" y="788841"/>
                    </a:lnTo>
                    <a:lnTo>
                      <a:pt x="573900" y="426329"/>
                    </a:lnTo>
                    <a:cubicBezTo>
                      <a:pt x="573900" y="350927"/>
                      <a:pt x="512775" y="289802"/>
                      <a:pt x="437373" y="289802"/>
                    </a:cubicBezTo>
                    <a:lnTo>
                      <a:pt x="0" y="289802"/>
                    </a:lnTo>
                    <a:lnTo>
                      <a:pt x="14422" y="263231"/>
                    </a:lnTo>
                    <a:cubicBezTo>
                      <a:pt x="121715" y="104416"/>
                      <a:pt x="303414" y="0"/>
                      <a:pt x="509501" y="0"/>
                    </a:cubicBezTo>
                    <a:close/>
                  </a:path>
                </a:pathLst>
              </a:custGeom>
              <a:pattFill prst="lgConfetti">
                <a:fgClr>
                  <a:schemeClr val="tx1"/>
                </a:fgClr>
                <a:bgClr>
                  <a:schemeClr val="bg1">
                    <a:lumMod val="75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二等辺三角形 46">
                <a:extLst>
                  <a:ext uri="{FF2B5EF4-FFF2-40B4-BE49-F238E27FC236}">
                    <a16:creationId xmlns:a16="http://schemas.microsoft.com/office/drawing/2014/main" id="{345269EB-E386-4C32-987A-4B6A2D17714C}"/>
                  </a:ext>
                </a:extLst>
              </p:cNvPr>
              <p:cNvSpPr/>
              <p:nvPr/>
            </p:nvSpPr>
            <p:spPr>
              <a:xfrm rot="10800000">
                <a:off x="6087386" y="1639611"/>
                <a:ext cx="180692" cy="132779"/>
              </a:xfrm>
              <a:custGeom>
                <a:avLst/>
                <a:gdLst>
                  <a:gd name="connsiteX0" fmla="*/ 0 w 793908"/>
                  <a:gd name="connsiteY0" fmla="*/ 854870 h 854870"/>
                  <a:gd name="connsiteX1" fmla="*/ 396954 w 793908"/>
                  <a:gd name="connsiteY1" fmla="*/ 0 h 854870"/>
                  <a:gd name="connsiteX2" fmla="*/ 793908 w 793908"/>
                  <a:gd name="connsiteY2" fmla="*/ 854870 h 854870"/>
                  <a:gd name="connsiteX3" fmla="*/ 0 w 793908"/>
                  <a:gd name="connsiteY3" fmla="*/ 854870 h 854870"/>
                  <a:gd name="connsiteX0" fmla="*/ 0 w 793908"/>
                  <a:gd name="connsiteY0" fmla="*/ 854909 h 854909"/>
                  <a:gd name="connsiteX1" fmla="*/ 396954 w 793908"/>
                  <a:gd name="connsiteY1" fmla="*/ 39 h 854909"/>
                  <a:gd name="connsiteX2" fmla="*/ 793908 w 793908"/>
                  <a:gd name="connsiteY2" fmla="*/ 854909 h 854909"/>
                  <a:gd name="connsiteX3" fmla="*/ 0 w 793908"/>
                  <a:gd name="connsiteY3" fmla="*/ 854909 h 854909"/>
                  <a:gd name="connsiteX0" fmla="*/ 0 w 793908"/>
                  <a:gd name="connsiteY0" fmla="*/ 421639 h 421639"/>
                  <a:gd name="connsiteX1" fmla="*/ 239792 w 793908"/>
                  <a:gd name="connsiteY1" fmla="*/ 157 h 421639"/>
                  <a:gd name="connsiteX2" fmla="*/ 793908 w 793908"/>
                  <a:gd name="connsiteY2" fmla="*/ 421639 h 421639"/>
                  <a:gd name="connsiteX3" fmla="*/ 0 w 793908"/>
                  <a:gd name="connsiteY3" fmla="*/ 421639 h 421639"/>
                  <a:gd name="connsiteX0" fmla="*/ 0 w 803975"/>
                  <a:gd name="connsiteY0" fmla="*/ 421639 h 453388"/>
                  <a:gd name="connsiteX1" fmla="*/ 239792 w 803975"/>
                  <a:gd name="connsiteY1" fmla="*/ 157 h 453388"/>
                  <a:gd name="connsiteX2" fmla="*/ 793908 w 803975"/>
                  <a:gd name="connsiteY2" fmla="*/ 421639 h 453388"/>
                  <a:gd name="connsiteX3" fmla="*/ 0 w 803975"/>
                  <a:gd name="connsiteY3" fmla="*/ 421639 h 453388"/>
                  <a:gd name="connsiteX0" fmla="*/ 12018 w 815993"/>
                  <a:gd name="connsiteY0" fmla="*/ 421544 h 469912"/>
                  <a:gd name="connsiteX1" fmla="*/ 251810 w 815993"/>
                  <a:gd name="connsiteY1" fmla="*/ 62 h 469912"/>
                  <a:gd name="connsiteX2" fmla="*/ 805926 w 815993"/>
                  <a:gd name="connsiteY2" fmla="*/ 421544 h 469912"/>
                  <a:gd name="connsiteX3" fmla="*/ 12018 w 815993"/>
                  <a:gd name="connsiteY3" fmla="*/ 421544 h 469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15993" h="469912">
                    <a:moveTo>
                      <a:pt x="12018" y="421544"/>
                    </a:moveTo>
                    <a:cubicBezTo>
                      <a:pt x="-47831" y="364394"/>
                      <a:pt x="129017" y="-5494"/>
                      <a:pt x="251810" y="62"/>
                    </a:cubicBezTo>
                    <a:cubicBezTo>
                      <a:pt x="374603" y="5618"/>
                      <a:pt x="894349" y="350107"/>
                      <a:pt x="805926" y="421544"/>
                    </a:cubicBezTo>
                    <a:cubicBezTo>
                      <a:pt x="717503" y="492981"/>
                      <a:pt x="71867" y="478694"/>
                      <a:pt x="12018" y="42154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2C22469F-9DFD-48E9-A965-07F79A2E70CD}"/>
                  </a:ext>
                </a:extLst>
              </p:cNvPr>
              <p:cNvSpPr/>
              <p:nvPr/>
            </p:nvSpPr>
            <p:spPr>
              <a:xfrm>
                <a:off x="6537874" y="1229914"/>
                <a:ext cx="281578" cy="391612"/>
              </a:xfrm>
              <a:custGeom>
                <a:avLst/>
                <a:gdLst>
                  <a:gd name="connsiteX0" fmla="*/ 120253 w 281578"/>
                  <a:gd name="connsiteY0" fmla="*/ 0 h 391612"/>
                  <a:gd name="connsiteX1" fmla="*/ 281578 w 281578"/>
                  <a:gd name="connsiteY1" fmla="*/ 195806 h 391612"/>
                  <a:gd name="connsiteX2" fmla="*/ 120253 w 281578"/>
                  <a:gd name="connsiteY2" fmla="*/ 391612 h 391612"/>
                  <a:gd name="connsiteX3" fmla="*/ 6179 w 281578"/>
                  <a:gd name="connsiteY3" fmla="*/ 334262 h 391612"/>
                  <a:gd name="connsiteX4" fmla="*/ 0 w 281578"/>
                  <a:gd name="connsiteY4" fmla="*/ 323138 h 391612"/>
                  <a:gd name="connsiteX5" fmla="*/ 28394 w 281578"/>
                  <a:gd name="connsiteY5" fmla="*/ 272023 h 391612"/>
                  <a:gd name="connsiteX6" fmla="*/ 41072 w 281578"/>
                  <a:gd name="connsiteY6" fmla="*/ 195806 h 391612"/>
                  <a:gd name="connsiteX7" fmla="*/ 28394 w 281578"/>
                  <a:gd name="connsiteY7" fmla="*/ 119589 h 391612"/>
                  <a:gd name="connsiteX8" fmla="*/ 0 w 281578"/>
                  <a:gd name="connsiteY8" fmla="*/ 68474 h 391612"/>
                  <a:gd name="connsiteX9" fmla="*/ 6179 w 281578"/>
                  <a:gd name="connsiteY9" fmla="*/ 57350 h 391612"/>
                  <a:gd name="connsiteX10" fmla="*/ 120253 w 281578"/>
                  <a:gd name="connsiteY10" fmla="*/ 0 h 391612"/>
                  <a:gd name="connsiteX0" fmla="*/ 41072 w 281578"/>
                  <a:gd name="connsiteY0" fmla="*/ 195806 h 391612"/>
                  <a:gd name="connsiteX1" fmla="*/ 28394 w 281578"/>
                  <a:gd name="connsiteY1" fmla="*/ 119589 h 391612"/>
                  <a:gd name="connsiteX2" fmla="*/ 0 w 281578"/>
                  <a:gd name="connsiteY2" fmla="*/ 68474 h 391612"/>
                  <a:gd name="connsiteX3" fmla="*/ 6179 w 281578"/>
                  <a:gd name="connsiteY3" fmla="*/ 57350 h 391612"/>
                  <a:gd name="connsiteX4" fmla="*/ 120253 w 281578"/>
                  <a:gd name="connsiteY4" fmla="*/ 0 h 391612"/>
                  <a:gd name="connsiteX5" fmla="*/ 281578 w 281578"/>
                  <a:gd name="connsiteY5" fmla="*/ 195806 h 391612"/>
                  <a:gd name="connsiteX6" fmla="*/ 120253 w 281578"/>
                  <a:gd name="connsiteY6" fmla="*/ 391612 h 391612"/>
                  <a:gd name="connsiteX7" fmla="*/ 6179 w 281578"/>
                  <a:gd name="connsiteY7" fmla="*/ 334262 h 391612"/>
                  <a:gd name="connsiteX8" fmla="*/ 0 w 281578"/>
                  <a:gd name="connsiteY8" fmla="*/ 323138 h 391612"/>
                  <a:gd name="connsiteX9" fmla="*/ 28394 w 281578"/>
                  <a:gd name="connsiteY9" fmla="*/ 272023 h 391612"/>
                  <a:gd name="connsiteX10" fmla="*/ 132512 w 281578"/>
                  <a:gd name="connsiteY10" fmla="*/ 287246 h 391612"/>
                  <a:gd name="connsiteX0" fmla="*/ 28394 w 281578"/>
                  <a:gd name="connsiteY0" fmla="*/ 119589 h 391612"/>
                  <a:gd name="connsiteX1" fmla="*/ 0 w 281578"/>
                  <a:gd name="connsiteY1" fmla="*/ 68474 h 391612"/>
                  <a:gd name="connsiteX2" fmla="*/ 6179 w 281578"/>
                  <a:gd name="connsiteY2" fmla="*/ 57350 h 391612"/>
                  <a:gd name="connsiteX3" fmla="*/ 120253 w 281578"/>
                  <a:gd name="connsiteY3" fmla="*/ 0 h 391612"/>
                  <a:gd name="connsiteX4" fmla="*/ 281578 w 281578"/>
                  <a:gd name="connsiteY4" fmla="*/ 195806 h 391612"/>
                  <a:gd name="connsiteX5" fmla="*/ 120253 w 281578"/>
                  <a:gd name="connsiteY5" fmla="*/ 391612 h 391612"/>
                  <a:gd name="connsiteX6" fmla="*/ 6179 w 281578"/>
                  <a:gd name="connsiteY6" fmla="*/ 334262 h 391612"/>
                  <a:gd name="connsiteX7" fmla="*/ 0 w 281578"/>
                  <a:gd name="connsiteY7" fmla="*/ 323138 h 391612"/>
                  <a:gd name="connsiteX8" fmla="*/ 28394 w 281578"/>
                  <a:gd name="connsiteY8" fmla="*/ 272023 h 391612"/>
                  <a:gd name="connsiteX9" fmla="*/ 132512 w 281578"/>
                  <a:gd name="connsiteY9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8" fmla="*/ 132512 w 281578"/>
                  <a:gd name="connsiteY8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578" h="391612">
                    <a:moveTo>
                      <a:pt x="0" y="68474"/>
                    </a:moveTo>
                    <a:lnTo>
                      <a:pt x="6179" y="57350"/>
                    </a:lnTo>
                    <a:cubicBezTo>
                      <a:pt x="35374" y="21916"/>
                      <a:pt x="75705" y="0"/>
                      <a:pt x="120253" y="0"/>
                    </a:cubicBezTo>
                    <a:cubicBezTo>
                      <a:pt x="209350" y="0"/>
                      <a:pt x="281578" y="87665"/>
                      <a:pt x="281578" y="195806"/>
                    </a:cubicBezTo>
                    <a:cubicBezTo>
                      <a:pt x="281578" y="303947"/>
                      <a:pt x="209350" y="391612"/>
                      <a:pt x="120253" y="391612"/>
                    </a:cubicBezTo>
                    <a:cubicBezTo>
                      <a:pt x="75705" y="391612"/>
                      <a:pt x="35374" y="369696"/>
                      <a:pt x="6179" y="334262"/>
                    </a:cubicBezTo>
                    <a:lnTo>
                      <a:pt x="0" y="323138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8E835FAF-7B83-49D6-8EE0-56AFAFB3798F}"/>
                  </a:ext>
                </a:extLst>
              </p:cNvPr>
              <p:cNvSpPr/>
              <p:nvPr/>
            </p:nvSpPr>
            <p:spPr>
              <a:xfrm>
                <a:off x="6563213" y="1293020"/>
                <a:ext cx="186243" cy="255877"/>
              </a:xfrm>
              <a:custGeom>
                <a:avLst/>
                <a:gdLst>
                  <a:gd name="connsiteX0" fmla="*/ 120253 w 281578"/>
                  <a:gd name="connsiteY0" fmla="*/ 0 h 391612"/>
                  <a:gd name="connsiteX1" fmla="*/ 281578 w 281578"/>
                  <a:gd name="connsiteY1" fmla="*/ 195806 h 391612"/>
                  <a:gd name="connsiteX2" fmla="*/ 120253 w 281578"/>
                  <a:gd name="connsiteY2" fmla="*/ 391612 h 391612"/>
                  <a:gd name="connsiteX3" fmla="*/ 6179 w 281578"/>
                  <a:gd name="connsiteY3" fmla="*/ 334262 h 391612"/>
                  <a:gd name="connsiteX4" fmla="*/ 0 w 281578"/>
                  <a:gd name="connsiteY4" fmla="*/ 323138 h 391612"/>
                  <a:gd name="connsiteX5" fmla="*/ 28394 w 281578"/>
                  <a:gd name="connsiteY5" fmla="*/ 272023 h 391612"/>
                  <a:gd name="connsiteX6" fmla="*/ 41072 w 281578"/>
                  <a:gd name="connsiteY6" fmla="*/ 195806 h 391612"/>
                  <a:gd name="connsiteX7" fmla="*/ 28394 w 281578"/>
                  <a:gd name="connsiteY7" fmla="*/ 119589 h 391612"/>
                  <a:gd name="connsiteX8" fmla="*/ 0 w 281578"/>
                  <a:gd name="connsiteY8" fmla="*/ 68474 h 391612"/>
                  <a:gd name="connsiteX9" fmla="*/ 6179 w 281578"/>
                  <a:gd name="connsiteY9" fmla="*/ 57350 h 391612"/>
                  <a:gd name="connsiteX10" fmla="*/ 120253 w 281578"/>
                  <a:gd name="connsiteY10" fmla="*/ 0 h 391612"/>
                  <a:gd name="connsiteX0" fmla="*/ 41072 w 281578"/>
                  <a:gd name="connsiteY0" fmla="*/ 195806 h 391612"/>
                  <a:gd name="connsiteX1" fmla="*/ 28394 w 281578"/>
                  <a:gd name="connsiteY1" fmla="*/ 119589 h 391612"/>
                  <a:gd name="connsiteX2" fmla="*/ 0 w 281578"/>
                  <a:gd name="connsiteY2" fmla="*/ 68474 h 391612"/>
                  <a:gd name="connsiteX3" fmla="*/ 6179 w 281578"/>
                  <a:gd name="connsiteY3" fmla="*/ 57350 h 391612"/>
                  <a:gd name="connsiteX4" fmla="*/ 120253 w 281578"/>
                  <a:gd name="connsiteY4" fmla="*/ 0 h 391612"/>
                  <a:gd name="connsiteX5" fmla="*/ 281578 w 281578"/>
                  <a:gd name="connsiteY5" fmla="*/ 195806 h 391612"/>
                  <a:gd name="connsiteX6" fmla="*/ 120253 w 281578"/>
                  <a:gd name="connsiteY6" fmla="*/ 391612 h 391612"/>
                  <a:gd name="connsiteX7" fmla="*/ 6179 w 281578"/>
                  <a:gd name="connsiteY7" fmla="*/ 334262 h 391612"/>
                  <a:gd name="connsiteX8" fmla="*/ 0 w 281578"/>
                  <a:gd name="connsiteY8" fmla="*/ 323138 h 391612"/>
                  <a:gd name="connsiteX9" fmla="*/ 28394 w 281578"/>
                  <a:gd name="connsiteY9" fmla="*/ 272023 h 391612"/>
                  <a:gd name="connsiteX10" fmla="*/ 132512 w 281578"/>
                  <a:gd name="connsiteY10" fmla="*/ 287246 h 391612"/>
                  <a:gd name="connsiteX0" fmla="*/ 28394 w 281578"/>
                  <a:gd name="connsiteY0" fmla="*/ 119589 h 391612"/>
                  <a:gd name="connsiteX1" fmla="*/ 0 w 281578"/>
                  <a:gd name="connsiteY1" fmla="*/ 68474 h 391612"/>
                  <a:gd name="connsiteX2" fmla="*/ 6179 w 281578"/>
                  <a:gd name="connsiteY2" fmla="*/ 57350 h 391612"/>
                  <a:gd name="connsiteX3" fmla="*/ 120253 w 281578"/>
                  <a:gd name="connsiteY3" fmla="*/ 0 h 391612"/>
                  <a:gd name="connsiteX4" fmla="*/ 281578 w 281578"/>
                  <a:gd name="connsiteY4" fmla="*/ 195806 h 391612"/>
                  <a:gd name="connsiteX5" fmla="*/ 120253 w 281578"/>
                  <a:gd name="connsiteY5" fmla="*/ 391612 h 391612"/>
                  <a:gd name="connsiteX6" fmla="*/ 6179 w 281578"/>
                  <a:gd name="connsiteY6" fmla="*/ 334262 h 391612"/>
                  <a:gd name="connsiteX7" fmla="*/ 0 w 281578"/>
                  <a:gd name="connsiteY7" fmla="*/ 323138 h 391612"/>
                  <a:gd name="connsiteX8" fmla="*/ 28394 w 281578"/>
                  <a:gd name="connsiteY8" fmla="*/ 272023 h 391612"/>
                  <a:gd name="connsiteX9" fmla="*/ 132512 w 281578"/>
                  <a:gd name="connsiteY9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8" fmla="*/ 132512 w 281578"/>
                  <a:gd name="connsiteY8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578" h="391612">
                    <a:moveTo>
                      <a:pt x="0" y="68474"/>
                    </a:moveTo>
                    <a:lnTo>
                      <a:pt x="6179" y="57350"/>
                    </a:lnTo>
                    <a:cubicBezTo>
                      <a:pt x="35374" y="21916"/>
                      <a:pt x="75705" y="0"/>
                      <a:pt x="120253" y="0"/>
                    </a:cubicBezTo>
                    <a:cubicBezTo>
                      <a:pt x="209350" y="0"/>
                      <a:pt x="281578" y="87665"/>
                      <a:pt x="281578" y="195806"/>
                    </a:cubicBezTo>
                    <a:cubicBezTo>
                      <a:pt x="281578" y="303947"/>
                      <a:pt x="209350" y="391612"/>
                      <a:pt x="120253" y="391612"/>
                    </a:cubicBezTo>
                    <a:cubicBezTo>
                      <a:pt x="75705" y="391612"/>
                      <a:pt x="35374" y="369696"/>
                      <a:pt x="6179" y="334262"/>
                    </a:cubicBezTo>
                    <a:lnTo>
                      <a:pt x="0" y="323138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12C17E6A-2863-46F8-B6F7-D2E957089C8A}"/>
                </a:ext>
              </a:extLst>
            </p:cNvPr>
            <p:cNvSpPr/>
            <p:nvPr/>
          </p:nvSpPr>
          <p:spPr>
            <a:xfrm>
              <a:off x="6499636" y="5683916"/>
              <a:ext cx="375033" cy="109803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89" name="グループ化 88">
              <a:extLst>
                <a:ext uri="{FF2B5EF4-FFF2-40B4-BE49-F238E27FC236}">
                  <a16:creationId xmlns:a16="http://schemas.microsoft.com/office/drawing/2014/main" id="{1976FB13-3201-405F-98F1-3DD7B1DE9613}"/>
                </a:ext>
              </a:extLst>
            </p:cNvPr>
            <p:cNvGrpSpPr/>
            <p:nvPr/>
          </p:nvGrpSpPr>
          <p:grpSpPr>
            <a:xfrm>
              <a:off x="6046460" y="5659670"/>
              <a:ext cx="525376" cy="374838"/>
              <a:chOff x="7343894" y="6160366"/>
              <a:chExt cx="525376" cy="374838"/>
            </a:xfrm>
          </p:grpSpPr>
          <p:sp>
            <p:nvSpPr>
              <p:cNvPr id="91" name="四角形: 上の 2 つの角を丸める 90">
                <a:extLst>
                  <a:ext uri="{FF2B5EF4-FFF2-40B4-BE49-F238E27FC236}">
                    <a16:creationId xmlns:a16="http://schemas.microsoft.com/office/drawing/2014/main" id="{46F1402A-95F6-426F-92A7-E8FDF2536091}"/>
                  </a:ext>
                </a:extLst>
              </p:cNvPr>
              <p:cNvSpPr/>
              <p:nvPr/>
            </p:nvSpPr>
            <p:spPr>
              <a:xfrm>
                <a:off x="7343894" y="6188688"/>
                <a:ext cx="525376" cy="346516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四角形: 上の 2 つの角を丸める 91">
                <a:extLst>
                  <a:ext uri="{FF2B5EF4-FFF2-40B4-BE49-F238E27FC236}">
                    <a16:creationId xmlns:a16="http://schemas.microsoft.com/office/drawing/2014/main" id="{BC83935A-19F1-41C2-B793-600612EACE4D}"/>
                  </a:ext>
                </a:extLst>
              </p:cNvPr>
              <p:cNvSpPr/>
              <p:nvPr/>
            </p:nvSpPr>
            <p:spPr>
              <a:xfrm>
                <a:off x="7343894" y="6160366"/>
                <a:ext cx="525376" cy="189703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0" name="楕円 89">
              <a:extLst>
                <a:ext uri="{FF2B5EF4-FFF2-40B4-BE49-F238E27FC236}">
                  <a16:creationId xmlns:a16="http://schemas.microsoft.com/office/drawing/2014/main" id="{6FD98B5A-FDC6-4CF1-9BC0-154D7C96A8EA}"/>
                </a:ext>
              </a:extLst>
            </p:cNvPr>
            <p:cNvSpPr/>
            <p:nvPr/>
          </p:nvSpPr>
          <p:spPr>
            <a:xfrm>
              <a:off x="6282068" y="5747618"/>
              <a:ext cx="73488" cy="73488"/>
            </a:xfrm>
            <a:prstGeom prst="ellipse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9" name="グループ化 118">
            <a:extLst>
              <a:ext uri="{FF2B5EF4-FFF2-40B4-BE49-F238E27FC236}">
                <a16:creationId xmlns:a16="http://schemas.microsoft.com/office/drawing/2014/main" id="{54C02E3D-FEB4-4D06-AC2B-C5CDC60991DE}"/>
              </a:ext>
            </a:extLst>
          </p:cNvPr>
          <p:cNvGrpSpPr/>
          <p:nvPr/>
        </p:nvGrpSpPr>
        <p:grpSpPr>
          <a:xfrm>
            <a:off x="4306499" y="3922694"/>
            <a:ext cx="1427157" cy="2437463"/>
            <a:chOff x="7878429" y="3236385"/>
            <a:chExt cx="2328738" cy="3977287"/>
          </a:xfrm>
        </p:grpSpPr>
        <p:grpSp>
          <p:nvGrpSpPr>
            <p:cNvPr id="120" name="グループ化 119">
              <a:extLst>
                <a:ext uri="{FF2B5EF4-FFF2-40B4-BE49-F238E27FC236}">
                  <a16:creationId xmlns:a16="http://schemas.microsoft.com/office/drawing/2014/main" id="{B93BE9B6-2EE3-46D1-A89D-918778D11F42}"/>
                </a:ext>
              </a:extLst>
            </p:cNvPr>
            <p:cNvGrpSpPr/>
            <p:nvPr/>
          </p:nvGrpSpPr>
          <p:grpSpPr>
            <a:xfrm>
              <a:off x="7878429" y="3236385"/>
              <a:ext cx="2328738" cy="3977287"/>
              <a:chOff x="7878429" y="703642"/>
              <a:chExt cx="2328738" cy="3977287"/>
            </a:xfrm>
          </p:grpSpPr>
          <p:grpSp>
            <p:nvGrpSpPr>
              <p:cNvPr id="127" name="グループ化 126">
                <a:extLst>
                  <a:ext uri="{FF2B5EF4-FFF2-40B4-BE49-F238E27FC236}">
                    <a16:creationId xmlns:a16="http://schemas.microsoft.com/office/drawing/2014/main" id="{74116607-24ED-4725-A986-CAC5E9402E0E}"/>
                  </a:ext>
                </a:extLst>
              </p:cNvPr>
              <p:cNvGrpSpPr/>
              <p:nvPr/>
            </p:nvGrpSpPr>
            <p:grpSpPr>
              <a:xfrm>
                <a:off x="7878429" y="783596"/>
                <a:ext cx="2328738" cy="3897333"/>
                <a:chOff x="5072620" y="781567"/>
                <a:chExt cx="2328738" cy="3897333"/>
              </a:xfrm>
            </p:grpSpPr>
            <p:sp>
              <p:nvSpPr>
                <p:cNvPr id="133" name="二等辺三角形 28">
                  <a:extLst>
                    <a:ext uri="{FF2B5EF4-FFF2-40B4-BE49-F238E27FC236}">
                      <a16:creationId xmlns:a16="http://schemas.microsoft.com/office/drawing/2014/main" id="{00E1B3BB-E984-4C01-99EE-7706B161AAD0}"/>
                    </a:ext>
                  </a:extLst>
                </p:cNvPr>
                <p:cNvSpPr/>
                <p:nvPr/>
              </p:nvSpPr>
              <p:spPr>
                <a:xfrm>
                  <a:off x="5629276" y="1357313"/>
                  <a:ext cx="139650" cy="289204"/>
                </a:xfrm>
                <a:custGeom>
                  <a:avLst/>
                  <a:gdLst>
                    <a:gd name="connsiteX0" fmla="*/ 0 w 414337"/>
                    <a:gd name="connsiteY0" fmla="*/ 348851 h 348851"/>
                    <a:gd name="connsiteX1" fmla="*/ 207169 w 414337"/>
                    <a:gd name="connsiteY1" fmla="*/ 0 h 348851"/>
                    <a:gd name="connsiteX2" fmla="*/ 414337 w 414337"/>
                    <a:gd name="connsiteY2" fmla="*/ 348851 h 348851"/>
                    <a:gd name="connsiteX3" fmla="*/ 0 w 414337"/>
                    <a:gd name="connsiteY3" fmla="*/ 348851 h 348851"/>
                    <a:gd name="connsiteX0" fmla="*/ 132 w 414469"/>
                    <a:gd name="connsiteY0" fmla="*/ 348851 h 413232"/>
                    <a:gd name="connsiteX1" fmla="*/ 207301 w 414469"/>
                    <a:gd name="connsiteY1" fmla="*/ 0 h 413232"/>
                    <a:gd name="connsiteX2" fmla="*/ 414469 w 414469"/>
                    <a:gd name="connsiteY2" fmla="*/ 348851 h 413232"/>
                    <a:gd name="connsiteX3" fmla="*/ 132 w 414469"/>
                    <a:gd name="connsiteY3" fmla="*/ 348851 h 413232"/>
                    <a:gd name="connsiteX0" fmla="*/ 1192 w 305992"/>
                    <a:gd name="connsiteY0" fmla="*/ 348851 h 402561"/>
                    <a:gd name="connsiteX1" fmla="*/ 208361 w 305992"/>
                    <a:gd name="connsiteY1" fmla="*/ 0 h 402561"/>
                    <a:gd name="connsiteX2" fmla="*/ 305992 w 305992"/>
                    <a:gd name="connsiteY2" fmla="*/ 401238 h 402561"/>
                    <a:gd name="connsiteX3" fmla="*/ 1192 w 305992"/>
                    <a:gd name="connsiteY3" fmla="*/ 348851 h 402561"/>
                    <a:gd name="connsiteX0" fmla="*/ 3 w 309565"/>
                    <a:gd name="connsiteY0" fmla="*/ 348851 h 402561"/>
                    <a:gd name="connsiteX1" fmla="*/ 309565 w 309565"/>
                    <a:gd name="connsiteY1" fmla="*/ 0 h 402561"/>
                    <a:gd name="connsiteX2" fmla="*/ 304803 w 309565"/>
                    <a:gd name="connsiteY2" fmla="*/ 401238 h 402561"/>
                    <a:gd name="connsiteX3" fmla="*/ 3 w 309565"/>
                    <a:gd name="connsiteY3" fmla="*/ 348851 h 402561"/>
                    <a:gd name="connsiteX0" fmla="*/ 3 w 309565"/>
                    <a:gd name="connsiteY0" fmla="*/ 348851 h 402561"/>
                    <a:gd name="connsiteX1" fmla="*/ 309565 w 309565"/>
                    <a:gd name="connsiteY1" fmla="*/ 0 h 402561"/>
                    <a:gd name="connsiteX2" fmla="*/ 304803 w 309565"/>
                    <a:gd name="connsiteY2" fmla="*/ 401238 h 402561"/>
                    <a:gd name="connsiteX3" fmla="*/ 3 w 309565"/>
                    <a:gd name="connsiteY3" fmla="*/ 348851 h 402561"/>
                    <a:gd name="connsiteX0" fmla="*/ 5 w 252417"/>
                    <a:gd name="connsiteY0" fmla="*/ 322657 h 401238"/>
                    <a:gd name="connsiteX1" fmla="*/ 252417 w 252417"/>
                    <a:gd name="connsiteY1" fmla="*/ 0 h 401238"/>
                    <a:gd name="connsiteX2" fmla="*/ 247655 w 252417"/>
                    <a:gd name="connsiteY2" fmla="*/ 401238 h 401238"/>
                    <a:gd name="connsiteX3" fmla="*/ 5 w 252417"/>
                    <a:gd name="connsiteY3" fmla="*/ 322657 h 401238"/>
                    <a:gd name="connsiteX0" fmla="*/ 2197 w 254609"/>
                    <a:gd name="connsiteY0" fmla="*/ 322657 h 402772"/>
                    <a:gd name="connsiteX1" fmla="*/ 254609 w 254609"/>
                    <a:gd name="connsiteY1" fmla="*/ 0 h 402772"/>
                    <a:gd name="connsiteX2" fmla="*/ 249847 w 254609"/>
                    <a:gd name="connsiteY2" fmla="*/ 401238 h 402772"/>
                    <a:gd name="connsiteX3" fmla="*/ 2197 w 254609"/>
                    <a:gd name="connsiteY3" fmla="*/ 322657 h 402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4609" h="402772">
                      <a:moveTo>
                        <a:pt x="2197" y="322657"/>
                      </a:moveTo>
                      <a:cubicBezTo>
                        <a:pt x="-23203" y="224828"/>
                        <a:pt x="178409" y="94852"/>
                        <a:pt x="254609" y="0"/>
                      </a:cubicBezTo>
                      <a:cubicBezTo>
                        <a:pt x="253022" y="133746"/>
                        <a:pt x="251434" y="267492"/>
                        <a:pt x="249847" y="401238"/>
                      </a:cubicBezTo>
                      <a:cubicBezTo>
                        <a:pt x="111735" y="401238"/>
                        <a:pt x="27597" y="420486"/>
                        <a:pt x="2197" y="322657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" name="台形 133">
                  <a:extLst>
                    <a:ext uri="{FF2B5EF4-FFF2-40B4-BE49-F238E27FC236}">
                      <a16:creationId xmlns:a16="http://schemas.microsoft.com/office/drawing/2014/main" id="{25C64B12-A020-4357-B30A-D8EA2EFCDF13}"/>
                    </a:ext>
                  </a:extLst>
                </p:cNvPr>
                <p:cNvSpPr/>
                <p:nvPr/>
              </p:nvSpPr>
              <p:spPr>
                <a:xfrm rot="8100000">
                  <a:off x="6491450" y="3247167"/>
                  <a:ext cx="459579" cy="1203820"/>
                </a:xfrm>
                <a:prstGeom prst="trapezoid">
                  <a:avLst>
                    <a:gd name="adj" fmla="val 19923"/>
                  </a:avLst>
                </a:prstGeom>
                <a:solidFill>
                  <a:schemeClr val="accent1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" name="フリーフォーム: 図形 134">
                  <a:extLst>
                    <a:ext uri="{FF2B5EF4-FFF2-40B4-BE49-F238E27FC236}">
                      <a16:creationId xmlns:a16="http://schemas.microsoft.com/office/drawing/2014/main" id="{DB37F0CD-1E61-47A7-ACEF-14CE26E0DE4D}"/>
                    </a:ext>
                  </a:extLst>
                </p:cNvPr>
                <p:cNvSpPr/>
                <p:nvPr/>
              </p:nvSpPr>
              <p:spPr>
                <a:xfrm rot="18900000">
                  <a:off x="6899795" y="4314909"/>
                  <a:ext cx="501563" cy="250159"/>
                </a:xfrm>
                <a:custGeom>
                  <a:avLst/>
                  <a:gdLst>
                    <a:gd name="connsiteX0" fmla="*/ 214968 w 862013"/>
                    <a:gd name="connsiteY0" fmla="*/ 0 h 429936"/>
                    <a:gd name="connsiteX1" fmla="*/ 569741 w 862013"/>
                    <a:gd name="connsiteY1" fmla="*/ 0 h 429936"/>
                    <a:gd name="connsiteX2" fmla="*/ 595279 w 862013"/>
                    <a:gd name="connsiteY2" fmla="*/ 0 h 429936"/>
                    <a:gd name="connsiteX3" fmla="*/ 862013 w 862013"/>
                    <a:gd name="connsiteY3" fmla="*/ 0 h 429936"/>
                    <a:gd name="connsiteX4" fmla="*/ 862013 w 862013"/>
                    <a:gd name="connsiteY4" fmla="*/ 375603 h 429936"/>
                    <a:gd name="connsiteX5" fmla="*/ 807680 w 862013"/>
                    <a:gd name="connsiteY5" fmla="*/ 429936 h 429936"/>
                    <a:gd name="connsiteX6" fmla="*/ 730322 w 862013"/>
                    <a:gd name="connsiteY6" fmla="*/ 429936 h 429936"/>
                    <a:gd name="connsiteX7" fmla="*/ 624074 w 862013"/>
                    <a:gd name="connsiteY7" fmla="*/ 429936 h 429936"/>
                    <a:gd name="connsiteX8" fmla="*/ 79925 w 862013"/>
                    <a:gd name="connsiteY8" fmla="*/ 429936 h 429936"/>
                    <a:gd name="connsiteX9" fmla="*/ 0 w 862013"/>
                    <a:gd name="connsiteY9" fmla="*/ 350011 h 429936"/>
                    <a:gd name="connsiteX10" fmla="*/ 0 w 862013"/>
                    <a:gd name="connsiteY10" fmla="*/ 214968 h 429936"/>
                    <a:gd name="connsiteX11" fmla="*/ 214968 w 862013"/>
                    <a:gd name="connsiteY11" fmla="*/ 0 h 429936"/>
                    <a:gd name="connsiteX0" fmla="*/ 214968 w 862013"/>
                    <a:gd name="connsiteY0" fmla="*/ 0 h 429936"/>
                    <a:gd name="connsiteX1" fmla="*/ 569741 w 862013"/>
                    <a:gd name="connsiteY1" fmla="*/ 0 h 429936"/>
                    <a:gd name="connsiteX2" fmla="*/ 862013 w 862013"/>
                    <a:gd name="connsiteY2" fmla="*/ 0 h 429936"/>
                    <a:gd name="connsiteX3" fmla="*/ 862013 w 862013"/>
                    <a:gd name="connsiteY3" fmla="*/ 375603 h 429936"/>
                    <a:gd name="connsiteX4" fmla="*/ 807680 w 862013"/>
                    <a:gd name="connsiteY4" fmla="*/ 429936 h 429936"/>
                    <a:gd name="connsiteX5" fmla="*/ 730322 w 862013"/>
                    <a:gd name="connsiteY5" fmla="*/ 429936 h 429936"/>
                    <a:gd name="connsiteX6" fmla="*/ 624074 w 862013"/>
                    <a:gd name="connsiteY6" fmla="*/ 429936 h 429936"/>
                    <a:gd name="connsiteX7" fmla="*/ 79925 w 862013"/>
                    <a:gd name="connsiteY7" fmla="*/ 429936 h 429936"/>
                    <a:gd name="connsiteX8" fmla="*/ 0 w 862013"/>
                    <a:gd name="connsiteY8" fmla="*/ 350011 h 429936"/>
                    <a:gd name="connsiteX9" fmla="*/ 0 w 862013"/>
                    <a:gd name="connsiteY9" fmla="*/ 214968 h 429936"/>
                    <a:gd name="connsiteX10" fmla="*/ 214968 w 862013"/>
                    <a:gd name="connsiteY10" fmla="*/ 0 h 429936"/>
                    <a:gd name="connsiteX0" fmla="*/ 214968 w 862013"/>
                    <a:gd name="connsiteY0" fmla="*/ 0 h 429936"/>
                    <a:gd name="connsiteX1" fmla="*/ 862013 w 862013"/>
                    <a:gd name="connsiteY1" fmla="*/ 0 h 429936"/>
                    <a:gd name="connsiteX2" fmla="*/ 862013 w 862013"/>
                    <a:gd name="connsiteY2" fmla="*/ 375603 h 429936"/>
                    <a:gd name="connsiteX3" fmla="*/ 807680 w 862013"/>
                    <a:gd name="connsiteY3" fmla="*/ 429936 h 429936"/>
                    <a:gd name="connsiteX4" fmla="*/ 730322 w 862013"/>
                    <a:gd name="connsiteY4" fmla="*/ 429936 h 429936"/>
                    <a:gd name="connsiteX5" fmla="*/ 624074 w 862013"/>
                    <a:gd name="connsiteY5" fmla="*/ 429936 h 429936"/>
                    <a:gd name="connsiteX6" fmla="*/ 79925 w 862013"/>
                    <a:gd name="connsiteY6" fmla="*/ 429936 h 429936"/>
                    <a:gd name="connsiteX7" fmla="*/ 0 w 862013"/>
                    <a:gd name="connsiteY7" fmla="*/ 350011 h 429936"/>
                    <a:gd name="connsiteX8" fmla="*/ 0 w 862013"/>
                    <a:gd name="connsiteY8" fmla="*/ 214968 h 429936"/>
                    <a:gd name="connsiteX9" fmla="*/ 214968 w 862013"/>
                    <a:gd name="connsiteY9" fmla="*/ 0 h 429936"/>
                    <a:gd name="connsiteX0" fmla="*/ 214968 w 862013"/>
                    <a:gd name="connsiteY0" fmla="*/ 0 h 429936"/>
                    <a:gd name="connsiteX1" fmla="*/ 862013 w 862013"/>
                    <a:gd name="connsiteY1" fmla="*/ 0 h 429936"/>
                    <a:gd name="connsiteX2" fmla="*/ 862013 w 862013"/>
                    <a:gd name="connsiteY2" fmla="*/ 375603 h 429936"/>
                    <a:gd name="connsiteX3" fmla="*/ 807680 w 862013"/>
                    <a:gd name="connsiteY3" fmla="*/ 429936 h 429936"/>
                    <a:gd name="connsiteX4" fmla="*/ 730322 w 862013"/>
                    <a:gd name="connsiteY4" fmla="*/ 429936 h 429936"/>
                    <a:gd name="connsiteX5" fmla="*/ 79925 w 862013"/>
                    <a:gd name="connsiteY5" fmla="*/ 429936 h 429936"/>
                    <a:gd name="connsiteX6" fmla="*/ 0 w 862013"/>
                    <a:gd name="connsiteY6" fmla="*/ 350011 h 429936"/>
                    <a:gd name="connsiteX7" fmla="*/ 0 w 862013"/>
                    <a:gd name="connsiteY7" fmla="*/ 214968 h 429936"/>
                    <a:gd name="connsiteX8" fmla="*/ 214968 w 862013"/>
                    <a:gd name="connsiteY8" fmla="*/ 0 h 429936"/>
                    <a:gd name="connsiteX0" fmla="*/ 214968 w 862013"/>
                    <a:gd name="connsiteY0" fmla="*/ 0 h 429936"/>
                    <a:gd name="connsiteX1" fmla="*/ 862013 w 862013"/>
                    <a:gd name="connsiteY1" fmla="*/ 0 h 429936"/>
                    <a:gd name="connsiteX2" fmla="*/ 862013 w 862013"/>
                    <a:gd name="connsiteY2" fmla="*/ 375603 h 429936"/>
                    <a:gd name="connsiteX3" fmla="*/ 807680 w 862013"/>
                    <a:gd name="connsiteY3" fmla="*/ 429936 h 429936"/>
                    <a:gd name="connsiteX4" fmla="*/ 79925 w 862013"/>
                    <a:gd name="connsiteY4" fmla="*/ 429936 h 429936"/>
                    <a:gd name="connsiteX5" fmla="*/ 0 w 862013"/>
                    <a:gd name="connsiteY5" fmla="*/ 350011 h 429936"/>
                    <a:gd name="connsiteX6" fmla="*/ 0 w 862013"/>
                    <a:gd name="connsiteY6" fmla="*/ 214968 h 429936"/>
                    <a:gd name="connsiteX7" fmla="*/ 214968 w 862013"/>
                    <a:gd name="connsiteY7" fmla="*/ 0 h 4299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62013" h="429936">
                      <a:moveTo>
                        <a:pt x="214968" y="0"/>
                      </a:moveTo>
                      <a:lnTo>
                        <a:pt x="862013" y="0"/>
                      </a:lnTo>
                      <a:lnTo>
                        <a:pt x="862013" y="375603"/>
                      </a:lnTo>
                      <a:cubicBezTo>
                        <a:pt x="862013" y="405610"/>
                        <a:pt x="837687" y="429936"/>
                        <a:pt x="807680" y="429936"/>
                      </a:cubicBezTo>
                      <a:lnTo>
                        <a:pt x="79925" y="429936"/>
                      </a:lnTo>
                      <a:cubicBezTo>
                        <a:pt x="35784" y="429936"/>
                        <a:pt x="0" y="394152"/>
                        <a:pt x="0" y="350011"/>
                      </a:cubicBezTo>
                      <a:lnTo>
                        <a:pt x="0" y="214968"/>
                      </a:lnTo>
                      <a:cubicBezTo>
                        <a:pt x="0" y="96244"/>
                        <a:pt x="96244" y="0"/>
                        <a:pt x="214968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6" name="フリーフォーム: 図形 135">
                  <a:extLst>
                    <a:ext uri="{FF2B5EF4-FFF2-40B4-BE49-F238E27FC236}">
                      <a16:creationId xmlns:a16="http://schemas.microsoft.com/office/drawing/2014/main" id="{AFF4AC91-2C0B-48F7-8246-9AB8E9738A1B}"/>
                    </a:ext>
                  </a:extLst>
                </p:cNvPr>
                <p:cNvSpPr/>
                <p:nvPr/>
              </p:nvSpPr>
              <p:spPr>
                <a:xfrm flipV="1">
                  <a:off x="5265255" y="3103452"/>
                  <a:ext cx="1335535" cy="1418686"/>
                </a:xfrm>
                <a:custGeom>
                  <a:avLst/>
                  <a:gdLst>
                    <a:gd name="connsiteX0" fmla="*/ 628168 w 1335535"/>
                    <a:gd name="connsiteY0" fmla="*/ 1418686 h 1418686"/>
                    <a:gd name="connsiteX1" fmla="*/ 1335534 w 1335535"/>
                    <a:gd name="connsiteY1" fmla="*/ 1418686 h 1418686"/>
                    <a:gd name="connsiteX2" fmla="*/ 1335535 w 1335535"/>
                    <a:gd name="connsiteY2" fmla="*/ 1129340 h 1418686"/>
                    <a:gd name="connsiteX3" fmla="*/ 1250787 w 1335535"/>
                    <a:gd name="connsiteY3" fmla="*/ 924741 h 1418686"/>
                    <a:gd name="connsiteX4" fmla="*/ 1238452 w 1335535"/>
                    <a:gd name="connsiteY4" fmla="*/ 914563 h 1418686"/>
                    <a:gd name="connsiteX5" fmla="*/ 1238993 w 1335535"/>
                    <a:gd name="connsiteY5" fmla="*/ 914022 h 1418686"/>
                    <a:gd name="connsiteX6" fmla="*/ 195483 w 1335535"/>
                    <a:gd name="connsiteY6" fmla="*/ 0 h 1418686"/>
                    <a:gd name="connsiteX7" fmla="*/ 0 w 1335535"/>
                    <a:gd name="connsiteY7" fmla="*/ 195483 h 1418686"/>
                    <a:gd name="connsiteX8" fmla="*/ 677083 w 1335535"/>
                    <a:gd name="connsiteY8" fmla="*/ 968487 h 1418686"/>
                    <a:gd name="connsiteX9" fmla="*/ 650907 w 1335535"/>
                    <a:gd name="connsiteY9" fmla="*/ 1016713 h 1418686"/>
                    <a:gd name="connsiteX10" fmla="*/ 628168 w 1335535"/>
                    <a:gd name="connsiteY10" fmla="*/ 1129340 h 14186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35535" h="1418686">
                      <a:moveTo>
                        <a:pt x="628168" y="1418686"/>
                      </a:moveTo>
                      <a:lnTo>
                        <a:pt x="1335534" y="1418686"/>
                      </a:lnTo>
                      <a:cubicBezTo>
                        <a:pt x="1335534" y="1322237"/>
                        <a:pt x="1335535" y="1225789"/>
                        <a:pt x="1335535" y="1129340"/>
                      </a:cubicBezTo>
                      <a:cubicBezTo>
                        <a:pt x="1335535" y="1049439"/>
                        <a:pt x="1303149" y="977102"/>
                        <a:pt x="1250787" y="924741"/>
                      </a:cubicBezTo>
                      <a:lnTo>
                        <a:pt x="1238452" y="914563"/>
                      </a:lnTo>
                      <a:lnTo>
                        <a:pt x="1238993" y="914022"/>
                      </a:lnTo>
                      <a:lnTo>
                        <a:pt x="195483" y="0"/>
                      </a:lnTo>
                      <a:lnTo>
                        <a:pt x="0" y="195483"/>
                      </a:lnTo>
                      <a:lnTo>
                        <a:pt x="677083" y="968487"/>
                      </a:lnTo>
                      <a:lnTo>
                        <a:pt x="650907" y="1016713"/>
                      </a:lnTo>
                      <a:cubicBezTo>
                        <a:pt x="636265" y="1051330"/>
                        <a:pt x="628168" y="1089390"/>
                        <a:pt x="628168" y="1129340"/>
                      </a:cubicBezTo>
                      <a:close/>
                    </a:path>
                  </a:pathLst>
                </a:custGeom>
                <a:solidFill>
                  <a:schemeClr val="accent1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7" name="台形 136">
                  <a:extLst>
                    <a:ext uri="{FF2B5EF4-FFF2-40B4-BE49-F238E27FC236}">
                      <a16:creationId xmlns:a16="http://schemas.microsoft.com/office/drawing/2014/main" id="{CFD0AECE-56E9-4096-A94E-2BCB266D21AC}"/>
                    </a:ext>
                  </a:extLst>
                </p:cNvPr>
                <p:cNvSpPr/>
                <p:nvPr/>
              </p:nvSpPr>
              <p:spPr>
                <a:xfrm>
                  <a:off x="6121034" y="1839179"/>
                  <a:ext cx="252144" cy="328612"/>
                </a:xfrm>
                <a:prstGeom prst="trapezoid">
                  <a:avLst>
                    <a:gd name="adj" fmla="val 1622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8" name="楕円 137">
                  <a:extLst>
                    <a:ext uri="{FF2B5EF4-FFF2-40B4-BE49-F238E27FC236}">
                      <a16:creationId xmlns:a16="http://schemas.microsoft.com/office/drawing/2014/main" id="{4B46B414-AFD0-4FB8-B675-F7054F68CC6B}"/>
                    </a:ext>
                  </a:extLst>
                </p:cNvPr>
                <p:cNvSpPr/>
                <p:nvPr/>
              </p:nvSpPr>
              <p:spPr>
                <a:xfrm>
                  <a:off x="5669136" y="781567"/>
                  <a:ext cx="1155940" cy="1155940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9" name="アーチ 138">
                  <a:extLst>
                    <a:ext uri="{FF2B5EF4-FFF2-40B4-BE49-F238E27FC236}">
                      <a16:creationId xmlns:a16="http://schemas.microsoft.com/office/drawing/2014/main" id="{74AFE969-1D81-49C8-8541-426D5D739960}"/>
                    </a:ext>
                  </a:extLst>
                </p:cNvPr>
                <p:cNvSpPr/>
                <p:nvPr/>
              </p:nvSpPr>
              <p:spPr>
                <a:xfrm rot="9900000">
                  <a:off x="5913480" y="2133381"/>
                  <a:ext cx="1155940" cy="1155940"/>
                </a:xfrm>
                <a:prstGeom prst="blockArc">
                  <a:avLst>
                    <a:gd name="adj1" fmla="val 3773941"/>
                    <a:gd name="adj2" fmla="val 11827404"/>
                    <a:gd name="adj3" fmla="val 18608"/>
                  </a:avLst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0" name="四角形: 上の 2 つの角を丸める 139">
                  <a:extLst>
                    <a:ext uri="{FF2B5EF4-FFF2-40B4-BE49-F238E27FC236}">
                      <a16:creationId xmlns:a16="http://schemas.microsoft.com/office/drawing/2014/main" id="{F51BE187-D237-4BEB-8B77-74F19AF974AE}"/>
                    </a:ext>
                  </a:extLst>
                </p:cNvPr>
                <p:cNvSpPr/>
                <p:nvPr/>
              </p:nvSpPr>
              <p:spPr>
                <a:xfrm>
                  <a:off x="5893423" y="2035834"/>
                  <a:ext cx="707366" cy="117364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" name="フリーフォーム: 図形 140">
                  <a:extLst>
                    <a:ext uri="{FF2B5EF4-FFF2-40B4-BE49-F238E27FC236}">
                      <a16:creationId xmlns:a16="http://schemas.microsoft.com/office/drawing/2014/main" id="{1B2435C2-AAFC-4DF4-8534-9B72A9686F68}"/>
                    </a:ext>
                  </a:extLst>
                </p:cNvPr>
                <p:cNvSpPr/>
                <p:nvPr/>
              </p:nvSpPr>
              <p:spPr>
                <a:xfrm rot="2700000">
                  <a:off x="4946918" y="4303039"/>
                  <a:ext cx="501563" cy="250159"/>
                </a:xfrm>
                <a:custGeom>
                  <a:avLst/>
                  <a:gdLst>
                    <a:gd name="connsiteX0" fmla="*/ 214968 w 862013"/>
                    <a:gd name="connsiteY0" fmla="*/ 0 h 429936"/>
                    <a:gd name="connsiteX1" fmla="*/ 569741 w 862013"/>
                    <a:gd name="connsiteY1" fmla="*/ 0 h 429936"/>
                    <a:gd name="connsiteX2" fmla="*/ 595279 w 862013"/>
                    <a:gd name="connsiteY2" fmla="*/ 0 h 429936"/>
                    <a:gd name="connsiteX3" fmla="*/ 862013 w 862013"/>
                    <a:gd name="connsiteY3" fmla="*/ 0 h 429936"/>
                    <a:gd name="connsiteX4" fmla="*/ 862013 w 862013"/>
                    <a:gd name="connsiteY4" fmla="*/ 375603 h 429936"/>
                    <a:gd name="connsiteX5" fmla="*/ 807680 w 862013"/>
                    <a:gd name="connsiteY5" fmla="*/ 429936 h 429936"/>
                    <a:gd name="connsiteX6" fmla="*/ 730322 w 862013"/>
                    <a:gd name="connsiteY6" fmla="*/ 429936 h 429936"/>
                    <a:gd name="connsiteX7" fmla="*/ 624074 w 862013"/>
                    <a:gd name="connsiteY7" fmla="*/ 429936 h 429936"/>
                    <a:gd name="connsiteX8" fmla="*/ 79925 w 862013"/>
                    <a:gd name="connsiteY8" fmla="*/ 429936 h 429936"/>
                    <a:gd name="connsiteX9" fmla="*/ 0 w 862013"/>
                    <a:gd name="connsiteY9" fmla="*/ 350011 h 429936"/>
                    <a:gd name="connsiteX10" fmla="*/ 0 w 862013"/>
                    <a:gd name="connsiteY10" fmla="*/ 214968 h 429936"/>
                    <a:gd name="connsiteX11" fmla="*/ 214968 w 862013"/>
                    <a:gd name="connsiteY11" fmla="*/ 0 h 429936"/>
                    <a:gd name="connsiteX0" fmla="*/ 214968 w 862013"/>
                    <a:gd name="connsiteY0" fmla="*/ 0 h 429936"/>
                    <a:gd name="connsiteX1" fmla="*/ 569741 w 862013"/>
                    <a:gd name="connsiteY1" fmla="*/ 0 h 429936"/>
                    <a:gd name="connsiteX2" fmla="*/ 862013 w 862013"/>
                    <a:gd name="connsiteY2" fmla="*/ 0 h 429936"/>
                    <a:gd name="connsiteX3" fmla="*/ 862013 w 862013"/>
                    <a:gd name="connsiteY3" fmla="*/ 375603 h 429936"/>
                    <a:gd name="connsiteX4" fmla="*/ 807680 w 862013"/>
                    <a:gd name="connsiteY4" fmla="*/ 429936 h 429936"/>
                    <a:gd name="connsiteX5" fmla="*/ 730322 w 862013"/>
                    <a:gd name="connsiteY5" fmla="*/ 429936 h 429936"/>
                    <a:gd name="connsiteX6" fmla="*/ 624074 w 862013"/>
                    <a:gd name="connsiteY6" fmla="*/ 429936 h 429936"/>
                    <a:gd name="connsiteX7" fmla="*/ 79925 w 862013"/>
                    <a:gd name="connsiteY7" fmla="*/ 429936 h 429936"/>
                    <a:gd name="connsiteX8" fmla="*/ 0 w 862013"/>
                    <a:gd name="connsiteY8" fmla="*/ 350011 h 429936"/>
                    <a:gd name="connsiteX9" fmla="*/ 0 w 862013"/>
                    <a:gd name="connsiteY9" fmla="*/ 214968 h 429936"/>
                    <a:gd name="connsiteX10" fmla="*/ 214968 w 862013"/>
                    <a:gd name="connsiteY10" fmla="*/ 0 h 429936"/>
                    <a:gd name="connsiteX0" fmla="*/ 214968 w 862013"/>
                    <a:gd name="connsiteY0" fmla="*/ 0 h 429936"/>
                    <a:gd name="connsiteX1" fmla="*/ 862013 w 862013"/>
                    <a:gd name="connsiteY1" fmla="*/ 0 h 429936"/>
                    <a:gd name="connsiteX2" fmla="*/ 862013 w 862013"/>
                    <a:gd name="connsiteY2" fmla="*/ 375603 h 429936"/>
                    <a:gd name="connsiteX3" fmla="*/ 807680 w 862013"/>
                    <a:gd name="connsiteY3" fmla="*/ 429936 h 429936"/>
                    <a:gd name="connsiteX4" fmla="*/ 730322 w 862013"/>
                    <a:gd name="connsiteY4" fmla="*/ 429936 h 429936"/>
                    <a:gd name="connsiteX5" fmla="*/ 624074 w 862013"/>
                    <a:gd name="connsiteY5" fmla="*/ 429936 h 429936"/>
                    <a:gd name="connsiteX6" fmla="*/ 79925 w 862013"/>
                    <a:gd name="connsiteY6" fmla="*/ 429936 h 429936"/>
                    <a:gd name="connsiteX7" fmla="*/ 0 w 862013"/>
                    <a:gd name="connsiteY7" fmla="*/ 350011 h 429936"/>
                    <a:gd name="connsiteX8" fmla="*/ 0 w 862013"/>
                    <a:gd name="connsiteY8" fmla="*/ 214968 h 429936"/>
                    <a:gd name="connsiteX9" fmla="*/ 214968 w 862013"/>
                    <a:gd name="connsiteY9" fmla="*/ 0 h 429936"/>
                    <a:gd name="connsiteX0" fmla="*/ 214968 w 862013"/>
                    <a:gd name="connsiteY0" fmla="*/ 0 h 429936"/>
                    <a:gd name="connsiteX1" fmla="*/ 862013 w 862013"/>
                    <a:gd name="connsiteY1" fmla="*/ 0 h 429936"/>
                    <a:gd name="connsiteX2" fmla="*/ 862013 w 862013"/>
                    <a:gd name="connsiteY2" fmla="*/ 375603 h 429936"/>
                    <a:gd name="connsiteX3" fmla="*/ 807680 w 862013"/>
                    <a:gd name="connsiteY3" fmla="*/ 429936 h 429936"/>
                    <a:gd name="connsiteX4" fmla="*/ 730322 w 862013"/>
                    <a:gd name="connsiteY4" fmla="*/ 429936 h 429936"/>
                    <a:gd name="connsiteX5" fmla="*/ 79925 w 862013"/>
                    <a:gd name="connsiteY5" fmla="*/ 429936 h 429936"/>
                    <a:gd name="connsiteX6" fmla="*/ 0 w 862013"/>
                    <a:gd name="connsiteY6" fmla="*/ 350011 h 429936"/>
                    <a:gd name="connsiteX7" fmla="*/ 0 w 862013"/>
                    <a:gd name="connsiteY7" fmla="*/ 214968 h 429936"/>
                    <a:gd name="connsiteX8" fmla="*/ 214968 w 862013"/>
                    <a:gd name="connsiteY8" fmla="*/ 0 h 429936"/>
                    <a:gd name="connsiteX0" fmla="*/ 214968 w 862013"/>
                    <a:gd name="connsiteY0" fmla="*/ 0 h 429936"/>
                    <a:gd name="connsiteX1" fmla="*/ 862013 w 862013"/>
                    <a:gd name="connsiteY1" fmla="*/ 0 h 429936"/>
                    <a:gd name="connsiteX2" fmla="*/ 862013 w 862013"/>
                    <a:gd name="connsiteY2" fmla="*/ 375603 h 429936"/>
                    <a:gd name="connsiteX3" fmla="*/ 807680 w 862013"/>
                    <a:gd name="connsiteY3" fmla="*/ 429936 h 429936"/>
                    <a:gd name="connsiteX4" fmla="*/ 79925 w 862013"/>
                    <a:gd name="connsiteY4" fmla="*/ 429936 h 429936"/>
                    <a:gd name="connsiteX5" fmla="*/ 0 w 862013"/>
                    <a:gd name="connsiteY5" fmla="*/ 350011 h 429936"/>
                    <a:gd name="connsiteX6" fmla="*/ 0 w 862013"/>
                    <a:gd name="connsiteY6" fmla="*/ 214968 h 429936"/>
                    <a:gd name="connsiteX7" fmla="*/ 214968 w 862013"/>
                    <a:gd name="connsiteY7" fmla="*/ 0 h 4299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62013" h="429936">
                      <a:moveTo>
                        <a:pt x="214968" y="0"/>
                      </a:moveTo>
                      <a:lnTo>
                        <a:pt x="862013" y="0"/>
                      </a:lnTo>
                      <a:lnTo>
                        <a:pt x="862013" y="375603"/>
                      </a:lnTo>
                      <a:cubicBezTo>
                        <a:pt x="862013" y="405610"/>
                        <a:pt x="837687" y="429936"/>
                        <a:pt x="807680" y="429936"/>
                      </a:cubicBezTo>
                      <a:lnTo>
                        <a:pt x="79925" y="429936"/>
                      </a:lnTo>
                      <a:cubicBezTo>
                        <a:pt x="35784" y="429936"/>
                        <a:pt x="0" y="394152"/>
                        <a:pt x="0" y="350011"/>
                      </a:cubicBezTo>
                      <a:lnTo>
                        <a:pt x="0" y="214968"/>
                      </a:lnTo>
                      <a:cubicBezTo>
                        <a:pt x="0" y="96244"/>
                        <a:pt x="96244" y="0"/>
                        <a:pt x="214968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" name="四角形: 角を丸くする 141">
                  <a:extLst>
                    <a:ext uri="{FF2B5EF4-FFF2-40B4-BE49-F238E27FC236}">
                      <a16:creationId xmlns:a16="http://schemas.microsoft.com/office/drawing/2014/main" id="{A225628A-09C8-4005-87CE-5D461641E596}"/>
                    </a:ext>
                  </a:extLst>
                </p:cNvPr>
                <p:cNvSpPr/>
                <p:nvPr/>
              </p:nvSpPr>
              <p:spPr>
                <a:xfrm rot="16200000">
                  <a:off x="5425831" y="2145790"/>
                  <a:ext cx="131407" cy="126077"/>
                </a:xfrm>
                <a:prstGeom prst="roundRect">
                  <a:avLst>
                    <a:gd name="adj" fmla="val 38881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3" name="四角形: 角を丸くする 142">
                  <a:extLst>
                    <a:ext uri="{FF2B5EF4-FFF2-40B4-BE49-F238E27FC236}">
                      <a16:creationId xmlns:a16="http://schemas.microsoft.com/office/drawing/2014/main" id="{0F55C941-17CA-4716-AD7C-B9923C9A3078}"/>
                    </a:ext>
                  </a:extLst>
                </p:cNvPr>
                <p:cNvSpPr/>
                <p:nvPr/>
              </p:nvSpPr>
              <p:spPr>
                <a:xfrm rot="19800000">
                  <a:off x="5243052" y="2150201"/>
                  <a:ext cx="304480" cy="248662"/>
                </a:xfrm>
                <a:prstGeom prst="roundRect">
                  <a:avLst>
                    <a:gd name="adj" fmla="val 38881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44" name="グループ化 143">
                  <a:extLst>
                    <a:ext uri="{FF2B5EF4-FFF2-40B4-BE49-F238E27FC236}">
                      <a16:creationId xmlns:a16="http://schemas.microsoft.com/office/drawing/2014/main" id="{FBA5BB9A-256C-43A6-9420-4907199490A0}"/>
                    </a:ext>
                  </a:extLst>
                </p:cNvPr>
                <p:cNvGrpSpPr/>
                <p:nvPr/>
              </p:nvGrpSpPr>
              <p:grpSpPr>
                <a:xfrm>
                  <a:off x="6769382" y="2707481"/>
                  <a:ext cx="324450" cy="252531"/>
                  <a:chOff x="6769382" y="2707481"/>
                  <a:chExt cx="324450" cy="252531"/>
                </a:xfrm>
                <a:solidFill>
                  <a:schemeClr val="accent2">
                    <a:lumMod val="40000"/>
                    <a:lumOff val="60000"/>
                  </a:schemeClr>
                </a:solidFill>
              </p:grpSpPr>
              <p:sp>
                <p:nvSpPr>
                  <p:cNvPr id="147" name="四角形: 角を丸くする 146">
                    <a:extLst>
                      <a:ext uri="{FF2B5EF4-FFF2-40B4-BE49-F238E27FC236}">
                        <a16:creationId xmlns:a16="http://schemas.microsoft.com/office/drawing/2014/main" id="{2D5EA3A5-97E4-4FA9-9744-19F4731D048B}"/>
                      </a:ext>
                    </a:extLst>
                  </p:cNvPr>
                  <p:cNvSpPr/>
                  <p:nvPr/>
                </p:nvSpPr>
                <p:spPr>
                  <a:xfrm>
                    <a:off x="6797608" y="2707481"/>
                    <a:ext cx="293755" cy="209989"/>
                  </a:xfrm>
                  <a:prstGeom prst="roundRect">
                    <a:avLst>
                      <a:gd name="adj" fmla="val 38881"/>
                    </a:avLst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8" name="四角形: 角を丸くする 147">
                    <a:extLst>
                      <a:ext uri="{FF2B5EF4-FFF2-40B4-BE49-F238E27FC236}">
                        <a16:creationId xmlns:a16="http://schemas.microsoft.com/office/drawing/2014/main" id="{33F3BA9D-EAE9-4E3A-B39D-7B8E4E5DB2C3}"/>
                      </a:ext>
                    </a:extLst>
                  </p:cNvPr>
                  <p:cNvSpPr/>
                  <p:nvPr/>
                </p:nvSpPr>
                <p:spPr>
                  <a:xfrm>
                    <a:off x="6798216" y="2819399"/>
                    <a:ext cx="74072" cy="14061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9" name="四角形: 角を丸くする 148">
                    <a:extLst>
                      <a:ext uri="{FF2B5EF4-FFF2-40B4-BE49-F238E27FC236}">
                        <a16:creationId xmlns:a16="http://schemas.microsoft.com/office/drawing/2014/main" id="{608CE6E2-F2D6-4C66-9D24-099518FC97CC}"/>
                      </a:ext>
                    </a:extLst>
                  </p:cNvPr>
                  <p:cNvSpPr/>
                  <p:nvPr/>
                </p:nvSpPr>
                <p:spPr>
                  <a:xfrm>
                    <a:off x="6872288" y="2819399"/>
                    <a:ext cx="74072" cy="14061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0" name="四角形: 角を丸くする 149">
                    <a:extLst>
                      <a:ext uri="{FF2B5EF4-FFF2-40B4-BE49-F238E27FC236}">
                        <a16:creationId xmlns:a16="http://schemas.microsoft.com/office/drawing/2014/main" id="{28E63223-C63C-45F0-8602-9F2F5BCF4630}"/>
                      </a:ext>
                    </a:extLst>
                  </p:cNvPr>
                  <p:cNvSpPr/>
                  <p:nvPr/>
                </p:nvSpPr>
                <p:spPr>
                  <a:xfrm>
                    <a:off x="6945688" y="2819399"/>
                    <a:ext cx="74072" cy="14061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1" name="四角形: 角を丸くする 150">
                    <a:extLst>
                      <a:ext uri="{FF2B5EF4-FFF2-40B4-BE49-F238E27FC236}">
                        <a16:creationId xmlns:a16="http://schemas.microsoft.com/office/drawing/2014/main" id="{6FD998A5-8D01-4BF5-90F9-2C7D3F8163ED}"/>
                      </a:ext>
                    </a:extLst>
                  </p:cNvPr>
                  <p:cNvSpPr/>
                  <p:nvPr/>
                </p:nvSpPr>
                <p:spPr>
                  <a:xfrm>
                    <a:off x="7019760" y="2819399"/>
                    <a:ext cx="74072" cy="14061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2" name="四角形: 角を丸くする 151">
                    <a:extLst>
                      <a:ext uri="{FF2B5EF4-FFF2-40B4-BE49-F238E27FC236}">
                        <a16:creationId xmlns:a16="http://schemas.microsoft.com/office/drawing/2014/main" id="{64D53E93-E5CD-404D-AECB-E7DF46FC93BA}"/>
                      </a:ext>
                    </a:extLst>
                  </p:cNvPr>
                  <p:cNvSpPr/>
                  <p:nvPr/>
                </p:nvSpPr>
                <p:spPr>
                  <a:xfrm rot="6917992">
                    <a:off x="6806344" y="2730711"/>
                    <a:ext cx="85977" cy="159901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45" name="月 144">
                  <a:extLst>
                    <a:ext uri="{FF2B5EF4-FFF2-40B4-BE49-F238E27FC236}">
                      <a16:creationId xmlns:a16="http://schemas.microsoft.com/office/drawing/2014/main" id="{9677EE6D-E198-4DEE-845F-A9EBDEC23F86}"/>
                    </a:ext>
                  </a:extLst>
                </p:cNvPr>
                <p:cNvSpPr/>
                <p:nvPr/>
              </p:nvSpPr>
              <p:spPr>
                <a:xfrm rot="5400000">
                  <a:off x="5840440" y="1038945"/>
                  <a:ext cx="105964" cy="303649"/>
                </a:xfrm>
                <a:prstGeom prst="moon">
                  <a:avLst>
                    <a:gd name="adj" fmla="val 72484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" name="楕円 145">
                  <a:extLst>
                    <a:ext uri="{FF2B5EF4-FFF2-40B4-BE49-F238E27FC236}">
                      <a16:creationId xmlns:a16="http://schemas.microsoft.com/office/drawing/2014/main" id="{F4A3AE45-D6AD-4C83-A937-21350E5F0804}"/>
                    </a:ext>
                  </a:extLst>
                </p:cNvPr>
                <p:cNvSpPr/>
                <p:nvPr/>
              </p:nvSpPr>
              <p:spPr>
                <a:xfrm>
                  <a:off x="5783584" y="1283305"/>
                  <a:ext cx="81532" cy="157023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8" name="四角形: 上の 2 つの角を丸める 127">
                <a:extLst>
                  <a:ext uri="{FF2B5EF4-FFF2-40B4-BE49-F238E27FC236}">
                    <a16:creationId xmlns:a16="http://schemas.microsoft.com/office/drawing/2014/main" id="{E38ECBF3-7D24-471A-BAE8-1EC7355ABE6D}"/>
                  </a:ext>
                </a:extLst>
              </p:cNvPr>
              <p:cNvSpPr/>
              <p:nvPr/>
            </p:nvSpPr>
            <p:spPr>
              <a:xfrm>
                <a:off x="8949252" y="1029552"/>
                <a:ext cx="151701" cy="391612"/>
              </a:xfrm>
              <a:prstGeom prst="round2Same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23EEB708-7AA5-4E64-980A-4E04D21126EE}"/>
                  </a:ext>
                </a:extLst>
              </p:cNvPr>
              <p:cNvSpPr/>
              <p:nvPr/>
            </p:nvSpPr>
            <p:spPr>
              <a:xfrm>
                <a:off x="8277788" y="703642"/>
                <a:ext cx="1419360" cy="1146036"/>
              </a:xfrm>
              <a:custGeom>
                <a:avLst/>
                <a:gdLst>
                  <a:gd name="connsiteX0" fmla="*/ 184257 w 1419360"/>
                  <a:gd name="connsiteY0" fmla="*/ 0 h 1146036"/>
                  <a:gd name="connsiteX1" fmla="*/ 276867 w 1419360"/>
                  <a:gd name="connsiteY1" fmla="*/ 210474 h 1146036"/>
                  <a:gd name="connsiteX2" fmla="*/ 300693 w 1419360"/>
                  <a:gd name="connsiteY2" fmla="*/ 230334 h 1146036"/>
                  <a:gd name="connsiteX3" fmla="*/ 346542 w 1419360"/>
                  <a:gd name="connsiteY3" fmla="*/ 177390 h 1146036"/>
                  <a:gd name="connsiteX4" fmla="*/ 777867 w 1419360"/>
                  <a:gd name="connsiteY4" fmla="*/ 10742 h 1146036"/>
                  <a:gd name="connsiteX5" fmla="*/ 1419360 w 1419360"/>
                  <a:gd name="connsiteY5" fmla="*/ 652234 h 1146036"/>
                  <a:gd name="connsiteX6" fmla="*/ 1197677 w 1419360"/>
                  <a:gd name="connsiteY6" fmla="*/ 1137296 h 1146036"/>
                  <a:gd name="connsiteX7" fmla="*/ 1185690 w 1419360"/>
                  <a:gd name="connsiteY7" fmla="*/ 1146036 h 1146036"/>
                  <a:gd name="connsiteX8" fmla="*/ 987694 w 1419360"/>
                  <a:gd name="connsiteY8" fmla="*/ 1146036 h 1146036"/>
                  <a:gd name="connsiteX9" fmla="*/ 987694 w 1419360"/>
                  <a:gd name="connsiteY9" fmla="*/ 731998 h 1146036"/>
                  <a:gd name="connsiteX10" fmla="*/ 835558 w 1419360"/>
                  <a:gd name="connsiteY10" fmla="*/ 731998 h 1146036"/>
                  <a:gd name="connsiteX11" fmla="*/ 835558 w 1419360"/>
                  <a:gd name="connsiteY11" fmla="*/ 517515 h 1146036"/>
                  <a:gd name="connsiteX12" fmla="*/ 692554 w 1419360"/>
                  <a:gd name="connsiteY12" fmla="*/ 374511 h 1146036"/>
                  <a:gd name="connsiteX13" fmla="*/ 256470 w 1419360"/>
                  <a:gd name="connsiteY13" fmla="*/ 374511 h 1146036"/>
                  <a:gd name="connsiteX14" fmla="*/ 243835 w 1419360"/>
                  <a:gd name="connsiteY14" fmla="*/ 377543 h 1146036"/>
                  <a:gd name="connsiteX15" fmla="*/ 158898 w 1419360"/>
                  <a:gd name="connsiteY15" fmla="*/ 372220 h 1146036"/>
                  <a:gd name="connsiteX16" fmla="*/ 7355 w 1419360"/>
                  <a:gd name="connsiteY16" fmla="*/ 109741 h 1146036"/>
                  <a:gd name="connsiteX17" fmla="*/ 88813 w 1419360"/>
                  <a:gd name="connsiteY17" fmla="*/ 196279 h 1146036"/>
                  <a:gd name="connsiteX18" fmla="*/ 135579 w 1419360"/>
                  <a:gd name="connsiteY18" fmla="*/ 223969 h 1146036"/>
                  <a:gd name="connsiteX19" fmla="*/ 121486 w 1419360"/>
                  <a:gd name="connsiteY19" fmla="*/ 151542 h 1146036"/>
                  <a:gd name="connsiteX20" fmla="*/ 184257 w 1419360"/>
                  <a:gd name="connsiteY20" fmla="*/ 0 h 11460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419360" h="1146036">
                    <a:moveTo>
                      <a:pt x="184257" y="0"/>
                    </a:moveTo>
                    <a:cubicBezTo>
                      <a:pt x="187844" y="82163"/>
                      <a:pt x="222534" y="156140"/>
                      <a:pt x="276867" y="210474"/>
                    </a:cubicBezTo>
                    <a:lnTo>
                      <a:pt x="300693" y="230334"/>
                    </a:lnTo>
                    <a:lnTo>
                      <a:pt x="346542" y="177390"/>
                    </a:lnTo>
                    <a:cubicBezTo>
                      <a:pt x="460463" y="73849"/>
                      <a:pt x="611796" y="10742"/>
                      <a:pt x="777867" y="10742"/>
                    </a:cubicBezTo>
                    <a:cubicBezTo>
                      <a:pt x="1132154" y="10742"/>
                      <a:pt x="1419360" y="297948"/>
                      <a:pt x="1419360" y="652234"/>
                    </a:cubicBezTo>
                    <a:cubicBezTo>
                      <a:pt x="1419360" y="845984"/>
                      <a:pt x="1333465" y="1019672"/>
                      <a:pt x="1197677" y="1137296"/>
                    </a:cubicBezTo>
                    <a:lnTo>
                      <a:pt x="1185690" y="1146036"/>
                    </a:lnTo>
                    <a:lnTo>
                      <a:pt x="987694" y="1146036"/>
                    </a:lnTo>
                    <a:lnTo>
                      <a:pt x="987694" y="731998"/>
                    </a:lnTo>
                    <a:lnTo>
                      <a:pt x="835558" y="731998"/>
                    </a:lnTo>
                    <a:lnTo>
                      <a:pt x="835558" y="517515"/>
                    </a:lnTo>
                    <a:cubicBezTo>
                      <a:pt x="835558" y="438536"/>
                      <a:pt x="771533" y="374511"/>
                      <a:pt x="692554" y="374511"/>
                    </a:cubicBezTo>
                    <a:lnTo>
                      <a:pt x="256470" y="374511"/>
                    </a:lnTo>
                    <a:lnTo>
                      <a:pt x="243835" y="377543"/>
                    </a:lnTo>
                    <a:cubicBezTo>
                      <a:pt x="216262" y="381382"/>
                      <a:pt x="187480" y="379878"/>
                      <a:pt x="158898" y="372220"/>
                    </a:cubicBezTo>
                    <a:cubicBezTo>
                      <a:pt x="44569" y="341585"/>
                      <a:pt x="-23279" y="224070"/>
                      <a:pt x="7355" y="109741"/>
                    </a:cubicBezTo>
                    <a:cubicBezTo>
                      <a:pt x="29449" y="144422"/>
                      <a:pt x="57254" y="173442"/>
                      <a:pt x="88813" y="196279"/>
                    </a:cubicBezTo>
                    <a:lnTo>
                      <a:pt x="135579" y="223969"/>
                    </a:lnTo>
                    <a:lnTo>
                      <a:pt x="121486" y="151542"/>
                    </a:lnTo>
                    <a:cubicBezTo>
                      <a:pt x="121486" y="96695"/>
                      <a:pt x="142410" y="41847"/>
                      <a:pt x="18425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7D9D2C94-0A9A-4006-9F1E-FBD6C215AB2B}"/>
                  </a:ext>
                </a:extLst>
              </p:cNvPr>
              <p:cNvSpPr/>
              <p:nvPr/>
            </p:nvSpPr>
            <p:spPr>
              <a:xfrm>
                <a:off x="9091153" y="1231943"/>
                <a:ext cx="281578" cy="391612"/>
              </a:xfrm>
              <a:custGeom>
                <a:avLst/>
                <a:gdLst>
                  <a:gd name="connsiteX0" fmla="*/ 120253 w 281578"/>
                  <a:gd name="connsiteY0" fmla="*/ 0 h 391612"/>
                  <a:gd name="connsiteX1" fmla="*/ 281578 w 281578"/>
                  <a:gd name="connsiteY1" fmla="*/ 195806 h 391612"/>
                  <a:gd name="connsiteX2" fmla="*/ 120253 w 281578"/>
                  <a:gd name="connsiteY2" fmla="*/ 391612 h 391612"/>
                  <a:gd name="connsiteX3" fmla="*/ 6179 w 281578"/>
                  <a:gd name="connsiteY3" fmla="*/ 334262 h 391612"/>
                  <a:gd name="connsiteX4" fmla="*/ 0 w 281578"/>
                  <a:gd name="connsiteY4" fmla="*/ 323138 h 391612"/>
                  <a:gd name="connsiteX5" fmla="*/ 28394 w 281578"/>
                  <a:gd name="connsiteY5" fmla="*/ 272023 h 391612"/>
                  <a:gd name="connsiteX6" fmla="*/ 41072 w 281578"/>
                  <a:gd name="connsiteY6" fmla="*/ 195806 h 391612"/>
                  <a:gd name="connsiteX7" fmla="*/ 28394 w 281578"/>
                  <a:gd name="connsiteY7" fmla="*/ 119589 h 391612"/>
                  <a:gd name="connsiteX8" fmla="*/ 0 w 281578"/>
                  <a:gd name="connsiteY8" fmla="*/ 68474 h 391612"/>
                  <a:gd name="connsiteX9" fmla="*/ 6179 w 281578"/>
                  <a:gd name="connsiteY9" fmla="*/ 57350 h 391612"/>
                  <a:gd name="connsiteX10" fmla="*/ 120253 w 281578"/>
                  <a:gd name="connsiteY10" fmla="*/ 0 h 391612"/>
                  <a:gd name="connsiteX0" fmla="*/ 41072 w 281578"/>
                  <a:gd name="connsiteY0" fmla="*/ 195806 h 391612"/>
                  <a:gd name="connsiteX1" fmla="*/ 28394 w 281578"/>
                  <a:gd name="connsiteY1" fmla="*/ 119589 h 391612"/>
                  <a:gd name="connsiteX2" fmla="*/ 0 w 281578"/>
                  <a:gd name="connsiteY2" fmla="*/ 68474 h 391612"/>
                  <a:gd name="connsiteX3" fmla="*/ 6179 w 281578"/>
                  <a:gd name="connsiteY3" fmla="*/ 57350 h 391612"/>
                  <a:gd name="connsiteX4" fmla="*/ 120253 w 281578"/>
                  <a:gd name="connsiteY4" fmla="*/ 0 h 391612"/>
                  <a:gd name="connsiteX5" fmla="*/ 281578 w 281578"/>
                  <a:gd name="connsiteY5" fmla="*/ 195806 h 391612"/>
                  <a:gd name="connsiteX6" fmla="*/ 120253 w 281578"/>
                  <a:gd name="connsiteY6" fmla="*/ 391612 h 391612"/>
                  <a:gd name="connsiteX7" fmla="*/ 6179 w 281578"/>
                  <a:gd name="connsiteY7" fmla="*/ 334262 h 391612"/>
                  <a:gd name="connsiteX8" fmla="*/ 0 w 281578"/>
                  <a:gd name="connsiteY8" fmla="*/ 323138 h 391612"/>
                  <a:gd name="connsiteX9" fmla="*/ 28394 w 281578"/>
                  <a:gd name="connsiteY9" fmla="*/ 272023 h 391612"/>
                  <a:gd name="connsiteX10" fmla="*/ 132512 w 281578"/>
                  <a:gd name="connsiteY10" fmla="*/ 287246 h 391612"/>
                  <a:gd name="connsiteX0" fmla="*/ 28394 w 281578"/>
                  <a:gd name="connsiteY0" fmla="*/ 119589 h 391612"/>
                  <a:gd name="connsiteX1" fmla="*/ 0 w 281578"/>
                  <a:gd name="connsiteY1" fmla="*/ 68474 h 391612"/>
                  <a:gd name="connsiteX2" fmla="*/ 6179 w 281578"/>
                  <a:gd name="connsiteY2" fmla="*/ 57350 h 391612"/>
                  <a:gd name="connsiteX3" fmla="*/ 120253 w 281578"/>
                  <a:gd name="connsiteY3" fmla="*/ 0 h 391612"/>
                  <a:gd name="connsiteX4" fmla="*/ 281578 w 281578"/>
                  <a:gd name="connsiteY4" fmla="*/ 195806 h 391612"/>
                  <a:gd name="connsiteX5" fmla="*/ 120253 w 281578"/>
                  <a:gd name="connsiteY5" fmla="*/ 391612 h 391612"/>
                  <a:gd name="connsiteX6" fmla="*/ 6179 w 281578"/>
                  <a:gd name="connsiteY6" fmla="*/ 334262 h 391612"/>
                  <a:gd name="connsiteX7" fmla="*/ 0 w 281578"/>
                  <a:gd name="connsiteY7" fmla="*/ 323138 h 391612"/>
                  <a:gd name="connsiteX8" fmla="*/ 28394 w 281578"/>
                  <a:gd name="connsiteY8" fmla="*/ 272023 h 391612"/>
                  <a:gd name="connsiteX9" fmla="*/ 132512 w 281578"/>
                  <a:gd name="connsiteY9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8" fmla="*/ 132512 w 281578"/>
                  <a:gd name="connsiteY8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578" h="391612">
                    <a:moveTo>
                      <a:pt x="0" y="68474"/>
                    </a:moveTo>
                    <a:lnTo>
                      <a:pt x="6179" y="57350"/>
                    </a:lnTo>
                    <a:cubicBezTo>
                      <a:pt x="35374" y="21916"/>
                      <a:pt x="75705" y="0"/>
                      <a:pt x="120253" y="0"/>
                    </a:cubicBezTo>
                    <a:cubicBezTo>
                      <a:pt x="209350" y="0"/>
                      <a:pt x="281578" y="87665"/>
                      <a:pt x="281578" y="195806"/>
                    </a:cubicBezTo>
                    <a:cubicBezTo>
                      <a:pt x="281578" y="303947"/>
                      <a:pt x="209350" y="391612"/>
                      <a:pt x="120253" y="391612"/>
                    </a:cubicBezTo>
                    <a:cubicBezTo>
                      <a:pt x="75705" y="391612"/>
                      <a:pt x="35374" y="369696"/>
                      <a:pt x="6179" y="334262"/>
                    </a:cubicBezTo>
                    <a:lnTo>
                      <a:pt x="0" y="323138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フリーフォーム: 図形 130">
                <a:extLst>
                  <a:ext uri="{FF2B5EF4-FFF2-40B4-BE49-F238E27FC236}">
                    <a16:creationId xmlns:a16="http://schemas.microsoft.com/office/drawing/2014/main" id="{8399C015-6F95-45B2-8BEC-4F8912BD3BE4}"/>
                  </a:ext>
                </a:extLst>
              </p:cNvPr>
              <p:cNvSpPr/>
              <p:nvPr/>
            </p:nvSpPr>
            <p:spPr>
              <a:xfrm>
                <a:off x="9116492" y="1295049"/>
                <a:ext cx="186243" cy="255877"/>
              </a:xfrm>
              <a:custGeom>
                <a:avLst/>
                <a:gdLst>
                  <a:gd name="connsiteX0" fmla="*/ 120253 w 281578"/>
                  <a:gd name="connsiteY0" fmla="*/ 0 h 391612"/>
                  <a:gd name="connsiteX1" fmla="*/ 281578 w 281578"/>
                  <a:gd name="connsiteY1" fmla="*/ 195806 h 391612"/>
                  <a:gd name="connsiteX2" fmla="*/ 120253 w 281578"/>
                  <a:gd name="connsiteY2" fmla="*/ 391612 h 391612"/>
                  <a:gd name="connsiteX3" fmla="*/ 6179 w 281578"/>
                  <a:gd name="connsiteY3" fmla="*/ 334262 h 391612"/>
                  <a:gd name="connsiteX4" fmla="*/ 0 w 281578"/>
                  <a:gd name="connsiteY4" fmla="*/ 323138 h 391612"/>
                  <a:gd name="connsiteX5" fmla="*/ 28394 w 281578"/>
                  <a:gd name="connsiteY5" fmla="*/ 272023 h 391612"/>
                  <a:gd name="connsiteX6" fmla="*/ 41072 w 281578"/>
                  <a:gd name="connsiteY6" fmla="*/ 195806 h 391612"/>
                  <a:gd name="connsiteX7" fmla="*/ 28394 w 281578"/>
                  <a:gd name="connsiteY7" fmla="*/ 119589 h 391612"/>
                  <a:gd name="connsiteX8" fmla="*/ 0 w 281578"/>
                  <a:gd name="connsiteY8" fmla="*/ 68474 h 391612"/>
                  <a:gd name="connsiteX9" fmla="*/ 6179 w 281578"/>
                  <a:gd name="connsiteY9" fmla="*/ 57350 h 391612"/>
                  <a:gd name="connsiteX10" fmla="*/ 120253 w 281578"/>
                  <a:gd name="connsiteY10" fmla="*/ 0 h 391612"/>
                  <a:gd name="connsiteX0" fmla="*/ 41072 w 281578"/>
                  <a:gd name="connsiteY0" fmla="*/ 195806 h 391612"/>
                  <a:gd name="connsiteX1" fmla="*/ 28394 w 281578"/>
                  <a:gd name="connsiteY1" fmla="*/ 119589 h 391612"/>
                  <a:gd name="connsiteX2" fmla="*/ 0 w 281578"/>
                  <a:gd name="connsiteY2" fmla="*/ 68474 h 391612"/>
                  <a:gd name="connsiteX3" fmla="*/ 6179 w 281578"/>
                  <a:gd name="connsiteY3" fmla="*/ 57350 h 391612"/>
                  <a:gd name="connsiteX4" fmla="*/ 120253 w 281578"/>
                  <a:gd name="connsiteY4" fmla="*/ 0 h 391612"/>
                  <a:gd name="connsiteX5" fmla="*/ 281578 w 281578"/>
                  <a:gd name="connsiteY5" fmla="*/ 195806 h 391612"/>
                  <a:gd name="connsiteX6" fmla="*/ 120253 w 281578"/>
                  <a:gd name="connsiteY6" fmla="*/ 391612 h 391612"/>
                  <a:gd name="connsiteX7" fmla="*/ 6179 w 281578"/>
                  <a:gd name="connsiteY7" fmla="*/ 334262 h 391612"/>
                  <a:gd name="connsiteX8" fmla="*/ 0 w 281578"/>
                  <a:gd name="connsiteY8" fmla="*/ 323138 h 391612"/>
                  <a:gd name="connsiteX9" fmla="*/ 28394 w 281578"/>
                  <a:gd name="connsiteY9" fmla="*/ 272023 h 391612"/>
                  <a:gd name="connsiteX10" fmla="*/ 132512 w 281578"/>
                  <a:gd name="connsiteY10" fmla="*/ 287246 h 391612"/>
                  <a:gd name="connsiteX0" fmla="*/ 28394 w 281578"/>
                  <a:gd name="connsiteY0" fmla="*/ 119589 h 391612"/>
                  <a:gd name="connsiteX1" fmla="*/ 0 w 281578"/>
                  <a:gd name="connsiteY1" fmla="*/ 68474 h 391612"/>
                  <a:gd name="connsiteX2" fmla="*/ 6179 w 281578"/>
                  <a:gd name="connsiteY2" fmla="*/ 57350 h 391612"/>
                  <a:gd name="connsiteX3" fmla="*/ 120253 w 281578"/>
                  <a:gd name="connsiteY3" fmla="*/ 0 h 391612"/>
                  <a:gd name="connsiteX4" fmla="*/ 281578 w 281578"/>
                  <a:gd name="connsiteY4" fmla="*/ 195806 h 391612"/>
                  <a:gd name="connsiteX5" fmla="*/ 120253 w 281578"/>
                  <a:gd name="connsiteY5" fmla="*/ 391612 h 391612"/>
                  <a:gd name="connsiteX6" fmla="*/ 6179 w 281578"/>
                  <a:gd name="connsiteY6" fmla="*/ 334262 h 391612"/>
                  <a:gd name="connsiteX7" fmla="*/ 0 w 281578"/>
                  <a:gd name="connsiteY7" fmla="*/ 323138 h 391612"/>
                  <a:gd name="connsiteX8" fmla="*/ 28394 w 281578"/>
                  <a:gd name="connsiteY8" fmla="*/ 272023 h 391612"/>
                  <a:gd name="connsiteX9" fmla="*/ 132512 w 281578"/>
                  <a:gd name="connsiteY9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8" fmla="*/ 132512 w 281578"/>
                  <a:gd name="connsiteY8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578" h="391612">
                    <a:moveTo>
                      <a:pt x="0" y="68474"/>
                    </a:moveTo>
                    <a:lnTo>
                      <a:pt x="6179" y="57350"/>
                    </a:lnTo>
                    <a:cubicBezTo>
                      <a:pt x="35374" y="21916"/>
                      <a:pt x="75705" y="0"/>
                      <a:pt x="120253" y="0"/>
                    </a:cubicBezTo>
                    <a:cubicBezTo>
                      <a:pt x="209350" y="0"/>
                      <a:pt x="281578" y="87665"/>
                      <a:pt x="281578" y="195806"/>
                    </a:cubicBezTo>
                    <a:cubicBezTo>
                      <a:pt x="281578" y="303947"/>
                      <a:pt x="209350" y="391612"/>
                      <a:pt x="120253" y="391612"/>
                    </a:cubicBezTo>
                    <a:cubicBezTo>
                      <a:pt x="75705" y="391612"/>
                      <a:pt x="35374" y="369696"/>
                      <a:pt x="6179" y="334262"/>
                    </a:cubicBezTo>
                    <a:lnTo>
                      <a:pt x="0" y="323138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二等辺三角形 46">
                <a:extLst>
                  <a:ext uri="{FF2B5EF4-FFF2-40B4-BE49-F238E27FC236}">
                    <a16:creationId xmlns:a16="http://schemas.microsoft.com/office/drawing/2014/main" id="{3E567547-6CFF-450B-9EE6-394CC22BEA27}"/>
                  </a:ext>
                </a:extLst>
              </p:cNvPr>
              <p:cNvSpPr/>
              <p:nvPr/>
            </p:nvSpPr>
            <p:spPr>
              <a:xfrm rot="10800000">
                <a:off x="8636357" y="1639611"/>
                <a:ext cx="180692" cy="132779"/>
              </a:xfrm>
              <a:custGeom>
                <a:avLst/>
                <a:gdLst>
                  <a:gd name="connsiteX0" fmla="*/ 0 w 793908"/>
                  <a:gd name="connsiteY0" fmla="*/ 854870 h 854870"/>
                  <a:gd name="connsiteX1" fmla="*/ 396954 w 793908"/>
                  <a:gd name="connsiteY1" fmla="*/ 0 h 854870"/>
                  <a:gd name="connsiteX2" fmla="*/ 793908 w 793908"/>
                  <a:gd name="connsiteY2" fmla="*/ 854870 h 854870"/>
                  <a:gd name="connsiteX3" fmla="*/ 0 w 793908"/>
                  <a:gd name="connsiteY3" fmla="*/ 854870 h 854870"/>
                  <a:gd name="connsiteX0" fmla="*/ 0 w 793908"/>
                  <a:gd name="connsiteY0" fmla="*/ 854909 h 854909"/>
                  <a:gd name="connsiteX1" fmla="*/ 396954 w 793908"/>
                  <a:gd name="connsiteY1" fmla="*/ 39 h 854909"/>
                  <a:gd name="connsiteX2" fmla="*/ 793908 w 793908"/>
                  <a:gd name="connsiteY2" fmla="*/ 854909 h 854909"/>
                  <a:gd name="connsiteX3" fmla="*/ 0 w 793908"/>
                  <a:gd name="connsiteY3" fmla="*/ 854909 h 854909"/>
                  <a:gd name="connsiteX0" fmla="*/ 0 w 793908"/>
                  <a:gd name="connsiteY0" fmla="*/ 421639 h 421639"/>
                  <a:gd name="connsiteX1" fmla="*/ 239792 w 793908"/>
                  <a:gd name="connsiteY1" fmla="*/ 157 h 421639"/>
                  <a:gd name="connsiteX2" fmla="*/ 793908 w 793908"/>
                  <a:gd name="connsiteY2" fmla="*/ 421639 h 421639"/>
                  <a:gd name="connsiteX3" fmla="*/ 0 w 793908"/>
                  <a:gd name="connsiteY3" fmla="*/ 421639 h 421639"/>
                  <a:gd name="connsiteX0" fmla="*/ 0 w 803975"/>
                  <a:gd name="connsiteY0" fmla="*/ 421639 h 453388"/>
                  <a:gd name="connsiteX1" fmla="*/ 239792 w 803975"/>
                  <a:gd name="connsiteY1" fmla="*/ 157 h 453388"/>
                  <a:gd name="connsiteX2" fmla="*/ 793908 w 803975"/>
                  <a:gd name="connsiteY2" fmla="*/ 421639 h 453388"/>
                  <a:gd name="connsiteX3" fmla="*/ 0 w 803975"/>
                  <a:gd name="connsiteY3" fmla="*/ 421639 h 453388"/>
                  <a:gd name="connsiteX0" fmla="*/ 12018 w 815993"/>
                  <a:gd name="connsiteY0" fmla="*/ 421544 h 469912"/>
                  <a:gd name="connsiteX1" fmla="*/ 251810 w 815993"/>
                  <a:gd name="connsiteY1" fmla="*/ 62 h 469912"/>
                  <a:gd name="connsiteX2" fmla="*/ 805926 w 815993"/>
                  <a:gd name="connsiteY2" fmla="*/ 421544 h 469912"/>
                  <a:gd name="connsiteX3" fmla="*/ 12018 w 815993"/>
                  <a:gd name="connsiteY3" fmla="*/ 421544 h 469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15993" h="469912">
                    <a:moveTo>
                      <a:pt x="12018" y="421544"/>
                    </a:moveTo>
                    <a:cubicBezTo>
                      <a:pt x="-47831" y="364394"/>
                      <a:pt x="129017" y="-5494"/>
                      <a:pt x="251810" y="62"/>
                    </a:cubicBezTo>
                    <a:cubicBezTo>
                      <a:pt x="374603" y="5618"/>
                      <a:pt x="894349" y="350107"/>
                      <a:pt x="805926" y="421544"/>
                    </a:cubicBezTo>
                    <a:cubicBezTo>
                      <a:pt x="717503" y="492981"/>
                      <a:pt x="71867" y="478694"/>
                      <a:pt x="12018" y="42154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1" name="グループ化 120">
              <a:extLst>
                <a:ext uri="{FF2B5EF4-FFF2-40B4-BE49-F238E27FC236}">
                  <a16:creationId xmlns:a16="http://schemas.microsoft.com/office/drawing/2014/main" id="{84A68B76-C0F5-4FC1-8B1C-8DF487741E30}"/>
                </a:ext>
              </a:extLst>
            </p:cNvPr>
            <p:cNvGrpSpPr/>
            <p:nvPr/>
          </p:nvGrpSpPr>
          <p:grpSpPr>
            <a:xfrm>
              <a:off x="8626861" y="4982774"/>
              <a:ext cx="817123" cy="436814"/>
              <a:chOff x="7465181" y="5656251"/>
              <a:chExt cx="817123" cy="436814"/>
            </a:xfrm>
            <a:solidFill>
              <a:schemeClr val="accent2">
                <a:lumMod val="75000"/>
              </a:schemeClr>
            </a:solidFill>
          </p:grpSpPr>
          <p:sp>
            <p:nvSpPr>
              <p:cNvPr id="123" name="台形 122">
                <a:extLst>
                  <a:ext uri="{FF2B5EF4-FFF2-40B4-BE49-F238E27FC236}">
                    <a16:creationId xmlns:a16="http://schemas.microsoft.com/office/drawing/2014/main" id="{ECC5A5BE-6293-4FB0-A108-A724B3397D4D}"/>
                  </a:ext>
                </a:extLst>
              </p:cNvPr>
              <p:cNvSpPr/>
              <p:nvPr/>
            </p:nvSpPr>
            <p:spPr>
              <a:xfrm rot="18000000">
                <a:off x="8152089" y="5621202"/>
                <a:ext cx="64609" cy="195820"/>
              </a:xfrm>
              <a:prstGeom prst="trapezoid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4" name="グループ化 123">
                <a:extLst>
                  <a:ext uri="{FF2B5EF4-FFF2-40B4-BE49-F238E27FC236}">
                    <a16:creationId xmlns:a16="http://schemas.microsoft.com/office/drawing/2014/main" id="{1027F6C0-7E55-4FBA-8EC6-A497C04AD2AB}"/>
                  </a:ext>
                </a:extLst>
              </p:cNvPr>
              <p:cNvGrpSpPr/>
              <p:nvPr/>
            </p:nvGrpSpPr>
            <p:grpSpPr>
              <a:xfrm>
                <a:off x="7465181" y="5656251"/>
                <a:ext cx="635523" cy="436814"/>
                <a:chOff x="7343894" y="6160366"/>
                <a:chExt cx="525376" cy="374838"/>
              </a:xfrm>
              <a:grpFill/>
            </p:grpSpPr>
            <p:sp>
              <p:nvSpPr>
                <p:cNvPr id="125" name="四角形: 上の 2 つの角を丸める 124">
                  <a:extLst>
                    <a:ext uri="{FF2B5EF4-FFF2-40B4-BE49-F238E27FC236}">
                      <a16:creationId xmlns:a16="http://schemas.microsoft.com/office/drawing/2014/main" id="{BA4418F6-79ED-4EF1-ADFB-2169B91B8D44}"/>
                    </a:ext>
                  </a:extLst>
                </p:cNvPr>
                <p:cNvSpPr/>
                <p:nvPr/>
              </p:nvSpPr>
              <p:spPr>
                <a:xfrm>
                  <a:off x="7343894" y="6188688"/>
                  <a:ext cx="525376" cy="346516"/>
                </a:xfrm>
                <a:prstGeom prst="round2SameRect">
                  <a:avLst>
                    <a:gd name="adj1" fmla="val 0"/>
                    <a:gd name="adj2" fmla="val 14266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" name="四角形: 上の 2 つの角を丸める 125">
                  <a:extLst>
                    <a:ext uri="{FF2B5EF4-FFF2-40B4-BE49-F238E27FC236}">
                      <a16:creationId xmlns:a16="http://schemas.microsoft.com/office/drawing/2014/main" id="{A8687C35-27E8-410B-ACE9-718A10FB6F05}"/>
                    </a:ext>
                  </a:extLst>
                </p:cNvPr>
                <p:cNvSpPr/>
                <p:nvPr/>
              </p:nvSpPr>
              <p:spPr>
                <a:xfrm>
                  <a:off x="7343894" y="6160366"/>
                  <a:ext cx="525376" cy="323068"/>
                </a:xfrm>
                <a:prstGeom prst="round2SameRect">
                  <a:avLst>
                    <a:gd name="adj1" fmla="val 0"/>
                    <a:gd name="adj2" fmla="val 2594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22" name="アーチ 730">
              <a:extLst>
                <a:ext uri="{FF2B5EF4-FFF2-40B4-BE49-F238E27FC236}">
                  <a16:creationId xmlns:a16="http://schemas.microsoft.com/office/drawing/2014/main" id="{D0E128A3-9F51-4264-AD46-236B7772D44D}"/>
                </a:ext>
              </a:extLst>
            </p:cNvPr>
            <p:cNvSpPr/>
            <p:nvPr/>
          </p:nvSpPr>
          <p:spPr>
            <a:xfrm rot="18830305">
              <a:off x="8280496" y="4559543"/>
              <a:ext cx="841296" cy="748148"/>
            </a:xfrm>
            <a:custGeom>
              <a:avLst/>
              <a:gdLst>
                <a:gd name="connsiteX0" fmla="*/ 841270 w 1155940"/>
                <a:gd name="connsiteY0" fmla="*/ 1092482 h 1155940"/>
                <a:gd name="connsiteX1" fmla="*/ 206371 w 1155940"/>
                <a:gd name="connsiteY1" fmla="*/ 1020648 h 1155940"/>
                <a:gd name="connsiteX2" fmla="*/ 25619 w 1155940"/>
                <a:gd name="connsiteY2" fmla="*/ 407798 h 1155940"/>
                <a:gd name="connsiteX3" fmla="*/ 231182 w 1155940"/>
                <a:gd name="connsiteY3" fmla="*/ 471129 h 1155940"/>
                <a:gd name="connsiteX4" fmla="*/ 344665 w 1155940"/>
                <a:gd name="connsiteY4" fmla="*/ 855901 h 1155940"/>
                <a:gd name="connsiteX5" fmla="*/ 743280 w 1155940"/>
                <a:gd name="connsiteY5" fmla="*/ 901001 h 1155940"/>
                <a:gd name="connsiteX6" fmla="*/ 841270 w 1155940"/>
                <a:gd name="connsiteY6" fmla="*/ 1092482 h 1155940"/>
                <a:gd name="connsiteX0" fmla="*/ 841296 w 932736"/>
                <a:gd name="connsiteY0" fmla="*/ 684684 h 776124"/>
                <a:gd name="connsiteX1" fmla="*/ 206397 w 932736"/>
                <a:gd name="connsiteY1" fmla="*/ 612850 h 776124"/>
                <a:gd name="connsiteX2" fmla="*/ 25645 w 932736"/>
                <a:gd name="connsiteY2" fmla="*/ 0 h 776124"/>
                <a:gd name="connsiteX3" fmla="*/ 231208 w 932736"/>
                <a:gd name="connsiteY3" fmla="*/ 63331 h 776124"/>
                <a:gd name="connsiteX4" fmla="*/ 344691 w 932736"/>
                <a:gd name="connsiteY4" fmla="*/ 448103 h 776124"/>
                <a:gd name="connsiteX5" fmla="*/ 743306 w 932736"/>
                <a:gd name="connsiteY5" fmla="*/ 493203 h 776124"/>
                <a:gd name="connsiteX6" fmla="*/ 932736 w 932736"/>
                <a:gd name="connsiteY6" fmla="*/ 776124 h 776124"/>
                <a:gd name="connsiteX0" fmla="*/ 841296 w 841296"/>
                <a:gd name="connsiteY0" fmla="*/ 684684 h 748148"/>
                <a:gd name="connsiteX1" fmla="*/ 206397 w 841296"/>
                <a:gd name="connsiteY1" fmla="*/ 612850 h 748148"/>
                <a:gd name="connsiteX2" fmla="*/ 25645 w 841296"/>
                <a:gd name="connsiteY2" fmla="*/ 0 h 748148"/>
                <a:gd name="connsiteX3" fmla="*/ 231208 w 841296"/>
                <a:gd name="connsiteY3" fmla="*/ 63331 h 748148"/>
                <a:gd name="connsiteX4" fmla="*/ 344691 w 841296"/>
                <a:gd name="connsiteY4" fmla="*/ 448103 h 748148"/>
                <a:gd name="connsiteX5" fmla="*/ 743306 w 841296"/>
                <a:gd name="connsiteY5" fmla="*/ 493203 h 748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41296" h="748148">
                  <a:moveTo>
                    <a:pt x="841296" y="684684"/>
                  </a:moveTo>
                  <a:cubicBezTo>
                    <a:pt x="634462" y="790531"/>
                    <a:pt x="384354" y="762233"/>
                    <a:pt x="206397" y="612850"/>
                  </a:cubicBezTo>
                  <a:cubicBezTo>
                    <a:pt x="28441" y="463467"/>
                    <a:pt x="-42764" y="222045"/>
                    <a:pt x="25645" y="0"/>
                  </a:cubicBezTo>
                  <a:lnTo>
                    <a:pt x="231208" y="63331"/>
                  </a:lnTo>
                  <a:cubicBezTo>
                    <a:pt x="188258" y="202740"/>
                    <a:pt x="232963" y="354315"/>
                    <a:pt x="344691" y="448103"/>
                  </a:cubicBezTo>
                  <a:cubicBezTo>
                    <a:pt x="456419" y="541891"/>
                    <a:pt x="613448" y="559658"/>
                    <a:pt x="743306" y="493203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53" name="グループ化 152">
            <a:extLst>
              <a:ext uri="{FF2B5EF4-FFF2-40B4-BE49-F238E27FC236}">
                <a16:creationId xmlns:a16="http://schemas.microsoft.com/office/drawing/2014/main" id="{7DAD0881-D728-4AF6-859F-5AFB1057E5FA}"/>
              </a:ext>
            </a:extLst>
          </p:cNvPr>
          <p:cNvGrpSpPr/>
          <p:nvPr/>
        </p:nvGrpSpPr>
        <p:grpSpPr>
          <a:xfrm>
            <a:off x="7151600" y="3878788"/>
            <a:ext cx="1427157" cy="2516272"/>
            <a:chOff x="10506750" y="3105761"/>
            <a:chExt cx="2328738" cy="4105882"/>
          </a:xfrm>
        </p:grpSpPr>
        <p:grpSp>
          <p:nvGrpSpPr>
            <p:cNvPr id="154" name="グループ化 153">
              <a:extLst>
                <a:ext uri="{FF2B5EF4-FFF2-40B4-BE49-F238E27FC236}">
                  <a16:creationId xmlns:a16="http://schemas.microsoft.com/office/drawing/2014/main" id="{7CA30C5B-2AB3-4E85-AE63-01BC1E92DC43}"/>
                </a:ext>
              </a:extLst>
            </p:cNvPr>
            <p:cNvGrpSpPr/>
            <p:nvPr/>
          </p:nvGrpSpPr>
          <p:grpSpPr>
            <a:xfrm>
              <a:off x="10506750" y="3105761"/>
              <a:ext cx="2328738" cy="4105882"/>
              <a:chOff x="10506750" y="573018"/>
              <a:chExt cx="2328738" cy="4105882"/>
            </a:xfrm>
          </p:grpSpPr>
          <p:grpSp>
            <p:nvGrpSpPr>
              <p:cNvPr id="161" name="グループ化 160">
                <a:extLst>
                  <a:ext uri="{FF2B5EF4-FFF2-40B4-BE49-F238E27FC236}">
                    <a16:creationId xmlns:a16="http://schemas.microsoft.com/office/drawing/2014/main" id="{1A50F706-1255-42F6-923F-E6C4A18FFF94}"/>
                  </a:ext>
                </a:extLst>
              </p:cNvPr>
              <p:cNvGrpSpPr/>
              <p:nvPr/>
            </p:nvGrpSpPr>
            <p:grpSpPr>
              <a:xfrm>
                <a:off x="10506750" y="781567"/>
                <a:ext cx="2328738" cy="3897333"/>
                <a:chOff x="5072620" y="781567"/>
                <a:chExt cx="2328738" cy="3897333"/>
              </a:xfrm>
            </p:grpSpPr>
            <p:sp>
              <p:nvSpPr>
                <p:cNvPr id="166" name="二等辺三角形 28">
                  <a:extLst>
                    <a:ext uri="{FF2B5EF4-FFF2-40B4-BE49-F238E27FC236}">
                      <a16:creationId xmlns:a16="http://schemas.microsoft.com/office/drawing/2014/main" id="{968A098C-036C-4FC4-BE52-6C393C374F85}"/>
                    </a:ext>
                  </a:extLst>
                </p:cNvPr>
                <p:cNvSpPr/>
                <p:nvPr/>
              </p:nvSpPr>
              <p:spPr>
                <a:xfrm>
                  <a:off x="5629276" y="1357313"/>
                  <a:ext cx="139650" cy="289204"/>
                </a:xfrm>
                <a:custGeom>
                  <a:avLst/>
                  <a:gdLst>
                    <a:gd name="connsiteX0" fmla="*/ 0 w 414337"/>
                    <a:gd name="connsiteY0" fmla="*/ 348851 h 348851"/>
                    <a:gd name="connsiteX1" fmla="*/ 207169 w 414337"/>
                    <a:gd name="connsiteY1" fmla="*/ 0 h 348851"/>
                    <a:gd name="connsiteX2" fmla="*/ 414337 w 414337"/>
                    <a:gd name="connsiteY2" fmla="*/ 348851 h 348851"/>
                    <a:gd name="connsiteX3" fmla="*/ 0 w 414337"/>
                    <a:gd name="connsiteY3" fmla="*/ 348851 h 348851"/>
                    <a:gd name="connsiteX0" fmla="*/ 132 w 414469"/>
                    <a:gd name="connsiteY0" fmla="*/ 348851 h 413232"/>
                    <a:gd name="connsiteX1" fmla="*/ 207301 w 414469"/>
                    <a:gd name="connsiteY1" fmla="*/ 0 h 413232"/>
                    <a:gd name="connsiteX2" fmla="*/ 414469 w 414469"/>
                    <a:gd name="connsiteY2" fmla="*/ 348851 h 413232"/>
                    <a:gd name="connsiteX3" fmla="*/ 132 w 414469"/>
                    <a:gd name="connsiteY3" fmla="*/ 348851 h 413232"/>
                    <a:gd name="connsiteX0" fmla="*/ 1192 w 305992"/>
                    <a:gd name="connsiteY0" fmla="*/ 348851 h 402561"/>
                    <a:gd name="connsiteX1" fmla="*/ 208361 w 305992"/>
                    <a:gd name="connsiteY1" fmla="*/ 0 h 402561"/>
                    <a:gd name="connsiteX2" fmla="*/ 305992 w 305992"/>
                    <a:gd name="connsiteY2" fmla="*/ 401238 h 402561"/>
                    <a:gd name="connsiteX3" fmla="*/ 1192 w 305992"/>
                    <a:gd name="connsiteY3" fmla="*/ 348851 h 402561"/>
                    <a:gd name="connsiteX0" fmla="*/ 3 w 309565"/>
                    <a:gd name="connsiteY0" fmla="*/ 348851 h 402561"/>
                    <a:gd name="connsiteX1" fmla="*/ 309565 w 309565"/>
                    <a:gd name="connsiteY1" fmla="*/ 0 h 402561"/>
                    <a:gd name="connsiteX2" fmla="*/ 304803 w 309565"/>
                    <a:gd name="connsiteY2" fmla="*/ 401238 h 402561"/>
                    <a:gd name="connsiteX3" fmla="*/ 3 w 309565"/>
                    <a:gd name="connsiteY3" fmla="*/ 348851 h 402561"/>
                    <a:gd name="connsiteX0" fmla="*/ 3 w 309565"/>
                    <a:gd name="connsiteY0" fmla="*/ 348851 h 402561"/>
                    <a:gd name="connsiteX1" fmla="*/ 309565 w 309565"/>
                    <a:gd name="connsiteY1" fmla="*/ 0 h 402561"/>
                    <a:gd name="connsiteX2" fmla="*/ 304803 w 309565"/>
                    <a:gd name="connsiteY2" fmla="*/ 401238 h 402561"/>
                    <a:gd name="connsiteX3" fmla="*/ 3 w 309565"/>
                    <a:gd name="connsiteY3" fmla="*/ 348851 h 402561"/>
                    <a:gd name="connsiteX0" fmla="*/ 5 w 252417"/>
                    <a:gd name="connsiteY0" fmla="*/ 322657 h 401238"/>
                    <a:gd name="connsiteX1" fmla="*/ 252417 w 252417"/>
                    <a:gd name="connsiteY1" fmla="*/ 0 h 401238"/>
                    <a:gd name="connsiteX2" fmla="*/ 247655 w 252417"/>
                    <a:gd name="connsiteY2" fmla="*/ 401238 h 401238"/>
                    <a:gd name="connsiteX3" fmla="*/ 5 w 252417"/>
                    <a:gd name="connsiteY3" fmla="*/ 322657 h 401238"/>
                    <a:gd name="connsiteX0" fmla="*/ 2197 w 254609"/>
                    <a:gd name="connsiteY0" fmla="*/ 322657 h 402772"/>
                    <a:gd name="connsiteX1" fmla="*/ 254609 w 254609"/>
                    <a:gd name="connsiteY1" fmla="*/ 0 h 402772"/>
                    <a:gd name="connsiteX2" fmla="*/ 249847 w 254609"/>
                    <a:gd name="connsiteY2" fmla="*/ 401238 h 402772"/>
                    <a:gd name="connsiteX3" fmla="*/ 2197 w 254609"/>
                    <a:gd name="connsiteY3" fmla="*/ 322657 h 402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4609" h="402772">
                      <a:moveTo>
                        <a:pt x="2197" y="322657"/>
                      </a:moveTo>
                      <a:cubicBezTo>
                        <a:pt x="-23203" y="224828"/>
                        <a:pt x="178409" y="94852"/>
                        <a:pt x="254609" y="0"/>
                      </a:cubicBezTo>
                      <a:cubicBezTo>
                        <a:pt x="253022" y="133746"/>
                        <a:pt x="251434" y="267492"/>
                        <a:pt x="249847" y="401238"/>
                      </a:cubicBezTo>
                      <a:cubicBezTo>
                        <a:pt x="111735" y="401238"/>
                        <a:pt x="27597" y="420486"/>
                        <a:pt x="2197" y="322657"/>
                      </a:cubicBez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7" name="台形 166">
                  <a:extLst>
                    <a:ext uri="{FF2B5EF4-FFF2-40B4-BE49-F238E27FC236}">
                      <a16:creationId xmlns:a16="http://schemas.microsoft.com/office/drawing/2014/main" id="{116E4D83-B16E-4530-8AE3-77095EB7D310}"/>
                    </a:ext>
                  </a:extLst>
                </p:cNvPr>
                <p:cNvSpPr/>
                <p:nvPr/>
              </p:nvSpPr>
              <p:spPr>
                <a:xfrm rot="8100000">
                  <a:off x="6491450" y="3247167"/>
                  <a:ext cx="459579" cy="1203820"/>
                </a:xfrm>
                <a:prstGeom prst="trapezoid">
                  <a:avLst>
                    <a:gd name="adj" fmla="val 19923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8" name="フリーフォーム: 図形 167">
                  <a:extLst>
                    <a:ext uri="{FF2B5EF4-FFF2-40B4-BE49-F238E27FC236}">
                      <a16:creationId xmlns:a16="http://schemas.microsoft.com/office/drawing/2014/main" id="{16274CC8-D113-4EBC-81F3-F6292F569342}"/>
                    </a:ext>
                  </a:extLst>
                </p:cNvPr>
                <p:cNvSpPr/>
                <p:nvPr/>
              </p:nvSpPr>
              <p:spPr>
                <a:xfrm rot="18900000">
                  <a:off x="6899795" y="4314909"/>
                  <a:ext cx="501563" cy="250159"/>
                </a:xfrm>
                <a:custGeom>
                  <a:avLst/>
                  <a:gdLst>
                    <a:gd name="connsiteX0" fmla="*/ 214968 w 862013"/>
                    <a:gd name="connsiteY0" fmla="*/ 0 h 429936"/>
                    <a:gd name="connsiteX1" fmla="*/ 569741 w 862013"/>
                    <a:gd name="connsiteY1" fmla="*/ 0 h 429936"/>
                    <a:gd name="connsiteX2" fmla="*/ 595279 w 862013"/>
                    <a:gd name="connsiteY2" fmla="*/ 0 h 429936"/>
                    <a:gd name="connsiteX3" fmla="*/ 862013 w 862013"/>
                    <a:gd name="connsiteY3" fmla="*/ 0 h 429936"/>
                    <a:gd name="connsiteX4" fmla="*/ 862013 w 862013"/>
                    <a:gd name="connsiteY4" fmla="*/ 375603 h 429936"/>
                    <a:gd name="connsiteX5" fmla="*/ 807680 w 862013"/>
                    <a:gd name="connsiteY5" fmla="*/ 429936 h 429936"/>
                    <a:gd name="connsiteX6" fmla="*/ 730322 w 862013"/>
                    <a:gd name="connsiteY6" fmla="*/ 429936 h 429936"/>
                    <a:gd name="connsiteX7" fmla="*/ 624074 w 862013"/>
                    <a:gd name="connsiteY7" fmla="*/ 429936 h 429936"/>
                    <a:gd name="connsiteX8" fmla="*/ 79925 w 862013"/>
                    <a:gd name="connsiteY8" fmla="*/ 429936 h 429936"/>
                    <a:gd name="connsiteX9" fmla="*/ 0 w 862013"/>
                    <a:gd name="connsiteY9" fmla="*/ 350011 h 429936"/>
                    <a:gd name="connsiteX10" fmla="*/ 0 w 862013"/>
                    <a:gd name="connsiteY10" fmla="*/ 214968 h 429936"/>
                    <a:gd name="connsiteX11" fmla="*/ 214968 w 862013"/>
                    <a:gd name="connsiteY11" fmla="*/ 0 h 429936"/>
                    <a:gd name="connsiteX0" fmla="*/ 214968 w 862013"/>
                    <a:gd name="connsiteY0" fmla="*/ 0 h 429936"/>
                    <a:gd name="connsiteX1" fmla="*/ 569741 w 862013"/>
                    <a:gd name="connsiteY1" fmla="*/ 0 h 429936"/>
                    <a:gd name="connsiteX2" fmla="*/ 862013 w 862013"/>
                    <a:gd name="connsiteY2" fmla="*/ 0 h 429936"/>
                    <a:gd name="connsiteX3" fmla="*/ 862013 w 862013"/>
                    <a:gd name="connsiteY3" fmla="*/ 375603 h 429936"/>
                    <a:gd name="connsiteX4" fmla="*/ 807680 w 862013"/>
                    <a:gd name="connsiteY4" fmla="*/ 429936 h 429936"/>
                    <a:gd name="connsiteX5" fmla="*/ 730322 w 862013"/>
                    <a:gd name="connsiteY5" fmla="*/ 429936 h 429936"/>
                    <a:gd name="connsiteX6" fmla="*/ 624074 w 862013"/>
                    <a:gd name="connsiteY6" fmla="*/ 429936 h 429936"/>
                    <a:gd name="connsiteX7" fmla="*/ 79925 w 862013"/>
                    <a:gd name="connsiteY7" fmla="*/ 429936 h 429936"/>
                    <a:gd name="connsiteX8" fmla="*/ 0 w 862013"/>
                    <a:gd name="connsiteY8" fmla="*/ 350011 h 429936"/>
                    <a:gd name="connsiteX9" fmla="*/ 0 w 862013"/>
                    <a:gd name="connsiteY9" fmla="*/ 214968 h 429936"/>
                    <a:gd name="connsiteX10" fmla="*/ 214968 w 862013"/>
                    <a:gd name="connsiteY10" fmla="*/ 0 h 429936"/>
                    <a:gd name="connsiteX0" fmla="*/ 214968 w 862013"/>
                    <a:gd name="connsiteY0" fmla="*/ 0 h 429936"/>
                    <a:gd name="connsiteX1" fmla="*/ 862013 w 862013"/>
                    <a:gd name="connsiteY1" fmla="*/ 0 h 429936"/>
                    <a:gd name="connsiteX2" fmla="*/ 862013 w 862013"/>
                    <a:gd name="connsiteY2" fmla="*/ 375603 h 429936"/>
                    <a:gd name="connsiteX3" fmla="*/ 807680 w 862013"/>
                    <a:gd name="connsiteY3" fmla="*/ 429936 h 429936"/>
                    <a:gd name="connsiteX4" fmla="*/ 730322 w 862013"/>
                    <a:gd name="connsiteY4" fmla="*/ 429936 h 429936"/>
                    <a:gd name="connsiteX5" fmla="*/ 624074 w 862013"/>
                    <a:gd name="connsiteY5" fmla="*/ 429936 h 429936"/>
                    <a:gd name="connsiteX6" fmla="*/ 79925 w 862013"/>
                    <a:gd name="connsiteY6" fmla="*/ 429936 h 429936"/>
                    <a:gd name="connsiteX7" fmla="*/ 0 w 862013"/>
                    <a:gd name="connsiteY7" fmla="*/ 350011 h 429936"/>
                    <a:gd name="connsiteX8" fmla="*/ 0 w 862013"/>
                    <a:gd name="connsiteY8" fmla="*/ 214968 h 429936"/>
                    <a:gd name="connsiteX9" fmla="*/ 214968 w 862013"/>
                    <a:gd name="connsiteY9" fmla="*/ 0 h 429936"/>
                    <a:gd name="connsiteX0" fmla="*/ 214968 w 862013"/>
                    <a:gd name="connsiteY0" fmla="*/ 0 h 429936"/>
                    <a:gd name="connsiteX1" fmla="*/ 862013 w 862013"/>
                    <a:gd name="connsiteY1" fmla="*/ 0 h 429936"/>
                    <a:gd name="connsiteX2" fmla="*/ 862013 w 862013"/>
                    <a:gd name="connsiteY2" fmla="*/ 375603 h 429936"/>
                    <a:gd name="connsiteX3" fmla="*/ 807680 w 862013"/>
                    <a:gd name="connsiteY3" fmla="*/ 429936 h 429936"/>
                    <a:gd name="connsiteX4" fmla="*/ 730322 w 862013"/>
                    <a:gd name="connsiteY4" fmla="*/ 429936 h 429936"/>
                    <a:gd name="connsiteX5" fmla="*/ 79925 w 862013"/>
                    <a:gd name="connsiteY5" fmla="*/ 429936 h 429936"/>
                    <a:gd name="connsiteX6" fmla="*/ 0 w 862013"/>
                    <a:gd name="connsiteY6" fmla="*/ 350011 h 429936"/>
                    <a:gd name="connsiteX7" fmla="*/ 0 w 862013"/>
                    <a:gd name="connsiteY7" fmla="*/ 214968 h 429936"/>
                    <a:gd name="connsiteX8" fmla="*/ 214968 w 862013"/>
                    <a:gd name="connsiteY8" fmla="*/ 0 h 429936"/>
                    <a:gd name="connsiteX0" fmla="*/ 214968 w 862013"/>
                    <a:gd name="connsiteY0" fmla="*/ 0 h 429936"/>
                    <a:gd name="connsiteX1" fmla="*/ 862013 w 862013"/>
                    <a:gd name="connsiteY1" fmla="*/ 0 h 429936"/>
                    <a:gd name="connsiteX2" fmla="*/ 862013 w 862013"/>
                    <a:gd name="connsiteY2" fmla="*/ 375603 h 429936"/>
                    <a:gd name="connsiteX3" fmla="*/ 807680 w 862013"/>
                    <a:gd name="connsiteY3" fmla="*/ 429936 h 429936"/>
                    <a:gd name="connsiteX4" fmla="*/ 79925 w 862013"/>
                    <a:gd name="connsiteY4" fmla="*/ 429936 h 429936"/>
                    <a:gd name="connsiteX5" fmla="*/ 0 w 862013"/>
                    <a:gd name="connsiteY5" fmla="*/ 350011 h 429936"/>
                    <a:gd name="connsiteX6" fmla="*/ 0 w 862013"/>
                    <a:gd name="connsiteY6" fmla="*/ 214968 h 429936"/>
                    <a:gd name="connsiteX7" fmla="*/ 214968 w 862013"/>
                    <a:gd name="connsiteY7" fmla="*/ 0 h 4299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62013" h="429936">
                      <a:moveTo>
                        <a:pt x="214968" y="0"/>
                      </a:moveTo>
                      <a:lnTo>
                        <a:pt x="862013" y="0"/>
                      </a:lnTo>
                      <a:lnTo>
                        <a:pt x="862013" y="375603"/>
                      </a:lnTo>
                      <a:cubicBezTo>
                        <a:pt x="862013" y="405610"/>
                        <a:pt x="837687" y="429936"/>
                        <a:pt x="807680" y="429936"/>
                      </a:cubicBezTo>
                      <a:lnTo>
                        <a:pt x="79925" y="429936"/>
                      </a:lnTo>
                      <a:cubicBezTo>
                        <a:pt x="35784" y="429936"/>
                        <a:pt x="0" y="394152"/>
                        <a:pt x="0" y="350011"/>
                      </a:cubicBezTo>
                      <a:lnTo>
                        <a:pt x="0" y="214968"/>
                      </a:lnTo>
                      <a:cubicBezTo>
                        <a:pt x="0" y="96244"/>
                        <a:pt x="96244" y="0"/>
                        <a:pt x="214968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9" name="フリーフォーム: 図形 168">
                  <a:extLst>
                    <a:ext uri="{FF2B5EF4-FFF2-40B4-BE49-F238E27FC236}">
                      <a16:creationId xmlns:a16="http://schemas.microsoft.com/office/drawing/2014/main" id="{663A90FA-1566-41C4-8FC7-6E1437F68841}"/>
                    </a:ext>
                  </a:extLst>
                </p:cNvPr>
                <p:cNvSpPr/>
                <p:nvPr/>
              </p:nvSpPr>
              <p:spPr>
                <a:xfrm flipV="1">
                  <a:off x="5265255" y="3103452"/>
                  <a:ext cx="1335535" cy="1418686"/>
                </a:xfrm>
                <a:custGeom>
                  <a:avLst/>
                  <a:gdLst>
                    <a:gd name="connsiteX0" fmla="*/ 628168 w 1335535"/>
                    <a:gd name="connsiteY0" fmla="*/ 1418686 h 1418686"/>
                    <a:gd name="connsiteX1" fmla="*/ 1335534 w 1335535"/>
                    <a:gd name="connsiteY1" fmla="*/ 1418686 h 1418686"/>
                    <a:gd name="connsiteX2" fmla="*/ 1335535 w 1335535"/>
                    <a:gd name="connsiteY2" fmla="*/ 1129340 h 1418686"/>
                    <a:gd name="connsiteX3" fmla="*/ 1250787 w 1335535"/>
                    <a:gd name="connsiteY3" fmla="*/ 924741 h 1418686"/>
                    <a:gd name="connsiteX4" fmla="*/ 1238452 w 1335535"/>
                    <a:gd name="connsiteY4" fmla="*/ 914563 h 1418686"/>
                    <a:gd name="connsiteX5" fmla="*/ 1238993 w 1335535"/>
                    <a:gd name="connsiteY5" fmla="*/ 914022 h 1418686"/>
                    <a:gd name="connsiteX6" fmla="*/ 195483 w 1335535"/>
                    <a:gd name="connsiteY6" fmla="*/ 0 h 1418686"/>
                    <a:gd name="connsiteX7" fmla="*/ 0 w 1335535"/>
                    <a:gd name="connsiteY7" fmla="*/ 195483 h 1418686"/>
                    <a:gd name="connsiteX8" fmla="*/ 677083 w 1335535"/>
                    <a:gd name="connsiteY8" fmla="*/ 968487 h 1418686"/>
                    <a:gd name="connsiteX9" fmla="*/ 650907 w 1335535"/>
                    <a:gd name="connsiteY9" fmla="*/ 1016713 h 1418686"/>
                    <a:gd name="connsiteX10" fmla="*/ 628168 w 1335535"/>
                    <a:gd name="connsiteY10" fmla="*/ 1129340 h 14186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35535" h="1418686">
                      <a:moveTo>
                        <a:pt x="628168" y="1418686"/>
                      </a:moveTo>
                      <a:lnTo>
                        <a:pt x="1335534" y="1418686"/>
                      </a:lnTo>
                      <a:cubicBezTo>
                        <a:pt x="1335534" y="1322237"/>
                        <a:pt x="1335535" y="1225789"/>
                        <a:pt x="1335535" y="1129340"/>
                      </a:cubicBezTo>
                      <a:cubicBezTo>
                        <a:pt x="1335535" y="1049439"/>
                        <a:pt x="1303149" y="977102"/>
                        <a:pt x="1250787" y="924741"/>
                      </a:cubicBezTo>
                      <a:lnTo>
                        <a:pt x="1238452" y="914563"/>
                      </a:lnTo>
                      <a:lnTo>
                        <a:pt x="1238993" y="914022"/>
                      </a:lnTo>
                      <a:lnTo>
                        <a:pt x="195483" y="0"/>
                      </a:lnTo>
                      <a:lnTo>
                        <a:pt x="0" y="195483"/>
                      </a:lnTo>
                      <a:lnTo>
                        <a:pt x="677083" y="968487"/>
                      </a:lnTo>
                      <a:lnTo>
                        <a:pt x="650907" y="1016713"/>
                      </a:lnTo>
                      <a:cubicBezTo>
                        <a:pt x="636265" y="1051330"/>
                        <a:pt x="628168" y="1089390"/>
                        <a:pt x="628168" y="1129340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0" name="台形 169">
                  <a:extLst>
                    <a:ext uri="{FF2B5EF4-FFF2-40B4-BE49-F238E27FC236}">
                      <a16:creationId xmlns:a16="http://schemas.microsoft.com/office/drawing/2014/main" id="{A19E144A-9F2E-43C0-A9A2-3256E70894EC}"/>
                    </a:ext>
                  </a:extLst>
                </p:cNvPr>
                <p:cNvSpPr/>
                <p:nvPr/>
              </p:nvSpPr>
              <p:spPr>
                <a:xfrm>
                  <a:off x="6121034" y="1839179"/>
                  <a:ext cx="252144" cy="328612"/>
                </a:xfrm>
                <a:prstGeom prst="trapezoid">
                  <a:avLst>
                    <a:gd name="adj" fmla="val 16220"/>
                  </a:avLst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1" name="楕円 170">
                  <a:extLst>
                    <a:ext uri="{FF2B5EF4-FFF2-40B4-BE49-F238E27FC236}">
                      <a16:creationId xmlns:a16="http://schemas.microsoft.com/office/drawing/2014/main" id="{AB1170C1-FC73-45CD-88B1-9AE8E4AF51B1}"/>
                    </a:ext>
                  </a:extLst>
                </p:cNvPr>
                <p:cNvSpPr/>
                <p:nvPr/>
              </p:nvSpPr>
              <p:spPr>
                <a:xfrm>
                  <a:off x="5669136" y="781567"/>
                  <a:ext cx="1155940" cy="1155940"/>
                </a:xfrm>
                <a:prstGeom prst="ellips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2" name="アーチ 171">
                  <a:extLst>
                    <a:ext uri="{FF2B5EF4-FFF2-40B4-BE49-F238E27FC236}">
                      <a16:creationId xmlns:a16="http://schemas.microsoft.com/office/drawing/2014/main" id="{55C7A9E1-08CB-4D7C-AB28-58A4A04961B1}"/>
                    </a:ext>
                  </a:extLst>
                </p:cNvPr>
                <p:cNvSpPr/>
                <p:nvPr/>
              </p:nvSpPr>
              <p:spPr>
                <a:xfrm rot="9900000">
                  <a:off x="5913480" y="2133381"/>
                  <a:ext cx="1155940" cy="1155940"/>
                </a:xfrm>
                <a:prstGeom prst="blockArc">
                  <a:avLst>
                    <a:gd name="adj1" fmla="val 3773941"/>
                    <a:gd name="adj2" fmla="val 11827404"/>
                    <a:gd name="adj3" fmla="val 18608"/>
                  </a:avLst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73" name="四角形: 上の 2 つの角を丸める 172">
                  <a:extLst>
                    <a:ext uri="{FF2B5EF4-FFF2-40B4-BE49-F238E27FC236}">
                      <a16:creationId xmlns:a16="http://schemas.microsoft.com/office/drawing/2014/main" id="{4D0136FA-2BB5-4C60-ABEE-FE62A99F7413}"/>
                    </a:ext>
                  </a:extLst>
                </p:cNvPr>
                <p:cNvSpPr/>
                <p:nvPr/>
              </p:nvSpPr>
              <p:spPr>
                <a:xfrm>
                  <a:off x="5893423" y="2035834"/>
                  <a:ext cx="707366" cy="117364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4" name="フリーフォーム: 図形 173">
                  <a:extLst>
                    <a:ext uri="{FF2B5EF4-FFF2-40B4-BE49-F238E27FC236}">
                      <a16:creationId xmlns:a16="http://schemas.microsoft.com/office/drawing/2014/main" id="{3404DBBA-BE73-4E93-AB81-8A38A66DF937}"/>
                    </a:ext>
                  </a:extLst>
                </p:cNvPr>
                <p:cNvSpPr/>
                <p:nvPr/>
              </p:nvSpPr>
              <p:spPr>
                <a:xfrm rot="2700000">
                  <a:off x="4946918" y="4303039"/>
                  <a:ext cx="501563" cy="250159"/>
                </a:xfrm>
                <a:custGeom>
                  <a:avLst/>
                  <a:gdLst>
                    <a:gd name="connsiteX0" fmla="*/ 214968 w 862013"/>
                    <a:gd name="connsiteY0" fmla="*/ 0 h 429936"/>
                    <a:gd name="connsiteX1" fmla="*/ 569741 w 862013"/>
                    <a:gd name="connsiteY1" fmla="*/ 0 h 429936"/>
                    <a:gd name="connsiteX2" fmla="*/ 595279 w 862013"/>
                    <a:gd name="connsiteY2" fmla="*/ 0 h 429936"/>
                    <a:gd name="connsiteX3" fmla="*/ 862013 w 862013"/>
                    <a:gd name="connsiteY3" fmla="*/ 0 h 429936"/>
                    <a:gd name="connsiteX4" fmla="*/ 862013 w 862013"/>
                    <a:gd name="connsiteY4" fmla="*/ 375603 h 429936"/>
                    <a:gd name="connsiteX5" fmla="*/ 807680 w 862013"/>
                    <a:gd name="connsiteY5" fmla="*/ 429936 h 429936"/>
                    <a:gd name="connsiteX6" fmla="*/ 730322 w 862013"/>
                    <a:gd name="connsiteY6" fmla="*/ 429936 h 429936"/>
                    <a:gd name="connsiteX7" fmla="*/ 624074 w 862013"/>
                    <a:gd name="connsiteY7" fmla="*/ 429936 h 429936"/>
                    <a:gd name="connsiteX8" fmla="*/ 79925 w 862013"/>
                    <a:gd name="connsiteY8" fmla="*/ 429936 h 429936"/>
                    <a:gd name="connsiteX9" fmla="*/ 0 w 862013"/>
                    <a:gd name="connsiteY9" fmla="*/ 350011 h 429936"/>
                    <a:gd name="connsiteX10" fmla="*/ 0 w 862013"/>
                    <a:gd name="connsiteY10" fmla="*/ 214968 h 429936"/>
                    <a:gd name="connsiteX11" fmla="*/ 214968 w 862013"/>
                    <a:gd name="connsiteY11" fmla="*/ 0 h 429936"/>
                    <a:gd name="connsiteX0" fmla="*/ 214968 w 862013"/>
                    <a:gd name="connsiteY0" fmla="*/ 0 h 429936"/>
                    <a:gd name="connsiteX1" fmla="*/ 569741 w 862013"/>
                    <a:gd name="connsiteY1" fmla="*/ 0 h 429936"/>
                    <a:gd name="connsiteX2" fmla="*/ 862013 w 862013"/>
                    <a:gd name="connsiteY2" fmla="*/ 0 h 429936"/>
                    <a:gd name="connsiteX3" fmla="*/ 862013 w 862013"/>
                    <a:gd name="connsiteY3" fmla="*/ 375603 h 429936"/>
                    <a:gd name="connsiteX4" fmla="*/ 807680 w 862013"/>
                    <a:gd name="connsiteY4" fmla="*/ 429936 h 429936"/>
                    <a:gd name="connsiteX5" fmla="*/ 730322 w 862013"/>
                    <a:gd name="connsiteY5" fmla="*/ 429936 h 429936"/>
                    <a:gd name="connsiteX6" fmla="*/ 624074 w 862013"/>
                    <a:gd name="connsiteY6" fmla="*/ 429936 h 429936"/>
                    <a:gd name="connsiteX7" fmla="*/ 79925 w 862013"/>
                    <a:gd name="connsiteY7" fmla="*/ 429936 h 429936"/>
                    <a:gd name="connsiteX8" fmla="*/ 0 w 862013"/>
                    <a:gd name="connsiteY8" fmla="*/ 350011 h 429936"/>
                    <a:gd name="connsiteX9" fmla="*/ 0 w 862013"/>
                    <a:gd name="connsiteY9" fmla="*/ 214968 h 429936"/>
                    <a:gd name="connsiteX10" fmla="*/ 214968 w 862013"/>
                    <a:gd name="connsiteY10" fmla="*/ 0 h 429936"/>
                    <a:gd name="connsiteX0" fmla="*/ 214968 w 862013"/>
                    <a:gd name="connsiteY0" fmla="*/ 0 h 429936"/>
                    <a:gd name="connsiteX1" fmla="*/ 862013 w 862013"/>
                    <a:gd name="connsiteY1" fmla="*/ 0 h 429936"/>
                    <a:gd name="connsiteX2" fmla="*/ 862013 w 862013"/>
                    <a:gd name="connsiteY2" fmla="*/ 375603 h 429936"/>
                    <a:gd name="connsiteX3" fmla="*/ 807680 w 862013"/>
                    <a:gd name="connsiteY3" fmla="*/ 429936 h 429936"/>
                    <a:gd name="connsiteX4" fmla="*/ 730322 w 862013"/>
                    <a:gd name="connsiteY4" fmla="*/ 429936 h 429936"/>
                    <a:gd name="connsiteX5" fmla="*/ 624074 w 862013"/>
                    <a:gd name="connsiteY5" fmla="*/ 429936 h 429936"/>
                    <a:gd name="connsiteX6" fmla="*/ 79925 w 862013"/>
                    <a:gd name="connsiteY6" fmla="*/ 429936 h 429936"/>
                    <a:gd name="connsiteX7" fmla="*/ 0 w 862013"/>
                    <a:gd name="connsiteY7" fmla="*/ 350011 h 429936"/>
                    <a:gd name="connsiteX8" fmla="*/ 0 w 862013"/>
                    <a:gd name="connsiteY8" fmla="*/ 214968 h 429936"/>
                    <a:gd name="connsiteX9" fmla="*/ 214968 w 862013"/>
                    <a:gd name="connsiteY9" fmla="*/ 0 h 429936"/>
                    <a:gd name="connsiteX0" fmla="*/ 214968 w 862013"/>
                    <a:gd name="connsiteY0" fmla="*/ 0 h 429936"/>
                    <a:gd name="connsiteX1" fmla="*/ 862013 w 862013"/>
                    <a:gd name="connsiteY1" fmla="*/ 0 h 429936"/>
                    <a:gd name="connsiteX2" fmla="*/ 862013 w 862013"/>
                    <a:gd name="connsiteY2" fmla="*/ 375603 h 429936"/>
                    <a:gd name="connsiteX3" fmla="*/ 807680 w 862013"/>
                    <a:gd name="connsiteY3" fmla="*/ 429936 h 429936"/>
                    <a:gd name="connsiteX4" fmla="*/ 730322 w 862013"/>
                    <a:gd name="connsiteY4" fmla="*/ 429936 h 429936"/>
                    <a:gd name="connsiteX5" fmla="*/ 79925 w 862013"/>
                    <a:gd name="connsiteY5" fmla="*/ 429936 h 429936"/>
                    <a:gd name="connsiteX6" fmla="*/ 0 w 862013"/>
                    <a:gd name="connsiteY6" fmla="*/ 350011 h 429936"/>
                    <a:gd name="connsiteX7" fmla="*/ 0 w 862013"/>
                    <a:gd name="connsiteY7" fmla="*/ 214968 h 429936"/>
                    <a:gd name="connsiteX8" fmla="*/ 214968 w 862013"/>
                    <a:gd name="connsiteY8" fmla="*/ 0 h 429936"/>
                    <a:gd name="connsiteX0" fmla="*/ 214968 w 862013"/>
                    <a:gd name="connsiteY0" fmla="*/ 0 h 429936"/>
                    <a:gd name="connsiteX1" fmla="*/ 862013 w 862013"/>
                    <a:gd name="connsiteY1" fmla="*/ 0 h 429936"/>
                    <a:gd name="connsiteX2" fmla="*/ 862013 w 862013"/>
                    <a:gd name="connsiteY2" fmla="*/ 375603 h 429936"/>
                    <a:gd name="connsiteX3" fmla="*/ 807680 w 862013"/>
                    <a:gd name="connsiteY3" fmla="*/ 429936 h 429936"/>
                    <a:gd name="connsiteX4" fmla="*/ 79925 w 862013"/>
                    <a:gd name="connsiteY4" fmla="*/ 429936 h 429936"/>
                    <a:gd name="connsiteX5" fmla="*/ 0 w 862013"/>
                    <a:gd name="connsiteY5" fmla="*/ 350011 h 429936"/>
                    <a:gd name="connsiteX6" fmla="*/ 0 w 862013"/>
                    <a:gd name="connsiteY6" fmla="*/ 214968 h 429936"/>
                    <a:gd name="connsiteX7" fmla="*/ 214968 w 862013"/>
                    <a:gd name="connsiteY7" fmla="*/ 0 h 4299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62013" h="429936">
                      <a:moveTo>
                        <a:pt x="214968" y="0"/>
                      </a:moveTo>
                      <a:lnTo>
                        <a:pt x="862013" y="0"/>
                      </a:lnTo>
                      <a:lnTo>
                        <a:pt x="862013" y="375603"/>
                      </a:lnTo>
                      <a:cubicBezTo>
                        <a:pt x="862013" y="405610"/>
                        <a:pt x="837687" y="429936"/>
                        <a:pt x="807680" y="429936"/>
                      </a:cubicBezTo>
                      <a:lnTo>
                        <a:pt x="79925" y="429936"/>
                      </a:lnTo>
                      <a:cubicBezTo>
                        <a:pt x="35784" y="429936"/>
                        <a:pt x="0" y="394152"/>
                        <a:pt x="0" y="350011"/>
                      </a:cubicBezTo>
                      <a:lnTo>
                        <a:pt x="0" y="214968"/>
                      </a:lnTo>
                      <a:cubicBezTo>
                        <a:pt x="0" y="96244"/>
                        <a:pt x="96244" y="0"/>
                        <a:pt x="214968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" name="四角形: 角を丸くする 174">
                  <a:extLst>
                    <a:ext uri="{FF2B5EF4-FFF2-40B4-BE49-F238E27FC236}">
                      <a16:creationId xmlns:a16="http://schemas.microsoft.com/office/drawing/2014/main" id="{5E8335D1-EC3C-479A-AE18-00B9534466CB}"/>
                    </a:ext>
                  </a:extLst>
                </p:cNvPr>
                <p:cNvSpPr/>
                <p:nvPr/>
              </p:nvSpPr>
              <p:spPr>
                <a:xfrm rot="16200000">
                  <a:off x="5425831" y="2145790"/>
                  <a:ext cx="131407" cy="126077"/>
                </a:xfrm>
                <a:prstGeom prst="roundRect">
                  <a:avLst>
                    <a:gd name="adj" fmla="val 38881"/>
                  </a:avLst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" name="四角形: 角を丸くする 175">
                  <a:extLst>
                    <a:ext uri="{FF2B5EF4-FFF2-40B4-BE49-F238E27FC236}">
                      <a16:creationId xmlns:a16="http://schemas.microsoft.com/office/drawing/2014/main" id="{782F6B33-8FED-4082-8E20-951658563DE2}"/>
                    </a:ext>
                  </a:extLst>
                </p:cNvPr>
                <p:cNvSpPr/>
                <p:nvPr/>
              </p:nvSpPr>
              <p:spPr>
                <a:xfrm rot="19800000">
                  <a:off x="5243052" y="2150201"/>
                  <a:ext cx="304480" cy="248662"/>
                </a:xfrm>
                <a:prstGeom prst="roundRect">
                  <a:avLst>
                    <a:gd name="adj" fmla="val 38881"/>
                  </a:avLst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77" name="グループ化 176">
                  <a:extLst>
                    <a:ext uri="{FF2B5EF4-FFF2-40B4-BE49-F238E27FC236}">
                      <a16:creationId xmlns:a16="http://schemas.microsoft.com/office/drawing/2014/main" id="{7DB6E2D1-EA91-4A49-B791-889B6FD8D085}"/>
                    </a:ext>
                  </a:extLst>
                </p:cNvPr>
                <p:cNvGrpSpPr/>
                <p:nvPr/>
              </p:nvGrpSpPr>
              <p:grpSpPr>
                <a:xfrm>
                  <a:off x="6769382" y="2707481"/>
                  <a:ext cx="324450" cy="252531"/>
                  <a:chOff x="6769382" y="2707481"/>
                  <a:chExt cx="324450" cy="252531"/>
                </a:xfrm>
                <a:solidFill>
                  <a:schemeClr val="accent2">
                    <a:lumMod val="40000"/>
                    <a:lumOff val="60000"/>
                  </a:schemeClr>
                </a:solidFill>
              </p:grpSpPr>
              <p:sp>
                <p:nvSpPr>
                  <p:cNvPr id="180" name="四角形: 角を丸くする 179">
                    <a:extLst>
                      <a:ext uri="{FF2B5EF4-FFF2-40B4-BE49-F238E27FC236}">
                        <a16:creationId xmlns:a16="http://schemas.microsoft.com/office/drawing/2014/main" id="{55656C7C-4178-4539-B253-3A3D93097C4E}"/>
                      </a:ext>
                    </a:extLst>
                  </p:cNvPr>
                  <p:cNvSpPr/>
                  <p:nvPr/>
                </p:nvSpPr>
                <p:spPr>
                  <a:xfrm>
                    <a:off x="6797608" y="2707481"/>
                    <a:ext cx="293755" cy="209989"/>
                  </a:xfrm>
                  <a:prstGeom prst="roundRect">
                    <a:avLst>
                      <a:gd name="adj" fmla="val 38881"/>
                    </a:avLst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1" name="四角形: 角を丸くする 180">
                    <a:extLst>
                      <a:ext uri="{FF2B5EF4-FFF2-40B4-BE49-F238E27FC236}">
                        <a16:creationId xmlns:a16="http://schemas.microsoft.com/office/drawing/2014/main" id="{CD2AFE5D-5147-40BC-BFDF-0B48ECBBFA86}"/>
                      </a:ext>
                    </a:extLst>
                  </p:cNvPr>
                  <p:cNvSpPr/>
                  <p:nvPr/>
                </p:nvSpPr>
                <p:spPr>
                  <a:xfrm>
                    <a:off x="6798216" y="2819399"/>
                    <a:ext cx="74072" cy="14061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2" name="四角形: 角を丸くする 181">
                    <a:extLst>
                      <a:ext uri="{FF2B5EF4-FFF2-40B4-BE49-F238E27FC236}">
                        <a16:creationId xmlns:a16="http://schemas.microsoft.com/office/drawing/2014/main" id="{51AD939B-2BC5-4753-8B42-DF20AC4D4311}"/>
                      </a:ext>
                    </a:extLst>
                  </p:cNvPr>
                  <p:cNvSpPr/>
                  <p:nvPr/>
                </p:nvSpPr>
                <p:spPr>
                  <a:xfrm>
                    <a:off x="6872288" y="2819399"/>
                    <a:ext cx="74072" cy="14061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3" name="四角形: 角を丸くする 182">
                    <a:extLst>
                      <a:ext uri="{FF2B5EF4-FFF2-40B4-BE49-F238E27FC236}">
                        <a16:creationId xmlns:a16="http://schemas.microsoft.com/office/drawing/2014/main" id="{5A38BAF4-9406-4643-8918-87D6F4870BFB}"/>
                      </a:ext>
                    </a:extLst>
                  </p:cNvPr>
                  <p:cNvSpPr/>
                  <p:nvPr/>
                </p:nvSpPr>
                <p:spPr>
                  <a:xfrm>
                    <a:off x="6945688" y="2819399"/>
                    <a:ext cx="74072" cy="14061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4" name="四角形: 角を丸くする 183">
                    <a:extLst>
                      <a:ext uri="{FF2B5EF4-FFF2-40B4-BE49-F238E27FC236}">
                        <a16:creationId xmlns:a16="http://schemas.microsoft.com/office/drawing/2014/main" id="{7ACF39F7-6435-466F-9957-E1F65E8B399E}"/>
                      </a:ext>
                    </a:extLst>
                  </p:cNvPr>
                  <p:cNvSpPr/>
                  <p:nvPr/>
                </p:nvSpPr>
                <p:spPr>
                  <a:xfrm>
                    <a:off x="7019760" y="2819399"/>
                    <a:ext cx="74072" cy="14061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5" name="四角形: 角を丸くする 184">
                    <a:extLst>
                      <a:ext uri="{FF2B5EF4-FFF2-40B4-BE49-F238E27FC236}">
                        <a16:creationId xmlns:a16="http://schemas.microsoft.com/office/drawing/2014/main" id="{258FEEC7-D59D-44C4-8DFB-AB5C5072DCA2}"/>
                      </a:ext>
                    </a:extLst>
                  </p:cNvPr>
                  <p:cNvSpPr/>
                  <p:nvPr/>
                </p:nvSpPr>
                <p:spPr>
                  <a:xfrm rot="6917992">
                    <a:off x="6806344" y="2730711"/>
                    <a:ext cx="85977" cy="15990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78" name="月 177">
                  <a:extLst>
                    <a:ext uri="{FF2B5EF4-FFF2-40B4-BE49-F238E27FC236}">
                      <a16:creationId xmlns:a16="http://schemas.microsoft.com/office/drawing/2014/main" id="{8E696182-57E7-4CC2-9116-28D9BE47A17F}"/>
                    </a:ext>
                  </a:extLst>
                </p:cNvPr>
                <p:cNvSpPr/>
                <p:nvPr/>
              </p:nvSpPr>
              <p:spPr>
                <a:xfrm rot="5400000">
                  <a:off x="5855180" y="1031173"/>
                  <a:ext cx="76484" cy="319194"/>
                </a:xfrm>
                <a:prstGeom prst="moon">
                  <a:avLst>
                    <a:gd name="adj" fmla="val 72484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9" name="楕円 178">
                  <a:extLst>
                    <a:ext uri="{FF2B5EF4-FFF2-40B4-BE49-F238E27FC236}">
                      <a16:creationId xmlns:a16="http://schemas.microsoft.com/office/drawing/2014/main" id="{E8F4E7D4-8463-40B0-976E-A396ADD24C9E}"/>
                    </a:ext>
                  </a:extLst>
                </p:cNvPr>
                <p:cNvSpPr/>
                <p:nvPr/>
              </p:nvSpPr>
              <p:spPr>
                <a:xfrm>
                  <a:off x="5783584" y="1283305"/>
                  <a:ext cx="104336" cy="17810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62" name="フリーフォーム: 図形 161">
                <a:extLst>
                  <a:ext uri="{FF2B5EF4-FFF2-40B4-BE49-F238E27FC236}">
                    <a16:creationId xmlns:a16="http://schemas.microsoft.com/office/drawing/2014/main" id="{28E6EFFE-FFF0-4569-8369-4C1E02D87F99}"/>
                  </a:ext>
                </a:extLst>
              </p:cNvPr>
              <p:cNvSpPr/>
              <p:nvPr/>
            </p:nvSpPr>
            <p:spPr>
              <a:xfrm>
                <a:off x="10906237" y="573018"/>
                <a:ext cx="1409513" cy="1415922"/>
              </a:xfrm>
              <a:custGeom>
                <a:avLst/>
                <a:gdLst>
                  <a:gd name="connsiteX0" fmla="*/ 510457 w 1409513"/>
                  <a:gd name="connsiteY0" fmla="*/ 606 h 1415922"/>
                  <a:gd name="connsiteX1" fmla="*/ 850088 w 1409513"/>
                  <a:gd name="connsiteY1" fmla="*/ 154936 h 1415922"/>
                  <a:gd name="connsiteX2" fmla="*/ 856059 w 1409513"/>
                  <a:gd name="connsiteY2" fmla="*/ 162066 h 1415922"/>
                  <a:gd name="connsiteX3" fmla="*/ 902876 w 1409513"/>
                  <a:gd name="connsiteY3" fmla="*/ 166785 h 1415922"/>
                  <a:gd name="connsiteX4" fmla="*/ 1409513 w 1409513"/>
                  <a:gd name="connsiteY4" fmla="*/ 788408 h 1415922"/>
                  <a:gd name="connsiteX5" fmla="*/ 902876 w 1409513"/>
                  <a:gd name="connsiteY5" fmla="*/ 1410031 h 1415922"/>
                  <a:gd name="connsiteX6" fmla="*/ 844438 w 1409513"/>
                  <a:gd name="connsiteY6" fmla="*/ 1415922 h 1415922"/>
                  <a:gd name="connsiteX7" fmla="*/ 844438 w 1409513"/>
                  <a:gd name="connsiteY7" fmla="*/ 660017 h 1415922"/>
                  <a:gd name="connsiteX8" fmla="*/ 778389 w 1409513"/>
                  <a:gd name="connsiteY8" fmla="*/ 586249 h 1415922"/>
                  <a:gd name="connsiteX9" fmla="*/ 532491 w 1409513"/>
                  <a:gd name="connsiteY9" fmla="*/ 453943 h 1415922"/>
                  <a:gd name="connsiteX10" fmla="*/ 2 w 1409513"/>
                  <a:gd name="connsiteY10" fmla="*/ 562909 h 1415922"/>
                  <a:gd name="connsiteX11" fmla="*/ 0 w 1409513"/>
                  <a:gd name="connsiteY11" fmla="*/ 562909 h 1415922"/>
                  <a:gd name="connsiteX12" fmla="*/ 85878 w 1409513"/>
                  <a:gd name="connsiteY12" fmla="*/ 390015 h 1415922"/>
                  <a:gd name="connsiteX13" fmla="*/ 134304 w 1409513"/>
                  <a:gd name="connsiteY13" fmla="*/ 338971 h 1415922"/>
                  <a:gd name="connsiteX14" fmla="*/ 21685 w 1409513"/>
                  <a:gd name="connsiteY14" fmla="*/ 383653 h 1415922"/>
                  <a:gd name="connsiteX15" fmla="*/ 272784 w 1409513"/>
                  <a:gd name="connsiteY15" fmla="*/ 145367 h 1415922"/>
                  <a:gd name="connsiteX16" fmla="*/ 338586 w 1409513"/>
                  <a:gd name="connsiteY16" fmla="*/ 127973 h 1415922"/>
                  <a:gd name="connsiteX17" fmla="*/ 322426 w 1409513"/>
                  <a:gd name="connsiteY17" fmla="*/ 124753 h 1415922"/>
                  <a:gd name="connsiteX18" fmla="*/ 186007 w 1409513"/>
                  <a:gd name="connsiteY18" fmla="*/ 121281 h 1415922"/>
                  <a:gd name="connsiteX19" fmla="*/ 510457 w 1409513"/>
                  <a:gd name="connsiteY19" fmla="*/ 606 h 14159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409513" h="1415922">
                    <a:moveTo>
                      <a:pt x="510457" y="606"/>
                    </a:moveTo>
                    <a:cubicBezTo>
                      <a:pt x="630632" y="6696"/>
                      <a:pt x="753337" y="58621"/>
                      <a:pt x="850088" y="154936"/>
                    </a:cubicBezTo>
                    <a:lnTo>
                      <a:pt x="856059" y="162066"/>
                    </a:lnTo>
                    <a:lnTo>
                      <a:pt x="902876" y="166785"/>
                    </a:lnTo>
                    <a:cubicBezTo>
                      <a:pt x="1192013" y="225951"/>
                      <a:pt x="1409513" y="481780"/>
                      <a:pt x="1409513" y="788408"/>
                    </a:cubicBezTo>
                    <a:cubicBezTo>
                      <a:pt x="1409513" y="1095036"/>
                      <a:pt x="1192013" y="1350865"/>
                      <a:pt x="902876" y="1410031"/>
                    </a:cubicBezTo>
                    <a:lnTo>
                      <a:pt x="844438" y="1415922"/>
                    </a:lnTo>
                    <a:lnTo>
                      <a:pt x="844438" y="660017"/>
                    </a:lnTo>
                    <a:lnTo>
                      <a:pt x="778389" y="586249"/>
                    </a:lnTo>
                    <a:cubicBezTo>
                      <a:pt x="708723" y="524472"/>
                      <a:pt x="624868" y="478695"/>
                      <a:pt x="532491" y="453943"/>
                    </a:cubicBezTo>
                    <a:cubicBezTo>
                      <a:pt x="347737" y="404438"/>
                      <a:pt x="150457" y="444809"/>
                      <a:pt x="2" y="562909"/>
                    </a:cubicBezTo>
                    <a:lnTo>
                      <a:pt x="0" y="562909"/>
                    </a:lnTo>
                    <a:cubicBezTo>
                      <a:pt x="17373" y="498074"/>
                      <a:pt x="47063" y="439828"/>
                      <a:pt x="85878" y="390015"/>
                    </a:cubicBezTo>
                    <a:lnTo>
                      <a:pt x="134304" y="338971"/>
                    </a:lnTo>
                    <a:lnTo>
                      <a:pt x="21685" y="383653"/>
                    </a:lnTo>
                    <a:cubicBezTo>
                      <a:pt x="67232" y="269621"/>
                      <a:pt x="159854" y="186910"/>
                      <a:pt x="272784" y="145367"/>
                    </a:cubicBezTo>
                    <a:lnTo>
                      <a:pt x="338586" y="127973"/>
                    </a:lnTo>
                    <a:lnTo>
                      <a:pt x="322426" y="124753"/>
                    </a:lnTo>
                    <a:cubicBezTo>
                      <a:pt x="277138" y="118337"/>
                      <a:pt x="231371" y="117068"/>
                      <a:pt x="186007" y="121281"/>
                    </a:cubicBezTo>
                    <a:cubicBezTo>
                      <a:pt x="272638" y="34260"/>
                      <a:pt x="390282" y="-5484"/>
                      <a:pt x="510457" y="606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二等辺三角形 46">
                <a:extLst>
                  <a:ext uri="{FF2B5EF4-FFF2-40B4-BE49-F238E27FC236}">
                    <a16:creationId xmlns:a16="http://schemas.microsoft.com/office/drawing/2014/main" id="{02CF36D2-A87D-4590-B488-14421C3059B1}"/>
                  </a:ext>
                </a:extLst>
              </p:cNvPr>
              <p:cNvSpPr/>
              <p:nvPr/>
            </p:nvSpPr>
            <p:spPr>
              <a:xfrm rot="10800000">
                <a:off x="11249936" y="1639611"/>
                <a:ext cx="180692" cy="132779"/>
              </a:xfrm>
              <a:custGeom>
                <a:avLst/>
                <a:gdLst>
                  <a:gd name="connsiteX0" fmla="*/ 0 w 793908"/>
                  <a:gd name="connsiteY0" fmla="*/ 854870 h 854870"/>
                  <a:gd name="connsiteX1" fmla="*/ 396954 w 793908"/>
                  <a:gd name="connsiteY1" fmla="*/ 0 h 854870"/>
                  <a:gd name="connsiteX2" fmla="*/ 793908 w 793908"/>
                  <a:gd name="connsiteY2" fmla="*/ 854870 h 854870"/>
                  <a:gd name="connsiteX3" fmla="*/ 0 w 793908"/>
                  <a:gd name="connsiteY3" fmla="*/ 854870 h 854870"/>
                  <a:gd name="connsiteX0" fmla="*/ 0 w 793908"/>
                  <a:gd name="connsiteY0" fmla="*/ 854909 h 854909"/>
                  <a:gd name="connsiteX1" fmla="*/ 396954 w 793908"/>
                  <a:gd name="connsiteY1" fmla="*/ 39 h 854909"/>
                  <a:gd name="connsiteX2" fmla="*/ 793908 w 793908"/>
                  <a:gd name="connsiteY2" fmla="*/ 854909 h 854909"/>
                  <a:gd name="connsiteX3" fmla="*/ 0 w 793908"/>
                  <a:gd name="connsiteY3" fmla="*/ 854909 h 854909"/>
                  <a:gd name="connsiteX0" fmla="*/ 0 w 793908"/>
                  <a:gd name="connsiteY0" fmla="*/ 421639 h 421639"/>
                  <a:gd name="connsiteX1" fmla="*/ 239792 w 793908"/>
                  <a:gd name="connsiteY1" fmla="*/ 157 h 421639"/>
                  <a:gd name="connsiteX2" fmla="*/ 793908 w 793908"/>
                  <a:gd name="connsiteY2" fmla="*/ 421639 h 421639"/>
                  <a:gd name="connsiteX3" fmla="*/ 0 w 793908"/>
                  <a:gd name="connsiteY3" fmla="*/ 421639 h 421639"/>
                  <a:gd name="connsiteX0" fmla="*/ 0 w 803975"/>
                  <a:gd name="connsiteY0" fmla="*/ 421639 h 453388"/>
                  <a:gd name="connsiteX1" fmla="*/ 239792 w 803975"/>
                  <a:gd name="connsiteY1" fmla="*/ 157 h 453388"/>
                  <a:gd name="connsiteX2" fmla="*/ 793908 w 803975"/>
                  <a:gd name="connsiteY2" fmla="*/ 421639 h 453388"/>
                  <a:gd name="connsiteX3" fmla="*/ 0 w 803975"/>
                  <a:gd name="connsiteY3" fmla="*/ 421639 h 453388"/>
                  <a:gd name="connsiteX0" fmla="*/ 12018 w 815993"/>
                  <a:gd name="connsiteY0" fmla="*/ 421544 h 469912"/>
                  <a:gd name="connsiteX1" fmla="*/ 251810 w 815993"/>
                  <a:gd name="connsiteY1" fmla="*/ 62 h 469912"/>
                  <a:gd name="connsiteX2" fmla="*/ 805926 w 815993"/>
                  <a:gd name="connsiteY2" fmla="*/ 421544 h 469912"/>
                  <a:gd name="connsiteX3" fmla="*/ 12018 w 815993"/>
                  <a:gd name="connsiteY3" fmla="*/ 421544 h 469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15993" h="469912">
                    <a:moveTo>
                      <a:pt x="12018" y="421544"/>
                    </a:moveTo>
                    <a:cubicBezTo>
                      <a:pt x="-47831" y="364394"/>
                      <a:pt x="129017" y="-5494"/>
                      <a:pt x="251810" y="62"/>
                    </a:cubicBezTo>
                    <a:cubicBezTo>
                      <a:pt x="374603" y="5618"/>
                      <a:pt x="894349" y="350107"/>
                      <a:pt x="805926" y="421544"/>
                    </a:cubicBezTo>
                    <a:cubicBezTo>
                      <a:pt x="717503" y="492981"/>
                      <a:pt x="71867" y="478694"/>
                      <a:pt x="12018" y="42154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" name="フリーフォーム: 図形 163">
                <a:extLst>
                  <a:ext uri="{FF2B5EF4-FFF2-40B4-BE49-F238E27FC236}">
                    <a16:creationId xmlns:a16="http://schemas.microsoft.com/office/drawing/2014/main" id="{D27A007E-C4FF-4B33-8D6C-46EB9F4FC0B7}"/>
                  </a:ext>
                </a:extLst>
              </p:cNvPr>
              <p:cNvSpPr/>
              <p:nvPr/>
            </p:nvSpPr>
            <p:spPr>
              <a:xfrm>
                <a:off x="11673353" y="1229914"/>
                <a:ext cx="281578" cy="391612"/>
              </a:xfrm>
              <a:custGeom>
                <a:avLst/>
                <a:gdLst>
                  <a:gd name="connsiteX0" fmla="*/ 120253 w 281578"/>
                  <a:gd name="connsiteY0" fmla="*/ 0 h 391612"/>
                  <a:gd name="connsiteX1" fmla="*/ 281578 w 281578"/>
                  <a:gd name="connsiteY1" fmla="*/ 195806 h 391612"/>
                  <a:gd name="connsiteX2" fmla="*/ 120253 w 281578"/>
                  <a:gd name="connsiteY2" fmla="*/ 391612 h 391612"/>
                  <a:gd name="connsiteX3" fmla="*/ 6179 w 281578"/>
                  <a:gd name="connsiteY3" fmla="*/ 334262 h 391612"/>
                  <a:gd name="connsiteX4" fmla="*/ 0 w 281578"/>
                  <a:gd name="connsiteY4" fmla="*/ 323138 h 391612"/>
                  <a:gd name="connsiteX5" fmla="*/ 28394 w 281578"/>
                  <a:gd name="connsiteY5" fmla="*/ 272023 h 391612"/>
                  <a:gd name="connsiteX6" fmla="*/ 41072 w 281578"/>
                  <a:gd name="connsiteY6" fmla="*/ 195806 h 391612"/>
                  <a:gd name="connsiteX7" fmla="*/ 28394 w 281578"/>
                  <a:gd name="connsiteY7" fmla="*/ 119589 h 391612"/>
                  <a:gd name="connsiteX8" fmla="*/ 0 w 281578"/>
                  <a:gd name="connsiteY8" fmla="*/ 68474 h 391612"/>
                  <a:gd name="connsiteX9" fmla="*/ 6179 w 281578"/>
                  <a:gd name="connsiteY9" fmla="*/ 57350 h 391612"/>
                  <a:gd name="connsiteX10" fmla="*/ 120253 w 281578"/>
                  <a:gd name="connsiteY10" fmla="*/ 0 h 391612"/>
                  <a:gd name="connsiteX0" fmla="*/ 41072 w 281578"/>
                  <a:gd name="connsiteY0" fmla="*/ 195806 h 391612"/>
                  <a:gd name="connsiteX1" fmla="*/ 28394 w 281578"/>
                  <a:gd name="connsiteY1" fmla="*/ 119589 h 391612"/>
                  <a:gd name="connsiteX2" fmla="*/ 0 w 281578"/>
                  <a:gd name="connsiteY2" fmla="*/ 68474 h 391612"/>
                  <a:gd name="connsiteX3" fmla="*/ 6179 w 281578"/>
                  <a:gd name="connsiteY3" fmla="*/ 57350 h 391612"/>
                  <a:gd name="connsiteX4" fmla="*/ 120253 w 281578"/>
                  <a:gd name="connsiteY4" fmla="*/ 0 h 391612"/>
                  <a:gd name="connsiteX5" fmla="*/ 281578 w 281578"/>
                  <a:gd name="connsiteY5" fmla="*/ 195806 h 391612"/>
                  <a:gd name="connsiteX6" fmla="*/ 120253 w 281578"/>
                  <a:gd name="connsiteY6" fmla="*/ 391612 h 391612"/>
                  <a:gd name="connsiteX7" fmla="*/ 6179 w 281578"/>
                  <a:gd name="connsiteY7" fmla="*/ 334262 h 391612"/>
                  <a:gd name="connsiteX8" fmla="*/ 0 w 281578"/>
                  <a:gd name="connsiteY8" fmla="*/ 323138 h 391612"/>
                  <a:gd name="connsiteX9" fmla="*/ 28394 w 281578"/>
                  <a:gd name="connsiteY9" fmla="*/ 272023 h 391612"/>
                  <a:gd name="connsiteX10" fmla="*/ 132512 w 281578"/>
                  <a:gd name="connsiteY10" fmla="*/ 287246 h 391612"/>
                  <a:gd name="connsiteX0" fmla="*/ 28394 w 281578"/>
                  <a:gd name="connsiteY0" fmla="*/ 119589 h 391612"/>
                  <a:gd name="connsiteX1" fmla="*/ 0 w 281578"/>
                  <a:gd name="connsiteY1" fmla="*/ 68474 h 391612"/>
                  <a:gd name="connsiteX2" fmla="*/ 6179 w 281578"/>
                  <a:gd name="connsiteY2" fmla="*/ 57350 h 391612"/>
                  <a:gd name="connsiteX3" fmla="*/ 120253 w 281578"/>
                  <a:gd name="connsiteY3" fmla="*/ 0 h 391612"/>
                  <a:gd name="connsiteX4" fmla="*/ 281578 w 281578"/>
                  <a:gd name="connsiteY4" fmla="*/ 195806 h 391612"/>
                  <a:gd name="connsiteX5" fmla="*/ 120253 w 281578"/>
                  <a:gd name="connsiteY5" fmla="*/ 391612 h 391612"/>
                  <a:gd name="connsiteX6" fmla="*/ 6179 w 281578"/>
                  <a:gd name="connsiteY6" fmla="*/ 334262 h 391612"/>
                  <a:gd name="connsiteX7" fmla="*/ 0 w 281578"/>
                  <a:gd name="connsiteY7" fmla="*/ 323138 h 391612"/>
                  <a:gd name="connsiteX8" fmla="*/ 28394 w 281578"/>
                  <a:gd name="connsiteY8" fmla="*/ 272023 h 391612"/>
                  <a:gd name="connsiteX9" fmla="*/ 132512 w 281578"/>
                  <a:gd name="connsiteY9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8" fmla="*/ 132512 w 281578"/>
                  <a:gd name="connsiteY8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578" h="391612">
                    <a:moveTo>
                      <a:pt x="0" y="68474"/>
                    </a:moveTo>
                    <a:lnTo>
                      <a:pt x="6179" y="57350"/>
                    </a:lnTo>
                    <a:cubicBezTo>
                      <a:pt x="35374" y="21916"/>
                      <a:pt x="75705" y="0"/>
                      <a:pt x="120253" y="0"/>
                    </a:cubicBezTo>
                    <a:cubicBezTo>
                      <a:pt x="209350" y="0"/>
                      <a:pt x="281578" y="87665"/>
                      <a:pt x="281578" y="195806"/>
                    </a:cubicBezTo>
                    <a:cubicBezTo>
                      <a:pt x="281578" y="303947"/>
                      <a:pt x="209350" y="391612"/>
                      <a:pt x="120253" y="391612"/>
                    </a:cubicBezTo>
                    <a:cubicBezTo>
                      <a:pt x="75705" y="391612"/>
                      <a:pt x="35374" y="369696"/>
                      <a:pt x="6179" y="334262"/>
                    </a:cubicBezTo>
                    <a:lnTo>
                      <a:pt x="0" y="323138"/>
                    </a:lnTo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フリーフォーム: 図形 164">
                <a:extLst>
                  <a:ext uri="{FF2B5EF4-FFF2-40B4-BE49-F238E27FC236}">
                    <a16:creationId xmlns:a16="http://schemas.microsoft.com/office/drawing/2014/main" id="{9EC2A6B3-D673-4E10-9EC3-BF8344C77457}"/>
                  </a:ext>
                </a:extLst>
              </p:cNvPr>
              <p:cNvSpPr/>
              <p:nvPr/>
            </p:nvSpPr>
            <p:spPr>
              <a:xfrm>
                <a:off x="11698692" y="1293020"/>
                <a:ext cx="186243" cy="255877"/>
              </a:xfrm>
              <a:custGeom>
                <a:avLst/>
                <a:gdLst>
                  <a:gd name="connsiteX0" fmla="*/ 120253 w 281578"/>
                  <a:gd name="connsiteY0" fmla="*/ 0 h 391612"/>
                  <a:gd name="connsiteX1" fmla="*/ 281578 w 281578"/>
                  <a:gd name="connsiteY1" fmla="*/ 195806 h 391612"/>
                  <a:gd name="connsiteX2" fmla="*/ 120253 w 281578"/>
                  <a:gd name="connsiteY2" fmla="*/ 391612 h 391612"/>
                  <a:gd name="connsiteX3" fmla="*/ 6179 w 281578"/>
                  <a:gd name="connsiteY3" fmla="*/ 334262 h 391612"/>
                  <a:gd name="connsiteX4" fmla="*/ 0 w 281578"/>
                  <a:gd name="connsiteY4" fmla="*/ 323138 h 391612"/>
                  <a:gd name="connsiteX5" fmla="*/ 28394 w 281578"/>
                  <a:gd name="connsiteY5" fmla="*/ 272023 h 391612"/>
                  <a:gd name="connsiteX6" fmla="*/ 41072 w 281578"/>
                  <a:gd name="connsiteY6" fmla="*/ 195806 h 391612"/>
                  <a:gd name="connsiteX7" fmla="*/ 28394 w 281578"/>
                  <a:gd name="connsiteY7" fmla="*/ 119589 h 391612"/>
                  <a:gd name="connsiteX8" fmla="*/ 0 w 281578"/>
                  <a:gd name="connsiteY8" fmla="*/ 68474 h 391612"/>
                  <a:gd name="connsiteX9" fmla="*/ 6179 w 281578"/>
                  <a:gd name="connsiteY9" fmla="*/ 57350 h 391612"/>
                  <a:gd name="connsiteX10" fmla="*/ 120253 w 281578"/>
                  <a:gd name="connsiteY10" fmla="*/ 0 h 391612"/>
                  <a:gd name="connsiteX0" fmla="*/ 41072 w 281578"/>
                  <a:gd name="connsiteY0" fmla="*/ 195806 h 391612"/>
                  <a:gd name="connsiteX1" fmla="*/ 28394 w 281578"/>
                  <a:gd name="connsiteY1" fmla="*/ 119589 h 391612"/>
                  <a:gd name="connsiteX2" fmla="*/ 0 w 281578"/>
                  <a:gd name="connsiteY2" fmla="*/ 68474 h 391612"/>
                  <a:gd name="connsiteX3" fmla="*/ 6179 w 281578"/>
                  <a:gd name="connsiteY3" fmla="*/ 57350 h 391612"/>
                  <a:gd name="connsiteX4" fmla="*/ 120253 w 281578"/>
                  <a:gd name="connsiteY4" fmla="*/ 0 h 391612"/>
                  <a:gd name="connsiteX5" fmla="*/ 281578 w 281578"/>
                  <a:gd name="connsiteY5" fmla="*/ 195806 h 391612"/>
                  <a:gd name="connsiteX6" fmla="*/ 120253 w 281578"/>
                  <a:gd name="connsiteY6" fmla="*/ 391612 h 391612"/>
                  <a:gd name="connsiteX7" fmla="*/ 6179 w 281578"/>
                  <a:gd name="connsiteY7" fmla="*/ 334262 h 391612"/>
                  <a:gd name="connsiteX8" fmla="*/ 0 w 281578"/>
                  <a:gd name="connsiteY8" fmla="*/ 323138 h 391612"/>
                  <a:gd name="connsiteX9" fmla="*/ 28394 w 281578"/>
                  <a:gd name="connsiteY9" fmla="*/ 272023 h 391612"/>
                  <a:gd name="connsiteX10" fmla="*/ 132512 w 281578"/>
                  <a:gd name="connsiteY10" fmla="*/ 287246 h 391612"/>
                  <a:gd name="connsiteX0" fmla="*/ 28394 w 281578"/>
                  <a:gd name="connsiteY0" fmla="*/ 119589 h 391612"/>
                  <a:gd name="connsiteX1" fmla="*/ 0 w 281578"/>
                  <a:gd name="connsiteY1" fmla="*/ 68474 h 391612"/>
                  <a:gd name="connsiteX2" fmla="*/ 6179 w 281578"/>
                  <a:gd name="connsiteY2" fmla="*/ 57350 h 391612"/>
                  <a:gd name="connsiteX3" fmla="*/ 120253 w 281578"/>
                  <a:gd name="connsiteY3" fmla="*/ 0 h 391612"/>
                  <a:gd name="connsiteX4" fmla="*/ 281578 w 281578"/>
                  <a:gd name="connsiteY4" fmla="*/ 195806 h 391612"/>
                  <a:gd name="connsiteX5" fmla="*/ 120253 w 281578"/>
                  <a:gd name="connsiteY5" fmla="*/ 391612 h 391612"/>
                  <a:gd name="connsiteX6" fmla="*/ 6179 w 281578"/>
                  <a:gd name="connsiteY6" fmla="*/ 334262 h 391612"/>
                  <a:gd name="connsiteX7" fmla="*/ 0 w 281578"/>
                  <a:gd name="connsiteY7" fmla="*/ 323138 h 391612"/>
                  <a:gd name="connsiteX8" fmla="*/ 28394 w 281578"/>
                  <a:gd name="connsiteY8" fmla="*/ 272023 h 391612"/>
                  <a:gd name="connsiteX9" fmla="*/ 132512 w 281578"/>
                  <a:gd name="connsiteY9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8" fmla="*/ 132512 w 281578"/>
                  <a:gd name="connsiteY8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578" h="391612">
                    <a:moveTo>
                      <a:pt x="0" y="68474"/>
                    </a:moveTo>
                    <a:lnTo>
                      <a:pt x="6179" y="57350"/>
                    </a:lnTo>
                    <a:cubicBezTo>
                      <a:pt x="35374" y="21916"/>
                      <a:pt x="75705" y="0"/>
                      <a:pt x="120253" y="0"/>
                    </a:cubicBezTo>
                    <a:cubicBezTo>
                      <a:pt x="209350" y="0"/>
                      <a:pt x="281578" y="87665"/>
                      <a:pt x="281578" y="195806"/>
                    </a:cubicBezTo>
                    <a:cubicBezTo>
                      <a:pt x="281578" y="303947"/>
                      <a:pt x="209350" y="391612"/>
                      <a:pt x="120253" y="391612"/>
                    </a:cubicBezTo>
                    <a:cubicBezTo>
                      <a:pt x="75705" y="391612"/>
                      <a:pt x="35374" y="369696"/>
                      <a:pt x="6179" y="334262"/>
                    </a:cubicBezTo>
                    <a:lnTo>
                      <a:pt x="0" y="323138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55" name="フリーフォーム: 図形 154">
              <a:extLst>
                <a:ext uri="{FF2B5EF4-FFF2-40B4-BE49-F238E27FC236}">
                  <a16:creationId xmlns:a16="http://schemas.microsoft.com/office/drawing/2014/main" id="{2EE896E9-BF70-412E-83EB-B933B8E00C9A}"/>
                </a:ext>
              </a:extLst>
            </p:cNvPr>
            <p:cNvSpPr/>
            <p:nvPr/>
          </p:nvSpPr>
          <p:spPr>
            <a:xfrm>
              <a:off x="11022398" y="4988177"/>
              <a:ext cx="610296" cy="1617012"/>
            </a:xfrm>
            <a:custGeom>
              <a:avLst/>
              <a:gdLst>
                <a:gd name="connsiteX0" fmla="*/ 334364 w 610296"/>
                <a:gd name="connsiteY0" fmla="*/ 0 h 1617012"/>
                <a:gd name="connsiteX1" fmla="*/ 464514 w 610296"/>
                <a:gd name="connsiteY1" fmla="*/ 63537 h 1617012"/>
                <a:gd name="connsiteX2" fmla="*/ 503033 w 610296"/>
                <a:gd name="connsiteY2" fmla="*/ 114092 h 1617012"/>
                <a:gd name="connsiteX3" fmla="*/ 461795 w 610296"/>
                <a:gd name="connsiteY3" fmla="*/ 114092 h 1617012"/>
                <a:gd name="connsiteX4" fmla="*/ 450109 w 610296"/>
                <a:gd name="connsiteY4" fmla="*/ 97636 h 1617012"/>
                <a:gd name="connsiteX5" fmla="*/ 334364 w 610296"/>
                <a:gd name="connsiteY5" fmla="*/ 37007 h 1617012"/>
                <a:gd name="connsiteX6" fmla="*/ 37007 w 610296"/>
                <a:gd name="connsiteY6" fmla="*/ 808506 h 1617012"/>
                <a:gd name="connsiteX7" fmla="*/ 334364 w 610296"/>
                <a:gd name="connsiteY7" fmla="*/ 1580005 h 1617012"/>
                <a:gd name="connsiteX8" fmla="*/ 544627 w 610296"/>
                <a:gd name="connsiteY8" fmla="*/ 1354038 h 1617012"/>
                <a:gd name="connsiteX9" fmla="*/ 573120 w 610296"/>
                <a:gd name="connsiteY9" fmla="*/ 1264440 h 1617012"/>
                <a:gd name="connsiteX10" fmla="*/ 610296 w 610296"/>
                <a:gd name="connsiteY10" fmla="*/ 1264440 h 1617012"/>
                <a:gd name="connsiteX11" fmla="*/ 570795 w 610296"/>
                <a:gd name="connsiteY11" fmla="*/ 1380207 h 1617012"/>
                <a:gd name="connsiteX12" fmla="*/ 334364 w 610296"/>
                <a:gd name="connsiteY12" fmla="*/ 1617012 h 1617012"/>
                <a:gd name="connsiteX13" fmla="*/ 0 w 610296"/>
                <a:gd name="connsiteY13" fmla="*/ 808506 h 1617012"/>
                <a:gd name="connsiteX14" fmla="*/ 334364 w 610296"/>
                <a:gd name="connsiteY14" fmla="*/ 0 h 1617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610296" h="1617012">
                  <a:moveTo>
                    <a:pt x="334364" y="0"/>
                  </a:moveTo>
                  <a:cubicBezTo>
                    <a:pt x="380530" y="0"/>
                    <a:pt x="424511" y="22624"/>
                    <a:pt x="464514" y="63537"/>
                  </a:cubicBezTo>
                  <a:lnTo>
                    <a:pt x="503033" y="114092"/>
                  </a:lnTo>
                  <a:lnTo>
                    <a:pt x="461795" y="114092"/>
                  </a:lnTo>
                  <a:lnTo>
                    <a:pt x="450109" y="97636"/>
                  </a:lnTo>
                  <a:cubicBezTo>
                    <a:pt x="414534" y="58596"/>
                    <a:pt x="375421" y="37007"/>
                    <a:pt x="334364" y="37007"/>
                  </a:cubicBezTo>
                  <a:cubicBezTo>
                    <a:pt x="170138" y="37007"/>
                    <a:pt x="37007" y="382419"/>
                    <a:pt x="37007" y="808506"/>
                  </a:cubicBezTo>
                  <a:cubicBezTo>
                    <a:pt x="37007" y="1234593"/>
                    <a:pt x="170138" y="1580005"/>
                    <a:pt x="334364" y="1580005"/>
                  </a:cubicBezTo>
                  <a:cubicBezTo>
                    <a:pt x="416477" y="1580005"/>
                    <a:pt x="490816" y="1493652"/>
                    <a:pt x="544627" y="1354038"/>
                  </a:cubicBezTo>
                  <a:lnTo>
                    <a:pt x="573120" y="1264440"/>
                  </a:lnTo>
                  <a:lnTo>
                    <a:pt x="610296" y="1264440"/>
                  </a:lnTo>
                  <a:lnTo>
                    <a:pt x="570795" y="1380207"/>
                  </a:lnTo>
                  <a:cubicBezTo>
                    <a:pt x="510287" y="1526517"/>
                    <a:pt x="426696" y="1617012"/>
                    <a:pt x="334364" y="1617012"/>
                  </a:cubicBezTo>
                  <a:cubicBezTo>
                    <a:pt x="149700" y="1617012"/>
                    <a:pt x="0" y="1255032"/>
                    <a:pt x="0" y="808506"/>
                  </a:cubicBezTo>
                  <a:cubicBezTo>
                    <a:pt x="0" y="361980"/>
                    <a:pt x="149700" y="0"/>
                    <a:pt x="334364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56" name="四角形: 上の 2 つの角を丸める 155">
              <a:extLst>
                <a:ext uri="{FF2B5EF4-FFF2-40B4-BE49-F238E27FC236}">
                  <a16:creationId xmlns:a16="http://schemas.microsoft.com/office/drawing/2014/main" id="{87D11F2D-5C23-44E7-BF49-BBD4CDFC6666}"/>
                </a:ext>
              </a:extLst>
            </p:cNvPr>
            <p:cNvSpPr/>
            <p:nvPr/>
          </p:nvSpPr>
          <p:spPr>
            <a:xfrm>
              <a:off x="10844584" y="5457075"/>
              <a:ext cx="1020684" cy="1150348"/>
            </a:xfrm>
            <a:prstGeom prst="round2SameRect">
              <a:avLst>
                <a:gd name="adj1" fmla="val 1280"/>
                <a:gd name="adj2" fmla="val 7882"/>
              </a:avLst>
            </a:prstGeom>
            <a:solidFill>
              <a:schemeClr val="accent3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57" name="アーチ 730">
              <a:extLst>
                <a:ext uri="{FF2B5EF4-FFF2-40B4-BE49-F238E27FC236}">
                  <a16:creationId xmlns:a16="http://schemas.microsoft.com/office/drawing/2014/main" id="{6F5506B2-23AA-4CF9-927A-3493F453F68A}"/>
                </a:ext>
              </a:extLst>
            </p:cNvPr>
            <p:cNvSpPr/>
            <p:nvPr/>
          </p:nvSpPr>
          <p:spPr>
            <a:xfrm rot="18830305">
              <a:off x="10908817" y="4557514"/>
              <a:ext cx="841296" cy="748148"/>
            </a:xfrm>
            <a:custGeom>
              <a:avLst/>
              <a:gdLst>
                <a:gd name="connsiteX0" fmla="*/ 841270 w 1155940"/>
                <a:gd name="connsiteY0" fmla="*/ 1092482 h 1155940"/>
                <a:gd name="connsiteX1" fmla="*/ 206371 w 1155940"/>
                <a:gd name="connsiteY1" fmla="*/ 1020648 h 1155940"/>
                <a:gd name="connsiteX2" fmla="*/ 25619 w 1155940"/>
                <a:gd name="connsiteY2" fmla="*/ 407798 h 1155940"/>
                <a:gd name="connsiteX3" fmla="*/ 231182 w 1155940"/>
                <a:gd name="connsiteY3" fmla="*/ 471129 h 1155940"/>
                <a:gd name="connsiteX4" fmla="*/ 344665 w 1155940"/>
                <a:gd name="connsiteY4" fmla="*/ 855901 h 1155940"/>
                <a:gd name="connsiteX5" fmla="*/ 743280 w 1155940"/>
                <a:gd name="connsiteY5" fmla="*/ 901001 h 1155940"/>
                <a:gd name="connsiteX6" fmla="*/ 841270 w 1155940"/>
                <a:gd name="connsiteY6" fmla="*/ 1092482 h 1155940"/>
                <a:gd name="connsiteX0" fmla="*/ 841296 w 932736"/>
                <a:gd name="connsiteY0" fmla="*/ 684684 h 776124"/>
                <a:gd name="connsiteX1" fmla="*/ 206397 w 932736"/>
                <a:gd name="connsiteY1" fmla="*/ 612850 h 776124"/>
                <a:gd name="connsiteX2" fmla="*/ 25645 w 932736"/>
                <a:gd name="connsiteY2" fmla="*/ 0 h 776124"/>
                <a:gd name="connsiteX3" fmla="*/ 231208 w 932736"/>
                <a:gd name="connsiteY3" fmla="*/ 63331 h 776124"/>
                <a:gd name="connsiteX4" fmla="*/ 344691 w 932736"/>
                <a:gd name="connsiteY4" fmla="*/ 448103 h 776124"/>
                <a:gd name="connsiteX5" fmla="*/ 743306 w 932736"/>
                <a:gd name="connsiteY5" fmla="*/ 493203 h 776124"/>
                <a:gd name="connsiteX6" fmla="*/ 932736 w 932736"/>
                <a:gd name="connsiteY6" fmla="*/ 776124 h 776124"/>
                <a:gd name="connsiteX0" fmla="*/ 841296 w 841296"/>
                <a:gd name="connsiteY0" fmla="*/ 684684 h 748148"/>
                <a:gd name="connsiteX1" fmla="*/ 206397 w 841296"/>
                <a:gd name="connsiteY1" fmla="*/ 612850 h 748148"/>
                <a:gd name="connsiteX2" fmla="*/ 25645 w 841296"/>
                <a:gd name="connsiteY2" fmla="*/ 0 h 748148"/>
                <a:gd name="connsiteX3" fmla="*/ 231208 w 841296"/>
                <a:gd name="connsiteY3" fmla="*/ 63331 h 748148"/>
                <a:gd name="connsiteX4" fmla="*/ 344691 w 841296"/>
                <a:gd name="connsiteY4" fmla="*/ 448103 h 748148"/>
                <a:gd name="connsiteX5" fmla="*/ 743306 w 841296"/>
                <a:gd name="connsiteY5" fmla="*/ 493203 h 748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41296" h="748148">
                  <a:moveTo>
                    <a:pt x="841296" y="684684"/>
                  </a:moveTo>
                  <a:cubicBezTo>
                    <a:pt x="634462" y="790531"/>
                    <a:pt x="384354" y="762233"/>
                    <a:pt x="206397" y="612850"/>
                  </a:cubicBezTo>
                  <a:cubicBezTo>
                    <a:pt x="28441" y="463467"/>
                    <a:pt x="-42764" y="222045"/>
                    <a:pt x="25645" y="0"/>
                  </a:cubicBezTo>
                  <a:lnTo>
                    <a:pt x="231208" y="63331"/>
                  </a:lnTo>
                  <a:cubicBezTo>
                    <a:pt x="188258" y="202740"/>
                    <a:pt x="232963" y="354315"/>
                    <a:pt x="344691" y="448103"/>
                  </a:cubicBezTo>
                  <a:cubicBezTo>
                    <a:pt x="456419" y="541891"/>
                    <a:pt x="613448" y="559658"/>
                    <a:pt x="743306" y="493203"/>
                  </a:cubicBezTo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58" name="フリーフォーム: 図形 157">
              <a:extLst>
                <a:ext uri="{FF2B5EF4-FFF2-40B4-BE49-F238E27FC236}">
                  <a16:creationId xmlns:a16="http://schemas.microsoft.com/office/drawing/2014/main" id="{11F8753A-80BA-4D9D-96D1-59596FDEB488}"/>
                </a:ext>
              </a:extLst>
            </p:cNvPr>
            <p:cNvSpPr/>
            <p:nvPr/>
          </p:nvSpPr>
          <p:spPr>
            <a:xfrm>
              <a:off x="11369746" y="4988179"/>
              <a:ext cx="303106" cy="468897"/>
            </a:xfrm>
            <a:custGeom>
              <a:avLst/>
              <a:gdLst>
                <a:gd name="connsiteX0" fmla="*/ 608 w 303106"/>
                <a:gd name="connsiteY0" fmla="*/ 0 h 468897"/>
                <a:gd name="connsiteX1" fmla="*/ 277868 w 303106"/>
                <a:gd name="connsiteY1" fmla="*/ 356463 h 468897"/>
                <a:gd name="connsiteX2" fmla="*/ 303106 w 303106"/>
                <a:gd name="connsiteY2" fmla="*/ 468897 h 468897"/>
                <a:gd name="connsiteX3" fmla="*/ 266374 w 303106"/>
                <a:gd name="connsiteY3" fmla="*/ 468897 h 468897"/>
                <a:gd name="connsiteX4" fmla="*/ 247181 w 303106"/>
                <a:gd name="connsiteY4" fmla="*/ 377154 h 468897"/>
                <a:gd name="connsiteX5" fmla="*/ 608 w 303106"/>
                <a:gd name="connsiteY5" fmla="*/ 37007 h 468897"/>
                <a:gd name="connsiteX6" fmla="*/ 0 w 303106"/>
                <a:gd name="connsiteY6" fmla="*/ 37107 h 468897"/>
                <a:gd name="connsiteX7" fmla="*/ 0 w 303106"/>
                <a:gd name="connsiteY7" fmla="*/ 93 h 468897"/>
                <a:gd name="connsiteX0" fmla="*/ 5354 w 307852"/>
                <a:gd name="connsiteY0" fmla="*/ 0 h 468897"/>
                <a:gd name="connsiteX1" fmla="*/ 282614 w 307852"/>
                <a:gd name="connsiteY1" fmla="*/ 356463 h 468897"/>
                <a:gd name="connsiteX2" fmla="*/ 307852 w 307852"/>
                <a:gd name="connsiteY2" fmla="*/ 468897 h 468897"/>
                <a:gd name="connsiteX3" fmla="*/ 271120 w 307852"/>
                <a:gd name="connsiteY3" fmla="*/ 468897 h 468897"/>
                <a:gd name="connsiteX4" fmla="*/ 251927 w 307852"/>
                <a:gd name="connsiteY4" fmla="*/ 377154 h 468897"/>
                <a:gd name="connsiteX5" fmla="*/ 5354 w 307852"/>
                <a:gd name="connsiteY5" fmla="*/ 37007 h 468897"/>
                <a:gd name="connsiteX6" fmla="*/ 4746 w 307852"/>
                <a:gd name="connsiteY6" fmla="*/ 37107 h 468897"/>
                <a:gd name="connsiteX7" fmla="*/ 0 w 307852"/>
                <a:gd name="connsiteY7" fmla="*/ 24352 h 468897"/>
                <a:gd name="connsiteX8" fmla="*/ 4746 w 307852"/>
                <a:gd name="connsiteY8" fmla="*/ 93 h 468897"/>
                <a:gd name="connsiteX9" fmla="*/ 5354 w 307852"/>
                <a:gd name="connsiteY9" fmla="*/ 0 h 468897"/>
                <a:gd name="connsiteX0" fmla="*/ 0 w 307852"/>
                <a:gd name="connsiteY0" fmla="*/ 24352 h 468897"/>
                <a:gd name="connsiteX1" fmla="*/ 4746 w 307852"/>
                <a:gd name="connsiteY1" fmla="*/ 93 h 468897"/>
                <a:gd name="connsiteX2" fmla="*/ 5354 w 307852"/>
                <a:gd name="connsiteY2" fmla="*/ 0 h 468897"/>
                <a:gd name="connsiteX3" fmla="*/ 282614 w 307852"/>
                <a:gd name="connsiteY3" fmla="*/ 356463 h 468897"/>
                <a:gd name="connsiteX4" fmla="*/ 307852 w 307852"/>
                <a:gd name="connsiteY4" fmla="*/ 468897 h 468897"/>
                <a:gd name="connsiteX5" fmla="*/ 271120 w 307852"/>
                <a:gd name="connsiteY5" fmla="*/ 468897 h 468897"/>
                <a:gd name="connsiteX6" fmla="*/ 251927 w 307852"/>
                <a:gd name="connsiteY6" fmla="*/ 377154 h 468897"/>
                <a:gd name="connsiteX7" fmla="*/ 5354 w 307852"/>
                <a:gd name="connsiteY7" fmla="*/ 37007 h 468897"/>
                <a:gd name="connsiteX8" fmla="*/ 4746 w 307852"/>
                <a:gd name="connsiteY8" fmla="*/ 37107 h 468897"/>
                <a:gd name="connsiteX9" fmla="*/ 91440 w 307852"/>
                <a:gd name="connsiteY9" fmla="*/ 115792 h 468897"/>
                <a:gd name="connsiteX0" fmla="*/ 0 w 307852"/>
                <a:gd name="connsiteY0" fmla="*/ 24352 h 468897"/>
                <a:gd name="connsiteX1" fmla="*/ 4746 w 307852"/>
                <a:gd name="connsiteY1" fmla="*/ 93 h 468897"/>
                <a:gd name="connsiteX2" fmla="*/ 5354 w 307852"/>
                <a:gd name="connsiteY2" fmla="*/ 0 h 468897"/>
                <a:gd name="connsiteX3" fmla="*/ 282614 w 307852"/>
                <a:gd name="connsiteY3" fmla="*/ 356463 h 468897"/>
                <a:gd name="connsiteX4" fmla="*/ 307852 w 307852"/>
                <a:gd name="connsiteY4" fmla="*/ 468897 h 468897"/>
                <a:gd name="connsiteX5" fmla="*/ 271120 w 307852"/>
                <a:gd name="connsiteY5" fmla="*/ 468897 h 468897"/>
                <a:gd name="connsiteX6" fmla="*/ 251927 w 307852"/>
                <a:gd name="connsiteY6" fmla="*/ 377154 h 468897"/>
                <a:gd name="connsiteX7" fmla="*/ 5354 w 307852"/>
                <a:gd name="connsiteY7" fmla="*/ 37007 h 468897"/>
                <a:gd name="connsiteX8" fmla="*/ 4746 w 307852"/>
                <a:gd name="connsiteY8" fmla="*/ 37107 h 468897"/>
                <a:gd name="connsiteX0" fmla="*/ 0 w 307852"/>
                <a:gd name="connsiteY0" fmla="*/ 24352 h 468897"/>
                <a:gd name="connsiteX1" fmla="*/ 4746 w 307852"/>
                <a:gd name="connsiteY1" fmla="*/ 93 h 468897"/>
                <a:gd name="connsiteX2" fmla="*/ 5354 w 307852"/>
                <a:gd name="connsiteY2" fmla="*/ 0 h 468897"/>
                <a:gd name="connsiteX3" fmla="*/ 282614 w 307852"/>
                <a:gd name="connsiteY3" fmla="*/ 356463 h 468897"/>
                <a:gd name="connsiteX4" fmla="*/ 307852 w 307852"/>
                <a:gd name="connsiteY4" fmla="*/ 468897 h 468897"/>
                <a:gd name="connsiteX5" fmla="*/ 271120 w 307852"/>
                <a:gd name="connsiteY5" fmla="*/ 468897 h 468897"/>
                <a:gd name="connsiteX6" fmla="*/ 251927 w 307852"/>
                <a:gd name="connsiteY6" fmla="*/ 377154 h 468897"/>
                <a:gd name="connsiteX7" fmla="*/ 5354 w 307852"/>
                <a:gd name="connsiteY7" fmla="*/ 37007 h 468897"/>
                <a:gd name="connsiteX0" fmla="*/ 0 w 303106"/>
                <a:gd name="connsiteY0" fmla="*/ 93 h 468897"/>
                <a:gd name="connsiteX1" fmla="*/ 608 w 303106"/>
                <a:gd name="connsiteY1" fmla="*/ 0 h 468897"/>
                <a:gd name="connsiteX2" fmla="*/ 277868 w 303106"/>
                <a:gd name="connsiteY2" fmla="*/ 356463 h 468897"/>
                <a:gd name="connsiteX3" fmla="*/ 303106 w 303106"/>
                <a:gd name="connsiteY3" fmla="*/ 468897 h 468897"/>
                <a:gd name="connsiteX4" fmla="*/ 266374 w 303106"/>
                <a:gd name="connsiteY4" fmla="*/ 468897 h 468897"/>
                <a:gd name="connsiteX5" fmla="*/ 247181 w 303106"/>
                <a:gd name="connsiteY5" fmla="*/ 377154 h 468897"/>
                <a:gd name="connsiteX6" fmla="*/ 608 w 303106"/>
                <a:gd name="connsiteY6" fmla="*/ 37007 h 4688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3106" h="468897">
                  <a:moveTo>
                    <a:pt x="0" y="93"/>
                  </a:moveTo>
                  <a:lnTo>
                    <a:pt x="608" y="0"/>
                  </a:lnTo>
                  <a:cubicBezTo>
                    <a:pt x="116023" y="0"/>
                    <a:pt x="217780" y="141399"/>
                    <a:pt x="277868" y="356463"/>
                  </a:cubicBezTo>
                  <a:lnTo>
                    <a:pt x="303106" y="468897"/>
                  </a:lnTo>
                  <a:lnTo>
                    <a:pt x="266374" y="468897"/>
                  </a:lnTo>
                  <a:lnTo>
                    <a:pt x="247181" y="377154"/>
                  </a:lnTo>
                  <a:cubicBezTo>
                    <a:pt x="193744" y="171934"/>
                    <a:pt x="103249" y="37007"/>
                    <a:pt x="608" y="37007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59" name="星: 5 pt 158">
              <a:extLst>
                <a:ext uri="{FF2B5EF4-FFF2-40B4-BE49-F238E27FC236}">
                  <a16:creationId xmlns:a16="http://schemas.microsoft.com/office/drawing/2014/main" id="{39114C93-0904-4B20-BB90-DE8BF4826F35}"/>
                </a:ext>
              </a:extLst>
            </p:cNvPr>
            <p:cNvSpPr/>
            <p:nvPr/>
          </p:nvSpPr>
          <p:spPr>
            <a:xfrm>
              <a:off x="11090221" y="5688947"/>
              <a:ext cx="530084" cy="530084"/>
            </a:xfrm>
            <a:prstGeom prst="star5">
              <a:avLst>
                <a:gd name="adj" fmla="val 27224"/>
                <a:gd name="hf" fmla="val 105146"/>
                <a:gd name="vf" fmla="val 110557"/>
              </a:avLst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0" name="テキスト ボックス 159">
              <a:extLst>
                <a:ext uri="{FF2B5EF4-FFF2-40B4-BE49-F238E27FC236}">
                  <a16:creationId xmlns:a16="http://schemas.microsoft.com/office/drawing/2014/main" id="{AB97F8DC-F531-4493-B1A8-F7606CF22B63}"/>
                </a:ext>
              </a:extLst>
            </p:cNvPr>
            <p:cNvSpPr txBox="1"/>
            <p:nvPr/>
          </p:nvSpPr>
          <p:spPr>
            <a:xfrm>
              <a:off x="11030899" y="6295597"/>
              <a:ext cx="659052" cy="16893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>
                  <a:solidFill>
                    <a:srgbClr val="FF0000"/>
                  </a:solidFill>
                  <a:latin typeface="Arial Black" panose="020B0A04020102020204" pitchFamily="34" charset="0"/>
                </a:rPr>
                <a:t>SHOPPING</a:t>
              </a:r>
              <a:endParaRPr kumimoji="1" lang="ja-JP" altLang="en-US" dirty="0">
                <a:solidFill>
                  <a:srgbClr val="FF0000"/>
                </a:solidFill>
                <a:latin typeface="Arial Black" panose="020B0A040201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4BE53DE-E0BE-45D9-AEA0-BC3FCBDAD58B}"/>
              </a:ext>
            </a:extLst>
          </p:cNvPr>
          <p:cNvGrpSpPr/>
          <p:nvPr/>
        </p:nvGrpSpPr>
        <p:grpSpPr>
          <a:xfrm>
            <a:off x="4259097" y="975930"/>
            <a:ext cx="1427157" cy="2437463"/>
            <a:chOff x="7878429" y="703642"/>
            <a:chExt cx="2328738" cy="3977287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EF84535B-0170-478F-A11F-8B40897EC71E}"/>
                </a:ext>
              </a:extLst>
            </p:cNvPr>
            <p:cNvGrpSpPr/>
            <p:nvPr/>
          </p:nvGrpSpPr>
          <p:grpSpPr>
            <a:xfrm>
              <a:off x="7878429" y="783596"/>
              <a:ext cx="2328738" cy="3897333"/>
              <a:chOff x="5072620" y="781567"/>
              <a:chExt cx="2328738" cy="3897333"/>
            </a:xfrm>
          </p:grpSpPr>
          <p:sp>
            <p:nvSpPr>
              <p:cNvPr id="9" name="二等辺三角形 28">
                <a:extLst>
                  <a:ext uri="{FF2B5EF4-FFF2-40B4-BE49-F238E27FC236}">
                    <a16:creationId xmlns:a16="http://schemas.microsoft.com/office/drawing/2014/main" id="{C8E186FE-8030-4BDA-9D1D-B5D6C8C590C7}"/>
                  </a:ext>
                </a:extLst>
              </p:cNvPr>
              <p:cNvSpPr/>
              <p:nvPr/>
            </p:nvSpPr>
            <p:spPr>
              <a:xfrm>
                <a:off x="5629276" y="1357313"/>
                <a:ext cx="139650" cy="289204"/>
              </a:xfrm>
              <a:custGeom>
                <a:avLst/>
                <a:gdLst>
                  <a:gd name="connsiteX0" fmla="*/ 0 w 414337"/>
                  <a:gd name="connsiteY0" fmla="*/ 348851 h 348851"/>
                  <a:gd name="connsiteX1" fmla="*/ 207169 w 414337"/>
                  <a:gd name="connsiteY1" fmla="*/ 0 h 348851"/>
                  <a:gd name="connsiteX2" fmla="*/ 414337 w 414337"/>
                  <a:gd name="connsiteY2" fmla="*/ 348851 h 348851"/>
                  <a:gd name="connsiteX3" fmla="*/ 0 w 414337"/>
                  <a:gd name="connsiteY3" fmla="*/ 348851 h 348851"/>
                  <a:gd name="connsiteX0" fmla="*/ 132 w 414469"/>
                  <a:gd name="connsiteY0" fmla="*/ 348851 h 413232"/>
                  <a:gd name="connsiteX1" fmla="*/ 207301 w 414469"/>
                  <a:gd name="connsiteY1" fmla="*/ 0 h 413232"/>
                  <a:gd name="connsiteX2" fmla="*/ 414469 w 414469"/>
                  <a:gd name="connsiteY2" fmla="*/ 348851 h 413232"/>
                  <a:gd name="connsiteX3" fmla="*/ 132 w 414469"/>
                  <a:gd name="connsiteY3" fmla="*/ 348851 h 413232"/>
                  <a:gd name="connsiteX0" fmla="*/ 1192 w 305992"/>
                  <a:gd name="connsiteY0" fmla="*/ 348851 h 402561"/>
                  <a:gd name="connsiteX1" fmla="*/ 208361 w 305992"/>
                  <a:gd name="connsiteY1" fmla="*/ 0 h 402561"/>
                  <a:gd name="connsiteX2" fmla="*/ 305992 w 305992"/>
                  <a:gd name="connsiteY2" fmla="*/ 401238 h 402561"/>
                  <a:gd name="connsiteX3" fmla="*/ 1192 w 305992"/>
                  <a:gd name="connsiteY3" fmla="*/ 348851 h 402561"/>
                  <a:gd name="connsiteX0" fmla="*/ 3 w 309565"/>
                  <a:gd name="connsiteY0" fmla="*/ 348851 h 402561"/>
                  <a:gd name="connsiteX1" fmla="*/ 309565 w 309565"/>
                  <a:gd name="connsiteY1" fmla="*/ 0 h 402561"/>
                  <a:gd name="connsiteX2" fmla="*/ 304803 w 309565"/>
                  <a:gd name="connsiteY2" fmla="*/ 401238 h 402561"/>
                  <a:gd name="connsiteX3" fmla="*/ 3 w 309565"/>
                  <a:gd name="connsiteY3" fmla="*/ 348851 h 402561"/>
                  <a:gd name="connsiteX0" fmla="*/ 3 w 309565"/>
                  <a:gd name="connsiteY0" fmla="*/ 348851 h 402561"/>
                  <a:gd name="connsiteX1" fmla="*/ 309565 w 309565"/>
                  <a:gd name="connsiteY1" fmla="*/ 0 h 402561"/>
                  <a:gd name="connsiteX2" fmla="*/ 304803 w 309565"/>
                  <a:gd name="connsiteY2" fmla="*/ 401238 h 402561"/>
                  <a:gd name="connsiteX3" fmla="*/ 3 w 309565"/>
                  <a:gd name="connsiteY3" fmla="*/ 348851 h 402561"/>
                  <a:gd name="connsiteX0" fmla="*/ 5 w 252417"/>
                  <a:gd name="connsiteY0" fmla="*/ 322657 h 401238"/>
                  <a:gd name="connsiteX1" fmla="*/ 252417 w 252417"/>
                  <a:gd name="connsiteY1" fmla="*/ 0 h 401238"/>
                  <a:gd name="connsiteX2" fmla="*/ 247655 w 252417"/>
                  <a:gd name="connsiteY2" fmla="*/ 401238 h 401238"/>
                  <a:gd name="connsiteX3" fmla="*/ 5 w 252417"/>
                  <a:gd name="connsiteY3" fmla="*/ 322657 h 401238"/>
                  <a:gd name="connsiteX0" fmla="*/ 2197 w 254609"/>
                  <a:gd name="connsiteY0" fmla="*/ 322657 h 402772"/>
                  <a:gd name="connsiteX1" fmla="*/ 254609 w 254609"/>
                  <a:gd name="connsiteY1" fmla="*/ 0 h 402772"/>
                  <a:gd name="connsiteX2" fmla="*/ 249847 w 254609"/>
                  <a:gd name="connsiteY2" fmla="*/ 401238 h 402772"/>
                  <a:gd name="connsiteX3" fmla="*/ 2197 w 254609"/>
                  <a:gd name="connsiteY3" fmla="*/ 322657 h 402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4609" h="402772">
                    <a:moveTo>
                      <a:pt x="2197" y="322657"/>
                    </a:moveTo>
                    <a:cubicBezTo>
                      <a:pt x="-23203" y="224828"/>
                      <a:pt x="178409" y="94852"/>
                      <a:pt x="254609" y="0"/>
                    </a:cubicBezTo>
                    <a:cubicBezTo>
                      <a:pt x="253022" y="133746"/>
                      <a:pt x="251434" y="267492"/>
                      <a:pt x="249847" y="401238"/>
                    </a:cubicBezTo>
                    <a:cubicBezTo>
                      <a:pt x="111735" y="401238"/>
                      <a:pt x="27597" y="420486"/>
                      <a:pt x="2197" y="322657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台形 9">
                <a:extLst>
                  <a:ext uri="{FF2B5EF4-FFF2-40B4-BE49-F238E27FC236}">
                    <a16:creationId xmlns:a16="http://schemas.microsoft.com/office/drawing/2014/main" id="{0E8481C7-A7B3-4EE4-9242-1114DA1F9182}"/>
                  </a:ext>
                </a:extLst>
              </p:cNvPr>
              <p:cNvSpPr/>
              <p:nvPr/>
            </p:nvSpPr>
            <p:spPr>
              <a:xfrm rot="8100000">
                <a:off x="6491450" y="3247167"/>
                <a:ext cx="459579" cy="1203820"/>
              </a:xfrm>
              <a:prstGeom prst="trapezoid">
                <a:avLst>
                  <a:gd name="adj" fmla="val 19923"/>
                </a:avLst>
              </a:prstGeom>
              <a:solidFill>
                <a:schemeClr val="accent4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129EF849-9056-43B7-98B6-E8930B5E4BB7}"/>
                  </a:ext>
                </a:extLst>
              </p:cNvPr>
              <p:cNvSpPr/>
              <p:nvPr/>
            </p:nvSpPr>
            <p:spPr>
              <a:xfrm rot="18900000">
                <a:off x="6899795" y="4314909"/>
                <a:ext cx="501563" cy="250159"/>
              </a:xfrm>
              <a:custGeom>
                <a:avLst/>
                <a:gdLst>
                  <a:gd name="connsiteX0" fmla="*/ 214968 w 862013"/>
                  <a:gd name="connsiteY0" fmla="*/ 0 h 429936"/>
                  <a:gd name="connsiteX1" fmla="*/ 569741 w 862013"/>
                  <a:gd name="connsiteY1" fmla="*/ 0 h 429936"/>
                  <a:gd name="connsiteX2" fmla="*/ 595279 w 862013"/>
                  <a:gd name="connsiteY2" fmla="*/ 0 h 429936"/>
                  <a:gd name="connsiteX3" fmla="*/ 862013 w 862013"/>
                  <a:gd name="connsiteY3" fmla="*/ 0 h 429936"/>
                  <a:gd name="connsiteX4" fmla="*/ 862013 w 862013"/>
                  <a:gd name="connsiteY4" fmla="*/ 375603 h 429936"/>
                  <a:gd name="connsiteX5" fmla="*/ 807680 w 862013"/>
                  <a:gd name="connsiteY5" fmla="*/ 429936 h 429936"/>
                  <a:gd name="connsiteX6" fmla="*/ 730322 w 862013"/>
                  <a:gd name="connsiteY6" fmla="*/ 429936 h 429936"/>
                  <a:gd name="connsiteX7" fmla="*/ 624074 w 862013"/>
                  <a:gd name="connsiteY7" fmla="*/ 429936 h 429936"/>
                  <a:gd name="connsiteX8" fmla="*/ 79925 w 862013"/>
                  <a:gd name="connsiteY8" fmla="*/ 429936 h 429936"/>
                  <a:gd name="connsiteX9" fmla="*/ 0 w 862013"/>
                  <a:gd name="connsiteY9" fmla="*/ 350011 h 429936"/>
                  <a:gd name="connsiteX10" fmla="*/ 0 w 862013"/>
                  <a:gd name="connsiteY10" fmla="*/ 214968 h 429936"/>
                  <a:gd name="connsiteX11" fmla="*/ 214968 w 862013"/>
                  <a:gd name="connsiteY11" fmla="*/ 0 h 429936"/>
                  <a:gd name="connsiteX0" fmla="*/ 214968 w 862013"/>
                  <a:gd name="connsiteY0" fmla="*/ 0 h 429936"/>
                  <a:gd name="connsiteX1" fmla="*/ 569741 w 862013"/>
                  <a:gd name="connsiteY1" fmla="*/ 0 h 429936"/>
                  <a:gd name="connsiteX2" fmla="*/ 862013 w 862013"/>
                  <a:gd name="connsiteY2" fmla="*/ 0 h 429936"/>
                  <a:gd name="connsiteX3" fmla="*/ 862013 w 862013"/>
                  <a:gd name="connsiteY3" fmla="*/ 375603 h 429936"/>
                  <a:gd name="connsiteX4" fmla="*/ 807680 w 862013"/>
                  <a:gd name="connsiteY4" fmla="*/ 429936 h 429936"/>
                  <a:gd name="connsiteX5" fmla="*/ 730322 w 862013"/>
                  <a:gd name="connsiteY5" fmla="*/ 429936 h 429936"/>
                  <a:gd name="connsiteX6" fmla="*/ 624074 w 862013"/>
                  <a:gd name="connsiteY6" fmla="*/ 429936 h 429936"/>
                  <a:gd name="connsiteX7" fmla="*/ 79925 w 862013"/>
                  <a:gd name="connsiteY7" fmla="*/ 429936 h 429936"/>
                  <a:gd name="connsiteX8" fmla="*/ 0 w 862013"/>
                  <a:gd name="connsiteY8" fmla="*/ 350011 h 429936"/>
                  <a:gd name="connsiteX9" fmla="*/ 0 w 862013"/>
                  <a:gd name="connsiteY9" fmla="*/ 214968 h 429936"/>
                  <a:gd name="connsiteX10" fmla="*/ 214968 w 862013"/>
                  <a:gd name="connsiteY10" fmla="*/ 0 h 429936"/>
                  <a:gd name="connsiteX0" fmla="*/ 214968 w 862013"/>
                  <a:gd name="connsiteY0" fmla="*/ 0 h 429936"/>
                  <a:gd name="connsiteX1" fmla="*/ 862013 w 862013"/>
                  <a:gd name="connsiteY1" fmla="*/ 0 h 429936"/>
                  <a:gd name="connsiteX2" fmla="*/ 862013 w 862013"/>
                  <a:gd name="connsiteY2" fmla="*/ 375603 h 429936"/>
                  <a:gd name="connsiteX3" fmla="*/ 807680 w 862013"/>
                  <a:gd name="connsiteY3" fmla="*/ 429936 h 429936"/>
                  <a:gd name="connsiteX4" fmla="*/ 730322 w 862013"/>
                  <a:gd name="connsiteY4" fmla="*/ 429936 h 429936"/>
                  <a:gd name="connsiteX5" fmla="*/ 624074 w 862013"/>
                  <a:gd name="connsiteY5" fmla="*/ 429936 h 429936"/>
                  <a:gd name="connsiteX6" fmla="*/ 79925 w 862013"/>
                  <a:gd name="connsiteY6" fmla="*/ 429936 h 429936"/>
                  <a:gd name="connsiteX7" fmla="*/ 0 w 862013"/>
                  <a:gd name="connsiteY7" fmla="*/ 350011 h 429936"/>
                  <a:gd name="connsiteX8" fmla="*/ 0 w 862013"/>
                  <a:gd name="connsiteY8" fmla="*/ 214968 h 429936"/>
                  <a:gd name="connsiteX9" fmla="*/ 214968 w 862013"/>
                  <a:gd name="connsiteY9" fmla="*/ 0 h 429936"/>
                  <a:gd name="connsiteX0" fmla="*/ 214968 w 862013"/>
                  <a:gd name="connsiteY0" fmla="*/ 0 h 429936"/>
                  <a:gd name="connsiteX1" fmla="*/ 862013 w 862013"/>
                  <a:gd name="connsiteY1" fmla="*/ 0 h 429936"/>
                  <a:gd name="connsiteX2" fmla="*/ 862013 w 862013"/>
                  <a:gd name="connsiteY2" fmla="*/ 375603 h 429936"/>
                  <a:gd name="connsiteX3" fmla="*/ 807680 w 862013"/>
                  <a:gd name="connsiteY3" fmla="*/ 429936 h 429936"/>
                  <a:gd name="connsiteX4" fmla="*/ 730322 w 862013"/>
                  <a:gd name="connsiteY4" fmla="*/ 429936 h 429936"/>
                  <a:gd name="connsiteX5" fmla="*/ 79925 w 862013"/>
                  <a:gd name="connsiteY5" fmla="*/ 429936 h 429936"/>
                  <a:gd name="connsiteX6" fmla="*/ 0 w 862013"/>
                  <a:gd name="connsiteY6" fmla="*/ 350011 h 429936"/>
                  <a:gd name="connsiteX7" fmla="*/ 0 w 862013"/>
                  <a:gd name="connsiteY7" fmla="*/ 214968 h 429936"/>
                  <a:gd name="connsiteX8" fmla="*/ 214968 w 862013"/>
                  <a:gd name="connsiteY8" fmla="*/ 0 h 429936"/>
                  <a:gd name="connsiteX0" fmla="*/ 214968 w 862013"/>
                  <a:gd name="connsiteY0" fmla="*/ 0 h 429936"/>
                  <a:gd name="connsiteX1" fmla="*/ 862013 w 862013"/>
                  <a:gd name="connsiteY1" fmla="*/ 0 h 429936"/>
                  <a:gd name="connsiteX2" fmla="*/ 862013 w 862013"/>
                  <a:gd name="connsiteY2" fmla="*/ 375603 h 429936"/>
                  <a:gd name="connsiteX3" fmla="*/ 807680 w 862013"/>
                  <a:gd name="connsiteY3" fmla="*/ 429936 h 429936"/>
                  <a:gd name="connsiteX4" fmla="*/ 79925 w 862013"/>
                  <a:gd name="connsiteY4" fmla="*/ 429936 h 429936"/>
                  <a:gd name="connsiteX5" fmla="*/ 0 w 862013"/>
                  <a:gd name="connsiteY5" fmla="*/ 350011 h 429936"/>
                  <a:gd name="connsiteX6" fmla="*/ 0 w 862013"/>
                  <a:gd name="connsiteY6" fmla="*/ 214968 h 429936"/>
                  <a:gd name="connsiteX7" fmla="*/ 214968 w 862013"/>
                  <a:gd name="connsiteY7" fmla="*/ 0 h 429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62013" h="429936">
                    <a:moveTo>
                      <a:pt x="214968" y="0"/>
                    </a:moveTo>
                    <a:lnTo>
                      <a:pt x="862013" y="0"/>
                    </a:lnTo>
                    <a:lnTo>
                      <a:pt x="862013" y="375603"/>
                    </a:lnTo>
                    <a:cubicBezTo>
                      <a:pt x="862013" y="405610"/>
                      <a:pt x="837687" y="429936"/>
                      <a:pt x="807680" y="429936"/>
                    </a:cubicBezTo>
                    <a:lnTo>
                      <a:pt x="79925" y="429936"/>
                    </a:lnTo>
                    <a:cubicBezTo>
                      <a:pt x="35784" y="429936"/>
                      <a:pt x="0" y="394152"/>
                      <a:pt x="0" y="350011"/>
                    </a:cubicBezTo>
                    <a:lnTo>
                      <a:pt x="0" y="214968"/>
                    </a:lnTo>
                    <a:cubicBezTo>
                      <a:pt x="0" y="96244"/>
                      <a:pt x="96244" y="0"/>
                      <a:pt x="21496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F153984D-4274-41EF-8867-FB6E92BEC7E7}"/>
                  </a:ext>
                </a:extLst>
              </p:cNvPr>
              <p:cNvSpPr/>
              <p:nvPr/>
            </p:nvSpPr>
            <p:spPr>
              <a:xfrm flipV="1">
                <a:off x="5265255" y="3103452"/>
                <a:ext cx="1335535" cy="1418686"/>
              </a:xfrm>
              <a:custGeom>
                <a:avLst/>
                <a:gdLst>
                  <a:gd name="connsiteX0" fmla="*/ 628168 w 1335535"/>
                  <a:gd name="connsiteY0" fmla="*/ 1418686 h 1418686"/>
                  <a:gd name="connsiteX1" fmla="*/ 1335534 w 1335535"/>
                  <a:gd name="connsiteY1" fmla="*/ 1418686 h 1418686"/>
                  <a:gd name="connsiteX2" fmla="*/ 1335535 w 1335535"/>
                  <a:gd name="connsiteY2" fmla="*/ 1129340 h 1418686"/>
                  <a:gd name="connsiteX3" fmla="*/ 1250787 w 1335535"/>
                  <a:gd name="connsiteY3" fmla="*/ 924741 h 1418686"/>
                  <a:gd name="connsiteX4" fmla="*/ 1238452 w 1335535"/>
                  <a:gd name="connsiteY4" fmla="*/ 914563 h 1418686"/>
                  <a:gd name="connsiteX5" fmla="*/ 1238993 w 1335535"/>
                  <a:gd name="connsiteY5" fmla="*/ 914022 h 1418686"/>
                  <a:gd name="connsiteX6" fmla="*/ 195483 w 1335535"/>
                  <a:gd name="connsiteY6" fmla="*/ 0 h 1418686"/>
                  <a:gd name="connsiteX7" fmla="*/ 0 w 1335535"/>
                  <a:gd name="connsiteY7" fmla="*/ 195483 h 1418686"/>
                  <a:gd name="connsiteX8" fmla="*/ 677083 w 1335535"/>
                  <a:gd name="connsiteY8" fmla="*/ 968487 h 1418686"/>
                  <a:gd name="connsiteX9" fmla="*/ 650907 w 1335535"/>
                  <a:gd name="connsiteY9" fmla="*/ 1016713 h 1418686"/>
                  <a:gd name="connsiteX10" fmla="*/ 628168 w 1335535"/>
                  <a:gd name="connsiteY10" fmla="*/ 1129340 h 14186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35535" h="1418686">
                    <a:moveTo>
                      <a:pt x="628168" y="1418686"/>
                    </a:moveTo>
                    <a:lnTo>
                      <a:pt x="1335534" y="1418686"/>
                    </a:lnTo>
                    <a:cubicBezTo>
                      <a:pt x="1335534" y="1322237"/>
                      <a:pt x="1335535" y="1225789"/>
                      <a:pt x="1335535" y="1129340"/>
                    </a:cubicBezTo>
                    <a:cubicBezTo>
                      <a:pt x="1335535" y="1049439"/>
                      <a:pt x="1303149" y="977102"/>
                      <a:pt x="1250787" y="924741"/>
                    </a:cubicBezTo>
                    <a:lnTo>
                      <a:pt x="1238452" y="914563"/>
                    </a:lnTo>
                    <a:lnTo>
                      <a:pt x="1238993" y="914022"/>
                    </a:lnTo>
                    <a:lnTo>
                      <a:pt x="195483" y="0"/>
                    </a:lnTo>
                    <a:lnTo>
                      <a:pt x="0" y="195483"/>
                    </a:lnTo>
                    <a:lnTo>
                      <a:pt x="677083" y="968487"/>
                    </a:lnTo>
                    <a:lnTo>
                      <a:pt x="650907" y="1016713"/>
                    </a:lnTo>
                    <a:cubicBezTo>
                      <a:pt x="636265" y="1051330"/>
                      <a:pt x="628168" y="1089390"/>
                      <a:pt x="628168" y="112934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台形 12">
                <a:extLst>
                  <a:ext uri="{FF2B5EF4-FFF2-40B4-BE49-F238E27FC236}">
                    <a16:creationId xmlns:a16="http://schemas.microsoft.com/office/drawing/2014/main" id="{EA67C27E-8307-4FA0-816E-CE9A1B2A26CB}"/>
                  </a:ext>
                </a:extLst>
              </p:cNvPr>
              <p:cNvSpPr/>
              <p:nvPr/>
            </p:nvSpPr>
            <p:spPr>
              <a:xfrm>
                <a:off x="6121034" y="1839179"/>
                <a:ext cx="252144" cy="328612"/>
              </a:xfrm>
              <a:prstGeom prst="trapezoid">
                <a:avLst>
                  <a:gd name="adj" fmla="val 1622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楕円 13">
                <a:extLst>
                  <a:ext uri="{FF2B5EF4-FFF2-40B4-BE49-F238E27FC236}">
                    <a16:creationId xmlns:a16="http://schemas.microsoft.com/office/drawing/2014/main" id="{8CBFDF60-FBED-45D7-96B1-DABBE4E0D180}"/>
                  </a:ext>
                </a:extLst>
              </p:cNvPr>
              <p:cNvSpPr/>
              <p:nvPr/>
            </p:nvSpPr>
            <p:spPr>
              <a:xfrm>
                <a:off x="5669136" y="781567"/>
                <a:ext cx="1155940" cy="1155940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アーチ 14">
                <a:extLst>
                  <a:ext uri="{FF2B5EF4-FFF2-40B4-BE49-F238E27FC236}">
                    <a16:creationId xmlns:a16="http://schemas.microsoft.com/office/drawing/2014/main" id="{1291D9D4-2D1C-451F-91C6-C5B7512F5427}"/>
                  </a:ext>
                </a:extLst>
              </p:cNvPr>
              <p:cNvSpPr/>
              <p:nvPr/>
            </p:nvSpPr>
            <p:spPr>
              <a:xfrm rot="9900000">
                <a:off x="5913480" y="2133381"/>
                <a:ext cx="1155940" cy="1155940"/>
              </a:xfrm>
              <a:prstGeom prst="blockArc">
                <a:avLst>
                  <a:gd name="adj1" fmla="val 3773941"/>
                  <a:gd name="adj2" fmla="val 11827404"/>
                  <a:gd name="adj3" fmla="val 18608"/>
                </a:avLst>
              </a:prstGeom>
              <a:solidFill>
                <a:schemeClr val="accent5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" name="四角形: 上の 2 つの角を丸める 15">
                <a:extLst>
                  <a:ext uri="{FF2B5EF4-FFF2-40B4-BE49-F238E27FC236}">
                    <a16:creationId xmlns:a16="http://schemas.microsoft.com/office/drawing/2014/main" id="{49B1B151-2217-4C70-AFD3-9990F48CE185}"/>
                  </a:ext>
                </a:extLst>
              </p:cNvPr>
              <p:cNvSpPr/>
              <p:nvPr/>
            </p:nvSpPr>
            <p:spPr>
              <a:xfrm>
                <a:off x="5893423" y="2035834"/>
                <a:ext cx="707366" cy="117364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5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CCE8A4EE-DC26-4B90-9810-92E01FA622F7}"/>
                  </a:ext>
                </a:extLst>
              </p:cNvPr>
              <p:cNvSpPr/>
              <p:nvPr/>
            </p:nvSpPr>
            <p:spPr>
              <a:xfrm rot="2700000">
                <a:off x="4946918" y="4303039"/>
                <a:ext cx="501563" cy="250159"/>
              </a:xfrm>
              <a:custGeom>
                <a:avLst/>
                <a:gdLst>
                  <a:gd name="connsiteX0" fmla="*/ 214968 w 862013"/>
                  <a:gd name="connsiteY0" fmla="*/ 0 h 429936"/>
                  <a:gd name="connsiteX1" fmla="*/ 569741 w 862013"/>
                  <a:gd name="connsiteY1" fmla="*/ 0 h 429936"/>
                  <a:gd name="connsiteX2" fmla="*/ 595279 w 862013"/>
                  <a:gd name="connsiteY2" fmla="*/ 0 h 429936"/>
                  <a:gd name="connsiteX3" fmla="*/ 862013 w 862013"/>
                  <a:gd name="connsiteY3" fmla="*/ 0 h 429936"/>
                  <a:gd name="connsiteX4" fmla="*/ 862013 w 862013"/>
                  <a:gd name="connsiteY4" fmla="*/ 375603 h 429936"/>
                  <a:gd name="connsiteX5" fmla="*/ 807680 w 862013"/>
                  <a:gd name="connsiteY5" fmla="*/ 429936 h 429936"/>
                  <a:gd name="connsiteX6" fmla="*/ 730322 w 862013"/>
                  <a:gd name="connsiteY6" fmla="*/ 429936 h 429936"/>
                  <a:gd name="connsiteX7" fmla="*/ 624074 w 862013"/>
                  <a:gd name="connsiteY7" fmla="*/ 429936 h 429936"/>
                  <a:gd name="connsiteX8" fmla="*/ 79925 w 862013"/>
                  <a:gd name="connsiteY8" fmla="*/ 429936 h 429936"/>
                  <a:gd name="connsiteX9" fmla="*/ 0 w 862013"/>
                  <a:gd name="connsiteY9" fmla="*/ 350011 h 429936"/>
                  <a:gd name="connsiteX10" fmla="*/ 0 w 862013"/>
                  <a:gd name="connsiteY10" fmla="*/ 214968 h 429936"/>
                  <a:gd name="connsiteX11" fmla="*/ 214968 w 862013"/>
                  <a:gd name="connsiteY11" fmla="*/ 0 h 429936"/>
                  <a:gd name="connsiteX0" fmla="*/ 214968 w 862013"/>
                  <a:gd name="connsiteY0" fmla="*/ 0 h 429936"/>
                  <a:gd name="connsiteX1" fmla="*/ 569741 w 862013"/>
                  <a:gd name="connsiteY1" fmla="*/ 0 h 429936"/>
                  <a:gd name="connsiteX2" fmla="*/ 862013 w 862013"/>
                  <a:gd name="connsiteY2" fmla="*/ 0 h 429936"/>
                  <a:gd name="connsiteX3" fmla="*/ 862013 w 862013"/>
                  <a:gd name="connsiteY3" fmla="*/ 375603 h 429936"/>
                  <a:gd name="connsiteX4" fmla="*/ 807680 w 862013"/>
                  <a:gd name="connsiteY4" fmla="*/ 429936 h 429936"/>
                  <a:gd name="connsiteX5" fmla="*/ 730322 w 862013"/>
                  <a:gd name="connsiteY5" fmla="*/ 429936 h 429936"/>
                  <a:gd name="connsiteX6" fmla="*/ 624074 w 862013"/>
                  <a:gd name="connsiteY6" fmla="*/ 429936 h 429936"/>
                  <a:gd name="connsiteX7" fmla="*/ 79925 w 862013"/>
                  <a:gd name="connsiteY7" fmla="*/ 429936 h 429936"/>
                  <a:gd name="connsiteX8" fmla="*/ 0 w 862013"/>
                  <a:gd name="connsiteY8" fmla="*/ 350011 h 429936"/>
                  <a:gd name="connsiteX9" fmla="*/ 0 w 862013"/>
                  <a:gd name="connsiteY9" fmla="*/ 214968 h 429936"/>
                  <a:gd name="connsiteX10" fmla="*/ 214968 w 862013"/>
                  <a:gd name="connsiteY10" fmla="*/ 0 h 429936"/>
                  <a:gd name="connsiteX0" fmla="*/ 214968 w 862013"/>
                  <a:gd name="connsiteY0" fmla="*/ 0 h 429936"/>
                  <a:gd name="connsiteX1" fmla="*/ 862013 w 862013"/>
                  <a:gd name="connsiteY1" fmla="*/ 0 h 429936"/>
                  <a:gd name="connsiteX2" fmla="*/ 862013 w 862013"/>
                  <a:gd name="connsiteY2" fmla="*/ 375603 h 429936"/>
                  <a:gd name="connsiteX3" fmla="*/ 807680 w 862013"/>
                  <a:gd name="connsiteY3" fmla="*/ 429936 h 429936"/>
                  <a:gd name="connsiteX4" fmla="*/ 730322 w 862013"/>
                  <a:gd name="connsiteY4" fmla="*/ 429936 h 429936"/>
                  <a:gd name="connsiteX5" fmla="*/ 624074 w 862013"/>
                  <a:gd name="connsiteY5" fmla="*/ 429936 h 429936"/>
                  <a:gd name="connsiteX6" fmla="*/ 79925 w 862013"/>
                  <a:gd name="connsiteY6" fmla="*/ 429936 h 429936"/>
                  <a:gd name="connsiteX7" fmla="*/ 0 w 862013"/>
                  <a:gd name="connsiteY7" fmla="*/ 350011 h 429936"/>
                  <a:gd name="connsiteX8" fmla="*/ 0 w 862013"/>
                  <a:gd name="connsiteY8" fmla="*/ 214968 h 429936"/>
                  <a:gd name="connsiteX9" fmla="*/ 214968 w 862013"/>
                  <a:gd name="connsiteY9" fmla="*/ 0 h 429936"/>
                  <a:gd name="connsiteX0" fmla="*/ 214968 w 862013"/>
                  <a:gd name="connsiteY0" fmla="*/ 0 h 429936"/>
                  <a:gd name="connsiteX1" fmla="*/ 862013 w 862013"/>
                  <a:gd name="connsiteY1" fmla="*/ 0 h 429936"/>
                  <a:gd name="connsiteX2" fmla="*/ 862013 w 862013"/>
                  <a:gd name="connsiteY2" fmla="*/ 375603 h 429936"/>
                  <a:gd name="connsiteX3" fmla="*/ 807680 w 862013"/>
                  <a:gd name="connsiteY3" fmla="*/ 429936 h 429936"/>
                  <a:gd name="connsiteX4" fmla="*/ 730322 w 862013"/>
                  <a:gd name="connsiteY4" fmla="*/ 429936 h 429936"/>
                  <a:gd name="connsiteX5" fmla="*/ 79925 w 862013"/>
                  <a:gd name="connsiteY5" fmla="*/ 429936 h 429936"/>
                  <a:gd name="connsiteX6" fmla="*/ 0 w 862013"/>
                  <a:gd name="connsiteY6" fmla="*/ 350011 h 429936"/>
                  <a:gd name="connsiteX7" fmla="*/ 0 w 862013"/>
                  <a:gd name="connsiteY7" fmla="*/ 214968 h 429936"/>
                  <a:gd name="connsiteX8" fmla="*/ 214968 w 862013"/>
                  <a:gd name="connsiteY8" fmla="*/ 0 h 429936"/>
                  <a:gd name="connsiteX0" fmla="*/ 214968 w 862013"/>
                  <a:gd name="connsiteY0" fmla="*/ 0 h 429936"/>
                  <a:gd name="connsiteX1" fmla="*/ 862013 w 862013"/>
                  <a:gd name="connsiteY1" fmla="*/ 0 h 429936"/>
                  <a:gd name="connsiteX2" fmla="*/ 862013 w 862013"/>
                  <a:gd name="connsiteY2" fmla="*/ 375603 h 429936"/>
                  <a:gd name="connsiteX3" fmla="*/ 807680 w 862013"/>
                  <a:gd name="connsiteY3" fmla="*/ 429936 h 429936"/>
                  <a:gd name="connsiteX4" fmla="*/ 79925 w 862013"/>
                  <a:gd name="connsiteY4" fmla="*/ 429936 h 429936"/>
                  <a:gd name="connsiteX5" fmla="*/ 0 w 862013"/>
                  <a:gd name="connsiteY5" fmla="*/ 350011 h 429936"/>
                  <a:gd name="connsiteX6" fmla="*/ 0 w 862013"/>
                  <a:gd name="connsiteY6" fmla="*/ 214968 h 429936"/>
                  <a:gd name="connsiteX7" fmla="*/ 214968 w 862013"/>
                  <a:gd name="connsiteY7" fmla="*/ 0 h 429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62013" h="429936">
                    <a:moveTo>
                      <a:pt x="214968" y="0"/>
                    </a:moveTo>
                    <a:lnTo>
                      <a:pt x="862013" y="0"/>
                    </a:lnTo>
                    <a:lnTo>
                      <a:pt x="862013" y="375603"/>
                    </a:lnTo>
                    <a:cubicBezTo>
                      <a:pt x="862013" y="405610"/>
                      <a:pt x="837687" y="429936"/>
                      <a:pt x="807680" y="429936"/>
                    </a:cubicBezTo>
                    <a:lnTo>
                      <a:pt x="79925" y="429936"/>
                    </a:lnTo>
                    <a:cubicBezTo>
                      <a:pt x="35784" y="429936"/>
                      <a:pt x="0" y="394152"/>
                      <a:pt x="0" y="350011"/>
                    </a:cubicBezTo>
                    <a:lnTo>
                      <a:pt x="0" y="214968"/>
                    </a:lnTo>
                    <a:cubicBezTo>
                      <a:pt x="0" y="96244"/>
                      <a:pt x="96244" y="0"/>
                      <a:pt x="21496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アーチ 730">
                <a:extLst>
                  <a:ext uri="{FF2B5EF4-FFF2-40B4-BE49-F238E27FC236}">
                    <a16:creationId xmlns:a16="http://schemas.microsoft.com/office/drawing/2014/main" id="{5B1A4DA9-FDAC-4058-9D73-566933A15C24}"/>
                  </a:ext>
                </a:extLst>
              </p:cNvPr>
              <p:cNvSpPr/>
              <p:nvPr/>
            </p:nvSpPr>
            <p:spPr>
              <a:xfrm rot="18830305">
                <a:off x="5474687" y="2024771"/>
                <a:ext cx="841296" cy="748148"/>
              </a:xfrm>
              <a:custGeom>
                <a:avLst/>
                <a:gdLst>
                  <a:gd name="connsiteX0" fmla="*/ 841270 w 1155940"/>
                  <a:gd name="connsiteY0" fmla="*/ 1092482 h 1155940"/>
                  <a:gd name="connsiteX1" fmla="*/ 206371 w 1155940"/>
                  <a:gd name="connsiteY1" fmla="*/ 1020648 h 1155940"/>
                  <a:gd name="connsiteX2" fmla="*/ 25619 w 1155940"/>
                  <a:gd name="connsiteY2" fmla="*/ 407798 h 1155940"/>
                  <a:gd name="connsiteX3" fmla="*/ 231182 w 1155940"/>
                  <a:gd name="connsiteY3" fmla="*/ 471129 h 1155940"/>
                  <a:gd name="connsiteX4" fmla="*/ 344665 w 1155940"/>
                  <a:gd name="connsiteY4" fmla="*/ 855901 h 1155940"/>
                  <a:gd name="connsiteX5" fmla="*/ 743280 w 1155940"/>
                  <a:gd name="connsiteY5" fmla="*/ 901001 h 1155940"/>
                  <a:gd name="connsiteX6" fmla="*/ 841270 w 1155940"/>
                  <a:gd name="connsiteY6" fmla="*/ 1092482 h 1155940"/>
                  <a:gd name="connsiteX0" fmla="*/ 841296 w 932736"/>
                  <a:gd name="connsiteY0" fmla="*/ 684684 h 776124"/>
                  <a:gd name="connsiteX1" fmla="*/ 206397 w 932736"/>
                  <a:gd name="connsiteY1" fmla="*/ 612850 h 776124"/>
                  <a:gd name="connsiteX2" fmla="*/ 25645 w 932736"/>
                  <a:gd name="connsiteY2" fmla="*/ 0 h 776124"/>
                  <a:gd name="connsiteX3" fmla="*/ 231208 w 932736"/>
                  <a:gd name="connsiteY3" fmla="*/ 63331 h 776124"/>
                  <a:gd name="connsiteX4" fmla="*/ 344691 w 932736"/>
                  <a:gd name="connsiteY4" fmla="*/ 448103 h 776124"/>
                  <a:gd name="connsiteX5" fmla="*/ 743306 w 932736"/>
                  <a:gd name="connsiteY5" fmla="*/ 493203 h 776124"/>
                  <a:gd name="connsiteX6" fmla="*/ 932736 w 932736"/>
                  <a:gd name="connsiteY6" fmla="*/ 776124 h 776124"/>
                  <a:gd name="connsiteX0" fmla="*/ 841296 w 841296"/>
                  <a:gd name="connsiteY0" fmla="*/ 684684 h 748148"/>
                  <a:gd name="connsiteX1" fmla="*/ 206397 w 841296"/>
                  <a:gd name="connsiteY1" fmla="*/ 612850 h 748148"/>
                  <a:gd name="connsiteX2" fmla="*/ 25645 w 841296"/>
                  <a:gd name="connsiteY2" fmla="*/ 0 h 748148"/>
                  <a:gd name="connsiteX3" fmla="*/ 231208 w 841296"/>
                  <a:gd name="connsiteY3" fmla="*/ 63331 h 748148"/>
                  <a:gd name="connsiteX4" fmla="*/ 344691 w 841296"/>
                  <a:gd name="connsiteY4" fmla="*/ 448103 h 748148"/>
                  <a:gd name="connsiteX5" fmla="*/ 743306 w 841296"/>
                  <a:gd name="connsiteY5" fmla="*/ 493203 h 748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41296" h="748148">
                    <a:moveTo>
                      <a:pt x="841296" y="684684"/>
                    </a:moveTo>
                    <a:cubicBezTo>
                      <a:pt x="634462" y="790531"/>
                      <a:pt x="384354" y="762233"/>
                      <a:pt x="206397" y="612850"/>
                    </a:cubicBezTo>
                    <a:cubicBezTo>
                      <a:pt x="28441" y="463467"/>
                      <a:pt x="-42764" y="222045"/>
                      <a:pt x="25645" y="0"/>
                    </a:cubicBezTo>
                    <a:lnTo>
                      <a:pt x="231208" y="63331"/>
                    </a:lnTo>
                    <a:cubicBezTo>
                      <a:pt x="188258" y="202740"/>
                      <a:pt x="232963" y="354315"/>
                      <a:pt x="344691" y="448103"/>
                    </a:cubicBezTo>
                    <a:cubicBezTo>
                      <a:pt x="456419" y="541891"/>
                      <a:pt x="613448" y="559658"/>
                      <a:pt x="743306" y="493203"/>
                    </a:cubicBezTo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" name="四角形: 角を丸くする 18">
                <a:extLst>
                  <a:ext uri="{FF2B5EF4-FFF2-40B4-BE49-F238E27FC236}">
                    <a16:creationId xmlns:a16="http://schemas.microsoft.com/office/drawing/2014/main" id="{5E4E34C0-BBE2-4AC1-B0FD-5718D149F76D}"/>
                  </a:ext>
                </a:extLst>
              </p:cNvPr>
              <p:cNvSpPr/>
              <p:nvPr/>
            </p:nvSpPr>
            <p:spPr>
              <a:xfrm rot="16200000">
                <a:off x="5425831" y="2145790"/>
                <a:ext cx="131407" cy="126077"/>
              </a:xfrm>
              <a:prstGeom prst="roundRect">
                <a:avLst>
                  <a:gd name="adj" fmla="val 38881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四角形: 角を丸くする 19">
                <a:extLst>
                  <a:ext uri="{FF2B5EF4-FFF2-40B4-BE49-F238E27FC236}">
                    <a16:creationId xmlns:a16="http://schemas.microsoft.com/office/drawing/2014/main" id="{89BC01C1-E797-454D-A58D-FEDB7F82BB79}"/>
                  </a:ext>
                </a:extLst>
              </p:cNvPr>
              <p:cNvSpPr/>
              <p:nvPr/>
            </p:nvSpPr>
            <p:spPr>
              <a:xfrm rot="19800000">
                <a:off x="5243052" y="2150201"/>
                <a:ext cx="304480" cy="248662"/>
              </a:xfrm>
              <a:prstGeom prst="roundRect">
                <a:avLst>
                  <a:gd name="adj" fmla="val 38881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1" name="グループ化 20">
                <a:extLst>
                  <a:ext uri="{FF2B5EF4-FFF2-40B4-BE49-F238E27FC236}">
                    <a16:creationId xmlns:a16="http://schemas.microsoft.com/office/drawing/2014/main" id="{36DCE5B3-0FAA-487D-93F7-D397045A8C64}"/>
                  </a:ext>
                </a:extLst>
              </p:cNvPr>
              <p:cNvGrpSpPr/>
              <p:nvPr/>
            </p:nvGrpSpPr>
            <p:grpSpPr>
              <a:xfrm>
                <a:off x="6769382" y="2707481"/>
                <a:ext cx="324450" cy="252531"/>
                <a:chOff x="6769382" y="2707481"/>
                <a:chExt cx="324450" cy="252531"/>
              </a:xfrm>
              <a:solidFill>
                <a:schemeClr val="accent2">
                  <a:lumMod val="40000"/>
                  <a:lumOff val="60000"/>
                </a:schemeClr>
              </a:solidFill>
            </p:grpSpPr>
            <p:sp>
              <p:nvSpPr>
                <p:cNvPr id="24" name="四角形: 角を丸くする 23">
                  <a:extLst>
                    <a:ext uri="{FF2B5EF4-FFF2-40B4-BE49-F238E27FC236}">
                      <a16:creationId xmlns:a16="http://schemas.microsoft.com/office/drawing/2014/main" id="{D711E723-538C-4546-883A-50E33E3C4178}"/>
                    </a:ext>
                  </a:extLst>
                </p:cNvPr>
                <p:cNvSpPr/>
                <p:nvPr/>
              </p:nvSpPr>
              <p:spPr>
                <a:xfrm>
                  <a:off x="6797608" y="2707481"/>
                  <a:ext cx="293755" cy="209989"/>
                </a:xfrm>
                <a:prstGeom prst="roundRect">
                  <a:avLst>
                    <a:gd name="adj" fmla="val 38881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四角形: 角を丸くする 24">
                  <a:extLst>
                    <a:ext uri="{FF2B5EF4-FFF2-40B4-BE49-F238E27FC236}">
                      <a16:creationId xmlns:a16="http://schemas.microsoft.com/office/drawing/2014/main" id="{7D925BF3-B3FA-4C7F-A3FD-E5D023C7C2EA}"/>
                    </a:ext>
                  </a:extLst>
                </p:cNvPr>
                <p:cNvSpPr/>
                <p:nvPr/>
              </p:nvSpPr>
              <p:spPr>
                <a:xfrm>
                  <a:off x="6798216" y="2819399"/>
                  <a:ext cx="74072" cy="140613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" name="四角形: 角を丸くする 25">
                  <a:extLst>
                    <a:ext uri="{FF2B5EF4-FFF2-40B4-BE49-F238E27FC236}">
                      <a16:creationId xmlns:a16="http://schemas.microsoft.com/office/drawing/2014/main" id="{970DDBB0-E9E1-4F06-9801-EFAB8BA2DDA7}"/>
                    </a:ext>
                  </a:extLst>
                </p:cNvPr>
                <p:cNvSpPr/>
                <p:nvPr/>
              </p:nvSpPr>
              <p:spPr>
                <a:xfrm>
                  <a:off x="6872288" y="2819399"/>
                  <a:ext cx="74072" cy="140613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" name="四角形: 角を丸くする 26">
                  <a:extLst>
                    <a:ext uri="{FF2B5EF4-FFF2-40B4-BE49-F238E27FC236}">
                      <a16:creationId xmlns:a16="http://schemas.microsoft.com/office/drawing/2014/main" id="{D81C8F91-A420-49A4-BB70-97BA0E70FBF4}"/>
                    </a:ext>
                  </a:extLst>
                </p:cNvPr>
                <p:cNvSpPr/>
                <p:nvPr/>
              </p:nvSpPr>
              <p:spPr>
                <a:xfrm>
                  <a:off x="6945688" y="2819399"/>
                  <a:ext cx="74072" cy="140613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四角形: 角を丸くする 27">
                  <a:extLst>
                    <a:ext uri="{FF2B5EF4-FFF2-40B4-BE49-F238E27FC236}">
                      <a16:creationId xmlns:a16="http://schemas.microsoft.com/office/drawing/2014/main" id="{B0D35134-D0C4-4CD9-ABB6-649E4F013B2D}"/>
                    </a:ext>
                  </a:extLst>
                </p:cNvPr>
                <p:cNvSpPr/>
                <p:nvPr/>
              </p:nvSpPr>
              <p:spPr>
                <a:xfrm>
                  <a:off x="7019760" y="2819399"/>
                  <a:ext cx="74072" cy="140613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四角形: 角を丸くする 28">
                  <a:extLst>
                    <a:ext uri="{FF2B5EF4-FFF2-40B4-BE49-F238E27FC236}">
                      <a16:creationId xmlns:a16="http://schemas.microsoft.com/office/drawing/2014/main" id="{AD05FA9C-8400-48B6-A1C2-DFDC45F27710}"/>
                    </a:ext>
                  </a:extLst>
                </p:cNvPr>
                <p:cNvSpPr/>
                <p:nvPr/>
              </p:nvSpPr>
              <p:spPr>
                <a:xfrm rot="6917992">
                  <a:off x="6806344" y="2730711"/>
                  <a:ext cx="85977" cy="159901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2" name="月 21">
                <a:extLst>
                  <a:ext uri="{FF2B5EF4-FFF2-40B4-BE49-F238E27FC236}">
                    <a16:creationId xmlns:a16="http://schemas.microsoft.com/office/drawing/2014/main" id="{1C74F1D1-3326-4388-B38C-9275DCF8D58C}"/>
                  </a:ext>
                </a:extLst>
              </p:cNvPr>
              <p:cNvSpPr/>
              <p:nvPr/>
            </p:nvSpPr>
            <p:spPr>
              <a:xfrm rot="5400000">
                <a:off x="5840440" y="1038945"/>
                <a:ext cx="105964" cy="303649"/>
              </a:xfrm>
              <a:prstGeom prst="moon">
                <a:avLst>
                  <a:gd name="adj" fmla="val 72484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楕円 22">
                <a:extLst>
                  <a:ext uri="{FF2B5EF4-FFF2-40B4-BE49-F238E27FC236}">
                    <a16:creationId xmlns:a16="http://schemas.microsoft.com/office/drawing/2014/main" id="{971E4CB5-3A1C-435E-B5DC-591D7463865F}"/>
                  </a:ext>
                </a:extLst>
              </p:cNvPr>
              <p:cNvSpPr/>
              <p:nvPr/>
            </p:nvSpPr>
            <p:spPr>
              <a:xfrm>
                <a:off x="5783584" y="1283305"/>
                <a:ext cx="81532" cy="15702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" name="四角形: 上の 2 つの角を丸める 3">
              <a:extLst>
                <a:ext uri="{FF2B5EF4-FFF2-40B4-BE49-F238E27FC236}">
                  <a16:creationId xmlns:a16="http://schemas.microsoft.com/office/drawing/2014/main" id="{48F9A0D1-7614-4636-A5D6-667FDA6F54F2}"/>
                </a:ext>
              </a:extLst>
            </p:cNvPr>
            <p:cNvSpPr/>
            <p:nvPr/>
          </p:nvSpPr>
          <p:spPr>
            <a:xfrm>
              <a:off x="8949252" y="1029553"/>
              <a:ext cx="186243" cy="391612"/>
            </a:xfrm>
            <a:prstGeom prst="round2SameRect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E7316D65-5D99-4EEE-A526-8A040E5F0371}"/>
                </a:ext>
              </a:extLst>
            </p:cNvPr>
            <p:cNvSpPr/>
            <p:nvPr/>
          </p:nvSpPr>
          <p:spPr>
            <a:xfrm>
              <a:off x="8277788" y="703642"/>
              <a:ext cx="1419360" cy="1146036"/>
            </a:xfrm>
            <a:custGeom>
              <a:avLst/>
              <a:gdLst>
                <a:gd name="connsiteX0" fmla="*/ 184257 w 1419360"/>
                <a:gd name="connsiteY0" fmla="*/ 0 h 1146036"/>
                <a:gd name="connsiteX1" fmla="*/ 276867 w 1419360"/>
                <a:gd name="connsiteY1" fmla="*/ 210474 h 1146036"/>
                <a:gd name="connsiteX2" fmla="*/ 300693 w 1419360"/>
                <a:gd name="connsiteY2" fmla="*/ 230334 h 1146036"/>
                <a:gd name="connsiteX3" fmla="*/ 346542 w 1419360"/>
                <a:gd name="connsiteY3" fmla="*/ 177390 h 1146036"/>
                <a:gd name="connsiteX4" fmla="*/ 777867 w 1419360"/>
                <a:gd name="connsiteY4" fmla="*/ 10742 h 1146036"/>
                <a:gd name="connsiteX5" fmla="*/ 1419360 w 1419360"/>
                <a:gd name="connsiteY5" fmla="*/ 652234 h 1146036"/>
                <a:gd name="connsiteX6" fmla="*/ 1197677 w 1419360"/>
                <a:gd name="connsiteY6" fmla="*/ 1137296 h 1146036"/>
                <a:gd name="connsiteX7" fmla="*/ 1185690 w 1419360"/>
                <a:gd name="connsiteY7" fmla="*/ 1146036 h 1146036"/>
                <a:gd name="connsiteX8" fmla="*/ 987694 w 1419360"/>
                <a:gd name="connsiteY8" fmla="*/ 1146036 h 1146036"/>
                <a:gd name="connsiteX9" fmla="*/ 987694 w 1419360"/>
                <a:gd name="connsiteY9" fmla="*/ 731998 h 1146036"/>
                <a:gd name="connsiteX10" fmla="*/ 835558 w 1419360"/>
                <a:gd name="connsiteY10" fmla="*/ 731998 h 1146036"/>
                <a:gd name="connsiteX11" fmla="*/ 835558 w 1419360"/>
                <a:gd name="connsiteY11" fmla="*/ 517515 h 1146036"/>
                <a:gd name="connsiteX12" fmla="*/ 692554 w 1419360"/>
                <a:gd name="connsiteY12" fmla="*/ 374511 h 1146036"/>
                <a:gd name="connsiteX13" fmla="*/ 256470 w 1419360"/>
                <a:gd name="connsiteY13" fmla="*/ 374511 h 1146036"/>
                <a:gd name="connsiteX14" fmla="*/ 243835 w 1419360"/>
                <a:gd name="connsiteY14" fmla="*/ 377543 h 1146036"/>
                <a:gd name="connsiteX15" fmla="*/ 158898 w 1419360"/>
                <a:gd name="connsiteY15" fmla="*/ 372220 h 1146036"/>
                <a:gd name="connsiteX16" fmla="*/ 7355 w 1419360"/>
                <a:gd name="connsiteY16" fmla="*/ 109741 h 1146036"/>
                <a:gd name="connsiteX17" fmla="*/ 88813 w 1419360"/>
                <a:gd name="connsiteY17" fmla="*/ 196279 h 1146036"/>
                <a:gd name="connsiteX18" fmla="*/ 135579 w 1419360"/>
                <a:gd name="connsiteY18" fmla="*/ 223969 h 1146036"/>
                <a:gd name="connsiteX19" fmla="*/ 121486 w 1419360"/>
                <a:gd name="connsiteY19" fmla="*/ 151542 h 1146036"/>
                <a:gd name="connsiteX20" fmla="*/ 184257 w 1419360"/>
                <a:gd name="connsiteY20" fmla="*/ 0 h 1146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419360" h="1146036">
                  <a:moveTo>
                    <a:pt x="184257" y="0"/>
                  </a:moveTo>
                  <a:cubicBezTo>
                    <a:pt x="187844" y="82163"/>
                    <a:pt x="222534" y="156140"/>
                    <a:pt x="276867" y="210474"/>
                  </a:cubicBezTo>
                  <a:lnTo>
                    <a:pt x="300693" y="230334"/>
                  </a:lnTo>
                  <a:lnTo>
                    <a:pt x="346542" y="177390"/>
                  </a:lnTo>
                  <a:cubicBezTo>
                    <a:pt x="460463" y="73849"/>
                    <a:pt x="611796" y="10742"/>
                    <a:pt x="777867" y="10742"/>
                  </a:cubicBezTo>
                  <a:cubicBezTo>
                    <a:pt x="1132154" y="10742"/>
                    <a:pt x="1419360" y="297948"/>
                    <a:pt x="1419360" y="652234"/>
                  </a:cubicBezTo>
                  <a:cubicBezTo>
                    <a:pt x="1419360" y="845984"/>
                    <a:pt x="1333465" y="1019672"/>
                    <a:pt x="1197677" y="1137296"/>
                  </a:cubicBezTo>
                  <a:lnTo>
                    <a:pt x="1185690" y="1146036"/>
                  </a:lnTo>
                  <a:lnTo>
                    <a:pt x="987694" y="1146036"/>
                  </a:lnTo>
                  <a:lnTo>
                    <a:pt x="987694" y="731998"/>
                  </a:lnTo>
                  <a:lnTo>
                    <a:pt x="835558" y="731998"/>
                  </a:lnTo>
                  <a:lnTo>
                    <a:pt x="835558" y="517515"/>
                  </a:lnTo>
                  <a:cubicBezTo>
                    <a:pt x="835558" y="438536"/>
                    <a:pt x="771533" y="374511"/>
                    <a:pt x="692554" y="374511"/>
                  </a:cubicBezTo>
                  <a:lnTo>
                    <a:pt x="256470" y="374511"/>
                  </a:lnTo>
                  <a:lnTo>
                    <a:pt x="243835" y="377543"/>
                  </a:lnTo>
                  <a:cubicBezTo>
                    <a:pt x="216262" y="381382"/>
                    <a:pt x="187480" y="379878"/>
                    <a:pt x="158898" y="372220"/>
                  </a:cubicBezTo>
                  <a:cubicBezTo>
                    <a:pt x="44569" y="341585"/>
                    <a:pt x="-23279" y="224070"/>
                    <a:pt x="7355" y="109741"/>
                  </a:cubicBezTo>
                  <a:cubicBezTo>
                    <a:pt x="29449" y="144422"/>
                    <a:pt x="57254" y="173442"/>
                    <a:pt x="88813" y="196279"/>
                  </a:cubicBezTo>
                  <a:lnTo>
                    <a:pt x="135579" y="223969"/>
                  </a:lnTo>
                  <a:lnTo>
                    <a:pt x="121486" y="151542"/>
                  </a:lnTo>
                  <a:cubicBezTo>
                    <a:pt x="121486" y="96695"/>
                    <a:pt x="142410" y="41847"/>
                    <a:pt x="184257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60050664-E1BE-4366-B3B0-E6079D40B48B}"/>
                </a:ext>
              </a:extLst>
            </p:cNvPr>
            <p:cNvSpPr/>
            <p:nvPr/>
          </p:nvSpPr>
          <p:spPr>
            <a:xfrm>
              <a:off x="9091153" y="1231943"/>
              <a:ext cx="281578" cy="391612"/>
            </a:xfrm>
            <a:custGeom>
              <a:avLst/>
              <a:gdLst>
                <a:gd name="connsiteX0" fmla="*/ 120253 w 281578"/>
                <a:gd name="connsiteY0" fmla="*/ 0 h 391612"/>
                <a:gd name="connsiteX1" fmla="*/ 281578 w 281578"/>
                <a:gd name="connsiteY1" fmla="*/ 195806 h 391612"/>
                <a:gd name="connsiteX2" fmla="*/ 120253 w 281578"/>
                <a:gd name="connsiteY2" fmla="*/ 391612 h 391612"/>
                <a:gd name="connsiteX3" fmla="*/ 6179 w 281578"/>
                <a:gd name="connsiteY3" fmla="*/ 334262 h 391612"/>
                <a:gd name="connsiteX4" fmla="*/ 0 w 281578"/>
                <a:gd name="connsiteY4" fmla="*/ 323138 h 391612"/>
                <a:gd name="connsiteX5" fmla="*/ 28394 w 281578"/>
                <a:gd name="connsiteY5" fmla="*/ 272023 h 391612"/>
                <a:gd name="connsiteX6" fmla="*/ 41072 w 281578"/>
                <a:gd name="connsiteY6" fmla="*/ 195806 h 391612"/>
                <a:gd name="connsiteX7" fmla="*/ 28394 w 281578"/>
                <a:gd name="connsiteY7" fmla="*/ 119589 h 391612"/>
                <a:gd name="connsiteX8" fmla="*/ 0 w 281578"/>
                <a:gd name="connsiteY8" fmla="*/ 68474 h 391612"/>
                <a:gd name="connsiteX9" fmla="*/ 6179 w 281578"/>
                <a:gd name="connsiteY9" fmla="*/ 57350 h 391612"/>
                <a:gd name="connsiteX10" fmla="*/ 120253 w 281578"/>
                <a:gd name="connsiteY10" fmla="*/ 0 h 391612"/>
                <a:gd name="connsiteX0" fmla="*/ 41072 w 281578"/>
                <a:gd name="connsiteY0" fmla="*/ 195806 h 391612"/>
                <a:gd name="connsiteX1" fmla="*/ 28394 w 281578"/>
                <a:gd name="connsiteY1" fmla="*/ 119589 h 391612"/>
                <a:gd name="connsiteX2" fmla="*/ 0 w 281578"/>
                <a:gd name="connsiteY2" fmla="*/ 68474 h 391612"/>
                <a:gd name="connsiteX3" fmla="*/ 6179 w 281578"/>
                <a:gd name="connsiteY3" fmla="*/ 57350 h 391612"/>
                <a:gd name="connsiteX4" fmla="*/ 120253 w 281578"/>
                <a:gd name="connsiteY4" fmla="*/ 0 h 391612"/>
                <a:gd name="connsiteX5" fmla="*/ 281578 w 281578"/>
                <a:gd name="connsiteY5" fmla="*/ 195806 h 391612"/>
                <a:gd name="connsiteX6" fmla="*/ 120253 w 281578"/>
                <a:gd name="connsiteY6" fmla="*/ 391612 h 391612"/>
                <a:gd name="connsiteX7" fmla="*/ 6179 w 281578"/>
                <a:gd name="connsiteY7" fmla="*/ 334262 h 391612"/>
                <a:gd name="connsiteX8" fmla="*/ 0 w 281578"/>
                <a:gd name="connsiteY8" fmla="*/ 323138 h 391612"/>
                <a:gd name="connsiteX9" fmla="*/ 28394 w 281578"/>
                <a:gd name="connsiteY9" fmla="*/ 272023 h 391612"/>
                <a:gd name="connsiteX10" fmla="*/ 132512 w 281578"/>
                <a:gd name="connsiteY10" fmla="*/ 287246 h 391612"/>
                <a:gd name="connsiteX0" fmla="*/ 28394 w 281578"/>
                <a:gd name="connsiteY0" fmla="*/ 119589 h 391612"/>
                <a:gd name="connsiteX1" fmla="*/ 0 w 281578"/>
                <a:gd name="connsiteY1" fmla="*/ 68474 h 391612"/>
                <a:gd name="connsiteX2" fmla="*/ 6179 w 281578"/>
                <a:gd name="connsiteY2" fmla="*/ 57350 h 391612"/>
                <a:gd name="connsiteX3" fmla="*/ 120253 w 281578"/>
                <a:gd name="connsiteY3" fmla="*/ 0 h 391612"/>
                <a:gd name="connsiteX4" fmla="*/ 281578 w 281578"/>
                <a:gd name="connsiteY4" fmla="*/ 195806 h 391612"/>
                <a:gd name="connsiteX5" fmla="*/ 120253 w 281578"/>
                <a:gd name="connsiteY5" fmla="*/ 391612 h 391612"/>
                <a:gd name="connsiteX6" fmla="*/ 6179 w 281578"/>
                <a:gd name="connsiteY6" fmla="*/ 334262 h 391612"/>
                <a:gd name="connsiteX7" fmla="*/ 0 w 281578"/>
                <a:gd name="connsiteY7" fmla="*/ 323138 h 391612"/>
                <a:gd name="connsiteX8" fmla="*/ 28394 w 281578"/>
                <a:gd name="connsiteY8" fmla="*/ 272023 h 391612"/>
                <a:gd name="connsiteX9" fmla="*/ 132512 w 281578"/>
                <a:gd name="connsiteY9" fmla="*/ 287246 h 391612"/>
                <a:gd name="connsiteX0" fmla="*/ 0 w 281578"/>
                <a:gd name="connsiteY0" fmla="*/ 68474 h 391612"/>
                <a:gd name="connsiteX1" fmla="*/ 6179 w 281578"/>
                <a:gd name="connsiteY1" fmla="*/ 57350 h 391612"/>
                <a:gd name="connsiteX2" fmla="*/ 120253 w 281578"/>
                <a:gd name="connsiteY2" fmla="*/ 0 h 391612"/>
                <a:gd name="connsiteX3" fmla="*/ 281578 w 281578"/>
                <a:gd name="connsiteY3" fmla="*/ 195806 h 391612"/>
                <a:gd name="connsiteX4" fmla="*/ 120253 w 281578"/>
                <a:gd name="connsiteY4" fmla="*/ 391612 h 391612"/>
                <a:gd name="connsiteX5" fmla="*/ 6179 w 281578"/>
                <a:gd name="connsiteY5" fmla="*/ 334262 h 391612"/>
                <a:gd name="connsiteX6" fmla="*/ 0 w 281578"/>
                <a:gd name="connsiteY6" fmla="*/ 323138 h 391612"/>
                <a:gd name="connsiteX7" fmla="*/ 28394 w 281578"/>
                <a:gd name="connsiteY7" fmla="*/ 272023 h 391612"/>
                <a:gd name="connsiteX8" fmla="*/ 132512 w 281578"/>
                <a:gd name="connsiteY8" fmla="*/ 287246 h 391612"/>
                <a:gd name="connsiteX0" fmla="*/ 0 w 281578"/>
                <a:gd name="connsiteY0" fmla="*/ 68474 h 391612"/>
                <a:gd name="connsiteX1" fmla="*/ 6179 w 281578"/>
                <a:gd name="connsiteY1" fmla="*/ 57350 h 391612"/>
                <a:gd name="connsiteX2" fmla="*/ 120253 w 281578"/>
                <a:gd name="connsiteY2" fmla="*/ 0 h 391612"/>
                <a:gd name="connsiteX3" fmla="*/ 281578 w 281578"/>
                <a:gd name="connsiteY3" fmla="*/ 195806 h 391612"/>
                <a:gd name="connsiteX4" fmla="*/ 120253 w 281578"/>
                <a:gd name="connsiteY4" fmla="*/ 391612 h 391612"/>
                <a:gd name="connsiteX5" fmla="*/ 6179 w 281578"/>
                <a:gd name="connsiteY5" fmla="*/ 334262 h 391612"/>
                <a:gd name="connsiteX6" fmla="*/ 0 w 281578"/>
                <a:gd name="connsiteY6" fmla="*/ 323138 h 391612"/>
                <a:gd name="connsiteX7" fmla="*/ 28394 w 281578"/>
                <a:gd name="connsiteY7" fmla="*/ 272023 h 391612"/>
                <a:gd name="connsiteX0" fmla="*/ 0 w 281578"/>
                <a:gd name="connsiteY0" fmla="*/ 68474 h 391612"/>
                <a:gd name="connsiteX1" fmla="*/ 6179 w 281578"/>
                <a:gd name="connsiteY1" fmla="*/ 57350 h 391612"/>
                <a:gd name="connsiteX2" fmla="*/ 120253 w 281578"/>
                <a:gd name="connsiteY2" fmla="*/ 0 h 391612"/>
                <a:gd name="connsiteX3" fmla="*/ 281578 w 281578"/>
                <a:gd name="connsiteY3" fmla="*/ 195806 h 391612"/>
                <a:gd name="connsiteX4" fmla="*/ 120253 w 281578"/>
                <a:gd name="connsiteY4" fmla="*/ 391612 h 391612"/>
                <a:gd name="connsiteX5" fmla="*/ 6179 w 281578"/>
                <a:gd name="connsiteY5" fmla="*/ 334262 h 391612"/>
                <a:gd name="connsiteX6" fmla="*/ 0 w 281578"/>
                <a:gd name="connsiteY6" fmla="*/ 323138 h 391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1578" h="391612">
                  <a:moveTo>
                    <a:pt x="0" y="68474"/>
                  </a:moveTo>
                  <a:lnTo>
                    <a:pt x="6179" y="57350"/>
                  </a:lnTo>
                  <a:cubicBezTo>
                    <a:pt x="35374" y="21916"/>
                    <a:pt x="75705" y="0"/>
                    <a:pt x="120253" y="0"/>
                  </a:cubicBezTo>
                  <a:cubicBezTo>
                    <a:pt x="209350" y="0"/>
                    <a:pt x="281578" y="87665"/>
                    <a:pt x="281578" y="195806"/>
                  </a:cubicBezTo>
                  <a:cubicBezTo>
                    <a:pt x="281578" y="303947"/>
                    <a:pt x="209350" y="391612"/>
                    <a:pt x="120253" y="391612"/>
                  </a:cubicBezTo>
                  <a:cubicBezTo>
                    <a:pt x="75705" y="391612"/>
                    <a:pt x="35374" y="369696"/>
                    <a:pt x="6179" y="334262"/>
                  </a:cubicBezTo>
                  <a:lnTo>
                    <a:pt x="0" y="323138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EAF348FA-9520-4B6B-8AC5-28616B09B134}"/>
                </a:ext>
              </a:extLst>
            </p:cNvPr>
            <p:cNvSpPr/>
            <p:nvPr/>
          </p:nvSpPr>
          <p:spPr>
            <a:xfrm>
              <a:off x="9116492" y="1295049"/>
              <a:ext cx="186243" cy="255877"/>
            </a:xfrm>
            <a:custGeom>
              <a:avLst/>
              <a:gdLst>
                <a:gd name="connsiteX0" fmla="*/ 120253 w 281578"/>
                <a:gd name="connsiteY0" fmla="*/ 0 h 391612"/>
                <a:gd name="connsiteX1" fmla="*/ 281578 w 281578"/>
                <a:gd name="connsiteY1" fmla="*/ 195806 h 391612"/>
                <a:gd name="connsiteX2" fmla="*/ 120253 w 281578"/>
                <a:gd name="connsiteY2" fmla="*/ 391612 h 391612"/>
                <a:gd name="connsiteX3" fmla="*/ 6179 w 281578"/>
                <a:gd name="connsiteY3" fmla="*/ 334262 h 391612"/>
                <a:gd name="connsiteX4" fmla="*/ 0 w 281578"/>
                <a:gd name="connsiteY4" fmla="*/ 323138 h 391612"/>
                <a:gd name="connsiteX5" fmla="*/ 28394 w 281578"/>
                <a:gd name="connsiteY5" fmla="*/ 272023 h 391612"/>
                <a:gd name="connsiteX6" fmla="*/ 41072 w 281578"/>
                <a:gd name="connsiteY6" fmla="*/ 195806 h 391612"/>
                <a:gd name="connsiteX7" fmla="*/ 28394 w 281578"/>
                <a:gd name="connsiteY7" fmla="*/ 119589 h 391612"/>
                <a:gd name="connsiteX8" fmla="*/ 0 w 281578"/>
                <a:gd name="connsiteY8" fmla="*/ 68474 h 391612"/>
                <a:gd name="connsiteX9" fmla="*/ 6179 w 281578"/>
                <a:gd name="connsiteY9" fmla="*/ 57350 h 391612"/>
                <a:gd name="connsiteX10" fmla="*/ 120253 w 281578"/>
                <a:gd name="connsiteY10" fmla="*/ 0 h 391612"/>
                <a:gd name="connsiteX0" fmla="*/ 41072 w 281578"/>
                <a:gd name="connsiteY0" fmla="*/ 195806 h 391612"/>
                <a:gd name="connsiteX1" fmla="*/ 28394 w 281578"/>
                <a:gd name="connsiteY1" fmla="*/ 119589 h 391612"/>
                <a:gd name="connsiteX2" fmla="*/ 0 w 281578"/>
                <a:gd name="connsiteY2" fmla="*/ 68474 h 391612"/>
                <a:gd name="connsiteX3" fmla="*/ 6179 w 281578"/>
                <a:gd name="connsiteY3" fmla="*/ 57350 h 391612"/>
                <a:gd name="connsiteX4" fmla="*/ 120253 w 281578"/>
                <a:gd name="connsiteY4" fmla="*/ 0 h 391612"/>
                <a:gd name="connsiteX5" fmla="*/ 281578 w 281578"/>
                <a:gd name="connsiteY5" fmla="*/ 195806 h 391612"/>
                <a:gd name="connsiteX6" fmla="*/ 120253 w 281578"/>
                <a:gd name="connsiteY6" fmla="*/ 391612 h 391612"/>
                <a:gd name="connsiteX7" fmla="*/ 6179 w 281578"/>
                <a:gd name="connsiteY7" fmla="*/ 334262 h 391612"/>
                <a:gd name="connsiteX8" fmla="*/ 0 w 281578"/>
                <a:gd name="connsiteY8" fmla="*/ 323138 h 391612"/>
                <a:gd name="connsiteX9" fmla="*/ 28394 w 281578"/>
                <a:gd name="connsiteY9" fmla="*/ 272023 h 391612"/>
                <a:gd name="connsiteX10" fmla="*/ 132512 w 281578"/>
                <a:gd name="connsiteY10" fmla="*/ 287246 h 391612"/>
                <a:gd name="connsiteX0" fmla="*/ 28394 w 281578"/>
                <a:gd name="connsiteY0" fmla="*/ 119589 h 391612"/>
                <a:gd name="connsiteX1" fmla="*/ 0 w 281578"/>
                <a:gd name="connsiteY1" fmla="*/ 68474 h 391612"/>
                <a:gd name="connsiteX2" fmla="*/ 6179 w 281578"/>
                <a:gd name="connsiteY2" fmla="*/ 57350 h 391612"/>
                <a:gd name="connsiteX3" fmla="*/ 120253 w 281578"/>
                <a:gd name="connsiteY3" fmla="*/ 0 h 391612"/>
                <a:gd name="connsiteX4" fmla="*/ 281578 w 281578"/>
                <a:gd name="connsiteY4" fmla="*/ 195806 h 391612"/>
                <a:gd name="connsiteX5" fmla="*/ 120253 w 281578"/>
                <a:gd name="connsiteY5" fmla="*/ 391612 h 391612"/>
                <a:gd name="connsiteX6" fmla="*/ 6179 w 281578"/>
                <a:gd name="connsiteY6" fmla="*/ 334262 h 391612"/>
                <a:gd name="connsiteX7" fmla="*/ 0 w 281578"/>
                <a:gd name="connsiteY7" fmla="*/ 323138 h 391612"/>
                <a:gd name="connsiteX8" fmla="*/ 28394 w 281578"/>
                <a:gd name="connsiteY8" fmla="*/ 272023 h 391612"/>
                <a:gd name="connsiteX9" fmla="*/ 132512 w 281578"/>
                <a:gd name="connsiteY9" fmla="*/ 287246 h 391612"/>
                <a:gd name="connsiteX0" fmla="*/ 0 w 281578"/>
                <a:gd name="connsiteY0" fmla="*/ 68474 h 391612"/>
                <a:gd name="connsiteX1" fmla="*/ 6179 w 281578"/>
                <a:gd name="connsiteY1" fmla="*/ 57350 h 391612"/>
                <a:gd name="connsiteX2" fmla="*/ 120253 w 281578"/>
                <a:gd name="connsiteY2" fmla="*/ 0 h 391612"/>
                <a:gd name="connsiteX3" fmla="*/ 281578 w 281578"/>
                <a:gd name="connsiteY3" fmla="*/ 195806 h 391612"/>
                <a:gd name="connsiteX4" fmla="*/ 120253 w 281578"/>
                <a:gd name="connsiteY4" fmla="*/ 391612 h 391612"/>
                <a:gd name="connsiteX5" fmla="*/ 6179 w 281578"/>
                <a:gd name="connsiteY5" fmla="*/ 334262 h 391612"/>
                <a:gd name="connsiteX6" fmla="*/ 0 w 281578"/>
                <a:gd name="connsiteY6" fmla="*/ 323138 h 391612"/>
                <a:gd name="connsiteX7" fmla="*/ 28394 w 281578"/>
                <a:gd name="connsiteY7" fmla="*/ 272023 h 391612"/>
                <a:gd name="connsiteX8" fmla="*/ 132512 w 281578"/>
                <a:gd name="connsiteY8" fmla="*/ 287246 h 391612"/>
                <a:gd name="connsiteX0" fmla="*/ 0 w 281578"/>
                <a:gd name="connsiteY0" fmla="*/ 68474 h 391612"/>
                <a:gd name="connsiteX1" fmla="*/ 6179 w 281578"/>
                <a:gd name="connsiteY1" fmla="*/ 57350 h 391612"/>
                <a:gd name="connsiteX2" fmla="*/ 120253 w 281578"/>
                <a:gd name="connsiteY2" fmla="*/ 0 h 391612"/>
                <a:gd name="connsiteX3" fmla="*/ 281578 w 281578"/>
                <a:gd name="connsiteY3" fmla="*/ 195806 h 391612"/>
                <a:gd name="connsiteX4" fmla="*/ 120253 w 281578"/>
                <a:gd name="connsiteY4" fmla="*/ 391612 h 391612"/>
                <a:gd name="connsiteX5" fmla="*/ 6179 w 281578"/>
                <a:gd name="connsiteY5" fmla="*/ 334262 h 391612"/>
                <a:gd name="connsiteX6" fmla="*/ 0 w 281578"/>
                <a:gd name="connsiteY6" fmla="*/ 323138 h 391612"/>
                <a:gd name="connsiteX7" fmla="*/ 28394 w 281578"/>
                <a:gd name="connsiteY7" fmla="*/ 272023 h 391612"/>
                <a:gd name="connsiteX0" fmla="*/ 0 w 281578"/>
                <a:gd name="connsiteY0" fmla="*/ 68474 h 391612"/>
                <a:gd name="connsiteX1" fmla="*/ 6179 w 281578"/>
                <a:gd name="connsiteY1" fmla="*/ 57350 h 391612"/>
                <a:gd name="connsiteX2" fmla="*/ 120253 w 281578"/>
                <a:gd name="connsiteY2" fmla="*/ 0 h 391612"/>
                <a:gd name="connsiteX3" fmla="*/ 281578 w 281578"/>
                <a:gd name="connsiteY3" fmla="*/ 195806 h 391612"/>
                <a:gd name="connsiteX4" fmla="*/ 120253 w 281578"/>
                <a:gd name="connsiteY4" fmla="*/ 391612 h 391612"/>
                <a:gd name="connsiteX5" fmla="*/ 6179 w 281578"/>
                <a:gd name="connsiteY5" fmla="*/ 334262 h 391612"/>
                <a:gd name="connsiteX6" fmla="*/ 0 w 281578"/>
                <a:gd name="connsiteY6" fmla="*/ 323138 h 391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1578" h="391612">
                  <a:moveTo>
                    <a:pt x="0" y="68474"/>
                  </a:moveTo>
                  <a:lnTo>
                    <a:pt x="6179" y="57350"/>
                  </a:lnTo>
                  <a:cubicBezTo>
                    <a:pt x="35374" y="21916"/>
                    <a:pt x="75705" y="0"/>
                    <a:pt x="120253" y="0"/>
                  </a:cubicBezTo>
                  <a:cubicBezTo>
                    <a:pt x="209350" y="0"/>
                    <a:pt x="281578" y="87665"/>
                    <a:pt x="281578" y="195806"/>
                  </a:cubicBezTo>
                  <a:cubicBezTo>
                    <a:pt x="281578" y="303947"/>
                    <a:pt x="209350" y="391612"/>
                    <a:pt x="120253" y="391612"/>
                  </a:cubicBezTo>
                  <a:cubicBezTo>
                    <a:pt x="75705" y="391612"/>
                    <a:pt x="35374" y="369696"/>
                    <a:pt x="6179" y="334262"/>
                  </a:cubicBezTo>
                  <a:lnTo>
                    <a:pt x="0" y="323138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" name="二等辺三角形 46">
              <a:extLst>
                <a:ext uri="{FF2B5EF4-FFF2-40B4-BE49-F238E27FC236}">
                  <a16:creationId xmlns:a16="http://schemas.microsoft.com/office/drawing/2014/main" id="{ADFE4C9B-93DD-4DC6-A495-A4B39C11DB4E}"/>
                </a:ext>
              </a:extLst>
            </p:cNvPr>
            <p:cNvSpPr/>
            <p:nvPr/>
          </p:nvSpPr>
          <p:spPr>
            <a:xfrm rot="10800000">
              <a:off x="8636357" y="1639611"/>
              <a:ext cx="180692" cy="132779"/>
            </a:xfrm>
            <a:custGeom>
              <a:avLst/>
              <a:gdLst>
                <a:gd name="connsiteX0" fmla="*/ 0 w 793908"/>
                <a:gd name="connsiteY0" fmla="*/ 854870 h 854870"/>
                <a:gd name="connsiteX1" fmla="*/ 396954 w 793908"/>
                <a:gd name="connsiteY1" fmla="*/ 0 h 854870"/>
                <a:gd name="connsiteX2" fmla="*/ 793908 w 793908"/>
                <a:gd name="connsiteY2" fmla="*/ 854870 h 854870"/>
                <a:gd name="connsiteX3" fmla="*/ 0 w 793908"/>
                <a:gd name="connsiteY3" fmla="*/ 854870 h 854870"/>
                <a:gd name="connsiteX0" fmla="*/ 0 w 793908"/>
                <a:gd name="connsiteY0" fmla="*/ 854909 h 854909"/>
                <a:gd name="connsiteX1" fmla="*/ 396954 w 793908"/>
                <a:gd name="connsiteY1" fmla="*/ 39 h 854909"/>
                <a:gd name="connsiteX2" fmla="*/ 793908 w 793908"/>
                <a:gd name="connsiteY2" fmla="*/ 854909 h 854909"/>
                <a:gd name="connsiteX3" fmla="*/ 0 w 793908"/>
                <a:gd name="connsiteY3" fmla="*/ 854909 h 854909"/>
                <a:gd name="connsiteX0" fmla="*/ 0 w 793908"/>
                <a:gd name="connsiteY0" fmla="*/ 421639 h 421639"/>
                <a:gd name="connsiteX1" fmla="*/ 239792 w 793908"/>
                <a:gd name="connsiteY1" fmla="*/ 157 h 421639"/>
                <a:gd name="connsiteX2" fmla="*/ 793908 w 793908"/>
                <a:gd name="connsiteY2" fmla="*/ 421639 h 421639"/>
                <a:gd name="connsiteX3" fmla="*/ 0 w 793908"/>
                <a:gd name="connsiteY3" fmla="*/ 421639 h 421639"/>
                <a:gd name="connsiteX0" fmla="*/ 0 w 803975"/>
                <a:gd name="connsiteY0" fmla="*/ 421639 h 453388"/>
                <a:gd name="connsiteX1" fmla="*/ 239792 w 803975"/>
                <a:gd name="connsiteY1" fmla="*/ 157 h 453388"/>
                <a:gd name="connsiteX2" fmla="*/ 793908 w 803975"/>
                <a:gd name="connsiteY2" fmla="*/ 421639 h 453388"/>
                <a:gd name="connsiteX3" fmla="*/ 0 w 803975"/>
                <a:gd name="connsiteY3" fmla="*/ 421639 h 453388"/>
                <a:gd name="connsiteX0" fmla="*/ 12018 w 815993"/>
                <a:gd name="connsiteY0" fmla="*/ 421544 h 469912"/>
                <a:gd name="connsiteX1" fmla="*/ 251810 w 815993"/>
                <a:gd name="connsiteY1" fmla="*/ 62 h 469912"/>
                <a:gd name="connsiteX2" fmla="*/ 805926 w 815993"/>
                <a:gd name="connsiteY2" fmla="*/ 421544 h 469912"/>
                <a:gd name="connsiteX3" fmla="*/ 12018 w 815993"/>
                <a:gd name="connsiteY3" fmla="*/ 421544 h 469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15993" h="469912">
                  <a:moveTo>
                    <a:pt x="12018" y="421544"/>
                  </a:moveTo>
                  <a:cubicBezTo>
                    <a:pt x="-47831" y="364394"/>
                    <a:pt x="129017" y="-5494"/>
                    <a:pt x="251810" y="62"/>
                  </a:cubicBezTo>
                  <a:cubicBezTo>
                    <a:pt x="374603" y="5618"/>
                    <a:pt x="894349" y="350107"/>
                    <a:pt x="805926" y="421544"/>
                  </a:cubicBezTo>
                  <a:cubicBezTo>
                    <a:pt x="717503" y="492981"/>
                    <a:pt x="71867" y="478694"/>
                    <a:pt x="12018" y="421544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452605C1-97C3-4333-88FE-039A61426698}"/>
              </a:ext>
            </a:extLst>
          </p:cNvPr>
          <p:cNvGrpSpPr/>
          <p:nvPr/>
        </p:nvGrpSpPr>
        <p:grpSpPr>
          <a:xfrm>
            <a:off x="7188448" y="933170"/>
            <a:ext cx="1427157" cy="2516272"/>
            <a:chOff x="10506750" y="573018"/>
            <a:chExt cx="2328738" cy="4105882"/>
          </a:xfrm>
        </p:grpSpPr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635258C9-2547-4064-9507-40BD64F60AEA}"/>
                </a:ext>
              </a:extLst>
            </p:cNvPr>
            <p:cNvGrpSpPr/>
            <p:nvPr/>
          </p:nvGrpSpPr>
          <p:grpSpPr>
            <a:xfrm>
              <a:off x="10506750" y="781567"/>
              <a:ext cx="2328738" cy="3897333"/>
              <a:chOff x="5072620" y="781567"/>
              <a:chExt cx="2328738" cy="3897333"/>
            </a:xfrm>
          </p:grpSpPr>
          <p:sp>
            <p:nvSpPr>
              <p:cNvPr id="36" name="二等辺三角形 28">
                <a:extLst>
                  <a:ext uri="{FF2B5EF4-FFF2-40B4-BE49-F238E27FC236}">
                    <a16:creationId xmlns:a16="http://schemas.microsoft.com/office/drawing/2014/main" id="{7DD57DFE-AC0B-4EC4-955D-B86BCBC8B604}"/>
                  </a:ext>
                </a:extLst>
              </p:cNvPr>
              <p:cNvSpPr/>
              <p:nvPr/>
            </p:nvSpPr>
            <p:spPr>
              <a:xfrm>
                <a:off x="5629276" y="1357313"/>
                <a:ext cx="139650" cy="289204"/>
              </a:xfrm>
              <a:custGeom>
                <a:avLst/>
                <a:gdLst>
                  <a:gd name="connsiteX0" fmla="*/ 0 w 414337"/>
                  <a:gd name="connsiteY0" fmla="*/ 348851 h 348851"/>
                  <a:gd name="connsiteX1" fmla="*/ 207169 w 414337"/>
                  <a:gd name="connsiteY1" fmla="*/ 0 h 348851"/>
                  <a:gd name="connsiteX2" fmla="*/ 414337 w 414337"/>
                  <a:gd name="connsiteY2" fmla="*/ 348851 h 348851"/>
                  <a:gd name="connsiteX3" fmla="*/ 0 w 414337"/>
                  <a:gd name="connsiteY3" fmla="*/ 348851 h 348851"/>
                  <a:gd name="connsiteX0" fmla="*/ 132 w 414469"/>
                  <a:gd name="connsiteY0" fmla="*/ 348851 h 413232"/>
                  <a:gd name="connsiteX1" fmla="*/ 207301 w 414469"/>
                  <a:gd name="connsiteY1" fmla="*/ 0 h 413232"/>
                  <a:gd name="connsiteX2" fmla="*/ 414469 w 414469"/>
                  <a:gd name="connsiteY2" fmla="*/ 348851 h 413232"/>
                  <a:gd name="connsiteX3" fmla="*/ 132 w 414469"/>
                  <a:gd name="connsiteY3" fmla="*/ 348851 h 413232"/>
                  <a:gd name="connsiteX0" fmla="*/ 1192 w 305992"/>
                  <a:gd name="connsiteY0" fmla="*/ 348851 h 402561"/>
                  <a:gd name="connsiteX1" fmla="*/ 208361 w 305992"/>
                  <a:gd name="connsiteY1" fmla="*/ 0 h 402561"/>
                  <a:gd name="connsiteX2" fmla="*/ 305992 w 305992"/>
                  <a:gd name="connsiteY2" fmla="*/ 401238 h 402561"/>
                  <a:gd name="connsiteX3" fmla="*/ 1192 w 305992"/>
                  <a:gd name="connsiteY3" fmla="*/ 348851 h 402561"/>
                  <a:gd name="connsiteX0" fmla="*/ 3 w 309565"/>
                  <a:gd name="connsiteY0" fmla="*/ 348851 h 402561"/>
                  <a:gd name="connsiteX1" fmla="*/ 309565 w 309565"/>
                  <a:gd name="connsiteY1" fmla="*/ 0 h 402561"/>
                  <a:gd name="connsiteX2" fmla="*/ 304803 w 309565"/>
                  <a:gd name="connsiteY2" fmla="*/ 401238 h 402561"/>
                  <a:gd name="connsiteX3" fmla="*/ 3 w 309565"/>
                  <a:gd name="connsiteY3" fmla="*/ 348851 h 402561"/>
                  <a:gd name="connsiteX0" fmla="*/ 3 w 309565"/>
                  <a:gd name="connsiteY0" fmla="*/ 348851 h 402561"/>
                  <a:gd name="connsiteX1" fmla="*/ 309565 w 309565"/>
                  <a:gd name="connsiteY1" fmla="*/ 0 h 402561"/>
                  <a:gd name="connsiteX2" fmla="*/ 304803 w 309565"/>
                  <a:gd name="connsiteY2" fmla="*/ 401238 h 402561"/>
                  <a:gd name="connsiteX3" fmla="*/ 3 w 309565"/>
                  <a:gd name="connsiteY3" fmla="*/ 348851 h 402561"/>
                  <a:gd name="connsiteX0" fmla="*/ 5 w 252417"/>
                  <a:gd name="connsiteY0" fmla="*/ 322657 h 401238"/>
                  <a:gd name="connsiteX1" fmla="*/ 252417 w 252417"/>
                  <a:gd name="connsiteY1" fmla="*/ 0 h 401238"/>
                  <a:gd name="connsiteX2" fmla="*/ 247655 w 252417"/>
                  <a:gd name="connsiteY2" fmla="*/ 401238 h 401238"/>
                  <a:gd name="connsiteX3" fmla="*/ 5 w 252417"/>
                  <a:gd name="connsiteY3" fmla="*/ 322657 h 401238"/>
                  <a:gd name="connsiteX0" fmla="*/ 2197 w 254609"/>
                  <a:gd name="connsiteY0" fmla="*/ 322657 h 402772"/>
                  <a:gd name="connsiteX1" fmla="*/ 254609 w 254609"/>
                  <a:gd name="connsiteY1" fmla="*/ 0 h 402772"/>
                  <a:gd name="connsiteX2" fmla="*/ 249847 w 254609"/>
                  <a:gd name="connsiteY2" fmla="*/ 401238 h 402772"/>
                  <a:gd name="connsiteX3" fmla="*/ 2197 w 254609"/>
                  <a:gd name="connsiteY3" fmla="*/ 322657 h 402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4609" h="402772">
                    <a:moveTo>
                      <a:pt x="2197" y="322657"/>
                    </a:moveTo>
                    <a:cubicBezTo>
                      <a:pt x="-23203" y="224828"/>
                      <a:pt x="178409" y="94852"/>
                      <a:pt x="254609" y="0"/>
                    </a:cubicBezTo>
                    <a:cubicBezTo>
                      <a:pt x="253022" y="133746"/>
                      <a:pt x="251434" y="267492"/>
                      <a:pt x="249847" y="401238"/>
                    </a:cubicBezTo>
                    <a:cubicBezTo>
                      <a:pt x="111735" y="401238"/>
                      <a:pt x="27597" y="420486"/>
                      <a:pt x="2197" y="322657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台形 36">
                <a:extLst>
                  <a:ext uri="{FF2B5EF4-FFF2-40B4-BE49-F238E27FC236}">
                    <a16:creationId xmlns:a16="http://schemas.microsoft.com/office/drawing/2014/main" id="{E7677308-7DB3-4F3D-868B-F83FF81826D6}"/>
                  </a:ext>
                </a:extLst>
              </p:cNvPr>
              <p:cNvSpPr/>
              <p:nvPr/>
            </p:nvSpPr>
            <p:spPr>
              <a:xfrm rot="8100000">
                <a:off x="6491450" y="3247167"/>
                <a:ext cx="459579" cy="1203820"/>
              </a:xfrm>
              <a:prstGeom prst="trapezoid">
                <a:avLst>
                  <a:gd name="adj" fmla="val 19923"/>
                </a:avLst>
              </a:prstGeom>
              <a:solidFill>
                <a:schemeClr val="bg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742A321D-679B-4C19-A5DD-EC607AA41E38}"/>
                  </a:ext>
                </a:extLst>
              </p:cNvPr>
              <p:cNvSpPr/>
              <p:nvPr/>
            </p:nvSpPr>
            <p:spPr>
              <a:xfrm rot="18900000">
                <a:off x="6899795" y="4314909"/>
                <a:ext cx="501563" cy="250159"/>
              </a:xfrm>
              <a:custGeom>
                <a:avLst/>
                <a:gdLst>
                  <a:gd name="connsiteX0" fmla="*/ 214968 w 862013"/>
                  <a:gd name="connsiteY0" fmla="*/ 0 h 429936"/>
                  <a:gd name="connsiteX1" fmla="*/ 569741 w 862013"/>
                  <a:gd name="connsiteY1" fmla="*/ 0 h 429936"/>
                  <a:gd name="connsiteX2" fmla="*/ 595279 w 862013"/>
                  <a:gd name="connsiteY2" fmla="*/ 0 h 429936"/>
                  <a:gd name="connsiteX3" fmla="*/ 862013 w 862013"/>
                  <a:gd name="connsiteY3" fmla="*/ 0 h 429936"/>
                  <a:gd name="connsiteX4" fmla="*/ 862013 w 862013"/>
                  <a:gd name="connsiteY4" fmla="*/ 375603 h 429936"/>
                  <a:gd name="connsiteX5" fmla="*/ 807680 w 862013"/>
                  <a:gd name="connsiteY5" fmla="*/ 429936 h 429936"/>
                  <a:gd name="connsiteX6" fmla="*/ 730322 w 862013"/>
                  <a:gd name="connsiteY6" fmla="*/ 429936 h 429936"/>
                  <a:gd name="connsiteX7" fmla="*/ 624074 w 862013"/>
                  <a:gd name="connsiteY7" fmla="*/ 429936 h 429936"/>
                  <a:gd name="connsiteX8" fmla="*/ 79925 w 862013"/>
                  <a:gd name="connsiteY8" fmla="*/ 429936 h 429936"/>
                  <a:gd name="connsiteX9" fmla="*/ 0 w 862013"/>
                  <a:gd name="connsiteY9" fmla="*/ 350011 h 429936"/>
                  <a:gd name="connsiteX10" fmla="*/ 0 w 862013"/>
                  <a:gd name="connsiteY10" fmla="*/ 214968 h 429936"/>
                  <a:gd name="connsiteX11" fmla="*/ 214968 w 862013"/>
                  <a:gd name="connsiteY11" fmla="*/ 0 h 429936"/>
                  <a:gd name="connsiteX0" fmla="*/ 214968 w 862013"/>
                  <a:gd name="connsiteY0" fmla="*/ 0 h 429936"/>
                  <a:gd name="connsiteX1" fmla="*/ 569741 w 862013"/>
                  <a:gd name="connsiteY1" fmla="*/ 0 h 429936"/>
                  <a:gd name="connsiteX2" fmla="*/ 862013 w 862013"/>
                  <a:gd name="connsiteY2" fmla="*/ 0 h 429936"/>
                  <a:gd name="connsiteX3" fmla="*/ 862013 w 862013"/>
                  <a:gd name="connsiteY3" fmla="*/ 375603 h 429936"/>
                  <a:gd name="connsiteX4" fmla="*/ 807680 w 862013"/>
                  <a:gd name="connsiteY4" fmla="*/ 429936 h 429936"/>
                  <a:gd name="connsiteX5" fmla="*/ 730322 w 862013"/>
                  <a:gd name="connsiteY5" fmla="*/ 429936 h 429936"/>
                  <a:gd name="connsiteX6" fmla="*/ 624074 w 862013"/>
                  <a:gd name="connsiteY6" fmla="*/ 429936 h 429936"/>
                  <a:gd name="connsiteX7" fmla="*/ 79925 w 862013"/>
                  <a:gd name="connsiteY7" fmla="*/ 429936 h 429936"/>
                  <a:gd name="connsiteX8" fmla="*/ 0 w 862013"/>
                  <a:gd name="connsiteY8" fmla="*/ 350011 h 429936"/>
                  <a:gd name="connsiteX9" fmla="*/ 0 w 862013"/>
                  <a:gd name="connsiteY9" fmla="*/ 214968 h 429936"/>
                  <a:gd name="connsiteX10" fmla="*/ 214968 w 862013"/>
                  <a:gd name="connsiteY10" fmla="*/ 0 h 429936"/>
                  <a:gd name="connsiteX0" fmla="*/ 214968 w 862013"/>
                  <a:gd name="connsiteY0" fmla="*/ 0 h 429936"/>
                  <a:gd name="connsiteX1" fmla="*/ 862013 w 862013"/>
                  <a:gd name="connsiteY1" fmla="*/ 0 h 429936"/>
                  <a:gd name="connsiteX2" fmla="*/ 862013 w 862013"/>
                  <a:gd name="connsiteY2" fmla="*/ 375603 h 429936"/>
                  <a:gd name="connsiteX3" fmla="*/ 807680 w 862013"/>
                  <a:gd name="connsiteY3" fmla="*/ 429936 h 429936"/>
                  <a:gd name="connsiteX4" fmla="*/ 730322 w 862013"/>
                  <a:gd name="connsiteY4" fmla="*/ 429936 h 429936"/>
                  <a:gd name="connsiteX5" fmla="*/ 624074 w 862013"/>
                  <a:gd name="connsiteY5" fmla="*/ 429936 h 429936"/>
                  <a:gd name="connsiteX6" fmla="*/ 79925 w 862013"/>
                  <a:gd name="connsiteY6" fmla="*/ 429936 h 429936"/>
                  <a:gd name="connsiteX7" fmla="*/ 0 w 862013"/>
                  <a:gd name="connsiteY7" fmla="*/ 350011 h 429936"/>
                  <a:gd name="connsiteX8" fmla="*/ 0 w 862013"/>
                  <a:gd name="connsiteY8" fmla="*/ 214968 h 429936"/>
                  <a:gd name="connsiteX9" fmla="*/ 214968 w 862013"/>
                  <a:gd name="connsiteY9" fmla="*/ 0 h 429936"/>
                  <a:gd name="connsiteX0" fmla="*/ 214968 w 862013"/>
                  <a:gd name="connsiteY0" fmla="*/ 0 h 429936"/>
                  <a:gd name="connsiteX1" fmla="*/ 862013 w 862013"/>
                  <a:gd name="connsiteY1" fmla="*/ 0 h 429936"/>
                  <a:gd name="connsiteX2" fmla="*/ 862013 w 862013"/>
                  <a:gd name="connsiteY2" fmla="*/ 375603 h 429936"/>
                  <a:gd name="connsiteX3" fmla="*/ 807680 w 862013"/>
                  <a:gd name="connsiteY3" fmla="*/ 429936 h 429936"/>
                  <a:gd name="connsiteX4" fmla="*/ 730322 w 862013"/>
                  <a:gd name="connsiteY4" fmla="*/ 429936 h 429936"/>
                  <a:gd name="connsiteX5" fmla="*/ 79925 w 862013"/>
                  <a:gd name="connsiteY5" fmla="*/ 429936 h 429936"/>
                  <a:gd name="connsiteX6" fmla="*/ 0 w 862013"/>
                  <a:gd name="connsiteY6" fmla="*/ 350011 h 429936"/>
                  <a:gd name="connsiteX7" fmla="*/ 0 w 862013"/>
                  <a:gd name="connsiteY7" fmla="*/ 214968 h 429936"/>
                  <a:gd name="connsiteX8" fmla="*/ 214968 w 862013"/>
                  <a:gd name="connsiteY8" fmla="*/ 0 h 429936"/>
                  <a:gd name="connsiteX0" fmla="*/ 214968 w 862013"/>
                  <a:gd name="connsiteY0" fmla="*/ 0 h 429936"/>
                  <a:gd name="connsiteX1" fmla="*/ 862013 w 862013"/>
                  <a:gd name="connsiteY1" fmla="*/ 0 h 429936"/>
                  <a:gd name="connsiteX2" fmla="*/ 862013 w 862013"/>
                  <a:gd name="connsiteY2" fmla="*/ 375603 h 429936"/>
                  <a:gd name="connsiteX3" fmla="*/ 807680 w 862013"/>
                  <a:gd name="connsiteY3" fmla="*/ 429936 h 429936"/>
                  <a:gd name="connsiteX4" fmla="*/ 79925 w 862013"/>
                  <a:gd name="connsiteY4" fmla="*/ 429936 h 429936"/>
                  <a:gd name="connsiteX5" fmla="*/ 0 w 862013"/>
                  <a:gd name="connsiteY5" fmla="*/ 350011 h 429936"/>
                  <a:gd name="connsiteX6" fmla="*/ 0 w 862013"/>
                  <a:gd name="connsiteY6" fmla="*/ 214968 h 429936"/>
                  <a:gd name="connsiteX7" fmla="*/ 214968 w 862013"/>
                  <a:gd name="connsiteY7" fmla="*/ 0 h 429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62013" h="429936">
                    <a:moveTo>
                      <a:pt x="214968" y="0"/>
                    </a:moveTo>
                    <a:lnTo>
                      <a:pt x="862013" y="0"/>
                    </a:lnTo>
                    <a:lnTo>
                      <a:pt x="862013" y="375603"/>
                    </a:lnTo>
                    <a:cubicBezTo>
                      <a:pt x="862013" y="405610"/>
                      <a:pt x="837687" y="429936"/>
                      <a:pt x="807680" y="429936"/>
                    </a:cubicBezTo>
                    <a:lnTo>
                      <a:pt x="79925" y="429936"/>
                    </a:lnTo>
                    <a:cubicBezTo>
                      <a:pt x="35784" y="429936"/>
                      <a:pt x="0" y="394152"/>
                      <a:pt x="0" y="350011"/>
                    </a:cubicBezTo>
                    <a:lnTo>
                      <a:pt x="0" y="214968"/>
                    </a:lnTo>
                    <a:cubicBezTo>
                      <a:pt x="0" y="96244"/>
                      <a:pt x="96244" y="0"/>
                      <a:pt x="214968" y="0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BFA71F98-9A7C-47C2-927B-8CBA072D8B41}"/>
                  </a:ext>
                </a:extLst>
              </p:cNvPr>
              <p:cNvSpPr/>
              <p:nvPr/>
            </p:nvSpPr>
            <p:spPr>
              <a:xfrm flipV="1">
                <a:off x="5265255" y="3103452"/>
                <a:ext cx="1335535" cy="1418686"/>
              </a:xfrm>
              <a:custGeom>
                <a:avLst/>
                <a:gdLst>
                  <a:gd name="connsiteX0" fmla="*/ 628168 w 1335535"/>
                  <a:gd name="connsiteY0" fmla="*/ 1418686 h 1418686"/>
                  <a:gd name="connsiteX1" fmla="*/ 1335534 w 1335535"/>
                  <a:gd name="connsiteY1" fmla="*/ 1418686 h 1418686"/>
                  <a:gd name="connsiteX2" fmla="*/ 1335535 w 1335535"/>
                  <a:gd name="connsiteY2" fmla="*/ 1129340 h 1418686"/>
                  <a:gd name="connsiteX3" fmla="*/ 1250787 w 1335535"/>
                  <a:gd name="connsiteY3" fmla="*/ 924741 h 1418686"/>
                  <a:gd name="connsiteX4" fmla="*/ 1238452 w 1335535"/>
                  <a:gd name="connsiteY4" fmla="*/ 914563 h 1418686"/>
                  <a:gd name="connsiteX5" fmla="*/ 1238993 w 1335535"/>
                  <a:gd name="connsiteY5" fmla="*/ 914022 h 1418686"/>
                  <a:gd name="connsiteX6" fmla="*/ 195483 w 1335535"/>
                  <a:gd name="connsiteY6" fmla="*/ 0 h 1418686"/>
                  <a:gd name="connsiteX7" fmla="*/ 0 w 1335535"/>
                  <a:gd name="connsiteY7" fmla="*/ 195483 h 1418686"/>
                  <a:gd name="connsiteX8" fmla="*/ 677083 w 1335535"/>
                  <a:gd name="connsiteY8" fmla="*/ 968487 h 1418686"/>
                  <a:gd name="connsiteX9" fmla="*/ 650907 w 1335535"/>
                  <a:gd name="connsiteY9" fmla="*/ 1016713 h 1418686"/>
                  <a:gd name="connsiteX10" fmla="*/ 628168 w 1335535"/>
                  <a:gd name="connsiteY10" fmla="*/ 1129340 h 14186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35535" h="1418686">
                    <a:moveTo>
                      <a:pt x="628168" y="1418686"/>
                    </a:moveTo>
                    <a:lnTo>
                      <a:pt x="1335534" y="1418686"/>
                    </a:lnTo>
                    <a:cubicBezTo>
                      <a:pt x="1335534" y="1322237"/>
                      <a:pt x="1335535" y="1225789"/>
                      <a:pt x="1335535" y="1129340"/>
                    </a:cubicBezTo>
                    <a:cubicBezTo>
                      <a:pt x="1335535" y="1049439"/>
                      <a:pt x="1303149" y="977102"/>
                      <a:pt x="1250787" y="924741"/>
                    </a:cubicBezTo>
                    <a:lnTo>
                      <a:pt x="1238452" y="914563"/>
                    </a:lnTo>
                    <a:lnTo>
                      <a:pt x="1238993" y="914022"/>
                    </a:lnTo>
                    <a:lnTo>
                      <a:pt x="195483" y="0"/>
                    </a:lnTo>
                    <a:lnTo>
                      <a:pt x="0" y="195483"/>
                    </a:lnTo>
                    <a:lnTo>
                      <a:pt x="677083" y="968487"/>
                    </a:lnTo>
                    <a:lnTo>
                      <a:pt x="650907" y="1016713"/>
                    </a:lnTo>
                    <a:cubicBezTo>
                      <a:pt x="636265" y="1051330"/>
                      <a:pt x="628168" y="1089390"/>
                      <a:pt x="628168" y="112934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台形 39">
                <a:extLst>
                  <a:ext uri="{FF2B5EF4-FFF2-40B4-BE49-F238E27FC236}">
                    <a16:creationId xmlns:a16="http://schemas.microsoft.com/office/drawing/2014/main" id="{9423B894-06B0-49B4-977F-7D299B624603}"/>
                  </a:ext>
                </a:extLst>
              </p:cNvPr>
              <p:cNvSpPr/>
              <p:nvPr/>
            </p:nvSpPr>
            <p:spPr>
              <a:xfrm>
                <a:off x="6121034" y="1839179"/>
                <a:ext cx="252144" cy="328612"/>
              </a:xfrm>
              <a:prstGeom prst="trapezoid">
                <a:avLst>
                  <a:gd name="adj" fmla="val 1622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楕円 40">
                <a:extLst>
                  <a:ext uri="{FF2B5EF4-FFF2-40B4-BE49-F238E27FC236}">
                    <a16:creationId xmlns:a16="http://schemas.microsoft.com/office/drawing/2014/main" id="{05FFDC82-1A8C-496F-BE88-F3502D3A4F2D}"/>
                  </a:ext>
                </a:extLst>
              </p:cNvPr>
              <p:cNvSpPr/>
              <p:nvPr/>
            </p:nvSpPr>
            <p:spPr>
              <a:xfrm>
                <a:off x="5669136" y="781567"/>
                <a:ext cx="1155940" cy="1155940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アーチ 41">
                <a:extLst>
                  <a:ext uri="{FF2B5EF4-FFF2-40B4-BE49-F238E27FC236}">
                    <a16:creationId xmlns:a16="http://schemas.microsoft.com/office/drawing/2014/main" id="{45869F75-12D8-4BDE-BF70-206E3CCE4231}"/>
                  </a:ext>
                </a:extLst>
              </p:cNvPr>
              <p:cNvSpPr/>
              <p:nvPr/>
            </p:nvSpPr>
            <p:spPr>
              <a:xfrm rot="9900000">
                <a:off x="5913480" y="2133381"/>
                <a:ext cx="1155940" cy="1155940"/>
              </a:xfrm>
              <a:prstGeom prst="blockArc">
                <a:avLst>
                  <a:gd name="adj1" fmla="val 3773941"/>
                  <a:gd name="adj2" fmla="val 11827404"/>
                  <a:gd name="adj3" fmla="val 18608"/>
                </a:avLst>
              </a:prstGeom>
              <a:solidFill>
                <a:schemeClr val="accent6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3" name="四角形: 上の 2 つの角を丸める 42">
                <a:extLst>
                  <a:ext uri="{FF2B5EF4-FFF2-40B4-BE49-F238E27FC236}">
                    <a16:creationId xmlns:a16="http://schemas.microsoft.com/office/drawing/2014/main" id="{D0F1CCB2-28C1-4E39-B93C-14634E38855B}"/>
                  </a:ext>
                </a:extLst>
              </p:cNvPr>
              <p:cNvSpPr/>
              <p:nvPr/>
            </p:nvSpPr>
            <p:spPr>
              <a:xfrm>
                <a:off x="5893423" y="2035834"/>
                <a:ext cx="707366" cy="117364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6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1912F669-AFD2-47D1-8E8B-82874DAED08C}"/>
                  </a:ext>
                </a:extLst>
              </p:cNvPr>
              <p:cNvSpPr/>
              <p:nvPr/>
            </p:nvSpPr>
            <p:spPr>
              <a:xfrm rot="2700000">
                <a:off x="4946918" y="4303039"/>
                <a:ext cx="501563" cy="250159"/>
              </a:xfrm>
              <a:custGeom>
                <a:avLst/>
                <a:gdLst>
                  <a:gd name="connsiteX0" fmla="*/ 214968 w 862013"/>
                  <a:gd name="connsiteY0" fmla="*/ 0 h 429936"/>
                  <a:gd name="connsiteX1" fmla="*/ 569741 w 862013"/>
                  <a:gd name="connsiteY1" fmla="*/ 0 h 429936"/>
                  <a:gd name="connsiteX2" fmla="*/ 595279 w 862013"/>
                  <a:gd name="connsiteY2" fmla="*/ 0 h 429936"/>
                  <a:gd name="connsiteX3" fmla="*/ 862013 w 862013"/>
                  <a:gd name="connsiteY3" fmla="*/ 0 h 429936"/>
                  <a:gd name="connsiteX4" fmla="*/ 862013 w 862013"/>
                  <a:gd name="connsiteY4" fmla="*/ 375603 h 429936"/>
                  <a:gd name="connsiteX5" fmla="*/ 807680 w 862013"/>
                  <a:gd name="connsiteY5" fmla="*/ 429936 h 429936"/>
                  <a:gd name="connsiteX6" fmla="*/ 730322 w 862013"/>
                  <a:gd name="connsiteY6" fmla="*/ 429936 h 429936"/>
                  <a:gd name="connsiteX7" fmla="*/ 624074 w 862013"/>
                  <a:gd name="connsiteY7" fmla="*/ 429936 h 429936"/>
                  <a:gd name="connsiteX8" fmla="*/ 79925 w 862013"/>
                  <a:gd name="connsiteY8" fmla="*/ 429936 h 429936"/>
                  <a:gd name="connsiteX9" fmla="*/ 0 w 862013"/>
                  <a:gd name="connsiteY9" fmla="*/ 350011 h 429936"/>
                  <a:gd name="connsiteX10" fmla="*/ 0 w 862013"/>
                  <a:gd name="connsiteY10" fmla="*/ 214968 h 429936"/>
                  <a:gd name="connsiteX11" fmla="*/ 214968 w 862013"/>
                  <a:gd name="connsiteY11" fmla="*/ 0 h 429936"/>
                  <a:gd name="connsiteX0" fmla="*/ 214968 w 862013"/>
                  <a:gd name="connsiteY0" fmla="*/ 0 h 429936"/>
                  <a:gd name="connsiteX1" fmla="*/ 569741 w 862013"/>
                  <a:gd name="connsiteY1" fmla="*/ 0 h 429936"/>
                  <a:gd name="connsiteX2" fmla="*/ 862013 w 862013"/>
                  <a:gd name="connsiteY2" fmla="*/ 0 h 429936"/>
                  <a:gd name="connsiteX3" fmla="*/ 862013 w 862013"/>
                  <a:gd name="connsiteY3" fmla="*/ 375603 h 429936"/>
                  <a:gd name="connsiteX4" fmla="*/ 807680 w 862013"/>
                  <a:gd name="connsiteY4" fmla="*/ 429936 h 429936"/>
                  <a:gd name="connsiteX5" fmla="*/ 730322 w 862013"/>
                  <a:gd name="connsiteY5" fmla="*/ 429936 h 429936"/>
                  <a:gd name="connsiteX6" fmla="*/ 624074 w 862013"/>
                  <a:gd name="connsiteY6" fmla="*/ 429936 h 429936"/>
                  <a:gd name="connsiteX7" fmla="*/ 79925 w 862013"/>
                  <a:gd name="connsiteY7" fmla="*/ 429936 h 429936"/>
                  <a:gd name="connsiteX8" fmla="*/ 0 w 862013"/>
                  <a:gd name="connsiteY8" fmla="*/ 350011 h 429936"/>
                  <a:gd name="connsiteX9" fmla="*/ 0 w 862013"/>
                  <a:gd name="connsiteY9" fmla="*/ 214968 h 429936"/>
                  <a:gd name="connsiteX10" fmla="*/ 214968 w 862013"/>
                  <a:gd name="connsiteY10" fmla="*/ 0 h 429936"/>
                  <a:gd name="connsiteX0" fmla="*/ 214968 w 862013"/>
                  <a:gd name="connsiteY0" fmla="*/ 0 h 429936"/>
                  <a:gd name="connsiteX1" fmla="*/ 862013 w 862013"/>
                  <a:gd name="connsiteY1" fmla="*/ 0 h 429936"/>
                  <a:gd name="connsiteX2" fmla="*/ 862013 w 862013"/>
                  <a:gd name="connsiteY2" fmla="*/ 375603 h 429936"/>
                  <a:gd name="connsiteX3" fmla="*/ 807680 w 862013"/>
                  <a:gd name="connsiteY3" fmla="*/ 429936 h 429936"/>
                  <a:gd name="connsiteX4" fmla="*/ 730322 w 862013"/>
                  <a:gd name="connsiteY4" fmla="*/ 429936 h 429936"/>
                  <a:gd name="connsiteX5" fmla="*/ 624074 w 862013"/>
                  <a:gd name="connsiteY5" fmla="*/ 429936 h 429936"/>
                  <a:gd name="connsiteX6" fmla="*/ 79925 w 862013"/>
                  <a:gd name="connsiteY6" fmla="*/ 429936 h 429936"/>
                  <a:gd name="connsiteX7" fmla="*/ 0 w 862013"/>
                  <a:gd name="connsiteY7" fmla="*/ 350011 h 429936"/>
                  <a:gd name="connsiteX8" fmla="*/ 0 w 862013"/>
                  <a:gd name="connsiteY8" fmla="*/ 214968 h 429936"/>
                  <a:gd name="connsiteX9" fmla="*/ 214968 w 862013"/>
                  <a:gd name="connsiteY9" fmla="*/ 0 h 429936"/>
                  <a:gd name="connsiteX0" fmla="*/ 214968 w 862013"/>
                  <a:gd name="connsiteY0" fmla="*/ 0 h 429936"/>
                  <a:gd name="connsiteX1" fmla="*/ 862013 w 862013"/>
                  <a:gd name="connsiteY1" fmla="*/ 0 h 429936"/>
                  <a:gd name="connsiteX2" fmla="*/ 862013 w 862013"/>
                  <a:gd name="connsiteY2" fmla="*/ 375603 h 429936"/>
                  <a:gd name="connsiteX3" fmla="*/ 807680 w 862013"/>
                  <a:gd name="connsiteY3" fmla="*/ 429936 h 429936"/>
                  <a:gd name="connsiteX4" fmla="*/ 730322 w 862013"/>
                  <a:gd name="connsiteY4" fmla="*/ 429936 h 429936"/>
                  <a:gd name="connsiteX5" fmla="*/ 79925 w 862013"/>
                  <a:gd name="connsiteY5" fmla="*/ 429936 h 429936"/>
                  <a:gd name="connsiteX6" fmla="*/ 0 w 862013"/>
                  <a:gd name="connsiteY6" fmla="*/ 350011 h 429936"/>
                  <a:gd name="connsiteX7" fmla="*/ 0 w 862013"/>
                  <a:gd name="connsiteY7" fmla="*/ 214968 h 429936"/>
                  <a:gd name="connsiteX8" fmla="*/ 214968 w 862013"/>
                  <a:gd name="connsiteY8" fmla="*/ 0 h 429936"/>
                  <a:gd name="connsiteX0" fmla="*/ 214968 w 862013"/>
                  <a:gd name="connsiteY0" fmla="*/ 0 h 429936"/>
                  <a:gd name="connsiteX1" fmla="*/ 862013 w 862013"/>
                  <a:gd name="connsiteY1" fmla="*/ 0 h 429936"/>
                  <a:gd name="connsiteX2" fmla="*/ 862013 w 862013"/>
                  <a:gd name="connsiteY2" fmla="*/ 375603 h 429936"/>
                  <a:gd name="connsiteX3" fmla="*/ 807680 w 862013"/>
                  <a:gd name="connsiteY3" fmla="*/ 429936 h 429936"/>
                  <a:gd name="connsiteX4" fmla="*/ 79925 w 862013"/>
                  <a:gd name="connsiteY4" fmla="*/ 429936 h 429936"/>
                  <a:gd name="connsiteX5" fmla="*/ 0 w 862013"/>
                  <a:gd name="connsiteY5" fmla="*/ 350011 h 429936"/>
                  <a:gd name="connsiteX6" fmla="*/ 0 w 862013"/>
                  <a:gd name="connsiteY6" fmla="*/ 214968 h 429936"/>
                  <a:gd name="connsiteX7" fmla="*/ 214968 w 862013"/>
                  <a:gd name="connsiteY7" fmla="*/ 0 h 429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62013" h="429936">
                    <a:moveTo>
                      <a:pt x="214968" y="0"/>
                    </a:moveTo>
                    <a:lnTo>
                      <a:pt x="862013" y="0"/>
                    </a:lnTo>
                    <a:lnTo>
                      <a:pt x="862013" y="375603"/>
                    </a:lnTo>
                    <a:cubicBezTo>
                      <a:pt x="862013" y="405610"/>
                      <a:pt x="837687" y="429936"/>
                      <a:pt x="807680" y="429936"/>
                    </a:cubicBezTo>
                    <a:lnTo>
                      <a:pt x="79925" y="429936"/>
                    </a:lnTo>
                    <a:cubicBezTo>
                      <a:pt x="35784" y="429936"/>
                      <a:pt x="0" y="394152"/>
                      <a:pt x="0" y="350011"/>
                    </a:cubicBezTo>
                    <a:lnTo>
                      <a:pt x="0" y="214968"/>
                    </a:lnTo>
                    <a:cubicBezTo>
                      <a:pt x="0" y="96244"/>
                      <a:pt x="96244" y="0"/>
                      <a:pt x="214968" y="0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アーチ 730">
                <a:extLst>
                  <a:ext uri="{FF2B5EF4-FFF2-40B4-BE49-F238E27FC236}">
                    <a16:creationId xmlns:a16="http://schemas.microsoft.com/office/drawing/2014/main" id="{D94C59F0-61B8-4087-BE1F-9473B0D649A9}"/>
                  </a:ext>
                </a:extLst>
              </p:cNvPr>
              <p:cNvSpPr/>
              <p:nvPr/>
            </p:nvSpPr>
            <p:spPr>
              <a:xfrm rot="18830305">
                <a:off x="5474687" y="2024771"/>
                <a:ext cx="841296" cy="748148"/>
              </a:xfrm>
              <a:custGeom>
                <a:avLst/>
                <a:gdLst>
                  <a:gd name="connsiteX0" fmla="*/ 841270 w 1155940"/>
                  <a:gd name="connsiteY0" fmla="*/ 1092482 h 1155940"/>
                  <a:gd name="connsiteX1" fmla="*/ 206371 w 1155940"/>
                  <a:gd name="connsiteY1" fmla="*/ 1020648 h 1155940"/>
                  <a:gd name="connsiteX2" fmla="*/ 25619 w 1155940"/>
                  <a:gd name="connsiteY2" fmla="*/ 407798 h 1155940"/>
                  <a:gd name="connsiteX3" fmla="*/ 231182 w 1155940"/>
                  <a:gd name="connsiteY3" fmla="*/ 471129 h 1155940"/>
                  <a:gd name="connsiteX4" fmla="*/ 344665 w 1155940"/>
                  <a:gd name="connsiteY4" fmla="*/ 855901 h 1155940"/>
                  <a:gd name="connsiteX5" fmla="*/ 743280 w 1155940"/>
                  <a:gd name="connsiteY5" fmla="*/ 901001 h 1155940"/>
                  <a:gd name="connsiteX6" fmla="*/ 841270 w 1155940"/>
                  <a:gd name="connsiteY6" fmla="*/ 1092482 h 1155940"/>
                  <a:gd name="connsiteX0" fmla="*/ 841296 w 932736"/>
                  <a:gd name="connsiteY0" fmla="*/ 684684 h 776124"/>
                  <a:gd name="connsiteX1" fmla="*/ 206397 w 932736"/>
                  <a:gd name="connsiteY1" fmla="*/ 612850 h 776124"/>
                  <a:gd name="connsiteX2" fmla="*/ 25645 w 932736"/>
                  <a:gd name="connsiteY2" fmla="*/ 0 h 776124"/>
                  <a:gd name="connsiteX3" fmla="*/ 231208 w 932736"/>
                  <a:gd name="connsiteY3" fmla="*/ 63331 h 776124"/>
                  <a:gd name="connsiteX4" fmla="*/ 344691 w 932736"/>
                  <a:gd name="connsiteY4" fmla="*/ 448103 h 776124"/>
                  <a:gd name="connsiteX5" fmla="*/ 743306 w 932736"/>
                  <a:gd name="connsiteY5" fmla="*/ 493203 h 776124"/>
                  <a:gd name="connsiteX6" fmla="*/ 932736 w 932736"/>
                  <a:gd name="connsiteY6" fmla="*/ 776124 h 776124"/>
                  <a:gd name="connsiteX0" fmla="*/ 841296 w 841296"/>
                  <a:gd name="connsiteY0" fmla="*/ 684684 h 748148"/>
                  <a:gd name="connsiteX1" fmla="*/ 206397 w 841296"/>
                  <a:gd name="connsiteY1" fmla="*/ 612850 h 748148"/>
                  <a:gd name="connsiteX2" fmla="*/ 25645 w 841296"/>
                  <a:gd name="connsiteY2" fmla="*/ 0 h 748148"/>
                  <a:gd name="connsiteX3" fmla="*/ 231208 w 841296"/>
                  <a:gd name="connsiteY3" fmla="*/ 63331 h 748148"/>
                  <a:gd name="connsiteX4" fmla="*/ 344691 w 841296"/>
                  <a:gd name="connsiteY4" fmla="*/ 448103 h 748148"/>
                  <a:gd name="connsiteX5" fmla="*/ 743306 w 841296"/>
                  <a:gd name="connsiteY5" fmla="*/ 493203 h 748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41296" h="748148">
                    <a:moveTo>
                      <a:pt x="841296" y="684684"/>
                    </a:moveTo>
                    <a:cubicBezTo>
                      <a:pt x="634462" y="790531"/>
                      <a:pt x="384354" y="762233"/>
                      <a:pt x="206397" y="612850"/>
                    </a:cubicBezTo>
                    <a:cubicBezTo>
                      <a:pt x="28441" y="463467"/>
                      <a:pt x="-42764" y="222045"/>
                      <a:pt x="25645" y="0"/>
                    </a:cubicBezTo>
                    <a:lnTo>
                      <a:pt x="231208" y="63331"/>
                    </a:lnTo>
                    <a:cubicBezTo>
                      <a:pt x="188258" y="202740"/>
                      <a:pt x="232963" y="354315"/>
                      <a:pt x="344691" y="448103"/>
                    </a:cubicBezTo>
                    <a:cubicBezTo>
                      <a:pt x="456419" y="541891"/>
                      <a:pt x="613448" y="559658"/>
                      <a:pt x="743306" y="493203"/>
                    </a:cubicBezTo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6" name="四角形: 角を丸くする 45">
                <a:extLst>
                  <a:ext uri="{FF2B5EF4-FFF2-40B4-BE49-F238E27FC236}">
                    <a16:creationId xmlns:a16="http://schemas.microsoft.com/office/drawing/2014/main" id="{25A37B3A-2456-4CC4-B86C-CFE1679D99B4}"/>
                  </a:ext>
                </a:extLst>
              </p:cNvPr>
              <p:cNvSpPr/>
              <p:nvPr/>
            </p:nvSpPr>
            <p:spPr>
              <a:xfrm rot="16200000">
                <a:off x="5425831" y="2145790"/>
                <a:ext cx="131407" cy="126077"/>
              </a:xfrm>
              <a:prstGeom prst="roundRect">
                <a:avLst>
                  <a:gd name="adj" fmla="val 38881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四角形: 角を丸くする 46">
                <a:extLst>
                  <a:ext uri="{FF2B5EF4-FFF2-40B4-BE49-F238E27FC236}">
                    <a16:creationId xmlns:a16="http://schemas.microsoft.com/office/drawing/2014/main" id="{405DBEEB-CFAA-4B6D-B285-403982AD0426}"/>
                  </a:ext>
                </a:extLst>
              </p:cNvPr>
              <p:cNvSpPr/>
              <p:nvPr/>
            </p:nvSpPr>
            <p:spPr>
              <a:xfrm rot="19800000">
                <a:off x="5243052" y="2150201"/>
                <a:ext cx="304480" cy="248662"/>
              </a:xfrm>
              <a:prstGeom prst="roundRect">
                <a:avLst>
                  <a:gd name="adj" fmla="val 38881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8" name="グループ化 47">
                <a:extLst>
                  <a:ext uri="{FF2B5EF4-FFF2-40B4-BE49-F238E27FC236}">
                    <a16:creationId xmlns:a16="http://schemas.microsoft.com/office/drawing/2014/main" id="{167943FD-C597-460E-BDD5-177EFE2A1ED6}"/>
                  </a:ext>
                </a:extLst>
              </p:cNvPr>
              <p:cNvGrpSpPr/>
              <p:nvPr/>
            </p:nvGrpSpPr>
            <p:grpSpPr>
              <a:xfrm>
                <a:off x="6769382" y="2707481"/>
                <a:ext cx="324450" cy="252531"/>
                <a:chOff x="6769382" y="2707481"/>
                <a:chExt cx="324450" cy="252531"/>
              </a:xfrm>
              <a:solidFill>
                <a:schemeClr val="accent2">
                  <a:lumMod val="40000"/>
                  <a:lumOff val="60000"/>
                </a:schemeClr>
              </a:solidFill>
            </p:grpSpPr>
            <p:sp>
              <p:nvSpPr>
                <p:cNvPr id="51" name="四角形: 角を丸くする 50">
                  <a:extLst>
                    <a:ext uri="{FF2B5EF4-FFF2-40B4-BE49-F238E27FC236}">
                      <a16:creationId xmlns:a16="http://schemas.microsoft.com/office/drawing/2014/main" id="{2D05E4EC-B0B6-489E-BADF-B3F95693E85A}"/>
                    </a:ext>
                  </a:extLst>
                </p:cNvPr>
                <p:cNvSpPr/>
                <p:nvPr/>
              </p:nvSpPr>
              <p:spPr>
                <a:xfrm>
                  <a:off x="6797608" y="2707481"/>
                  <a:ext cx="293755" cy="209989"/>
                </a:xfrm>
                <a:prstGeom prst="roundRect">
                  <a:avLst>
                    <a:gd name="adj" fmla="val 38881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四角形: 角を丸くする 51">
                  <a:extLst>
                    <a:ext uri="{FF2B5EF4-FFF2-40B4-BE49-F238E27FC236}">
                      <a16:creationId xmlns:a16="http://schemas.microsoft.com/office/drawing/2014/main" id="{CAFBB21F-7AD3-4E57-B32E-59215ECB76BE}"/>
                    </a:ext>
                  </a:extLst>
                </p:cNvPr>
                <p:cNvSpPr/>
                <p:nvPr/>
              </p:nvSpPr>
              <p:spPr>
                <a:xfrm>
                  <a:off x="6798216" y="2819399"/>
                  <a:ext cx="74072" cy="140613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四角形: 角を丸くする 52">
                  <a:extLst>
                    <a:ext uri="{FF2B5EF4-FFF2-40B4-BE49-F238E27FC236}">
                      <a16:creationId xmlns:a16="http://schemas.microsoft.com/office/drawing/2014/main" id="{B407F9DF-3580-40AA-8917-568370A22A16}"/>
                    </a:ext>
                  </a:extLst>
                </p:cNvPr>
                <p:cNvSpPr/>
                <p:nvPr/>
              </p:nvSpPr>
              <p:spPr>
                <a:xfrm>
                  <a:off x="6872288" y="2819399"/>
                  <a:ext cx="74072" cy="140613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四角形: 角を丸くする 53">
                  <a:extLst>
                    <a:ext uri="{FF2B5EF4-FFF2-40B4-BE49-F238E27FC236}">
                      <a16:creationId xmlns:a16="http://schemas.microsoft.com/office/drawing/2014/main" id="{4D4BD31C-B4BE-487A-B8DF-57AFC06B0D03}"/>
                    </a:ext>
                  </a:extLst>
                </p:cNvPr>
                <p:cNvSpPr/>
                <p:nvPr/>
              </p:nvSpPr>
              <p:spPr>
                <a:xfrm>
                  <a:off x="6945688" y="2819399"/>
                  <a:ext cx="74072" cy="140613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四角形: 角を丸くする 54">
                  <a:extLst>
                    <a:ext uri="{FF2B5EF4-FFF2-40B4-BE49-F238E27FC236}">
                      <a16:creationId xmlns:a16="http://schemas.microsoft.com/office/drawing/2014/main" id="{F59AF711-B43E-43FE-B865-80A642693825}"/>
                    </a:ext>
                  </a:extLst>
                </p:cNvPr>
                <p:cNvSpPr/>
                <p:nvPr/>
              </p:nvSpPr>
              <p:spPr>
                <a:xfrm>
                  <a:off x="7019760" y="2819399"/>
                  <a:ext cx="74072" cy="140613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四角形: 角を丸くする 55">
                  <a:extLst>
                    <a:ext uri="{FF2B5EF4-FFF2-40B4-BE49-F238E27FC236}">
                      <a16:creationId xmlns:a16="http://schemas.microsoft.com/office/drawing/2014/main" id="{E58387C5-60EA-4483-BDDF-4C9BAE9D63F1}"/>
                    </a:ext>
                  </a:extLst>
                </p:cNvPr>
                <p:cNvSpPr/>
                <p:nvPr/>
              </p:nvSpPr>
              <p:spPr>
                <a:xfrm rot="6917992">
                  <a:off x="6806344" y="2730711"/>
                  <a:ext cx="85977" cy="159901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9" name="月 48">
                <a:extLst>
                  <a:ext uri="{FF2B5EF4-FFF2-40B4-BE49-F238E27FC236}">
                    <a16:creationId xmlns:a16="http://schemas.microsoft.com/office/drawing/2014/main" id="{C53A7FE5-C43B-4317-8FA9-05AFF52D2002}"/>
                  </a:ext>
                </a:extLst>
              </p:cNvPr>
              <p:cNvSpPr/>
              <p:nvPr/>
            </p:nvSpPr>
            <p:spPr>
              <a:xfrm rot="5400000">
                <a:off x="5855180" y="1031173"/>
                <a:ext cx="76484" cy="319194"/>
              </a:xfrm>
              <a:prstGeom prst="moon">
                <a:avLst>
                  <a:gd name="adj" fmla="val 72484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楕円 49">
                <a:extLst>
                  <a:ext uri="{FF2B5EF4-FFF2-40B4-BE49-F238E27FC236}">
                    <a16:creationId xmlns:a16="http://schemas.microsoft.com/office/drawing/2014/main" id="{13131EFA-081C-42F6-99DE-4AA0D537FBB5}"/>
                  </a:ext>
                </a:extLst>
              </p:cNvPr>
              <p:cNvSpPr/>
              <p:nvPr/>
            </p:nvSpPr>
            <p:spPr>
              <a:xfrm>
                <a:off x="5783584" y="1283305"/>
                <a:ext cx="104336" cy="178102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F934F89E-1C26-4828-9C9A-6B37DDA0BE2B}"/>
                </a:ext>
              </a:extLst>
            </p:cNvPr>
            <p:cNvSpPr/>
            <p:nvPr/>
          </p:nvSpPr>
          <p:spPr>
            <a:xfrm>
              <a:off x="10906237" y="573018"/>
              <a:ext cx="1409513" cy="1415922"/>
            </a:xfrm>
            <a:custGeom>
              <a:avLst/>
              <a:gdLst>
                <a:gd name="connsiteX0" fmla="*/ 510457 w 1409513"/>
                <a:gd name="connsiteY0" fmla="*/ 606 h 1415922"/>
                <a:gd name="connsiteX1" fmla="*/ 850088 w 1409513"/>
                <a:gd name="connsiteY1" fmla="*/ 154936 h 1415922"/>
                <a:gd name="connsiteX2" fmla="*/ 856059 w 1409513"/>
                <a:gd name="connsiteY2" fmla="*/ 162066 h 1415922"/>
                <a:gd name="connsiteX3" fmla="*/ 902876 w 1409513"/>
                <a:gd name="connsiteY3" fmla="*/ 166785 h 1415922"/>
                <a:gd name="connsiteX4" fmla="*/ 1409513 w 1409513"/>
                <a:gd name="connsiteY4" fmla="*/ 788408 h 1415922"/>
                <a:gd name="connsiteX5" fmla="*/ 902876 w 1409513"/>
                <a:gd name="connsiteY5" fmla="*/ 1410031 h 1415922"/>
                <a:gd name="connsiteX6" fmla="*/ 844438 w 1409513"/>
                <a:gd name="connsiteY6" fmla="*/ 1415922 h 1415922"/>
                <a:gd name="connsiteX7" fmla="*/ 844438 w 1409513"/>
                <a:gd name="connsiteY7" fmla="*/ 660017 h 1415922"/>
                <a:gd name="connsiteX8" fmla="*/ 778389 w 1409513"/>
                <a:gd name="connsiteY8" fmla="*/ 586249 h 1415922"/>
                <a:gd name="connsiteX9" fmla="*/ 532491 w 1409513"/>
                <a:gd name="connsiteY9" fmla="*/ 453943 h 1415922"/>
                <a:gd name="connsiteX10" fmla="*/ 2 w 1409513"/>
                <a:gd name="connsiteY10" fmla="*/ 562909 h 1415922"/>
                <a:gd name="connsiteX11" fmla="*/ 0 w 1409513"/>
                <a:gd name="connsiteY11" fmla="*/ 562909 h 1415922"/>
                <a:gd name="connsiteX12" fmla="*/ 85878 w 1409513"/>
                <a:gd name="connsiteY12" fmla="*/ 390015 h 1415922"/>
                <a:gd name="connsiteX13" fmla="*/ 134304 w 1409513"/>
                <a:gd name="connsiteY13" fmla="*/ 338971 h 1415922"/>
                <a:gd name="connsiteX14" fmla="*/ 21685 w 1409513"/>
                <a:gd name="connsiteY14" fmla="*/ 383653 h 1415922"/>
                <a:gd name="connsiteX15" fmla="*/ 272784 w 1409513"/>
                <a:gd name="connsiteY15" fmla="*/ 145367 h 1415922"/>
                <a:gd name="connsiteX16" fmla="*/ 338586 w 1409513"/>
                <a:gd name="connsiteY16" fmla="*/ 127973 h 1415922"/>
                <a:gd name="connsiteX17" fmla="*/ 322426 w 1409513"/>
                <a:gd name="connsiteY17" fmla="*/ 124753 h 1415922"/>
                <a:gd name="connsiteX18" fmla="*/ 186007 w 1409513"/>
                <a:gd name="connsiteY18" fmla="*/ 121281 h 1415922"/>
                <a:gd name="connsiteX19" fmla="*/ 510457 w 1409513"/>
                <a:gd name="connsiteY19" fmla="*/ 606 h 1415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409513" h="1415922">
                  <a:moveTo>
                    <a:pt x="510457" y="606"/>
                  </a:moveTo>
                  <a:cubicBezTo>
                    <a:pt x="630632" y="6696"/>
                    <a:pt x="753337" y="58621"/>
                    <a:pt x="850088" y="154936"/>
                  </a:cubicBezTo>
                  <a:lnTo>
                    <a:pt x="856059" y="162066"/>
                  </a:lnTo>
                  <a:lnTo>
                    <a:pt x="902876" y="166785"/>
                  </a:lnTo>
                  <a:cubicBezTo>
                    <a:pt x="1192013" y="225951"/>
                    <a:pt x="1409513" y="481780"/>
                    <a:pt x="1409513" y="788408"/>
                  </a:cubicBezTo>
                  <a:cubicBezTo>
                    <a:pt x="1409513" y="1095036"/>
                    <a:pt x="1192013" y="1350865"/>
                    <a:pt x="902876" y="1410031"/>
                  </a:cubicBezTo>
                  <a:lnTo>
                    <a:pt x="844438" y="1415922"/>
                  </a:lnTo>
                  <a:lnTo>
                    <a:pt x="844438" y="660017"/>
                  </a:lnTo>
                  <a:lnTo>
                    <a:pt x="778389" y="586249"/>
                  </a:lnTo>
                  <a:cubicBezTo>
                    <a:pt x="708723" y="524472"/>
                    <a:pt x="624868" y="478695"/>
                    <a:pt x="532491" y="453943"/>
                  </a:cubicBezTo>
                  <a:cubicBezTo>
                    <a:pt x="347737" y="404438"/>
                    <a:pt x="150457" y="444809"/>
                    <a:pt x="2" y="562909"/>
                  </a:cubicBezTo>
                  <a:lnTo>
                    <a:pt x="0" y="562909"/>
                  </a:lnTo>
                  <a:cubicBezTo>
                    <a:pt x="17373" y="498074"/>
                    <a:pt x="47063" y="439828"/>
                    <a:pt x="85878" y="390015"/>
                  </a:cubicBezTo>
                  <a:lnTo>
                    <a:pt x="134304" y="338971"/>
                  </a:lnTo>
                  <a:lnTo>
                    <a:pt x="21685" y="383653"/>
                  </a:lnTo>
                  <a:cubicBezTo>
                    <a:pt x="67232" y="269621"/>
                    <a:pt x="159854" y="186910"/>
                    <a:pt x="272784" y="145367"/>
                  </a:cubicBezTo>
                  <a:lnTo>
                    <a:pt x="338586" y="127973"/>
                  </a:lnTo>
                  <a:lnTo>
                    <a:pt x="322426" y="124753"/>
                  </a:lnTo>
                  <a:cubicBezTo>
                    <a:pt x="277138" y="118337"/>
                    <a:pt x="231371" y="117068"/>
                    <a:pt x="186007" y="121281"/>
                  </a:cubicBezTo>
                  <a:cubicBezTo>
                    <a:pt x="272638" y="34260"/>
                    <a:pt x="390282" y="-5484"/>
                    <a:pt x="510457" y="606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二等辺三角形 46">
              <a:extLst>
                <a:ext uri="{FF2B5EF4-FFF2-40B4-BE49-F238E27FC236}">
                  <a16:creationId xmlns:a16="http://schemas.microsoft.com/office/drawing/2014/main" id="{CC5C61FC-6504-4510-8D65-EFE940CA1B17}"/>
                </a:ext>
              </a:extLst>
            </p:cNvPr>
            <p:cNvSpPr/>
            <p:nvPr/>
          </p:nvSpPr>
          <p:spPr>
            <a:xfrm rot="10800000">
              <a:off x="11249936" y="1639611"/>
              <a:ext cx="180692" cy="132779"/>
            </a:xfrm>
            <a:custGeom>
              <a:avLst/>
              <a:gdLst>
                <a:gd name="connsiteX0" fmla="*/ 0 w 793908"/>
                <a:gd name="connsiteY0" fmla="*/ 854870 h 854870"/>
                <a:gd name="connsiteX1" fmla="*/ 396954 w 793908"/>
                <a:gd name="connsiteY1" fmla="*/ 0 h 854870"/>
                <a:gd name="connsiteX2" fmla="*/ 793908 w 793908"/>
                <a:gd name="connsiteY2" fmla="*/ 854870 h 854870"/>
                <a:gd name="connsiteX3" fmla="*/ 0 w 793908"/>
                <a:gd name="connsiteY3" fmla="*/ 854870 h 854870"/>
                <a:gd name="connsiteX0" fmla="*/ 0 w 793908"/>
                <a:gd name="connsiteY0" fmla="*/ 854909 h 854909"/>
                <a:gd name="connsiteX1" fmla="*/ 396954 w 793908"/>
                <a:gd name="connsiteY1" fmla="*/ 39 h 854909"/>
                <a:gd name="connsiteX2" fmla="*/ 793908 w 793908"/>
                <a:gd name="connsiteY2" fmla="*/ 854909 h 854909"/>
                <a:gd name="connsiteX3" fmla="*/ 0 w 793908"/>
                <a:gd name="connsiteY3" fmla="*/ 854909 h 854909"/>
                <a:gd name="connsiteX0" fmla="*/ 0 w 793908"/>
                <a:gd name="connsiteY0" fmla="*/ 421639 h 421639"/>
                <a:gd name="connsiteX1" fmla="*/ 239792 w 793908"/>
                <a:gd name="connsiteY1" fmla="*/ 157 h 421639"/>
                <a:gd name="connsiteX2" fmla="*/ 793908 w 793908"/>
                <a:gd name="connsiteY2" fmla="*/ 421639 h 421639"/>
                <a:gd name="connsiteX3" fmla="*/ 0 w 793908"/>
                <a:gd name="connsiteY3" fmla="*/ 421639 h 421639"/>
                <a:gd name="connsiteX0" fmla="*/ 0 w 803975"/>
                <a:gd name="connsiteY0" fmla="*/ 421639 h 453388"/>
                <a:gd name="connsiteX1" fmla="*/ 239792 w 803975"/>
                <a:gd name="connsiteY1" fmla="*/ 157 h 453388"/>
                <a:gd name="connsiteX2" fmla="*/ 793908 w 803975"/>
                <a:gd name="connsiteY2" fmla="*/ 421639 h 453388"/>
                <a:gd name="connsiteX3" fmla="*/ 0 w 803975"/>
                <a:gd name="connsiteY3" fmla="*/ 421639 h 453388"/>
                <a:gd name="connsiteX0" fmla="*/ 12018 w 815993"/>
                <a:gd name="connsiteY0" fmla="*/ 421544 h 469912"/>
                <a:gd name="connsiteX1" fmla="*/ 251810 w 815993"/>
                <a:gd name="connsiteY1" fmla="*/ 62 h 469912"/>
                <a:gd name="connsiteX2" fmla="*/ 805926 w 815993"/>
                <a:gd name="connsiteY2" fmla="*/ 421544 h 469912"/>
                <a:gd name="connsiteX3" fmla="*/ 12018 w 815993"/>
                <a:gd name="connsiteY3" fmla="*/ 421544 h 469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15993" h="469912">
                  <a:moveTo>
                    <a:pt x="12018" y="421544"/>
                  </a:moveTo>
                  <a:cubicBezTo>
                    <a:pt x="-47831" y="364394"/>
                    <a:pt x="129017" y="-5494"/>
                    <a:pt x="251810" y="62"/>
                  </a:cubicBezTo>
                  <a:cubicBezTo>
                    <a:pt x="374603" y="5618"/>
                    <a:pt x="894349" y="350107"/>
                    <a:pt x="805926" y="421544"/>
                  </a:cubicBezTo>
                  <a:cubicBezTo>
                    <a:pt x="717503" y="492981"/>
                    <a:pt x="71867" y="478694"/>
                    <a:pt x="12018" y="421544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D39DD97C-EBD8-4AD9-94EA-A1388B1A68BB}"/>
                </a:ext>
              </a:extLst>
            </p:cNvPr>
            <p:cNvSpPr/>
            <p:nvPr/>
          </p:nvSpPr>
          <p:spPr>
            <a:xfrm>
              <a:off x="11673353" y="1229914"/>
              <a:ext cx="281578" cy="391612"/>
            </a:xfrm>
            <a:custGeom>
              <a:avLst/>
              <a:gdLst>
                <a:gd name="connsiteX0" fmla="*/ 120253 w 281578"/>
                <a:gd name="connsiteY0" fmla="*/ 0 h 391612"/>
                <a:gd name="connsiteX1" fmla="*/ 281578 w 281578"/>
                <a:gd name="connsiteY1" fmla="*/ 195806 h 391612"/>
                <a:gd name="connsiteX2" fmla="*/ 120253 w 281578"/>
                <a:gd name="connsiteY2" fmla="*/ 391612 h 391612"/>
                <a:gd name="connsiteX3" fmla="*/ 6179 w 281578"/>
                <a:gd name="connsiteY3" fmla="*/ 334262 h 391612"/>
                <a:gd name="connsiteX4" fmla="*/ 0 w 281578"/>
                <a:gd name="connsiteY4" fmla="*/ 323138 h 391612"/>
                <a:gd name="connsiteX5" fmla="*/ 28394 w 281578"/>
                <a:gd name="connsiteY5" fmla="*/ 272023 h 391612"/>
                <a:gd name="connsiteX6" fmla="*/ 41072 w 281578"/>
                <a:gd name="connsiteY6" fmla="*/ 195806 h 391612"/>
                <a:gd name="connsiteX7" fmla="*/ 28394 w 281578"/>
                <a:gd name="connsiteY7" fmla="*/ 119589 h 391612"/>
                <a:gd name="connsiteX8" fmla="*/ 0 w 281578"/>
                <a:gd name="connsiteY8" fmla="*/ 68474 h 391612"/>
                <a:gd name="connsiteX9" fmla="*/ 6179 w 281578"/>
                <a:gd name="connsiteY9" fmla="*/ 57350 h 391612"/>
                <a:gd name="connsiteX10" fmla="*/ 120253 w 281578"/>
                <a:gd name="connsiteY10" fmla="*/ 0 h 391612"/>
                <a:gd name="connsiteX0" fmla="*/ 41072 w 281578"/>
                <a:gd name="connsiteY0" fmla="*/ 195806 h 391612"/>
                <a:gd name="connsiteX1" fmla="*/ 28394 w 281578"/>
                <a:gd name="connsiteY1" fmla="*/ 119589 h 391612"/>
                <a:gd name="connsiteX2" fmla="*/ 0 w 281578"/>
                <a:gd name="connsiteY2" fmla="*/ 68474 h 391612"/>
                <a:gd name="connsiteX3" fmla="*/ 6179 w 281578"/>
                <a:gd name="connsiteY3" fmla="*/ 57350 h 391612"/>
                <a:gd name="connsiteX4" fmla="*/ 120253 w 281578"/>
                <a:gd name="connsiteY4" fmla="*/ 0 h 391612"/>
                <a:gd name="connsiteX5" fmla="*/ 281578 w 281578"/>
                <a:gd name="connsiteY5" fmla="*/ 195806 h 391612"/>
                <a:gd name="connsiteX6" fmla="*/ 120253 w 281578"/>
                <a:gd name="connsiteY6" fmla="*/ 391612 h 391612"/>
                <a:gd name="connsiteX7" fmla="*/ 6179 w 281578"/>
                <a:gd name="connsiteY7" fmla="*/ 334262 h 391612"/>
                <a:gd name="connsiteX8" fmla="*/ 0 w 281578"/>
                <a:gd name="connsiteY8" fmla="*/ 323138 h 391612"/>
                <a:gd name="connsiteX9" fmla="*/ 28394 w 281578"/>
                <a:gd name="connsiteY9" fmla="*/ 272023 h 391612"/>
                <a:gd name="connsiteX10" fmla="*/ 132512 w 281578"/>
                <a:gd name="connsiteY10" fmla="*/ 287246 h 391612"/>
                <a:gd name="connsiteX0" fmla="*/ 28394 w 281578"/>
                <a:gd name="connsiteY0" fmla="*/ 119589 h 391612"/>
                <a:gd name="connsiteX1" fmla="*/ 0 w 281578"/>
                <a:gd name="connsiteY1" fmla="*/ 68474 h 391612"/>
                <a:gd name="connsiteX2" fmla="*/ 6179 w 281578"/>
                <a:gd name="connsiteY2" fmla="*/ 57350 h 391612"/>
                <a:gd name="connsiteX3" fmla="*/ 120253 w 281578"/>
                <a:gd name="connsiteY3" fmla="*/ 0 h 391612"/>
                <a:gd name="connsiteX4" fmla="*/ 281578 w 281578"/>
                <a:gd name="connsiteY4" fmla="*/ 195806 h 391612"/>
                <a:gd name="connsiteX5" fmla="*/ 120253 w 281578"/>
                <a:gd name="connsiteY5" fmla="*/ 391612 h 391612"/>
                <a:gd name="connsiteX6" fmla="*/ 6179 w 281578"/>
                <a:gd name="connsiteY6" fmla="*/ 334262 h 391612"/>
                <a:gd name="connsiteX7" fmla="*/ 0 w 281578"/>
                <a:gd name="connsiteY7" fmla="*/ 323138 h 391612"/>
                <a:gd name="connsiteX8" fmla="*/ 28394 w 281578"/>
                <a:gd name="connsiteY8" fmla="*/ 272023 h 391612"/>
                <a:gd name="connsiteX9" fmla="*/ 132512 w 281578"/>
                <a:gd name="connsiteY9" fmla="*/ 287246 h 391612"/>
                <a:gd name="connsiteX0" fmla="*/ 0 w 281578"/>
                <a:gd name="connsiteY0" fmla="*/ 68474 h 391612"/>
                <a:gd name="connsiteX1" fmla="*/ 6179 w 281578"/>
                <a:gd name="connsiteY1" fmla="*/ 57350 h 391612"/>
                <a:gd name="connsiteX2" fmla="*/ 120253 w 281578"/>
                <a:gd name="connsiteY2" fmla="*/ 0 h 391612"/>
                <a:gd name="connsiteX3" fmla="*/ 281578 w 281578"/>
                <a:gd name="connsiteY3" fmla="*/ 195806 h 391612"/>
                <a:gd name="connsiteX4" fmla="*/ 120253 w 281578"/>
                <a:gd name="connsiteY4" fmla="*/ 391612 h 391612"/>
                <a:gd name="connsiteX5" fmla="*/ 6179 w 281578"/>
                <a:gd name="connsiteY5" fmla="*/ 334262 h 391612"/>
                <a:gd name="connsiteX6" fmla="*/ 0 w 281578"/>
                <a:gd name="connsiteY6" fmla="*/ 323138 h 391612"/>
                <a:gd name="connsiteX7" fmla="*/ 28394 w 281578"/>
                <a:gd name="connsiteY7" fmla="*/ 272023 h 391612"/>
                <a:gd name="connsiteX8" fmla="*/ 132512 w 281578"/>
                <a:gd name="connsiteY8" fmla="*/ 287246 h 391612"/>
                <a:gd name="connsiteX0" fmla="*/ 0 w 281578"/>
                <a:gd name="connsiteY0" fmla="*/ 68474 h 391612"/>
                <a:gd name="connsiteX1" fmla="*/ 6179 w 281578"/>
                <a:gd name="connsiteY1" fmla="*/ 57350 h 391612"/>
                <a:gd name="connsiteX2" fmla="*/ 120253 w 281578"/>
                <a:gd name="connsiteY2" fmla="*/ 0 h 391612"/>
                <a:gd name="connsiteX3" fmla="*/ 281578 w 281578"/>
                <a:gd name="connsiteY3" fmla="*/ 195806 h 391612"/>
                <a:gd name="connsiteX4" fmla="*/ 120253 w 281578"/>
                <a:gd name="connsiteY4" fmla="*/ 391612 h 391612"/>
                <a:gd name="connsiteX5" fmla="*/ 6179 w 281578"/>
                <a:gd name="connsiteY5" fmla="*/ 334262 h 391612"/>
                <a:gd name="connsiteX6" fmla="*/ 0 w 281578"/>
                <a:gd name="connsiteY6" fmla="*/ 323138 h 391612"/>
                <a:gd name="connsiteX7" fmla="*/ 28394 w 281578"/>
                <a:gd name="connsiteY7" fmla="*/ 272023 h 391612"/>
                <a:gd name="connsiteX0" fmla="*/ 0 w 281578"/>
                <a:gd name="connsiteY0" fmla="*/ 68474 h 391612"/>
                <a:gd name="connsiteX1" fmla="*/ 6179 w 281578"/>
                <a:gd name="connsiteY1" fmla="*/ 57350 h 391612"/>
                <a:gd name="connsiteX2" fmla="*/ 120253 w 281578"/>
                <a:gd name="connsiteY2" fmla="*/ 0 h 391612"/>
                <a:gd name="connsiteX3" fmla="*/ 281578 w 281578"/>
                <a:gd name="connsiteY3" fmla="*/ 195806 h 391612"/>
                <a:gd name="connsiteX4" fmla="*/ 120253 w 281578"/>
                <a:gd name="connsiteY4" fmla="*/ 391612 h 391612"/>
                <a:gd name="connsiteX5" fmla="*/ 6179 w 281578"/>
                <a:gd name="connsiteY5" fmla="*/ 334262 h 391612"/>
                <a:gd name="connsiteX6" fmla="*/ 0 w 281578"/>
                <a:gd name="connsiteY6" fmla="*/ 323138 h 391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1578" h="391612">
                  <a:moveTo>
                    <a:pt x="0" y="68474"/>
                  </a:moveTo>
                  <a:lnTo>
                    <a:pt x="6179" y="57350"/>
                  </a:lnTo>
                  <a:cubicBezTo>
                    <a:pt x="35374" y="21916"/>
                    <a:pt x="75705" y="0"/>
                    <a:pt x="120253" y="0"/>
                  </a:cubicBezTo>
                  <a:cubicBezTo>
                    <a:pt x="209350" y="0"/>
                    <a:pt x="281578" y="87665"/>
                    <a:pt x="281578" y="195806"/>
                  </a:cubicBezTo>
                  <a:cubicBezTo>
                    <a:pt x="281578" y="303947"/>
                    <a:pt x="209350" y="391612"/>
                    <a:pt x="120253" y="391612"/>
                  </a:cubicBezTo>
                  <a:cubicBezTo>
                    <a:pt x="75705" y="391612"/>
                    <a:pt x="35374" y="369696"/>
                    <a:pt x="6179" y="334262"/>
                  </a:cubicBezTo>
                  <a:lnTo>
                    <a:pt x="0" y="323138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284F1E0B-3BE8-4D98-B4B3-454AA8200DF8}"/>
                </a:ext>
              </a:extLst>
            </p:cNvPr>
            <p:cNvSpPr/>
            <p:nvPr/>
          </p:nvSpPr>
          <p:spPr>
            <a:xfrm>
              <a:off x="11698692" y="1293020"/>
              <a:ext cx="186243" cy="255877"/>
            </a:xfrm>
            <a:custGeom>
              <a:avLst/>
              <a:gdLst>
                <a:gd name="connsiteX0" fmla="*/ 120253 w 281578"/>
                <a:gd name="connsiteY0" fmla="*/ 0 h 391612"/>
                <a:gd name="connsiteX1" fmla="*/ 281578 w 281578"/>
                <a:gd name="connsiteY1" fmla="*/ 195806 h 391612"/>
                <a:gd name="connsiteX2" fmla="*/ 120253 w 281578"/>
                <a:gd name="connsiteY2" fmla="*/ 391612 h 391612"/>
                <a:gd name="connsiteX3" fmla="*/ 6179 w 281578"/>
                <a:gd name="connsiteY3" fmla="*/ 334262 h 391612"/>
                <a:gd name="connsiteX4" fmla="*/ 0 w 281578"/>
                <a:gd name="connsiteY4" fmla="*/ 323138 h 391612"/>
                <a:gd name="connsiteX5" fmla="*/ 28394 w 281578"/>
                <a:gd name="connsiteY5" fmla="*/ 272023 h 391612"/>
                <a:gd name="connsiteX6" fmla="*/ 41072 w 281578"/>
                <a:gd name="connsiteY6" fmla="*/ 195806 h 391612"/>
                <a:gd name="connsiteX7" fmla="*/ 28394 w 281578"/>
                <a:gd name="connsiteY7" fmla="*/ 119589 h 391612"/>
                <a:gd name="connsiteX8" fmla="*/ 0 w 281578"/>
                <a:gd name="connsiteY8" fmla="*/ 68474 h 391612"/>
                <a:gd name="connsiteX9" fmla="*/ 6179 w 281578"/>
                <a:gd name="connsiteY9" fmla="*/ 57350 h 391612"/>
                <a:gd name="connsiteX10" fmla="*/ 120253 w 281578"/>
                <a:gd name="connsiteY10" fmla="*/ 0 h 391612"/>
                <a:gd name="connsiteX0" fmla="*/ 41072 w 281578"/>
                <a:gd name="connsiteY0" fmla="*/ 195806 h 391612"/>
                <a:gd name="connsiteX1" fmla="*/ 28394 w 281578"/>
                <a:gd name="connsiteY1" fmla="*/ 119589 h 391612"/>
                <a:gd name="connsiteX2" fmla="*/ 0 w 281578"/>
                <a:gd name="connsiteY2" fmla="*/ 68474 h 391612"/>
                <a:gd name="connsiteX3" fmla="*/ 6179 w 281578"/>
                <a:gd name="connsiteY3" fmla="*/ 57350 h 391612"/>
                <a:gd name="connsiteX4" fmla="*/ 120253 w 281578"/>
                <a:gd name="connsiteY4" fmla="*/ 0 h 391612"/>
                <a:gd name="connsiteX5" fmla="*/ 281578 w 281578"/>
                <a:gd name="connsiteY5" fmla="*/ 195806 h 391612"/>
                <a:gd name="connsiteX6" fmla="*/ 120253 w 281578"/>
                <a:gd name="connsiteY6" fmla="*/ 391612 h 391612"/>
                <a:gd name="connsiteX7" fmla="*/ 6179 w 281578"/>
                <a:gd name="connsiteY7" fmla="*/ 334262 h 391612"/>
                <a:gd name="connsiteX8" fmla="*/ 0 w 281578"/>
                <a:gd name="connsiteY8" fmla="*/ 323138 h 391612"/>
                <a:gd name="connsiteX9" fmla="*/ 28394 w 281578"/>
                <a:gd name="connsiteY9" fmla="*/ 272023 h 391612"/>
                <a:gd name="connsiteX10" fmla="*/ 132512 w 281578"/>
                <a:gd name="connsiteY10" fmla="*/ 287246 h 391612"/>
                <a:gd name="connsiteX0" fmla="*/ 28394 w 281578"/>
                <a:gd name="connsiteY0" fmla="*/ 119589 h 391612"/>
                <a:gd name="connsiteX1" fmla="*/ 0 w 281578"/>
                <a:gd name="connsiteY1" fmla="*/ 68474 h 391612"/>
                <a:gd name="connsiteX2" fmla="*/ 6179 w 281578"/>
                <a:gd name="connsiteY2" fmla="*/ 57350 h 391612"/>
                <a:gd name="connsiteX3" fmla="*/ 120253 w 281578"/>
                <a:gd name="connsiteY3" fmla="*/ 0 h 391612"/>
                <a:gd name="connsiteX4" fmla="*/ 281578 w 281578"/>
                <a:gd name="connsiteY4" fmla="*/ 195806 h 391612"/>
                <a:gd name="connsiteX5" fmla="*/ 120253 w 281578"/>
                <a:gd name="connsiteY5" fmla="*/ 391612 h 391612"/>
                <a:gd name="connsiteX6" fmla="*/ 6179 w 281578"/>
                <a:gd name="connsiteY6" fmla="*/ 334262 h 391612"/>
                <a:gd name="connsiteX7" fmla="*/ 0 w 281578"/>
                <a:gd name="connsiteY7" fmla="*/ 323138 h 391612"/>
                <a:gd name="connsiteX8" fmla="*/ 28394 w 281578"/>
                <a:gd name="connsiteY8" fmla="*/ 272023 h 391612"/>
                <a:gd name="connsiteX9" fmla="*/ 132512 w 281578"/>
                <a:gd name="connsiteY9" fmla="*/ 287246 h 391612"/>
                <a:gd name="connsiteX0" fmla="*/ 0 w 281578"/>
                <a:gd name="connsiteY0" fmla="*/ 68474 h 391612"/>
                <a:gd name="connsiteX1" fmla="*/ 6179 w 281578"/>
                <a:gd name="connsiteY1" fmla="*/ 57350 h 391612"/>
                <a:gd name="connsiteX2" fmla="*/ 120253 w 281578"/>
                <a:gd name="connsiteY2" fmla="*/ 0 h 391612"/>
                <a:gd name="connsiteX3" fmla="*/ 281578 w 281578"/>
                <a:gd name="connsiteY3" fmla="*/ 195806 h 391612"/>
                <a:gd name="connsiteX4" fmla="*/ 120253 w 281578"/>
                <a:gd name="connsiteY4" fmla="*/ 391612 h 391612"/>
                <a:gd name="connsiteX5" fmla="*/ 6179 w 281578"/>
                <a:gd name="connsiteY5" fmla="*/ 334262 h 391612"/>
                <a:gd name="connsiteX6" fmla="*/ 0 w 281578"/>
                <a:gd name="connsiteY6" fmla="*/ 323138 h 391612"/>
                <a:gd name="connsiteX7" fmla="*/ 28394 w 281578"/>
                <a:gd name="connsiteY7" fmla="*/ 272023 h 391612"/>
                <a:gd name="connsiteX8" fmla="*/ 132512 w 281578"/>
                <a:gd name="connsiteY8" fmla="*/ 287246 h 391612"/>
                <a:gd name="connsiteX0" fmla="*/ 0 w 281578"/>
                <a:gd name="connsiteY0" fmla="*/ 68474 h 391612"/>
                <a:gd name="connsiteX1" fmla="*/ 6179 w 281578"/>
                <a:gd name="connsiteY1" fmla="*/ 57350 h 391612"/>
                <a:gd name="connsiteX2" fmla="*/ 120253 w 281578"/>
                <a:gd name="connsiteY2" fmla="*/ 0 h 391612"/>
                <a:gd name="connsiteX3" fmla="*/ 281578 w 281578"/>
                <a:gd name="connsiteY3" fmla="*/ 195806 h 391612"/>
                <a:gd name="connsiteX4" fmla="*/ 120253 w 281578"/>
                <a:gd name="connsiteY4" fmla="*/ 391612 h 391612"/>
                <a:gd name="connsiteX5" fmla="*/ 6179 w 281578"/>
                <a:gd name="connsiteY5" fmla="*/ 334262 h 391612"/>
                <a:gd name="connsiteX6" fmla="*/ 0 w 281578"/>
                <a:gd name="connsiteY6" fmla="*/ 323138 h 391612"/>
                <a:gd name="connsiteX7" fmla="*/ 28394 w 281578"/>
                <a:gd name="connsiteY7" fmla="*/ 272023 h 391612"/>
                <a:gd name="connsiteX0" fmla="*/ 0 w 281578"/>
                <a:gd name="connsiteY0" fmla="*/ 68474 h 391612"/>
                <a:gd name="connsiteX1" fmla="*/ 6179 w 281578"/>
                <a:gd name="connsiteY1" fmla="*/ 57350 h 391612"/>
                <a:gd name="connsiteX2" fmla="*/ 120253 w 281578"/>
                <a:gd name="connsiteY2" fmla="*/ 0 h 391612"/>
                <a:gd name="connsiteX3" fmla="*/ 281578 w 281578"/>
                <a:gd name="connsiteY3" fmla="*/ 195806 h 391612"/>
                <a:gd name="connsiteX4" fmla="*/ 120253 w 281578"/>
                <a:gd name="connsiteY4" fmla="*/ 391612 h 391612"/>
                <a:gd name="connsiteX5" fmla="*/ 6179 w 281578"/>
                <a:gd name="connsiteY5" fmla="*/ 334262 h 391612"/>
                <a:gd name="connsiteX6" fmla="*/ 0 w 281578"/>
                <a:gd name="connsiteY6" fmla="*/ 323138 h 391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1578" h="391612">
                  <a:moveTo>
                    <a:pt x="0" y="68474"/>
                  </a:moveTo>
                  <a:lnTo>
                    <a:pt x="6179" y="57350"/>
                  </a:lnTo>
                  <a:cubicBezTo>
                    <a:pt x="35374" y="21916"/>
                    <a:pt x="75705" y="0"/>
                    <a:pt x="120253" y="0"/>
                  </a:cubicBezTo>
                  <a:cubicBezTo>
                    <a:pt x="209350" y="0"/>
                    <a:pt x="281578" y="87665"/>
                    <a:pt x="281578" y="195806"/>
                  </a:cubicBezTo>
                  <a:cubicBezTo>
                    <a:pt x="281578" y="303947"/>
                    <a:pt x="209350" y="391612"/>
                    <a:pt x="120253" y="391612"/>
                  </a:cubicBezTo>
                  <a:cubicBezTo>
                    <a:pt x="75705" y="391612"/>
                    <a:pt x="35374" y="369696"/>
                    <a:pt x="6179" y="334262"/>
                  </a:cubicBezTo>
                  <a:lnTo>
                    <a:pt x="0" y="323138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7" name="グループ化 56">
            <a:extLst>
              <a:ext uri="{FF2B5EF4-FFF2-40B4-BE49-F238E27FC236}">
                <a16:creationId xmlns:a16="http://schemas.microsoft.com/office/drawing/2014/main" id="{05234F1C-FC03-421F-BE94-B9041C9EFC00}"/>
              </a:ext>
            </a:extLst>
          </p:cNvPr>
          <p:cNvGrpSpPr/>
          <p:nvPr/>
        </p:nvGrpSpPr>
        <p:grpSpPr>
          <a:xfrm>
            <a:off x="1333664" y="1012369"/>
            <a:ext cx="1427157" cy="2398995"/>
            <a:chOff x="5325150" y="-1020874"/>
            <a:chExt cx="2328738" cy="3914517"/>
          </a:xfrm>
        </p:grpSpPr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6C08DDBE-4980-4B4A-A37F-4795CCB62D46}"/>
                </a:ext>
              </a:extLst>
            </p:cNvPr>
            <p:cNvGrpSpPr/>
            <p:nvPr/>
          </p:nvGrpSpPr>
          <p:grpSpPr>
            <a:xfrm>
              <a:off x="5325150" y="-1020874"/>
              <a:ext cx="2328738" cy="3914517"/>
              <a:chOff x="5325150" y="764383"/>
              <a:chExt cx="2328738" cy="3914517"/>
            </a:xfrm>
          </p:grpSpPr>
          <p:grpSp>
            <p:nvGrpSpPr>
              <p:cNvPr id="61" name="グループ化 60">
                <a:extLst>
                  <a:ext uri="{FF2B5EF4-FFF2-40B4-BE49-F238E27FC236}">
                    <a16:creationId xmlns:a16="http://schemas.microsoft.com/office/drawing/2014/main" id="{825AE7D2-CB6C-4433-8048-04C5A149364C}"/>
                  </a:ext>
                </a:extLst>
              </p:cNvPr>
              <p:cNvGrpSpPr/>
              <p:nvPr/>
            </p:nvGrpSpPr>
            <p:grpSpPr>
              <a:xfrm>
                <a:off x="5325150" y="781567"/>
                <a:ext cx="2328738" cy="3897333"/>
                <a:chOff x="5072620" y="781567"/>
                <a:chExt cx="2328738" cy="3897333"/>
              </a:xfrm>
            </p:grpSpPr>
            <p:sp>
              <p:nvSpPr>
                <p:cNvPr id="66" name="二等辺三角形 28">
                  <a:extLst>
                    <a:ext uri="{FF2B5EF4-FFF2-40B4-BE49-F238E27FC236}">
                      <a16:creationId xmlns:a16="http://schemas.microsoft.com/office/drawing/2014/main" id="{1BA5A2C5-C48A-4DFC-B7FA-B9DDCA4041FB}"/>
                    </a:ext>
                  </a:extLst>
                </p:cNvPr>
                <p:cNvSpPr/>
                <p:nvPr/>
              </p:nvSpPr>
              <p:spPr>
                <a:xfrm>
                  <a:off x="5629276" y="1357313"/>
                  <a:ext cx="139650" cy="289204"/>
                </a:xfrm>
                <a:custGeom>
                  <a:avLst/>
                  <a:gdLst>
                    <a:gd name="connsiteX0" fmla="*/ 0 w 414337"/>
                    <a:gd name="connsiteY0" fmla="*/ 348851 h 348851"/>
                    <a:gd name="connsiteX1" fmla="*/ 207169 w 414337"/>
                    <a:gd name="connsiteY1" fmla="*/ 0 h 348851"/>
                    <a:gd name="connsiteX2" fmla="*/ 414337 w 414337"/>
                    <a:gd name="connsiteY2" fmla="*/ 348851 h 348851"/>
                    <a:gd name="connsiteX3" fmla="*/ 0 w 414337"/>
                    <a:gd name="connsiteY3" fmla="*/ 348851 h 348851"/>
                    <a:gd name="connsiteX0" fmla="*/ 132 w 414469"/>
                    <a:gd name="connsiteY0" fmla="*/ 348851 h 413232"/>
                    <a:gd name="connsiteX1" fmla="*/ 207301 w 414469"/>
                    <a:gd name="connsiteY1" fmla="*/ 0 h 413232"/>
                    <a:gd name="connsiteX2" fmla="*/ 414469 w 414469"/>
                    <a:gd name="connsiteY2" fmla="*/ 348851 h 413232"/>
                    <a:gd name="connsiteX3" fmla="*/ 132 w 414469"/>
                    <a:gd name="connsiteY3" fmla="*/ 348851 h 413232"/>
                    <a:gd name="connsiteX0" fmla="*/ 1192 w 305992"/>
                    <a:gd name="connsiteY0" fmla="*/ 348851 h 402561"/>
                    <a:gd name="connsiteX1" fmla="*/ 208361 w 305992"/>
                    <a:gd name="connsiteY1" fmla="*/ 0 h 402561"/>
                    <a:gd name="connsiteX2" fmla="*/ 305992 w 305992"/>
                    <a:gd name="connsiteY2" fmla="*/ 401238 h 402561"/>
                    <a:gd name="connsiteX3" fmla="*/ 1192 w 305992"/>
                    <a:gd name="connsiteY3" fmla="*/ 348851 h 402561"/>
                    <a:gd name="connsiteX0" fmla="*/ 3 w 309565"/>
                    <a:gd name="connsiteY0" fmla="*/ 348851 h 402561"/>
                    <a:gd name="connsiteX1" fmla="*/ 309565 w 309565"/>
                    <a:gd name="connsiteY1" fmla="*/ 0 h 402561"/>
                    <a:gd name="connsiteX2" fmla="*/ 304803 w 309565"/>
                    <a:gd name="connsiteY2" fmla="*/ 401238 h 402561"/>
                    <a:gd name="connsiteX3" fmla="*/ 3 w 309565"/>
                    <a:gd name="connsiteY3" fmla="*/ 348851 h 402561"/>
                    <a:gd name="connsiteX0" fmla="*/ 3 w 309565"/>
                    <a:gd name="connsiteY0" fmla="*/ 348851 h 402561"/>
                    <a:gd name="connsiteX1" fmla="*/ 309565 w 309565"/>
                    <a:gd name="connsiteY1" fmla="*/ 0 h 402561"/>
                    <a:gd name="connsiteX2" fmla="*/ 304803 w 309565"/>
                    <a:gd name="connsiteY2" fmla="*/ 401238 h 402561"/>
                    <a:gd name="connsiteX3" fmla="*/ 3 w 309565"/>
                    <a:gd name="connsiteY3" fmla="*/ 348851 h 402561"/>
                    <a:gd name="connsiteX0" fmla="*/ 5 w 252417"/>
                    <a:gd name="connsiteY0" fmla="*/ 322657 h 401238"/>
                    <a:gd name="connsiteX1" fmla="*/ 252417 w 252417"/>
                    <a:gd name="connsiteY1" fmla="*/ 0 h 401238"/>
                    <a:gd name="connsiteX2" fmla="*/ 247655 w 252417"/>
                    <a:gd name="connsiteY2" fmla="*/ 401238 h 401238"/>
                    <a:gd name="connsiteX3" fmla="*/ 5 w 252417"/>
                    <a:gd name="connsiteY3" fmla="*/ 322657 h 401238"/>
                    <a:gd name="connsiteX0" fmla="*/ 2197 w 254609"/>
                    <a:gd name="connsiteY0" fmla="*/ 322657 h 402772"/>
                    <a:gd name="connsiteX1" fmla="*/ 254609 w 254609"/>
                    <a:gd name="connsiteY1" fmla="*/ 0 h 402772"/>
                    <a:gd name="connsiteX2" fmla="*/ 249847 w 254609"/>
                    <a:gd name="connsiteY2" fmla="*/ 401238 h 402772"/>
                    <a:gd name="connsiteX3" fmla="*/ 2197 w 254609"/>
                    <a:gd name="connsiteY3" fmla="*/ 322657 h 402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4609" h="402772">
                      <a:moveTo>
                        <a:pt x="2197" y="322657"/>
                      </a:moveTo>
                      <a:cubicBezTo>
                        <a:pt x="-23203" y="224828"/>
                        <a:pt x="178409" y="94852"/>
                        <a:pt x="254609" y="0"/>
                      </a:cubicBezTo>
                      <a:cubicBezTo>
                        <a:pt x="253022" y="133746"/>
                        <a:pt x="251434" y="267492"/>
                        <a:pt x="249847" y="401238"/>
                      </a:cubicBezTo>
                      <a:cubicBezTo>
                        <a:pt x="111735" y="401238"/>
                        <a:pt x="27597" y="420486"/>
                        <a:pt x="2197" y="322657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" name="台形 66">
                  <a:extLst>
                    <a:ext uri="{FF2B5EF4-FFF2-40B4-BE49-F238E27FC236}">
                      <a16:creationId xmlns:a16="http://schemas.microsoft.com/office/drawing/2014/main" id="{EC78F668-6E76-4696-A81B-AA8A65717A52}"/>
                    </a:ext>
                  </a:extLst>
                </p:cNvPr>
                <p:cNvSpPr/>
                <p:nvPr/>
              </p:nvSpPr>
              <p:spPr>
                <a:xfrm rot="8100000">
                  <a:off x="6491450" y="3247167"/>
                  <a:ext cx="459579" cy="1203820"/>
                </a:xfrm>
                <a:prstGeom prst="trapezoid">
                  <a:avLst>
                    <a:gd name="adj" fmla="val 19923"/>
                  </a:avLst>
                </a:prstGeom>
                <a:solidFill>
                  <a:srgbClr val="0070C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" name="フリーフォーム: 図形 67">
                  <a:extLst>
                    <a:ext uri="{FF2B5EF4-FFF2-40B4-BE49-F238E27FC236}">
                      <a16:creationId xmlns:a16="http://schemas.microsoft.com/office/drawing/2014/main" id="{6079437C-4168-41B1-8978-F71227E1C258}"/>
                    </a:ext>
                  </a:extLst>
                </p:cNvPr>
                <p:cNvSpPr/>
                <p:nvPr/>
              </p:nvSpPr>
              <p:spPr>
                <a:xfrm rot="18900000">
                  <a:off x="6899795" y="4314909"/>
                  <a:ext cx="501563" cy="250159"/>
                </a:xfrm>
                <a:custGeom>
                  <a:avLst/>
                  <a:gdLst>
                    <a:gd name="connsiteX0" fmla="*/ 214968 w 862013"/>
                    <a:gd name="connsiteY0" fmla="*/ 0 h 429936"/>
                    <a:gd name="connsiteX1" fmla="*/ 569741 w 862013"/>
                    <a:gd name="connsiteY1" fmla="*/ 0 h 429936"/>
                    <a:gd name="connsiteX2" fmla="*/ 595279 w 862013"/>
                    <a:gd name="connsiteY2" fmla="*/ 0 h 429936"/>
                    <a:gd name="connsiteX3" fmla="*/ 862013 w 862013"/>
                    <a:gd name="connsiteY3" fmla="*/ 0 h 429936"/>
                    <a:gd name="connsiteX4" fmla="*/ 862013 w 862013"/>
                    <a:gd name="connsiteY4" fmla="*/ 375603 h 429936"/>
                    <a:gd name="connsiteX5" fmla="*/ 807680 w 862013"/>
                    <a:gd name="connsiteY5" fmla="*/ 429936 h 429936"/>
                    <a:gd name="connsiteX6" fmla="*/ 730322 w 862013"/>
                    <a:gd name="connsiteY6" fmla="*/ 429936 h 429936"/>
                    <a:gd name="connsiteX7" fmla="*/ 624074 w 862013"/>
                    <a:gd name="connsiteY7" fmla="*/ 429936 h 429936"/>
                    <a:gd name="connsiteX8" fmla="*/ 79925 w 862013"/>
                    <a:gd name="connsiteY8" fmla="*/ 429936 h 429936"/>
                    <a:gd name="connsiteX9" fmla="*/ 0 w 862013"/>
                    <a:gd name="connsiteY9" fmla="*/ 350011 h 429936"/>
                    <a:gd name="connsiteX10" fmla="*/ 0 w 862013"/>
                    <a:gd name="connsiteY10" fmla="*/ 214968 h 429936"/>
                    <a:gd name="connsiteX11" fmla="*/ 214968 w 862013"/>
                    <a:gd name="connsiteY11" fmla="*/ 0 h 429936"/>
                    <a:gd name="connsiteX0" fmla="*/ 214968 w 862013"/>
                    <a:gd name="connsiteY0" fmla="*/ 0 h 429936"/>
                    <a:gd name="connsiteX1" fmla="*/ 569741 w 862013"/>
                    <a:gd name="connsiteY1" fmla="*/ 0 h 429936"/>
                    <a:gd name="connsiteX2" fmla="*/ 862013 w 862013"/>
                    <a:gd name="connsiteY2" fmla="*/ 0 h 429936"/>
                    <a:gd name="connsiteX3" fmla="*/ 862013 w 862013"/>
                    <a:gd name="connsiteY3" fmla="*/ 375603 h 429936"/>
                    <a:gd name="connsiteX4" fmla="*/ 807680 w 862013"/>
                    <a:gd name="connsiteY4" fmla="*/ 429936 h 429936"/>
                    <a:gd name="connsiteX5" fmla="*/ 730322 w 862013"/>
                    <a:gd name="connsiteY5" fmla="*/ 429936 h 429936"/>
                    <a:gd name="connsiteX6" fmla="*/ 624074 w 862013"/>
                    <a:gd name="connsiteY6" fmla="*/ 429936 h 429936"/>
                    <a:gd name="connsiteX7" fmla="*/ 79925 w 862013"/>
                    <a:gd name="connsiteY7" fmla="*/ 429936 h 429936"/>
                    <a:gd name="connsiteX8" fmla="*/ 0 w 862013"/>
                    <a:gd name="connsiteY8" fmla="*/ 350011 h 429936"/>
                    <a:gd name="connsiteX9" fmla="*/ 0 w 862013"/>
                    <a:gd name="connsiteY9" fmla="*/ 214968 h 429936"/>
                    <a:gd name="connsiteX10" fmla="*/ 214968 w 862013"/>
                    <a:gd name="connsiteY10" fmla="*/ 0 h 429936"/>
                    <a:gd name="connsiteX0" fmla="*/ 214968 w 862013"/>
                    <a:gd name="connsiteY0" fmla="*/ 0 h 429936"/>
                    <a:gd name="connsiteX1" fmla="*/ 862013 w 862013"/>
                    <a:gd name="connsiteY1" fmla="*/ 0 h 429936"/>
                    <a:gd name="connsiteX2" fmla="*/ 862013 w 862013"/>
                    <a:gd name="connsiteY2" fmla="*/ 375603 h 429936"/>
                    <a:gd name="connsiteX3" fmla="*/ 807680 w 862013"/>
                    <a:gd name="connsiteY3" fmla="*/ 429936 h 429936"/>
                    <a:gd name="connsiteX4" fmla="*/ 730322 w 862013"/>
                    <a:gd name="connsiteY4" fmla="*/ 429936 h 429936"/>
                    <a:gd name="connsiteX5" fmla="*/ 624074 w 862013"/>
                    <a:gd name="connsiteY5" fmla="*/ 429936 h 429936"/>
                    <a:gd name="connsiteX6" fmla="*/ 79925 w 862013"/>
                    <a:gd name="connsiteY6" fmla="*/ 429936 h 429936"/>
                    <a:gd name="connsiteX7" fmla="*/ 0 w 862013"/>
                    <a:gd name="connsiteY7" fmla="*/ 350011 h 429936"/>
                    <a:gd name="connsiteX8" fmla="*/ 0 w 862013"/>
                    <a:gd name="connsiteY8" fmla="*/ 214968 h 429936"/>
                    <a:gd name="connsiteX9" fmla="*/ 214968 w 862013"/>
                    <a:gd name="connsiteY9" fmla="*/ 0 h 429936"/>
                    <a:gd name="connsiteX0" fmla="*/ 214968 w 862013"/>
                    <a:gd name="connsiteY0" fmla="*/ 0 h 429936"/>
                    <a:gd name="connsiteX1" fmla="*/ 862013 w 862013"/>
                    <a:gd name="connsiteY1" fmla="*/ 0 h 429936"/>
                    <a:gd name="connsiteX2" fmla="*/ 862013 w 862013"/>
                    <a:gd name="connsiteY2" fmla="*/ 375603 h 429936"/>
                    <a:gd name="connsiteX3" fmla="*/ 807680 w 862013"/>
                    <a:gd name="connsiteY3" fmla="*/ 429936 h 429936"/>
                    <a:gd name="connsiteX4" fmla="*/ 730322 w 862013"/>
                    <a:gd name="connsiteY4" fmla="*/ 429936 h 429936"/>
                    <a:gd name="connsiteX5" fmla="*/ 79925 w 862013"/>
                    <a:gd name="connsiteY5" fmla="*/ 429936 h 429936"/>
                    <a:gd name="connsiteX6" fmla="*/ 0 w 862013"/>
                    <a:gd name="connsiteY6" fmla="*/ 350011 h 429936"/>
                    <a:gd name="connsiteX7" fmla="*/ 0 w 862013"/>
                    <a:gd name="connsiteY7" fmla="*/ 214968 h 429936"/>
                    <a:gd name="connsiteX8" fmla="*/ 214968 w 862013"/>
                    <a:gd name="connsiteY8" fmla="*/ 0 h 429936"/>
                    <a:gd name="connsiteX0" fmla="*/ 214968 w 862013"/>
                    <a:gd name="connsiteY0" fmla="*/ 0 h 429936"/>
                    <a:gd name="connsiteX1" fmla="*/ 862013 w 862013"/>
                    <a:gd name="connsiteY1" fmla="*/ 0 h 429936"/>
                    <a:gd name="connsiteX2" fmla="*/ 862013 w 862013"/>
                    <a:gd name="connsiteY2" fmla="*/ 375603 h 429936"/>
                    <a:gd name="connsiteX3" fmla="*/ 807680 w 862013"/>
                    <a:gd name="connsiteY3" fmla="*/ 429936 h 429936"/>
                    <a:gd name="connsiteX4" fmla="*/ 79925 w 862013"/>
                    <a:gd name="connsiteY4" fmla="*/ 429936 h 429936"/>
                    <a:gd name="connsiteX5" fmla="*/ 0 w 862013"/>
                    <a:gd name="connsiteY5" fmla="*/ 350011 h 429936"/>
                    <a:gd name="connsiteX6" fmla="*/ 0 w 862013"/>
                    <a:gd name="connsiteY6" fmla="*/ 214968 h 429936"/>
                    <a:gd name="connsiteX7" fmla="*/ 214968 w 862013"/>
                    <a:gd name="connsiteY7" fmla="*/ 0 h 4299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62013" h="429936">
                      <a:moveTo>
                        <a:pt x="214968" y="0"/>
                      </a:moveTo>
                      <a:lnTo>
                        <a:pt x="862013" y="0"/>
                      </a:lnTo>
                      <a:lnTo>
                        <a:pt x="862013" y="375603"/>
                      </a:lnTo>
                      <a:cubicBezTo>
                        <a:pt x="862013" y="405610"/>
                        <a:pt x="837687" y="429936"/>
                        <a:pt x="807680" y="429936"/>
                      </a:cubicBezTo>
                      <a:lnTo>
                        <a:pt x="79925" y="429936"/>
                      </a:lnTo>
                      <a:cubicBezTo>
                        <a:pt x="35784" y="429936"/>
                        <a:pt x="0" y="394152"/>
                        <a:pt x="0" y="350011"/>
                      </a:cubicBezTo>
                      <a:lnTo>
                        <a:pt x="0" y="214968"/>
                      </a:lnTo>
                      <a:cubicBezTo>
                        <a:pt x="0" y="96244"/>
                        <a:pt x="96244" y="0"/>
                        <a:pt x="214968" y="0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" name="フリーフォーム: 図形 68">
                  <a:extLst>
                    <a:ext uri="{FF2B5EF4-FFF2-40B4-BE49-F238E27FC236}">
                      <a16:creationId xmlns:a16="http://schemas.microsoft.com/office/drawing/2014/main" id="{59E6EC85-E500-4650-BB2F-F22425200A2D}"/>
                    </a:ext>
                  </a:extLst>
                </p:cNvPr>
                <p:cNvSpPr/>
                <p:nvPr/>
              </p:nvSpPr>
              <p:spPr>
                <a:xfrm flipV="1">
                  <a:off x="5265255" y="3103452"/>
                  <a:ext cx="1335535" cy="1418686"/>
                </a:xfrm>
                <a:custGeom>
                  <a:avLst/>
                  <a:gdLst>
                    <a:gd name="connsiteX0" fmla="*/ 628168 w 1335535"/>
                    <a:gd name="connsiteY0" fmla="*/ 1418686 h 1418686"/>
                    <a:gd name="connsiteX1" fmla="*/ 1335534 w 1335535"/>
                    <a:gd name="connsiteY1" fmla="*/ 1418686 h 1418686"/>
                    <a:gd name="connsiteX2" fmla="*/ 1335535 w 1335535"/>
                    <a:gd name="connsiteY2" fmla="*/ 1129340 h 1418686"/>
                    <a:gd name="connsiteX3" fmla="*/ 1250787 w 1335535"/>
                    <a:gd name="connsiteY3" fmla="*/ 924741 h 1418686"/>
                    <a:gd name="connsiteX4" fmla="*/ 1238452 w 1335535"/>
                    <a:gd name="connsiteY4" fmla="*/ 914563 h 1418686"/>
                    <a:gd name="connsiteX5" fmla="*/ 1238993 w 1335535"/>
                    <a:gd name="connsiteY5" fmla="*/ 914022 h 1418686"/>
                    <a:gd name="connsiteX6" fmla="*/ 195483 w 1335535"/>
                    <a:gd name="connsiteY6" fmla="*/ 0 h 1418686"/>
                    <a:gd name="connsiteX7" fmla="*/ 0 w 1335535"/>
                    <a:gd name="connsiteY7" fmla="*/ 195483 h 1418686"/>
                    <a:gd name="connsiteX8" fmla="*/ 677083 w 1335535"/>
                    <a:gd name="connsiteY8" fmla="*/ 968487 h 1418686"/>
                    <a:gd name="connsiteX9" fmla="*/ 650907 w 1335535"/>
                    <a:gd name="connsiteY9" fmla="*/ 1016713 h 1418686"/>
                    <a:gd name="connsiteX10" fmla="*/ 628168 w 1335535"/>
                    <a:gd name="connsiteY10" fmla="*/ 1129340 h 14186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35535" h="1418686">
                      <a:moveTo>
                        <a:pt x="628168" y="1418686"/>
                      </a:moveTo>
                      <a:lnTo>
                        <a:pt x="1335534" y="1418686"/>
                      </a:lnTo>
                      <a:cubicBezTo>
                        <a:pt x="1335534" y="1322237"/>
                        <a:pt x="1335535" y="1225789"/>
                        <a:pt x="1335535" y="1129340"/>
                      </a:cubicBezTo>
                      <a:cubicBezTo>
                        <a:pt x="1335535" y="1049439"/>
                        <a:pt x="1303149" y="977102"/>
                        <a:pt x="1250787" y="924741"/>
                      </a:cubicBezTo>
                      <a:lnTo>
                        <a:pt x="1238452" y="914563"/>
                      </a:lnTo>
                      <a:lnTo>
                        <a:pt x="1238993" y="914022"/>
                      </a:lnTo>
                      <a:lnTo>
                        <a:pt x="195483" y="0"/>
                      </a:lnTo>
                      <a:lnTo>
                        <a:pt x="0" y="195483"/>
                      </a:lnTo>
                      <a:lnTo>
                        <a:pt x="677083" y="968487"/>
                      </a:lnTo>
                      <a:lnTo>
                        <a:pt x="650907" y="1016713"/>
                      </a:lnTo>
                      <a:cubicBezTo>
                        <a:pt x="636265" y="1051330"/>
                        <a:pt x="628168" y="1089390"/>
                        <a:pt x="628168" y="112934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" name="台形 69">
                  <a:extLst>
                    <a:ext uri="{FF2B5EF4-FFF2-40B4-BE49-F238E27FC236}">
                      <a16:creationId xmlns:a16="http://schemas.microsoft.com/office/drawing/2014/main" id="{666D13FC-28F4-4BD6-81D9-0FD2EF96622D}"/>
                    </a:ext>
                  </a:extLst>
                </p:cNvPr>
                <p:cNvSpPr/>
                <p:nvPr/>
              </p:nvSpPr>
              <p:spPr>
                <a:xfrm>
                  <a:off x="6121034" y="1839179"/>
                  <a:ext cx="252144" cy="328612"/>
                </a:xfrm>
                <a:prstGeom prst="trapezoid">
                  <a:avLst>
                    <a:gd name="adj" fmla="val 1622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楕円 70">
                  <a:extLst>
                    <a:ext uri="{FF2B5EF4-FFF2-40B4-BE49-F238E27FC236}">
                      <a16:creationId xmlns:a16="http://schemas.microsoft.com/office/drawing/2014/main" id="{5F0F4681-ADF0-42CF-94E5-947327745B48}"/>
                    </a:ext>
                  </a:extLst>
                </p:cNvPr>
                <p:cNvSpPr/>
                <p:nvPr/>
              </p:nvSpPr>
              <p:spPr>
                <a:xfrm>
                  <a:off x="5669136" y="781567"/>
                  <a:ext cx="1155940" cy="1155940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" name="アーチ 71">
                  <a:extLst>
                    <a:ext uri="{FF2B5EF4-FFF2-40B4-BE49-F238E27FC236}">
                      <a16:creationId xmlns:a16="http://schemas.microsoft.com/office/drawing/2014/main" id="{687DD774-DC90-4169-9FF0-285D6735159A}"/>
                    </a:ext>
                  </a:extLst>
                </p:cNvPr>
                <p:cNvSpPr/>
                <p:nvPr/>
              </p:nvSpPr>
              <p:spPr>
                <a:xfrm rot="9900000">
                  <a:off x="5913480" y="2133381"/>
                  <a:ext cx="1155940" cy="1155940"/>
                </a:xfrm>
                <a:prstGeom prst="blockArc">
                  <a:avLst>
                    <a:gd name="adj1" fmla="val 3773941"/>
                    <a:gd name="adj2" fmla="val 11827404"/>
                    <a:gd name="adj3" fmla="val 18608"/>
                  </a:avLst>
                </a:prstGeom>
                <a:solidFill>
                  <a:srgbClr val="0070C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3" name="四角形: 上の 2 つの角を丸める 72">
                  <a:extLst>
                    <a:ext uri="{FF2B5EF4-FFF2-40B4-BE49-F238E27FC236}">
                      <a16:creationId xmlns:a16="http://schemas.microsoft.com/office/drawing/2014/main" id="{6C4D2A24-FCD3-44DD-BD62-D32E2EF30971}"/>
                    </a:ext>
                  </a:extLst>
                </p:cNvPr>
                <p:cNvSpPr/>
                <p:nvPr/>
              </p:nvSpPr>
              <p:spPr>
                <a:xfrm>
                  <a:off x="5893423" y="2035834"/>
                  <a:ext cx="707366" cy="117364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70C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フリーフォーム: 図形 73">
                  <a:extLst>
                    <a:ext uri="{FF2B5EF4-FFF2-40B4-BE49-F238E27FC236}">
                      <a16:creationId xmlns:a16="http://schemas.microsoft.com/office/drawing/2014/main" id="{13E42353-1DEB-4BC9-A520-2F97121DF8FA}"/>
                    </a:ext>
                  </a:extLst>
                </p:cNvPr>
                <p:cNvSpPr/>
                <p:nvPr/>
              </p:nvSpPr>
              <p:spPr>
                <a:xfrm rot="2700000">
                  <a:off x="4946918" y="4303039"/>
                  <a:ext cx="501563" cy="250159"/>
                </a:xfrm>
                <a:custGeom>
                  <a:avLst/>
                  <a:gdLst>
                    <a:gd name="connsiteX0" fmla="*/ 214968 w 862013"/>
                    <a:gd name="connsiteY0" fmla="*/ 0 h 429936"/>
                    <a:gd name="connsiteX1" fmla="*/ 569741 w 862013"/>
                    <a:gd name="connsiteY1" fmla="*/ 0 h 429936"/>
                    <a:gd name="connsiteX2" fmla="*/ 595279 w 862013"/>
                    <a:gd name="connsiteY2" fmla="*/ 0 h 429936"/>
                    <a:gd name="connsiteX3" fmla="*/ 862013 w 862013"/>
                    <a:gd name="connsiteY3" fmla="*/ 0 h 429936"/>
                    <a:gd name="connsiteX4" fmla="*/ 862013 w 862013"/>
                    <a:gd name="connsiteY4" fmla="*/ 375603 h 429936"/>
                    <a:gd name="connsiteX5" fmla="*/ 807680 w 862013"/>
                    <a:gd name="connsiteY5" fmla="*/ 429936 h 429936"/>
                    <a:gd name="connsiteX6" fmla="*/ 730322 w 862013"/>
                    <a:gd name="connsiteY6" fmla="*/ 429936 h 429936"/>
                    <a:gd name="connsiteX7" fmla="*/ 624074 w 862013"/>
                    <a:gd name="connsiteY7" fmla="*/ 429936 h 429936"/>
                    <a:gd name="connsiteX8" fmla="*/ 79925 w 862013"/>
                    <a:gd name="connsiteY8" fmla="*/ 429936 h 429936"/>
                    <a:gd name="connsiteX9" fmla="*/ 0 w 862013"/>
                    <a:gd name="connsiteY9" fmla="*/ 350011 h 429936"/>
                    <a:gd name="connsiteX10" fmla="*/ 0 w 862013"/>
                    <a:gd name="connsiteY10" fmla="*/ 214968 h 429936"/>
                    <a:gd name="connsiteX11" fmla="*/ 214968 w 862013"/>
                    <a:gd name="connsiteY11" fmla="*/ 0 h 429936"/>
                    <a:gd name="connsiteX0" fmla="*/ 214968 w 862013"/>
                    <a:gd name="connsiteY0" fmla="*/ 0 h 429936"/>
                    <a:gd name="connsiteX1" fmla="*/ 569741 w 862013"/>
                    <a:gd name="connsiteY1" fmla="*/ 0 h 429936"/>
                    <a:gd name="connsiteX2" fmla="*/ 862013 w 862013"/>
                    <a:gd name="connsiteY2" fmla="*/ 0 h 429936"/>
                    <a:gd name="connsiteX3" fmla="*/ 862013 w 862013"/>
                    <a:gd name="connsiteY3" fmla="*/ 375603 h 429936"/>
                    <a:gd name="connsiteX4" fmla="*/ 807680 w 862013"/>
                    <a:gd name="connsiteY4" fmla="*/ 429936 h 429936"/>
                    <a:gd name="connsiteX5" fmla="*/ 730322 w 862013"/>
                    <a:gd name="connsiteY5" fmla="*/ 429936 h 429936"/>
                    <a:gd name="connsiteX6" fmla="*/ 624074 w 862013"/>
                    <a:gd name="connsiteY6" fmla="*/ 429936 h 429936"/>
                    <a:gd name="connsiteX7" fmla="*/ 79925 w 862013"/>
                    <a:gd name="connsiteY7" fmla="*/ 429936 h 429936"/>
                    <a:gd name="connsiteX8" fmla="*/ 0 w 862013"/>
                    <a:gd name="connsiteY8" fmla="*/ 350011 h 429936"/>
                    <a:gd name="connsiteX9" fmla="*/ 0 w 862013"/>
                    <a:gd name="connsiteY9" fmla="*/ 214968 h 429936"/>
                    <a:gd name="connsiteX10" fmla="*/ 214968 w 862013"/>
                    <a:gd name="connsiteY10" fmla="*/ 0 h 429936"/>
                    <a:gd name="connsiteX0" fmla="*/ 214968 w 862013"/>
                    <a:gd name="connsiteY0" fmla="*/ 0 h 429936"/>
                    <a:gd name="connsiteX1" fmla="*/ 862013 w 862013"/>
                    <a:gd name="connsiteY1" fmla="*/ 0 h 429936"/>
                    <a:gd name="connsiteX2" fmla="*/ 862013 w 862013"/>
                    <a:gd name="connsiteY2" fmla="*/ 375603 h 429936"/>
                    <a:gd name="connsiteX3" fmla="*/ 807680 w 862013"/>
                    <a:gd name="connsiteY3" fmla="*/ 429936 h 429936"/>
                    <a:gd name="connsiteX4" fmla="*/ 730322 w 862013"/>
                    <a:gd name="connsiteY4" fmla="*/ 429936 h 429936"/>
                    <a:gd name="connsiteX5" fmla="*/ 624074 w 862013"/>
                    <a:gd name="connsiteY5" fmla="*/ 429936 h 429936"/>
                    <a:gd name="connsiteX6" fmla="*/ 79925 w 862013"/>
                    <a:gd name="connsiteY6" fmla="*/ 429936 h 429936"/>
                    <a:gd name="connsiteX7" fmla="*/ 0 w 862013"/>
                    <a:gd name="connsiteY7" fmla="*/ 350011 h 429936"/>
                    <a:gd name="connsiteX8" fmla="*/ 0 w 862013"/>
                    <a:gd name="connsiteY8" fmla="*/ 214968 h 429936"/>
                    <a:gd name="connsiteX9" fmla="*/ 214968 w 862013"/>
                    <a:gd name="connsiteY9" fmla="*/ 0 h 429936"/>
                    <a:gd name="connsiteX0" fmla="*/ 214968 w 862013"/>
                    <a:gd name="connsiteY0" fmla="*/ 0 h 429936"/>
                    <a:gd name="connsiteX1" fmla="*/ 862013 w 862013"/>
                    <a:gd name="connsiteY1" fmla="*/ 0 h 429936"/>
                    <a:gd name="connsiteX2" fmla="*/ 862013 w 862013"/>
                    <a:gd name="connsiteY2" fmla="*/ 375603 h 429936"/>
                    <a:gd name="connsiteX3" fmla="*/ 807680 w 862013"/>
                    <a:gd name="connsiteY3" fmla="*/ 429936 h 429936"/>
                    <a:gd name="connsiteX4" fmla="*/ 730322 w 862013"/>
                    <a:gd name="connsiteY4" fmla="*/ 429936 h 429936"/>
                    <a:gd name="connsiteX5" fmla="*/ 79925 w 862013"/>
                    <a:gd name="connsiteY5" fmla="*/ 429936 h 429936"/>
                    <a:gd name="connsiteX6" fmla="*/ 0 w 862013"/>
                    <a:gd name="connsiteY6" fmla="*/ 350011 h 429936"/>
                    <a:gd name="connsiteX7" fmla="*/ 0 w 862013"/>
                    <a:gd name="connsiteY7" fmla="*/ 214968 h 429936"/>
                    <a:gd name="connsiteX8" fmla="*/ 214968 w 862013"/>
                    <a:gd name="connsiteY8" fmla="*/ 0 h 429936"/>
                    <a:gd name="connsiteX0" fmla="*/ 214968 w 862013"/>
                    <a:gd name="connsiteY0" fmla="*/ 0 h 429936"/>
                    <a:gd name="connsiteX1" fmla="*/ 862013 w 862013"/>
                    <a:gd name="connsiteY1" fmla="*/ 0 h 429936"/>
                    <a:gd name="connsiteX2" fmla="*/ 862013 w 862013"/>
                    <a:gd name="connsiteY2" fmla="*/ 375603 h 429936"/>
                    <a:gd name="connsiteX3" fmla="*/ 807680 w 862013"/>
                    <a:gd name="connsiteY3" fmla="*/ 429936 h 429936"/>
                    <a:gd name="connsiteX4" fmla="*/ 79925 w 862013"/>
                    <a:gd name="connsiteY4" fmla="*/ 429936 h 429936"/>
                    <a:gd name="connsiteX5" fmla="*/ 0 w 862013"/>
                    <a:gd name="connsiteY5" fmla="*/ 350011 h 429936"/>
                    <a:gd name="connsiteX6" fmla="*/ 0 w 862013"/>
                    <a:gd name="connsiteY6" fmla="*/ 214968 h 429936"/>
                    <a:gd name="connsiteX7" fmla="*/ 214968 w 862013"/>
                    <a:gd name="connsiteY7" fmla="*/ 0 h 4299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62013" h="429936">
                      <a:moveTo>
                        <a:pt x="214968" y="0"/>
                      </a:moveTo>
                      <a:lnTo>
                        <a:pt x="862013" y="0"/>
                      </a:lnTo>
                      <a:lnTo>
                        <a:pt x="862013" y="375603"/>
                      </a:lnTo>
                      <a:cubicBezTo>
                        <a:pt x="862013" y="405610"/>
                        <a:pt x="837687" y="429936"/>
                        <a:pt x="807680" y="429936"/>
                      </a:cubicBezTo>
                      <a:lnTo>
                        <a:pt x="79925" y="429936"/>
                      </a:lnTo>
                      <a:cubicBezTo>
                        <a:pt x="35784" y="429936"/>
                        <a:pt x="0" y="394152"/>
                        <a:pt x="0" y="350011"/>
                      </a:cubicBezTo>
                      <a:lnTo>
                        <a:pt x="0" y="214968"/>
                      </a:lnTo>
                      <a:cubicBezTo>
                        <a:pt x="0" y="96244"/>
                        <a:pt x="96244" y="0"/>
                        <a:pt x="214968" y="0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" name="四角形: 角を丸くする 74">
                  <a:extLst>
                    <a:ext uri="{FF2B5EF4-FFF2-40B4-BE49-F238E27FC236}">
                      <a16:creationId xmlns:a16="http://schemas.microsoft.com/office/drawing/2014/main" id="{42C7555C-EE55-4BBA-B64A-C00DE326E3BD}"/>
                    </a:ext>
                  </a:extLst>
                </p:cNvPr>
                <p:cNvSpPr/>
                <p:nvPr/>
              </p:nvSpPr>
              <p:spPr>
                <a:xfrm rot="16200000">
                  <a:off x="5425831" y="2145790"/>
                  <a:ext cx="131407" cy="126077"/>
                </a:xfrm>
                <a:prstGeom prst="roundRect">
                  <a:avLst>
                    <a:gd name="adj" fmla="val 38881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" name="四角形: 角を丸くする 75">
                  <a:extLst>
                    <a:ext uri="{FF2B5EF4-FFF2-40B4-BE49-F238E27FC236}">
                      <a16:creationId xmlns:a16="http://schemas.microsoft.com/office/drawing/2014/main" id="{86C10FA6-5EDC-4423-A5F8-EF3ACA828B0C}"/>
                    </a:ext>
                  </a:extLst>
                </p:cNvPr>
                <p:cNvSpPr/>
                <p:nvPr/>
              </p:nvSpPr>
              <p:spPr>
                <a:xfrm rot="19800000">
                  <a:off x="5243052" y="2150201"/>
                  <a:ext cx="304480" cy="248662"/>
                </a:xfrm>
                <a:prstGeom prst="roundRect">
                  <a:avLst>
                    <a:gd name="adj" fmla="val 38881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7" name="グループ化 76">
                  <a:extLst>
                    <a:ext uri="{FF2B5EF4-FFF2-40B4-BE49-F238E27FC236}">
                      <a16:creationId xmlns:a16="http://schemas.microsoft.com/office/drawing/2014/main" id="{DF9A1E22-8331-4D49-A101-D4C9B50EB5AE}"/>
                    </a:ext>
                  </a:extLst>
                </p:cNvPr>
                <p:cNvGrpSpPr/>
                <p:nvPr/>
              </p:nvGrpSpPr>
              <p:grpSpPr>
                <a:xfrm>
                  <a:off x="6769382" y="2707481"/>
                  <a:ext cx="324450" cy="252531"/>
                  <a:chOff x="6769382" y="2707481"/>
                  <a:chExt cx="324450" cy="252531"/>
                </a:xfrm>
                <a:solidFill>
                  <a:schemeClr val="accent2">
                    <a:lumMod val="40000"/>
                    <a:lumOff val="60000"/>
                  </a:schemeClr>
                </a:solidFill>
              </p:grpSpPr>
              <p:sp>
                <p:nvSpPr>
                  <p:cNvPr id="80" name="四角形: 角を丸くする 79">
                    <a:extLst>
                      <a:ext uri="{FF2B5EF4-FFF2-40B4-BE49-F238E27FC236}">
                        <a16:creationId xmlns:a16="http://schemas.microsoft.com/office/drawing/2014/main" id="{F9581759-18D7-48E8-8084-0F7ED294F20A}"/>
                      </a:ext>
                    </a:extLst>
                  </p:cNvPr>
                  <p:cNvSpPr/>
                  <p:nvPr/>
                </p:nvSpPr>
                <p:spPr>
                  <a:xfrm>
                    <a:off x="6797608" y="2707481"/>
                    <a:ext cx="293755" cy="209989"/>
                  </a:xfrm>
                  <a:prstGeom prst="roundRect">
                    <a:avLst>
                      <a:gd name="adj" fmla="val 38881"/>
                    </a:avLst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" name="四角形: 角を丸くする 80">
                    <a:extLst>
                      <a:ext uri="{FF2B5EF4-FFF2-40B4-BE49-F238E27FC236}">
                        <a16:creationId xmlns:a16="http://schemas.microsoft.com/office/drawing/2014/main" id="{1CE19685-C679-4837-8D65-3906DD5C9F0C}"/>
                      </a:ext>
                    </a:extLst>
                  </p:cNvPr>
                  <p:cNvSpPr/>
                  <p:nvPr/>
                </p:nvSpPr>
                <p:spPr>
                  <a:xfrm>
                    <a:off x="6798216" y="2819399"/>
                    <a:ext cx="74072" cy="14061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" name="四角形: 角を丸くする 81">
                    <a:extLst>
                      <a:ext uri="{FF2B5EF4-FFF2-40B4-BE49-F238E27FC236}">
                        <a16:creationId xmlns:a16="http://schemas.microsoft.com/office/drawing/2014/main" id="{A1753F75-9CF9-4673-A6D5-5FD969BC7260}"/>
                      </a:ext>
                    </a:extLst>
                  </p:cNvPr>
                  <p:cNvSpPr/>
                  <p:nvPr/>
                </p:nvSpPr>
                <p:spPr>
                  <a:xfrm>
                    <a:off x="6872288" y="2819399"/>
                    <a:ext cx="74072" cy="14061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3" name="四角形: 角を丸くする 82">
                    <a:extLst>
                      <a:ext uri="{FF2B5EF4-FFF2-40B4-BE49-F238E27FC236}">
                        <a16:creationId xmlns:a16="http://schemas.microsoft.com/office/drawing/2014/main" id="{D969ED29-F67C-4A19-AAC5-20B5E954835E}"/>
                      </a:ext>
                    </a:extLst>
                  </p:cNvPr>
                  <p:cNvSpPr/>
                  <p:nvPr/>
                </p:nvSpPr>
                <p:spPr>
                  <a:xfrm>
                    <a:off x="6945688" y="2819399"/>
                    <a:ext cx="74072" cy="14061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4" name="四角形: 角を丸くする 83">
                    <a:extLst>
                      <a:ext uri="{FF2B5EF4-FFF2-40B4-BE49-F238E27FC236}">
                        <a16:creationId xmlns:a16="http://schemas.microsoft.com/office/drawing/2014/main" id="{6825FF9C-B325-42CC-A57E-118CCE7A6946}"/>
                      </a:ext>
                    </a:extLst>
                  </p:cNvPr>
                  <p:cNvSpPr/>
                  <p:nvPr/>
                </p:nvSpPr>
                <p:spPr>
                  <a:xfrm>
                    <a:off x="7019760" y="2819399"/>
                    <a:ext cx="74072" cy="14061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5" name="四角形: 角を丸くする 84">
                    <a:extLst>
                      <a:ext uri="{FF2B5EF4-FFF2-40B4-BE49-F238E27FC236}">
                        <a16:creationId xmlns:a16="http://schemas.microsoft.com/office/drawing/2014/main" id="{9AB5BA8E-6FD3-4D79-A48E-E590737FB513}"/>
                      </a:ext>
                    </a:extLst>
                  </p:cNvPr>
                  <p:cNvSpPr/>
                  <p:nvPr/>
                </p:nvSpPr>
                <p:spPr>
                  <a:xfrm rot="6917992">
                    <a:off x="6806344" y="2730711"/>
                    <a:ext cx="85977" cy="159901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8" name="月 77">
                  <a:extLst>
                    <a:ext uri="{FF2B5EF4-FFF2-40B4-BE49-F238E27FC236}">
                      <a16:creationId xmlns:a16="http://schemas.microsoft.com/office/drawing/2014/main" id="{6930054F-9A7C-427D-88C4-3C029FF0DDF3}"/>
                    </a:ext>
                  </a:extLst>
                </p:cNvPr>
                <p:cNvSpPr/>
                <p:nvPr/>
              </p:nvSpPr>
              <p:spPr>
                <a:xfrm rot="5400000">
                  <a:off x="5855180" y="1031173"/>
                  <a:ext cx="76484" cy="319194"/>
                </a:xfrm>
                <a:prstGeom prst="moon">
                  <a:avLst>
                    <a:gd name="adj" fmla="val 72484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" name="楕円 78">
                  <a:extLst>
                    <a:ext uri="{FF2B5EF4-FFF2-40B4-BE49-F238E27FC236}">
                      <a16:creationId xmlns:a16="http://schemas.microsoft.com/office/drawing/2014/main" id="{21874F8F-637B-4FB5-9F7E-A4D2C15C8D2C}"/>
                    </a:ext>
                  </a:extLst>
                </p:cNvPr>
                <p:cNvSpPr/>
                <p:nvPr/>
              </p:nvSpPr>
              <p:spPr>
                <a:xfrm>
                  <a:off x="5783584" y="1283305"/>
                  <a:ext cx="85286" cy="143177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6C929BFD-0AEA-4A3D-B6A8-35E8796521A3}"/>
                  </a:ext>
                </a:extLst>
              </p:cNvPr>
              <p:cNvSpPr/>
              <p:nvPr/>
            </p:nvSpPr>
            <p:spPr>
              <a:xfrm>
                <a:off x="5989312" y="764383"/>
                <a:ext cx="1106546" cy="788841"/>
              </a:xfrm>
              <a:custGeom>
                <a:avLst/>
                <a:gdLst>
                  <a:gd name="connsiteX0" fmla="*/ 509501 w 1106546"/>
                  <a:gd name="connsiteY0" fmla="*/ 0 h 788841"/>
                  <a:gd name="connsiteX1" fmla="*/ 1106546 w 1106546"/>
                  <a:gd name="connsiteY1" fmla="*/ 597044 h 788841"/>
                  <a:gd name="connsiteX2" fmla="*/ 1097221 w 1106546"/>
                  <a:gd name="connsiteY2" fmla="*/ 702731 h 788841"/>
                  <a:gd name="connsiteX3" fmla="*/ 1073961 w 1106546"/>
                  <a:gd name="connsiteY3" fmla="*/ 788841 h 788841"/>
                  <a:gd name="connsiteX4" fmla="*/ 573900 w 1106546"/>
                  <a:gd name="connsiteY4" fmla="*/ 788841 h 788841"/>
                  <a:gd name="connsiteX5" fmla="*/ 573900 w 1106546"/>
                  <a:gd name="connsiteY5" fmla="*/ 426329 h 788841"/>
                  <a:gd name="connsiteX6" fmla="*/ 437373 w 1106546"/>
                  <a:gd name="connsiteY6" fmla="*/ 289802 h 788841"/>
                  <a:gd name="connsiteX7" fmla="*/ 0 w 1106546"/>
                  <a:gd name="connsiteY7" fmla="*/ 289802 h 788841"/>
                  <a:gd name="connsiteX8" fmla="*/ 14422 w 1106546"/>
                  <a:gd name="connsiteY8" fmla="*/ 263231 h 788841"/>
                  <a:gd name="connsiteX9" fmla="*/ 509501 w 1106546"/>
                  <a:gd name="connsiteY9" fmla="*/ 0 h 7888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06546" h="788841">
                    <a:moveTo>
                      <a:pt x="509501" y="0"/>
                    </a:moveTo>
                    <a:cubicBezTo>
                      <a:pt x="839240" y="0"/>
                      <a:pt x="1106546" y="267306"/>
                      <a:pt x="1106546" y="597044"/>
                    </a:cubicBezTo>
                    <a:cubicBezTo>
                      <a:pt x="1106546" y="633109"/>
                      <a:pt x="1103348" y="668427"/>
                      <a:pt x="1097221" y="702731"/>
                    </a:cubicBezTo>
                    <a:lnTo>
                      <a:pt x="1073961" y="788841"/>
                    </a:lnTo>
                    <a:lnTo>
                      <a:pt x="573900" y="788841"/>
                    </a:lnTo>
                    <a:lnTo>
                      <a:pt x="573900" y="426329"/>
                    </a:lnTo>
                    <a:cubicBezTo>
                      <a:pt x="573900" y="350927"/>
                      <a:pt x="512775" y="289802"/>
                      <a:pt x="437373" y="289802"/>
                    </a:cubicBezTo>
                    <a:lnTo>
                      <a:pt x="0" y="289802"/>
                    </a:lnTo>
                    <a:lnTo>
                      <a:pt x="14422" y="263231"/>
                    </a:lnTo>
                    <a:cubicBezTo>
                      <a:pt x="121715" y="104416"/>
                      <a:pt x="303414" y="0"/>
                      <a:pt x="50950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二等辺三角形 46">
                <a:extLst>
                  <a:ext uri="{FF2B5EF4-FFF2-40B4-BE49-F238E27FC236}">
                    <a16:creationId xmlns:a16="http://schemas.microsoft.com/office/drawing/2014/main" id="{7D1F559F-B91A-4133-B2CE-E85241AF1030}"/>
                  </a:ext>
                </a:extLst>
              </p:cNvPr>
              <p:cNvSpPr/>
              <p:nvPr/>
            </p:nvSpPr>
            <p:spPr>
              <a:xfrm rot="10800000">
                <a:off x="6087386" y="1639611"/>
                <a:ext cx="180692" cy="132779"/>
              </a:xfrm>
              <a:custGeom>
                <a:avLst/>
                <a:gdLst>
                  <a:gd name="connsiteX0" fmla="*/ 0 w 793908"/>
                  <a:gd name="connsiteY0" fmla="*/ 854870 h 854870"/>
                  <a:gd name="connsiteX1" fmla="*/ 396954 w 793908"/>
                  <a:gd name="connsiteY1" fmla="*/ 0 h 854870"/>
                  <a:gd name="connsiteX2" fmla="*/ 793908 w 793908"/>
                  <a:gd name="connsiteY2" fmla="*/ 854870 h 854870"/>
                  <a:gd name="connsiteX3" fmla="*/ 0 w 793908"/>
                  <a:gd name="connsiteY3" fmla="*/ 854870 h 854870"/>
                  <a:gd name="connsiteX0" fmla="*/ 0 w 793908"/>
                  <a:gd name="connsiteY0" fmla="*/ 854909 h 854909"/>
                  <a:gd name="connsiteX1" fmla="*/ 396954 w 793908"/>
                  <a:gd name="connsiteY1" fmla="*/ 39 h 854909"/>
                  <a:gd name="connsiteX2" fmla="*/ 793908 w 793908"/>
                  <a:gd name="connsiteY2" fmla="*/ 854909 h 854909"/>
                  <a:gd name="connsiteX3" fmla="*/ 0 w 793908"/>
                  <a:gd name="connsiteY3" fmla="*/ 854909 h 854909"/>
                  <a:gd name="connsiteX0" fmla="*/ 0 w 793908"/>
                  <a:gd name="connsiteY0" fmla="*/ 421639 h 421639"/>
                  <a:gd name="connsiteX1" fmla="*/ 239792 w 793908"/>
                  <a:gd name="connsiteY1" fmla="*/ 157 h 421639"/>
                  <a:gd name="connsiteX2" fmla="*/ 793908 w 793908"/>
                  <a:gd name="connsiteY2" fmla="*/ 421639 h 421639"/>
                  <a:gd name="connsiteX3" fmla="*/ 0 w 793908"/>
                  <a:gd name="connsiteY3" fmla="*/ 421639 h 421639"/>
                  <a:gd name="connsiteX0" fmla="*/ 0 w 803975"/>
                  <a:gd name="connsiteY0" fmla="*/ 421639 h 453388"/>
                  <a:gd name="connsiteX1" fmla="*/ 239792 w 803975"/>
                  <a:gd name="connsiteY1" fmla="*/ 157 h 453388"/>
                  <a:gd name="connsiteX2" fmla="*/ 793908 w 803975"/>
                  <a:gd name="connsiteY2" fmla="*/ 421639 h 453388"/>
                  <a:gd name="connsiteX3" fmla="*/ 0 w 803975"/>
                  <a:gd name="connsiteY3" fmla="*/ 421639 h 453388"/>
                  <a:gd name="connsiteX0" fmla="*/ 12018 w 815993"/>
                  <a:gd name="connsiteY0" fmla="*/ 421544 h 469912"/>
                  <a:gd name="connsiteX1" fmla="*/ 251810 w 815993"/>
                  <a:gd name="connsiteY1" fmla="*/ 62 h 469912"/>
                  <a:gd name="connsiteX2" fmla="*/ 805926 w 815993"/>
                  <a:gd name="connsiteY2" fmla="*/ 421544 h 469912"/>
                  <a:gd name="connsiteX3" fmla="*/ 12018 w 815993"/>
                  <a:gd name="connsiteY3" fmla="*/ 421544 h 469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15993" h="469912">
                    <a:moveTo>
                      <a:pt x="12018" y="421544"/>
                    </a:moveTo>
                    <a:cubicBezTo>
                      <a:pt x="-47831" y="364394"/>
                      <a:pt x="129017" y="-5494"/>
                      <a:pt x="251810" y="62"/>
                    </a:cubicBezTo>
                    <a:cubicBezTo>
                      <a:pt x="374603" y="5618"/>
                      <a:pt x="894349" y="350107"/>
                      <a:pt x="805926" y="421544"/>
                    </a:cubicBezTo>
                    <a:cubicBezTo>
                      <a:pt x="717503" y="492981"/>
                      <a:pt x="71867" y="478694"/>
                      <a:pt x="12018" y="42154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6D92039C-46BA-4073-BA0A-C08B7171CE6C}"/>
                  </a:ext>
                </a:extLst>
              </p:cNvPr>
              <p:cNvSpPr/>
              <p:nvPr/>
            </p:nvSpPr>
            <p:spPr>
              <a:xfrm>
                <a:off x="6537874" y="1229914"/>
                <a:ext cx="281578" cy="391612"/>
              </a:xfrm>
              <a:custGeom>
                <a:avLst/>
                <a:gdLst>
                  <a:gd name="connsiteX0" fmla="*/ 120253 w 281578"/>
                  <a:gd name="connsiteY0" fmla="*/ 0 h 391612"/>
                  <a:gd name="connsiteX1" fmla="*/ 281578 w 281578"/>
                  <a:gd name="connsiteY1" fmla="*/ 195806 h 391612"/>
                  <a:gd name="connsiteX2" fmla="*/ 120253 w 281578"/>
                  <a:gd name="connsiteY2" fmla="*/ 391612 h 391612"/>
                  <a:gd name="connsiteX3" fmla="*/ 6179 w 281578"/>
                  <a:gd name="connsiteY3" fmla="*/ 334262 h 391612"/>
                  <a:gd name="connsiteX4" fmla="*/ 0 w 281578"/>
                  <a:gd name="connsiteY4" fmla="*/ 323138 h 391612"/>
                  <a:gd name="connsiteX5" fmla="*/ 28394 w 281578"/>
                  <a:gd name="connsiteY5" fmla="*/ 272023 h 391612"/>
                  <a:gd name="connsiteX6" fmla="*/ 41072 w 281578"/>
                  <a:gd name="connsiteY6" fmla="*/ 195806 h 391612"/>
                  <a:gd name="connsiteX7" fmla="*/ 28394 w 281578"/>
                  <a:gd name="connsiteY7" fmla="*/ 119589 h 391612"/>
                  <a:gd name="connsiteX8" fmla="*/ 0 w 281578"/>
                  <a:gd name="connsiteY8" fmla="*/ 68474 h 391612"/>
                  <a:gd name="connsiteX9" fmla="*/ 6179 w 281578"/>
                  <a:gd name="connsiteY9" fmla="*/ 57350 h 391612"/>
                  <a:gd name="connsiteX10" fmla="*/ 120253 w 281578"/>
                  <a:gd name="connsiteY10" fmla="*/ 0 h 391612"/>
                  <a:gd name="connsiteX0" fmla="*/ 41072 w 281578"/>
                  <a:gd name="connsiteY0" fmla="*/ 195806 h 391612"/>
                  <a:gd name="connsiteX1" fmla="*/ 28394 w 281578"/>
                  <a:gd name="connsiteY1" fmla="*/ 119589 h 391612"/>
                  <a:gd name="connsiteX2" fmla="*/ 0 w 281578"/>
                  <a:gd name="connsiteY2" fmla="*/ 68474 h 391612"/>
                  <a:gd name="connsiteX3" fmla="*/ 6179 w 281578"/>
                  <a:gd name="connsiteY3" fmla="*/ 57350 h 391612"/>
                  <a:gd name="connsiteX4" fmla="*/ 120253 w 281578"/>
                  <a:gd name="connsiteY4" fmla="*/ 0 h 391612"/>
                  <a:gd name="connsiteX5" fmla="*/ 281578 w 281578"/>
                  <a:gd name="connsiteY5" fmla="*/ 195806 h 391612"/>
                  <a:gd name="connsiteX6" fmla="*/ 120253 w 281578"/>
                  <a:gd name="connsiteY6" fmla="*/ 391612 h 391612"/>
                  <a:gd name="connsiteX7" fmla="*/ 6179 w 281578"/>
                  <a:gd name="connsiteY7" fmla="*/ 334262 h 391612"/>
                  <a:gd name="connsiteX8" fmla="*/ 0 w 281578"/>
                  <a:gd name="connsiteY8" fmla="*/ 323138 h 391612"/>
                  <a:gd name="connsiteX9" fmla="*/ 28394 w 281578"/>
                  <a:gd name="connsiteY9" fmla="*/ 272023 h 391612"/>
                  <a:gd name="connsiteX10" fmla="*/ 132512 w 281578"/>
                  <a:gd name="connsiteY10" fmla="*/ 287246 h 391612"/>
                  <a:gd name="connsiteX0" fmla="*/ 28394 w 281578"/>
                  <a:gd name="connsiteY0" fmla="*/ 119589 h 391612"/>
                  <a:gd name="connsiteX1" fmla="*/ 0 w 281578"/>
                  <a:gd name="connsiteY1" fmla="*/ 68474 h 391612"/>
                  <a:gd name="connsiteX2" fmla="*/ 6179 w 281578"/>
                  <a:gd name="connsiteY2" fmla="*/ 57350 h 391612"/>
                  <a:gd name="connsiteX3" fmla="*/ 120253 w 281578"/>
                  <a:gd name="connsiteY3" fmla="*/ 0 h 391612"/>
                  <a:gd name="connsiteX4" fmla="*/ 281578 w 281578"/>
                  <a:gd name="connsiteY4" fmla="*/ 195806 h 391612"/>
                  <a:gd name="connsiteX5" fmla="*/ 120253 w 281578"/>
                  <a:gd name="connsiteY5" fmla="*/ 391612 h 391612"/>
                  <a:gd name="connsiteX6" fmla="*/ 6179 w 281578"/>
                  <a:gd name="connsiteY6" fmla="*/ 334262 h 391612"/>
                  <a:gd name="connsiteX7" fmla="*/ 0 w 281578"/>
                  <a:gd name="connsiteY7" fmla="*/ 323138 h 391612"/>
                  <a:gd name="connsiteX8" fmla="*/ 28394 w 281578"/>
                  <a:gd name="connsiteY8" fmla="*/ 272023 h 391612"/>
                  <a:gd name="connsiteX9" fmla="*/ 132512 w 281578"/>
                  <a:gd name="connsiteY9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8" fmla="*/ 132512 w 281578"/>
                  <a:gd name="connsiteY8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578" h="391612">
                    <a:moveTo>
                      <a:pt x="0" y="68474"/>
                    </a:moveTo>
                    <a:lnTo>
                      <a:pt x="6179" y="57350"/>
                    </a:lnTo>
                    <a:cubicBezTo>
                      <a:pt x="35374" y="21916"/>
                      <a:pt x="75705" y="0"/>
                      <a:pt x="120253" y="0"/>
                    </a:cubicBezTo>
                    <a:cubicBezTo>
                      <a:pt x="209350" y="0"/>
                      <a:pt x="281578" y="87665"/>
                      <a:pt x="281578" y="195806"/>
                    </a:cubicBezTo>
                    <a:cubicBezTo>
                      <a:pt x="281578" y="303947"/>
                      <a:pt x="209350" y="391612"/>
                      <a:pt x="120253" y="391612"/>
                    </a:cubicBezTo>
                    <a:cubicBezTo>
                      <a:pt x="75705" y="391612"/>
                      <a:pt x="35374" y="369696"/>
                      <a:pt x="6179" y="334262"/>
                    </a:cubicBezTo>
                    <a:lnTo>
                      <a:pt x="0" y="323138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23E4E917-CE5E-4ED4-A263-02A4A9B79FA1}"/>
                  </a:ext>
                </a:extLst>
              </p:cNvPr>
              <p:cNvSpPr/>
              <p:nvPr/>
            </p:nvSpPr>
            <p:spPr>
              <a:xfrm>
                <a:off x="6563213" y="1293020"/>
                <a:ext cx="186243" cy="255877"/>
              </a:xfrm>
              <a:custGeom>
                <a:avLst/>
                <a:gdLst>
                  <a:gd name="connsiteX0" fmla="*/ 120253 w 281578"/>
                  <a:gd name="connsiteY0" fmla="*/ 0 h 391612"/>
                  <a:gd name="connsiteX1" fmla="*/ 281578 w 281578"/>
                  <a:gd name="connsiteY1" fmla="*/ 195806 h 391612"/>
                  <a:gd name="connsiteX2" fmla="*/ 120253 w 281578"/>
                  <a:gd name="connsiteY2" fmla="*/ 391612 h 391612"/>
                  <a:gd name="connsiteX3" fmla="*/ 6179 w 281578"/>
                  <a:gd name="connsiteY3" fmla="*/ 334262 h 391612"/>
                  <a:gd name="connsiteX4" fmla="*/ 0 w 281578"/>
                  <a:gd name="connsiteY4" fmla="*/ 323138 h 391612"/>
                  <a:gd name="connsiteX5" fmla="*/ 28394 w 281578"/>
                  <a:gd name="connsiteY5" fmla="*/ 272023 h 391612"/>
                  <a:gd name="connsiteX6" fmla="*/ 41072 w 281578"/>
                  <a:gd name="connsiteY6" fmla="*/ 195806 h 391612"/>
                  <a:gd name="connsiteX7" fmla="*/ 28394 w 281578"/>
                  <a:gd name="connsiteY7" fmla="*/ 119589 h 391612"/>
                  <a:gd name="connsiteX8" fmla="*/ 0 w 281578"/>
                  <a:gd name="connsiteY8" fmla="*/ 68474 h 391612"/>
                  <a:gd name="connsiteX9" fmla="*/ 6179 w 281578"/>
                  <a:gd name="connsiteY9" fmla="*/ 57350 h 391612"/>
                  <a:gd name="connsiteX10" fmla="*/ 120253 w 281578"/>
                  <a:gd name="connsiteY10" fmla="*/ 0 h 391612"/>
                  <a:gd name="connsiteX0" fmla="*/ 41072 w 281578"/>
                  <a:gd name="connsiteY0" fmla="*/ 195806 h 391612"/>
                  <a:gd name="connsiteX1" fmla="*/ 28394 w 281578"/>
                  <a:gd name="connsiteY1" fmla="*/ 119589 h 391612"/>
                  <a:gd name="connsiteX2" fmla="*/ 0 w 281578"/>
                  <a:gd name="connsiteY2" fmla="*/ 68474 h 391612"/>
                  <a:gd name="connsiteX3" fmla="*/ 6179 w 281578"/>
                  <a:gd name="connsiteY3" fmla="*/ 57350 h 391612"/>
                  <a:gd name="connsiteX4" fmla="*/ 120253 w 281578"/>
                  <a:gd name="connsiteY4" fmla="*/ 0 h 391612"/>
                  <a:gd name="connsiteX5" fmla="*/ 281578 w 281578"/>
                  <a:gd name="connsiteY5" fmla="*/ 195806 h 391612"/>
                  <a:gd name="connsiteX6" fmla="*/ 120253 w 281578"/>
                  <a:gd name="connsiteY6" fmla="*/ 391612 h 391612"/>
                  <a:gd name="connsiteX7" fmla="*/ 6179 w 281578"/>
                  <a:gd name="connsiteY7" fmla="*/ 334262 h 391612"/>
                  <a:gd name="connsiteX8" fmla="*/ 0 w 281578"/>
                  <a:gd name="connsiteY8" fmla="*/ 323138 h 391612"/>
                  <a:gd name="connsiteX9" fmla="*/ 28394 w 281578"/>
                  <a:gd name="connsiteY9" fmla="*/ 272023 h 391612"/>
                  <a:gd name="connsiteX10" fmla="*/ 132512 w 281578"/>
                  <a:gd name="connsiteY10" fmla="*/ 287246 h 391612"/>
                  <a:gd name="connsiteX0" fmla="*/ 28394 w 281578"/>
                  <a:gd name="connsiteY0" fmla="*/ 119589 h 391612"/>
                  <a:gd name="connsiteX1" fmla="*/ 0 w 281578"/>
                  <a:gd name="connsiteY1" fmla="*/ 68474 h 391612"/>
                  <a:gd name="connsiteX2" fmla="*/ 6179 w 281578"/>
                  <a:gd name="connsiteY2" fmla="*/ 57350 h 391612"/>
                  <a:gd name="connsiteX3" fmla="*/ 120253 w 281578"/>
                  <a:gd name="connsiteY3" fmla="*/ 0 h 391612"/>
                  <a:gd name="connsiteX4" fmla="*/ 281578 w 281578"/>
                  <a:gd name="connsiteY4" fmla="*/ 195806 h 391612"/>
                  <a:gd name="connsiteX5" fmla="*/ 120253 w 281578"/>
                  <a:gd name="connsiteY5" fmla="*/ 391612 h 391612"/>
                  <a:gd name="connsiteX6" fmla="*/ 6179 w 281578"/>
                  <a:gd name="connsiteY6" fmla="*/ 334262 h 391612"/>
                  <a:gd name="connsiteX7" fmla="*/ 0 w 281578"/>
                  <a:gd name="connsiteY7" fmla="*/ 323138 h 391612"/>
                  <a:gd name="connsiteX8" fmla="*/ 28394 w 281578"/>
                  <a:gd name="connsiteY8" fmla="*/ 272023 h 391612"/>
                  <a:gd name="connsiteX9" fmla="*/ 132512 w 281578"/>
                  <a:gd name="connsiteY9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8" fmla="*/ 132512 w 281578"/>
                  <a:gd name="connsiteY8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578" h="391612">
                    <a:moveTo>
                      <a:pt x="0" y="68474"/>
                    </a:moveTo>
                    <a:lnTo>
                      <a:pt x="6179" y="57350"/>
                    </a:lnTo>
                    <a:cubicBezTo>
                      <a:pt x="35374" y="21916"/>
                      <a:pt x="75705" y="0"/>
                      <a:pt x="120253" y="0"/>
                    </a:cubicBezTo>
                    <a:cubicBezTo>
                      <a:pt x="209350" y="0"/>
                      <a:pt x="281578" y="87665"/>
                      <a:pt x="281578" y="195806"/>
                    </a:cubicBezTo>
                    <a:cubicBezTo>
                      <a:pt x="281578" y="303947"/>
                      <a:pt x="209350" y="391612"/>
                      <a:pt x="120253" y="391612"/>
                    </a:cubicBezTo>
                    <a:cubicBezTo>
                      <a:pt x="75705" y="391612"/>
                      <a:pt x="35374" y="369696"/>
                      <a:pt x="6179" y="334262"/>
                    </a:cubicBezTo>
                    <a:lnTo>
                      <a:pt x="0" y="323138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6F756356-84BF-4CE7-981C-2E83A8266341}"/>
                </a:ext>
              </a:extLst>
            </p:cNvPr>
            <p:cNvSpPr/>
            <p:nvPr/>
          </p:nvSpPr>
          <p:spPr>
            <a:xfrm>
              <a:off x="6051549" y="138054"/>
              <a:ext cx="621598" cy="871597"/>
            </a:xfrm>
            <a:custGeom>
              <a:avLst/>
              <a:gdLst>
                <a:gd name="connsiteX0" fmla="*/ 471284 w 621598"/>
                <a:gd name="connsiteY0" fmla="*/ 337 h 871597"/>
                <a:gd name="connsiteX1" fmla="*/ 496247 w 621598"/>
                <a:gd name="connsiteY1" fmla="*/ 3558 h 871597"/>
                <a:gd name="connsiteX2" fmla="*/ 518105 w 621598"/>
                <a:gd name="connsiteY2" fmla="*/ 838 h 871597"/>
                <a:gd name="connsiteX3" fmla="*/ 553644 w 621598"/>
                <a:gd name="connsiteY3" fmla="*/ 7509 h 871597"/>
                <a:gd name="connsiteX4" fmla="*/ 618921 w 621598"/>
                <a:gd name="connsiteY4" fmla="*/ 100409 h 871597"/>
                <a:gd name="connsiteX5" fmla="*/ 510334 w 621598"/>
                <a:gd name="connsiteY5" fmla="*/ 133581 h 871597"/>
                <a:gd name="connsiteX6" fmla="*/ 499408 w 621598"/>
                <a:gd name="connsiteY6" fmla="*/ 127945 h 871597"/>
                <a:gd name="connsiteX7" fmla="*/ 440304 w 621598"/>
                <a:gd name="connsiteY7" fmla="*/ 123310 h 871597"/>
                <a:gd name="connsiteX8" fmla="*/ 361409 w 621598"/>
                <a:gd name="connsiteY8" fmla="*/ 136389 h 871597"/>
                <a:gd name="connsiteX9" fmla="*/ 130908 w 621598"/>
                <a:gd name="connsiteY9" fmla="*/ 396925 h 871597"/>
                <a:gd name="connsiteX10" fmla="*/ 127227 w 621598"/>
                <a:gd name="connsiteY10" fmla="*/ 441870 h 871597"/>
                <a:gd name="connsiteX11" fmla="*/ 130369 w 621598"/>
                <a:gd name="connsiteY11" fmla="*/ 806412 h 871597"/>
                <a:gd name="connsiteX12" fmla="*/ 65184 w 621598"/>
                <a:gd name="connsiteY12" fmla="*/ 871597 h 871597"/>
                <a:gd name="connsiteX13" fmla="*/ 65185 w 621598"/>
                <a:gd name="connsiteY13" fmla="*/ 871596 h 871597"/>
                <a:gd name="connsiteX14" fmla="*/ 0 w 621598"/>
                <a:gd name="connsiteY14" fmla="*/ 806411 h 871597"/>
                <a:gd name="connsiteX15" fmla="*/ 0 w 621598"/>
                <a:gd name="connsiteY15" fmla="*/ 441870 h 871597"/>
                <a:gd name="connsiteX16" fmla="*/ 9536 w 621598"/>
                <a:gd name="connsiteY16" fmla="*/ 376823 h 871597"/>
                <a:gd name="connsiteX17" fmla="*/ 326656 w 621598"/>
                <a:gd name="connsiteY17" fmla="*/ 18382 h 871597"/>
                <a:gd name="connsiteX18" fmla="*/ 471284 w 621598"/>
                <a:gd name="connsiteY18" fmla="*/ 337 h 871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21598" h="871597">
                  <a:moveTo>
                    <a:pt x="471284" y="337"/>
                  </a:moveTo>
                  <a:lnTo>
                    <a:pt x="496247" y="3558"/>
                  </a:lnTo>
                  <a:lnTo>
                    <a:pt x="518105" y="838"/>
                  </a:lnTo>
                  <a:cubicBezTo>
                    <a:pt x="529601" y="1221"/>
                    <a:pt x="541641" y="3386"/>
                    <a:pt x="553644" y="7509"/>
                  </a:cubicBezTo>
                  <a:cubicBezTo>
                    <a:pt x="601655" y="24003"/>
                    <a:pt x="630881" y="65596"/>
                    <a:pt x="618921" y="100409"/>
                  </a:cubicBezTo>
                  <a:cubicBezTo>
                    <a:pt x="606961" y="135223"/>
                    <a:pt x="558345" y="150075"/>
                    <a:pt x="510334" y="133581"/>
                  </a:cubicBezTo>
                  <a:lnTo>
                    <a:pt x="499408" y="127945"/>
                  </a:lnTo>
                  <a:lnTo>
                    <a:pt x="440304" y="123310"/>
                  </a:lnTo>
                  <a:cubicBezTo>
                    <a:pt x="413998" y="124406"/>
                    <a:pt x="387521" y="128699"/>
                    <a:pt x="361409" y="136389"/>
                  </a:cubicBezTo>
                  <a:cubicBezTo>
                    <a:pt x="239552" y="172276"/>
                    <a:pt x="151113" y="274637"/>
                    <a:pt x="130908" y="396925"/>
                  </a:cubicBezTo>
                  <a:lnTo>
                    <a:pt x="127227" y="441870"/>
                  </a:lnTo>
                  <a:cubicBezTo>
                    <a:pt x="128274" y="563384"/>
                    <a:pt x="129322" y="684898"/>
                    <a:pt x="130369" y="806412"/>
                  </a:cubicBezTo>
                  <a:cubicBezTo>
                    <a:pt x="130369" y="842413"/>
                    <a:pt x="101185" y="871597"/>
                    <a:pt x="65184" y="871597"/>
                  </a:cubicBezTo>
                  <a:lnTo>
                    <a:pt x="65185" y="871596"/>
                  </a:lnTo>
                  <a:cubicBezTo>
                    <a:pt x="29184" y="871596"/>
                    <a:pt x="0" y="842412"/>
                    <a:pt x="0" y="806411"/>
                  </a:cubicBezTo>
                  <a:lnTo>
                    <a:pt x="0" y="441870"/>
                  </a:lnTo>
                  <a:lnTo>
                    <a:pt x="9536" y="376823"/>
                  </a:lnTo>
                  <a:cubicBezTo>
                    <a:pt x="37334" y="208581"/>
                    <a:pt x="159007" y="67755"/>
                    <a:pt x="326656" y="18382"/>
                  </a:cubicBezTo>
                  <a:cubicBezTo>
                    <a:pt x="374556" y="4276"/>
                    <a:pt x="423348" y="-1523"/>
                    <a:pt x="471284" y="337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0" name="アーチ 730">
              <a:extLst>
                <a:ext uri="{FF2B5EF4-FFF2-40B4-BE49-F238E27FC236}">
                  <a16:creationId xmlns:a16="http://schemas.microsoft.com/office/drawing/2014/main" id="{BD312EB0-09D1-433A-950E-5F086C5F29AC}"/>
                </a:ext>
              </a:extLst>
            </p:cNvPr>
            <p:cNvSpPr/>
            <p:nvPr/>
          </p:nvSpPr>
          <p:spPr>
            <a:xfrm rot="18830305">
              <a:off x="5727217" y="239514"/>
              <a:ext cx="841296" cy="748148"/>
            </a:xfrm>
            <a:custGeom>
              <a:avLst/>
              <a:gdLst>
                <a:gd name="connsiteX0" fmla="*/ 841270 w 1155940"/>
                <a:gd name="connsiteY0" fmla="*/ 1092482 h 1155940"/>
                <a:gd name="connsiteX1" fmla="*/ 206371 w 1155940"/>
                <a:gd name="connsiteY1" fmla="*/ 1020648 h 1155940"/>
                <a:gd name="connsiteX2" fmla="*/ 25619 w 1155940"/>
                <a:gd name="connsiteY2" fmla="*/ 407798 h 1155940"/>
                <a:gd name="connsiteX3" fmla="*/ 231182 w 1155940"/>
                <a:gd name="connsiteY3" fmla="*/ 471129 h 1155940"/>
                <a:gd name="connsiteX4" fmla="*/ 344665 w 1155940"/>
                <a:gd name="connsiteY4" fmla="*/ 855901 h 1155940"/>
                <a:gd name="connsiteX5" fmla="*/ 743280 w 1155940"/>
                <a:gd name="connsiteY5" fmla="*/ 901001 h 1155940"/>
                <a:gd name="connsiteX6" fmla="*/ 841270 w 1155940"/>
                <a:gd name="connsiteY6" fmla="*/ 1092482 h 1155940"/>
                <a:gd name="connsiteX0" fmla="*/ 841296 w 932736"/>
                <a:gd name="connsiteY0" fmla="*/ 684684 h 776124"/>
                <a:gd name="connsiteX1" fmla="*/ 206397 w 932736"/>
                <a:gd name="connsiteY1" fmla="*/ 612850 h 776124"/>
                <a:gd name="connsiteX2" fmla="*/ 25645 w 932736"/>
                <a:gd name="connsiteY2" fmla="*/ 0 h 776124"/>
                <a:gd name="connsiteX3" fmla="*/ 231208 w 932736"/>
                <a:gd name="connsiteY3" fmla="*/ 63331 h 776124"/>
                <a:gd name="connsiteX4" fmla="*/ 344691 w 932736"/>
                <a:gd name="connsiteY4" fmla="*/ 448103 h 776124"/>
                <a:gd name="connsiteX5" fmla="*/ 743306 w 932736"/>
                <a:gd name="connsiteY5" fmla="*/ 493203 h 776124"/>
                <a:gd name="connsiteX6" fmla="*/ 932736 w 932736"/>
                <a:gd name="connsiteY6" fmla="*/ 776124 h 776124"/>
                <a:gd name="connsiteX0" fmla="*/ 841296 w 841296"/>
                <a:gd name="connsiteY0" fmla="*/ 684684 h 748148"/>
                <a:gd name="connsiteX1" fmla="*/ 206397 w 841296"/>
                <a:gd name="connsiteY1" fmla="*/ 612850 h 748148"/>
                <a:gd name="connsiteX2" fmla="*/ 25645 w 841296"/>
                <a:gd name="connsiteY2" fmla="*/ 0 h 748148"/>
                <a:gd name="connsiteX3" fmla="*/ 231208 w 841296"/>
                <a:gd name="connsiteY3" fmla="*/ 63331 h 748148"/>
                <a:gd name="connsiteX4" fmla="*/ 344691 w 841296"/>
                <a:gd name="connsiteY4" fmla="*/ 448103 h 748148"/>
                <a:gd name="connsiteX5" fmla="*/ 743306 w 841296"/>
                <a:gd name="connsiteY5" fmla="*/ 493203 h 748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41296" h="748148">
                  <a:moveTo>
                    <a:pt x="841296" y="684684"/>
                  </a:moveTo>
                  <a:cubicBezTo>
                    <a:pt x="634462" y="790531"/>
                    <a:pt x="384354" y="762233"/>
                    <a:pt x="206397" y="612850"/>
                  </a:cubicBezTo>
                  <a:cubicBezTo>
                    <a:pt x="28441" y="463467"/>
                    <a:pt x="-42764" y="222045"/>
                    <a:pt x="25645" y="0"/>
                  </a:cubicBezTo>
                  <a:lnTo>
                    <a:pt x="231208" y="63331"/>
                  </a:lnTo>
                  <a:cubicBezTo>
                    <a:pt x="188258" y="202740"/>
                    <a:pt x="232963" y="354315"/>
                    <a:pt x="344691" y="448103"/>
                  </a:cubicBezTo>
                  <a:cubicBezTo>
                    <a:pt x="456419" y="541891"/>
                    <a:pt x="613448" y="559658"/>
                    <a:pt x="743306" y="493203"/>
                  </a:cubicBezTo>
                </a:path>
              </a:pathLst>
            </a:custGeom>
            <a:solidFill>
              <a:srgbClr val="0070C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6" name="グループ化 85">
            <a:extLst>
              <a:ext uri="{FF2B5EF4-FFF2-40B4-BE49-F238E27FC236}">
                <a16:creationId xmlns:a16="http://schemas.microsoft.com/office/drawing/2014/main" id="{64DE32DF-EAEA-4D50-B462-4ECA50A597D7}"/>
              </a:ext>
            </a:extLst>
          </p:cNvPr>
          <p:cNvGrpSpPr/>
          <p:nvPr/>
        </p:nvGrpSpPr>
        <p:grpSpPr>
          <a:xfrm>
            <a:off x="1339863" y="3912163"/>
            <a:ext cx="1427157" cy="2398995"/>
            <a:chOff x="5325150" y="3297126"/>
            <a:chExt cx="2328738" cy="3914517"/>
          </a:xfrm>
        </p:grpSpPr>
        <p:grpSp>
          <p:nvGrpSpPr>
            <p:cNvPr id="87" name="グループ化 86">
              <a:extLst>
                <a:ext uri="{FF2B5EF4-FFF2-40B4-BE49-F238E27FC236}">
                  <a16:creationId xmlns:a16="http://schemas.microsoft.com/office/drawing/2014/main" id="{36E5EABD-0C08-4003-979D-230BC0161118}"/>
                </a:ext>
              </a:extLst>
            </p:cNvPr>
            <p:cNvGrpSpPr/>
            <p:nvPr/>
          </p:nvGrpSpPr>
          <p:grpSpPr>
            <a:xfrm>
              <a:off x="5325150" y="3297126"/>
              <a:ext cx="2328738" cy="3914517"/>
              <a:chOff x="5325150" y="764383"/>
              <a:chExt cx="2328738" cy="3914517"/>
            </a:xfrm>
          </p:grpSpPr>
          <p:grpSp>
            <p:nvGrpSpPr>
              <p:cNvPr id="93" name="グループ化 92">
                <a:extLst>
                  <a:ext uri="{FF2B5EF4-FFF2-40B4-BE49-F238E27FC236}">
                    <a16:creationId xmlns:a16="http://schemas.microsoft.com/office/drawing/2014/main" id="{64007FCC-105F-481F-AED3-A0AD4FFA9831}"/>
                  </a:ext>
                </a:extLst>
              </p:cNvPr>
              <p:cNvGrpSpPr/>
              <p:nvPr/>
            </p:nvGrpSpPr>
            <p:grpSpPr>
              <a:xfrm>
                <a:off x="5325150" y="781567"/>
                <a:ext cx="2328738" cy="3897333"/>
                <a:chOff x="5072620" y="781567"/>
                <a:chExt cx="2328738" cy="3897333"/>
              </a:xfrm>
            </p:grpSpPr>
            <p:sp>
              <p:nvSpPr>
                <p:cNvPr id="98" name="二等辺三角形 28">
                  <a:extLst>
                    <a:ext uri="{FF2B5EF4-FFF2-40B4-BE49-F238E27FC236}">
                      <a16:creationId xmlns:a16="http://schemas.microsoft.com/office/drawing/2014/main" id="{5CA7C4C9-3222-42E3-B2BA-DADA8F49FEA4}"/>
                    </a:ext>
                  </a:extLst>
                </p:cNvPr>
                <p:cNvSpPr/>
                <p:nvPr/>
              </p:nvSpPr>
              <p:spPr>
                <a:xfrm>
                  <a:off x="5629276" y="1357313"/>
                  <a:ext cx="139650" cy="289204"/>
                </a:xfrm>
                <a:custGeom>
                  <a:avLst/>
                  <a:gdLst>
                    <a:gd name="connsiteX0" fmla="*/ 0 w 414337"/>
                    <a:gd name="connsiteY0" fmla="*/ 348851 h 348851"/>
                    <a:gd name="connsiteX1" fmla="*/ 207169 w 414337"/>
                    <a:gd name="connsiteY1" fmla="*/ 0 h 348851"/>
                    <a:gd name="connsiteX2" fmla="*/ 414337 w 414337"/>
                    <a:gd name="connsiteY2" fmla="*/ 348851 h 348851"/>
                    <a:gd name="connsiteX3" fmla="*/ 0 w 414337"/>
                    <a:gd name="connsiteY3" fmla="*/ 348851 h 348851"/>
                    <a:gd name="connsiteX0" fmla="*/ 132 w 414469"/>
                    <a:gd name="connsiteY0" fmla="*/ 348851 h 413232"/>
                    <a:gd name="connsiteX1" fmla="*/ 207301 w 414469"/>
                    <a:gd name="connsiteY1" fmla="*/ 0 h 413232"/>
                    <a:gd name="connsiteX2" fmla="*/ 414469 w 414469"/>
                    <a:gd name="connsiteY2" fmla="*/ 348851 h 413232"/>
                    <a:gd name="connsiteX3" fmla="*/ 132 w 414469"/>
                    <a:gd name="connsiteY3" fmla="*/ 348851 h 413232"/>
                    <a:gd name="connsiteX0" fmla="*/ 1192 w 305992"/>
                    <a:gd name="connsiteY0" fmla="*/ 348851 h 402561"/>
                    <a:gd name="connsiteX1" fmla="*/ 208361 w 305992"/>
                    <a:gd name="connsiteY1" fmla="*/ 0 h 402561"/>
                    <a:gd name="connsiteX2" fmla="*/ 305992 w 305992"/>
                    <a:gd name="connsiteY2" fmla="*/ 401238 h 402561"/>
                    <a:gd name="connsiteX3" fmla="*/ 1192 w 305992"/>
                    <a:gd name="connsiteY3" fmla="*/ 348851 h 402561"/>
                    <a:gd name="connsiteX0" fmla="*/ 3 w 309565"/>
                    <a:gd name="connsiteY0" fmla="*/ 348851 h 402561"/>
                    <a:gd name="connsiteX1" fmla="*/ 309565 w 309565"/>
                    <a:gd name="connsiteY1" fmla="*/ 0 h 402561"/>
                    <a:gd name="connsiteX2" fmla="*/ 304803 w 309565"/>
                    <a:gd name="connsiteY2" fmla="*/ 401238 h 402561"/>
                    <a:gd name="connsiteX3" fmla="*/ 3 w 309565"/>
                    <a:gd name="connsiteY3" fmla="*/ 348851 h 402561"/>
                    <a:gd name="connsiteX0" fmla="*/ 3 w 309565"/>
                    <a:gd name="connsiteY0" fmla="*/ 348851 h 402561"/>
                    <a:gd name="connsiteX1" fmla="*/ 309565 w 309565"/>
                    <a:gd name="connsiteY1" fmla="*/ 0 h 402561"/>
                    <a:gd name="connsiteX2" fmla="*/ 304803 w 309565"/>
                    <a:gd name="connsiteY2" fmla="*/ 401238 h 402561"/>
                    <a:gd name="connsiteX3" fmla="*/ 3 w 309565"/>
                    <a:gd name="connsiteY3" fmla="*/ 348851 h 402561"/>
                    <a:gd name="connsiteX0" fmla="*/ 5 w 252417"/>
                    <a:gd name="connsiteY0" fmla="*/ 322657 h 401238"/>
                    <a:gd name="connsiteX1" fmla="*/ 252417 w 252417"/>
                    <a:gd name="connsiteY1" fmla="*/ 0 h 401238"/>
                    <a:gd name="connsiteX2" fmla="*/ 247655 w 252417"/>
                    <a:gd name="connsiteY2" fmla="*/ 401238 h 401238"/>
                    <a:gd name="connsiteX3" fmla="*/ 5 w 252417"/>
                    <a:gd name="connsiteY3" fmla="*/ 322657 h 401238"/>
                    <a:gd name="connsiteX0" fmla="*/ 2197 w 254609"/>
                    <a:gd name="connsiteY0" fmla="*/ 322657 h 402772"/>
                    <a:gd name="connsiteX1" fmla="*/ 254609 w 254609"/>
                    <a:gd name="connsiteY1" fmla="*/ 0 h 402772"/>
                    <a:gd name="connsiteX2" fmla="*/ 249847 w 254609"/>
                    <a:gd name="connsiteY2" fmla="*/ 401238 h 402772"/>
                    <a:gd name="connsiteX3" fmla="*/ 2197 w 254609"/>
                    <a:gd name="connsiteY3" fmla="*/ 322657 h 402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4609" h="402772">
                      <a:moveTo>
                        <a:pt x="2197" y="322657"/>
                      </a:moveTo>
                      <a:cubicBezTo>
                        <a:pt x="-23203" y="224828"/>
                        <a:pt x="178409" y="94852"/>
                        <a:pt x="254609" y="0"/>
                      </a:cubicBezTo>
                      <a:cubicBezTo>
                        <a:pt x="253022" y="133746"/>
                        <a:pt x="251434" y="267492"/>
                        <a:pt x="249847" y="401238"/>
                      </a:cubicBezTo>
                      <a:cubicBezTo>
                        <a:pt x="111735" y="401238"/>
                        <a:pt x="27597" y="420486"/>
                        <a:pt x="2197" y="322657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" name="台形 98">
                  <a:extLst>
                    <a:ext uri="{FF2B5EF4-FFF2-40B4-BE49-F238E27FC236}">
                      <a16:creationId xmlns:a16="http://schemas.microsoft.com/office/drawing/2014/main" id="{EFE65146-5406-45ED-96EB-06A9A7538BE2}"/>
                    </a:ext>
                  </a:extLst>
                </p:cNvPr>
                <p:cNvSpPr/>
                <p:nvPr/>
              </p:nvSpPr>
              <p:spPr>
                <a:xfrm rot="8100000">
                  <a:off x="6491450" y="3247167"/>
                  <a:ext cx="459579" cy="1203820"/>
                </a:xfrm>
                <a:prstGeom prst="trapezoid">
                  <a:avLst>
                    <a:gd name="adj" fmla="val 19923"/>
                  </a:avLst>
                </a:prstGeom>
                <a:solidFill>
                  <a:schemeClr val="accent4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" name="フリーフォーム: 図形 99">
                  <a:extLst>
                    <a:ext uri="{FF2B5EF4-FFF2-40B4-BE49-F238E27FC236}">
                      <a16:creationId xmlns:a16="http://schemas.microsoft.com/office/drawing/2014/main" id="{38822FD3-995E-4E9B-90F2-8EE0644CD371}"/>
                    </a:ext>
                  </a:extLst>
                </p:cNvPr>
                <p:cNvSpPr/>
                <p:nvPr/>
              </p:nvSpPr>
              <p:spPr>
                <a:xfrm rot="18900000">
                  <a:off x="6899795" y="4314909"/>
                  <a:ext cx="501563" cy="250159"/>
                </a:xfrm>
                <a:custGeom>
                  <a:avLst/>
                  <a:gdLst>
                    <a:gd name="connsiteX0" fmla="*/ 214968 w 862013"/>
                    <a:gd name="connsiteY0" fmla="*/ 0 h 429936"/>
                    <a:gd name="connsiteX1" fmla="*/ 569741 w 862013"/>
                    <a:gd name="connsiteY1" fmla="*/ 0 h 429936"/>
                    <a:gd name="connsiteX2" fmla="*/ 595279 w 862013"/>
                    <a:gd name="connsiteY2" fmla="*/ 0 h 429936"/>
                    <a:gd name="connsiteX3" fmla="*/ 862013 w 862013"/>
                    <a:gd name="connsiteY3" fmla="*/ 0 h 429936"/>
                    <a:gd name="connsiteX4" fmla="*/ 862013 w 862013"/>
                    <a:gd name="connsiteY4" fmla="*/ 375603 h 429936"/>
                    <a:gd name="connsiteX5" fmla="*/ 807680 w 862013"/>
                    <a:gd name="connsiteY5" fmla="*/ 429936 h 429936"/>
                    <a:gd name="connsiteX6" fmla="*/ 730322 w 862013"/>
                    <a:gd name="connsiteY6" fmla="*/ 429936 h 429936"/>
                    <a:gd name="connsiteX7" fmla="*/ 624074 w 862013"/>
                    <a:gd name="connsiteY7" fmla="*/ 429936 h 429936"/>
                    <a:gd name="connsiteX8" fmla="*/ 79925 w 862013"/>
                    <a:gd name="connsiteY8" fmla="*/ 429936 h 429936"/>
                    <a:gd name="connsiteX9" fmla="*/ 0 w 862013"/>
                    <a:gd name="connsiteY9" fmla="*/ 350011 h 429936"/>
                    <a:gd name="connsiteX10" fmla="*/ 0 w 862013"/>
                    <a:gd name="connsiteY10" fmla="*/ 214968 h 429936"/>
                    <a:gd name="connsiteX11" fmla="*/ 214968 w 862013"/>
                    <a:gd name="connsiteY11" fmla="*/ 0 h 429936"/>
                    <a:gd name="connsiteX0" fmla="*/ 214968 w 862013"/>
                    <a:gd name="connsiteY0" fmla="*/ 0 h 429936"/>
                    <a:gd name="connsiteX1" fmla="*/ 569741 w 862013"/>
                    <a:gd name="connsiteY1" fmla="*/ 0 h 429936"/>
                    <a:gd name="connsiteX2" fmla="*/ 862013 w 862013"/>
                    <a:gd name="connsiteY2" fmla="*/ 0 h 429936"/>
                    <a:gd name="connsiteX3" fmla="*/ 862013 w 862013"/>
                    <a:gd name="connsiteY3" fmla="*/ 375603 h 429936"/>
                    <a:gd name="connsiteX4" fmla="*/ 807680 w 862013"/>
                    <a:gd name="connsiteY4" fmla="*/ 429936 h 429936"/>
                    <a:gd name="connsiteX5" fmla="*/ 730322 w 862013"/>
                    <a:gd name="connsiteY5" fmla="*/ 429936 h 429936"/>
                    <a:gd name="connsiteX6" fmla="*/ 624074 w 862013"/>
                    <a:gd name="connsiteY6" fmla="*/ 429936 h 429936"/>
                    <a:gd name="connsiteX7" fmla="*/ 79925 w 862013"/>
                    <a:gd name="connsiteY7" fmla="*/ 429936 h 429936"/>
                    <a:gd name="connsiteX8" fmla="*/ 0 w 862013"/>
                    <a:gd name="connsiteY8" fmla="*/ 350011 h 429936"/>
                    <a:gd name="connsiteX9" fmla="*/ 0 w 862013"/>
                    <a:gd name="connsiteY9" fmla="*/ 214968 h 429936"/>
                    <a:gd name="connsiteX10" fmla="*/ 214968 w 862013"/>
                    <a:gd name="connsiteY10" fmla="*/ 0 h 429936"/>
                    <a:gd name="connsiteX0" fmla="*/ 214968 w 862013"/>
                    <a:gd name="connsiteY0" fmla="*/ 0 h 429936"/>
                    <a:gd name="connsiteX1" fmla="*/ 862013 w 862013"/>
                    <a:gd name="connsiteY1" fmla="*/ 0 h 429936"/>
                    <a:gd name="connsiteX2" fmla="*/ 862013 w 862013"/>
                    <a:gd name="connsiteY2" fmla="*/ 375603 h 429936"/>
                    <a:gd name="connsiteX3" fmla="*/ 807680 w 862013"/>
                    <a:gd name="connsiteY3" fmla="*/ 429936 h 429936"/>
                    <a:gd name="connsiteX4" fmla="*/ 730322 w 862013"/>
                    <a:gd name="connsiteY4" fmla="*/ 429936 h 429936"/>
                    <a:gd name="connsiteX5" fmla="*/ 624074 w 862013"/>
                    <a:gd name="connsiteY5" fmla="*/ 429936 h 429936"/>
                    <a:gd name="connsiteX6" fmla="*/ 79925 w 862013"/>
                    <a:gd name="connsiteY6" fmla="*/ 429936 h 429936"/>
                    <a:gd name="connsiteX7" fmla="*/ 0 w 862013"/>
                    <a:gd name="connsiteY7" fmla="*/ 350011 h 429936"/>
                    <a:gd name="connsiteX8" fmla="*/ 0 w 862013"/>
                    <a:gd name="connsiteY8" fmla="*/ 214968 h 429936"/>
                    <a:gd name="connsiteX9" fmla="*/ 214968 w 862013"/>
                    <a:gd name="connsiteY9" fmla="*/ 0 h 429936"/>
                    <a:gd name="connsiteX0" fmla="*/ 214968 w 862013"/>
                    <a:gd name="connsiteY0" fmla="*/ 0 h 429936"/>
                    <a:gd name="connsiteX1" fmla="*/ 862013 w 862013"/>
                    <a:gd name="connsiteY1" fmla="*/ 0 h 429936"/>
                    <a:gd name="connsiteX2" fmla="*/ 862013 w 862013"/>
                    <a:gd name="connsiteY2" fmla="*/ 375603 h 429936"/>
                    <a:gd name="connsiteX3" fmla="*/ 807680 w 862013"/>
                    <a:gd name="connsiteY3" fmla="*/ 429936 h 429936"/>
                    <a:gd name="connsiteX4" fmla="*/ 730322 w 862013"/>
                    <a:gd name="connsiteY4" fmla="*/ 429936 h 429936"/>
                    <a:gd name="connsiteX5" fmla="*/ 79925 w 862013"/>
                    <a:gd name="connsiteY5" fmla="*/ 429936 h 429936"/>
                    <a:gd name="connsiteX6" fmla="*/ 0 w 862013"/>
                    <a:gd name="connsiteY6" fmla="*/ 350011 h 429936"/>
                    <a:gd name="connsiteX7" fmla="*/ 0 w 862013"/>
                    <a:gd name="connsiteY7" fmla="*/ 214968 h 429936"/>
                    <a:gd name="connsiteX8" fmla="*/ 214968 w 862013"/>
                    <a:gd name="connsiteY8" fmla="*/ 0 h 429936"/>
                    <a:gd name="connsiteX0" fmla="*/ 214968 w 862013"/>
                    <a:gd name="connsiteY0" fmla="*/ 0 h 429936"/>
                    <a:gd name="connsiteX1" fmla="*/ 862013 w 862013"/>
                    <a:gd name="connsiteY1" fmla="*/ 0 h 429936"/>
                    <a:gd name="connsiteX2" fmla="*/ 862013 w 862013"/>
                    <a:gd name="connsiteY2" fmla="*/ 375603 h 429936"/>
                    <a:gd name="connsiteX3" fmla="*/ 807680 w 862013"/>
                    <a:gd name="connsiteY3" fmla="*/ 429936 h 429936"/>
                    <a:gd name="connsiteX4" fmla="*/ 79925 w 862013"/>
                    <a:gd name="connsiteY4" fmla="*/ 429936 h 429936"/>
                    <a:gd name="connsiteX5" fmla="*/ 0 w 862013"/>
                    <a:gd name="connsiteY5" fmla="*/ 350011 h 429936"/>
                    <a:gd name="connsiteX6" fmla="*/ 0 w 862013"/>
                    <a:gd name="connsiteY6" fmla="*/ 214968 h 429936"/>
                    <a:gd name="connsiteX7" fmla="*/ 214968 w 862013"/>
                    <a:gd name="connsiteY7" fmla="*/ 0 h 4299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62013" h="429936">
                      <a:moveTo>
                        <a:pt x="214968" y="0"/>
                      </a:moveTo>
                      <a:lnTo>
                        <a:pt x="862013" y="0"/>
                      </a:lnTo>
                      <a:lnTo>
                        <a:pt x="862013" y="375603"/>
                      </a:lnTo>
                      <a:cubicBezTo>
                        <a:pt x="862013" y="405610"/>
                        <a:pt x="837687" y="429936"/>
                        <a:pt x="807680" y="429936"/>
                      </a:cubicBezTo>
                      <a:lnTo>
                        <a:pt x="79925" y="429936"/>
                      </a:lnTo>
                      <a:cubicBezTo>
                        <a:pt x="35784" y="429936"/>
                        <a:pt x="0" y="394152"/>
                        <a:pt x="0" y="350011"/>
                      </a:cubicBezTo>
                      <a:lnTo>
                        <a:pt x="0" y="214968"/>
                      </a:lnTo>
                      <a:cubicBezTo>
                        <a:pt x="0" y="96244"/>
                        <a:pt x="96244" y="0"/>
                        <a:pt x="214968" y="0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" name="フリーフォーム: 図形 100">
                  <a:extLst>
                    <a:ext uri="{FF2B5EF4-FFF2-40B4-BE49-F238E27FC236}">
                      <a16:creationId xmlns:a16="http://schemas.microsoft.com/office/drawing/2014/main" id="{7ED8F6BB-0F2F-4B1A-8C76-48795E46DADB}"/>
                    </a:ext>
                  </a:extLst>
                </p:cNvPr>
                <p:cNvSpPr/>
                <p:nvPr/>
              </p:nvSpPr>
              <p:spPr>
                <a:xfrm flipV="1">
                  <a:off x="5265255" y="3103452"/>
                  <a:ext cx="1335535" cy="1418686"/>
                </a:xfrm>
                <a:custGeom>
                  <a:avLst/>
                  <a:gdLst>
                    <a:gd name="connsiteX0" fmla="*/ 628168 w 1335535"/>
                    <a:gd name="connsiteY0" fmla="*/ 1418686 h 1418686"/>
                    <a:gd name="connsiteX1" fmla="*/ 1335534 w 1335535"/>
                    <a:gd name="connsiteY1" fmla="*/ 1418686 h 1418686"/>
                    <a:gd name="connsiteX2" fmla="*/ 1335535 w 1335535"/>
                    <a:gd name="connsiteY2" fmla="*/ 1129340 h 1418686"/>
                    <a:gd name="connsiteX3" fmla="*/ 1250787 w 1335535"/>
                    <a:gd name="connsiteY3" fmla="*/ 924741 h 1418686"/>
                    <a:gd name="connsiteX4" fmla="*/ 1238452 w 1335535"/>
                    <a:gd name="connsiteY4" fmla="*/ 914563 h 1418686"/>
                    <a:gd name="connsiteX5" fmla="*/ 1238993 w 1335535"/>
                    <a:gd name="connsiteY5" fmla="*/ 914022 h 1418686"/>
                    <a:gd name="connsiteX6" fmla="*/ 195483 w 1335535"/>
                    <a:gd name="connsiteY6" fmla="*/ 0 h 1418686"/>
                    <a:gd name="connsiteX7" fmla="*/ 0 w 1335535"/>
                    <a:gd name="connsiteY7" fmla="*/ 195483 h 1418686"/>
                    <a:gd name="connsiteX8" fmla="*/ 677083 w 1335535"/>
                    <a:gd name="connsiteY8" fmla="*/ 968487 h 1418686"/>
                    <a:gd name="connsiteX9" fmla="*/ 650907 w 1335535"/>
                    <a:gd name="connsiteY9" fmla="*/ 1016713 h 1418686"/>
                    <a:gd name="connsiteX10" fmla="*/ 628168 w 1335535"/>
                    <a:gd name="connsiteY10" fmla="*/ 1129340 h 14186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35535" h="1418686">
                      <a:moveTo>
                        <a:pt x="628168" y="1418686"/>
                      </a:moveTo>
                      <a:lnTo>
                        <a:pt x="1335534" y="1418686"/>
                      </a:lnTo>
                      <a:cubicBezTo>
                        <a:pt x="1335534" y="1322237"/>
                        <a:pt x="1335535" y="1225789"/>
                        <a:pt x="1335535" y="1129340"/>
                      </a:cubicBezTo>
                      <a:cubicBezTo>
                        <a:pt x="1335535" y="1049439"/>
                        <a:pt x="1303149" y="977102"/>
                        <a:pt x="1250787" y="924741"/>
                      </a:cubicBezTo>
                      <a:lnTo>
                        <a:pt x="1238452" y="914563"/>
                      </a:lnTo>
                      <a:lnTo>
                        <a:pt x="1238993" y="914022"/>
                      </a:lnTo>
                      <a:lnTo>
                        <a:pt x="195483" y="0"/>
                      </a:lnTo>
                      <a:lnTo>
                        <a:pt x="0" y="195483"/>
                      </a:lnTo>
                      <a:lnTo>
                        <a:pt x="677083" y="968487"/>
                      </a:lnTo>
                      <a:lnTo>
                        <a:pt x="650907" y="1016713"/>
                      </a:lnTo>
                      <a:cubicBezTo>
                        <a:pt x="636265" y="1051330"/>
                        <a:pt x="628168" y="1089390"/>
                        <a:pt x="628168" y="1129340"/>
                      </a:cubicBezTo>
                      <a:close/>
                    </a:path>
                  </a:pathLst>
                </a:custGeom>
                <a:solidFill>
                  <a:schemeClr val="accent4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" name="台形 101">
                  <a:extLst>
                    <a:ext uri="{FF2B5EF4-FFF2-40B4-BE49-F238E27FC236}">
                      <a16:creationId xmlns:a16="http://schemas.microsoft.com/office/drawing/2014/main" id="{859A1FEB-A5D3-40D3-91E4-498D6C24EDE1}"/>
                    </a:ext>
                  </a:extLst>
                </p:cNvPr>
                <p:cNvSpPr/>
                <p:nvPr/>
              </p:nvSpPr>
              <p:spPr>
                <a:xfrm>
                  <a:off x="6121034" y="1839179"/>
                  <a:ext cx="252144" cy="328612"/>
                </a:xfrm>
                <a:prstGeom prst="trapezoid">
                  <a:avLst>
                    <a:gd name="adj" fmla="val 1622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" name="楕円 102">
                  <a:extLst>
                    <a:ext uri="{FF2B5EF4-FFF2-40B4-BE49-F238E27FC236}">
                      <a16:creationId xmlns:a16="http://schemas.microsoft.com/office/drawing/2014/main" id="{9EF1349B-04AA-4843-81E8-B59BA2AB92DC}"/>
                    </a:ext>
                  </a:extLst>
                </p:cNvPr>
                <p:cNvSpPr/>
                <p:nvPr/>
              </p:nvSpPr>
              <p:spPr>
                <a:xfrm>
                  <a:off x="5669136" y="781567"/>
                  <a:ext cx="1155940" cy="1155940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" name="アーチ 103">
                  <a:extLst>
                    <a:ext uri="{FF2B5EF4-FFF2-40B4-BE49-F238E27FC236}">
                      <a16:creationId xmlns:a16="http://schemas.microsoft.com/office/drawing/2014/main" id="{D9BAC7C3-7D26-40CD-88EB-C4C78F69328B}"/>
                    </a:ext>
                  </a:extLst>
                </p:cNvPr>
                <p:cNvSpPr/>
                <p:nvPr/>
              </p:nvSpPr>
              <p:spPr>
                <a:xfrm rot="9900000">
                  <a:off x="5913480" y="2133381"/>
                  <a:ext cx="1155940" cy="1155940"/>
                </a:xfrm>
                <a:prstGeom prst="blockArc">
                  <a:avLst>
                    <a:gd name="adj1" fmla="val 3773941"/>
                    <a:gd name="adj2" fmla="val 11827404"/>
                    <a:gd name="adj3" fmla="val 18608"/>
                  </a:avLst>
                </a:prstGeom>
                <a:solidFill>
                  <a:srgbClr val="FFC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5" name="四角形: 上の 2 つの角を丸める 104">
                  <a:extLst>
                    <a:ext uri="{FF2B5EF4-FFF2-40B4-BE49-F238E27FC236}">
                      <a16:creationId xmlns:a16="http://schemas.microsoft.com/office/drawing/2014/main" id="{2AC6F841-C009-4292-82DA-03E6AFAB2E33}"/>
                    </a:ext>
                  </a:extLst>
                </p:cNvPr>
                <p:cNvSpPr/>
                <p:nvPr/>
              </p:nvSpPr>
              <p:spPr>
                <a:xfrm>
                  <a:off x="5893423" y="2035834"/>
                  <a:ext cx="707366" cy="117364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" name="フリーフォーム: 図形 105">
                  <a:extLst>
                    <a:ext uri="{FF2B5EF4-FFF2-40B4-BE49-F238E27FC236}">
                      <a16:creationId xmlns:a16="http://schemas.microsoft.com/office/drawing/2014/main" id="{643CBE2C-CA63-4F37-BD84-DC3758924699}"/>
                    </a:ext>
                  </a:extLst>
                </p:cNvPr>
                <p:cNvSpPr/>
                <p:nvPr/>
              </p:nvSpPr>
              <p:spPr>
                <a:xfrm rot="2700000">
                  <a:off x="4946918" y="4303039"/>
                  <a:ext cx="501563" cy="250159"/>
                </a:xfrm>
                <a:custGeom>
                  <a:avLst/>
                  <a:gdLst>
                    <a:gd name="connsiteX0" fmla="*/ 214968 w 862013"/>
                    <a:gd name="connsiteY0" fmla="*/ 0 h 429936"/>
                    <a:gd name="connsiteX1" fmla="*/ 569741 w 862013"/>
                    <a:gd name="connsiteY1" fmla="*/ 0 h 429936"/>
                    <a:gd name="connsiteX2" fmla="*/ 595279 w 862013"/>
                    <a:gd name="connsiteY2" fmla="*/ 0 h 429936"/>
                    <a:gd name="connsiteX3" fmla="*/ 862013 w 862013"/>
                    <a:gd name="connsiteY3" fmla="*/ 0 h 429936"/>
                    <a:gd name="connsiteX4" fmla="*/ 862013 w 862013"/>
                    <a:gd name="connsiteY4" fmla="*/ 375603 h 429936"/>
                    <a:gd name="connsiteX5" fmla="*/ 807680 w 862013"/>
                    <a:gd name="connsiteY5" fmla="*/ 429936 h 429936"/>
                    <a:gd name="connsiteX6" fmla="*/ 730322 w 862013"/>
                    <a:gd name="connsiteY6" fmla="*/ 429936 h 429936"/>
                    <a:gd name="connsiteX7" fmla="*/ 624074 w 862013"/>
                    <a:gd name="connsiteY7" fmla="*/ 429936 h 429936"/>
                    <a:gd name="connsiteX8" fmla="*/ 79925 w 862013"/>
                    <a:gd name="connsiteY8" fmla="*/ 429936 h 429936"/>
                    <a:gd name="connsiteX9" fmla="*/ 0 w 862013"/>
                    <a:gd name="connsiteY9" fmla="*/ 350011 h 429936"/>
                    <a:gd name="connsiteX10" fmla="*/ 0 w 862013"/>
                    <a:gd name="connsiteY10" fmla="*/ 214968 h 429936"/>
                    <a:gd name="connsiteX11" fmla="*/ 214968 w 862013"/>
                    <a:gd name="connsiteY11" fmla="*/ 0 h 429936"/>
                    <a:gd name="connsiteX0" fmla="*/ 214968 w 862013"/>
                    <a:gd name="connsiteY0" fmla="*/ 0 h 429936"/>
                    <a:gd name="connsiteX1" fmla="*/ 569741 w 862013"/>
                    <a:gd name="connsiteY1" fmla="*/ 0 h 429936"/>
                    <a:gd name="connsiteX2" fmla="*/ 862013 w 862013"/>
                    <a:gd name="connsiteY2" fmla="*/ 0 h 429936"/>
                    <a:gd name="connsiteX3" fmla="*/ 862013 w 862013"/>
                    <a:gd name="connsiteY3" fmla="*/ 375603 h 429936"/>
                    <a:gd name="connsiteX4" fmla="*/ 807680 w 862013"/>
                    <a:gd name="connsiteY4" fmla="*/ 429936 h 429936"/>
                    <a:gd name="connsiteX5" fmla="*/ 730322 w 862013"/>
                    <a:gd name="connsiteY5" fmla="*/ 429936 h 429936"/>
                    <a:gd name="connsiteX6" fmla="*/ 624074 w 862013"/>
                    <a:gd name="connsiteY6" fmla="*/ 429936 h 429936"/>
                    <a:gd name="connsiteX7" fmla="*/ 79925 w 862013"/>
                    <a:gd name="connsiteY7" fmla="*/ 429936 h 429936"/>
                    <a:gd name="connsiteX8" fmla="*/ 0 w 862013"/>
                    <a:gd name="connsiteY8" fmla="*/ 350011 h 429936"/>
                    <a:gd name="connsiteX9" fmla="*/ 0 w 862013"/>
                    <a:gd name="connsiteY9" fmla="*/ 214968 h 429936"/>
                    <a:gd name="connsiteX10" fmla="*/ 214968 w 862013"/>
                    <a:gd name="connsiteY10" fmla="*/ 0 h 429936"/>
                    <a:gd name="connsiteX0" fmla="*/ 214968 w 862013"/>
                    <a:gd name="connsiteY0" fmla="*/ 0 h 429936"/>
                    <a:gd name="connsiteX1" fmla="*/ 862013 w 862013"/>
                    <a:gd name="connsiteY1" fmla="*/ 0 h 429936"/>
                    <a:gd name="connsiteX2" fmla="*/ 862013 w 862013"/>
                    <a:gd name="connsiteY2" fmla="*/ 375603 h 429936"/>
                    <a:gd name="connsiteX3" fmla="*/ 807680 w 862013"/>
                    <a:gd name="connsiteY3" fmla="*/ 429936 h 429936"/>
                    <a:gd name="connsiteX4" fmla="*/ 730322 w 862013"/>
                    <a:gd name="connsiteY4" fmla="*/ 429936 h 429936"/>
                    <a:gd name="connsiteX5" fmla="*/ 624074 w 862013"/>
                    <a:gd name="connsiteY5" fmla="*/ 429936 h 429936"/>
                    <a:gd name="connsiteX6" fmla="*/ 79925 w 862013"/>
                    <a:gd name="connsiteY6" fmla="*/ 429936 h 429936"/>
                    <a:gd name="connsiteX7" fmla="*/ 0 w 862013"/>
                    <a:gd name="connsiteY7" fmla="*/ 350011 h 429936"/>
                    <a:gd name="connsiteX8" fmla="*/ 0 w 862013"/>
                    <a:gd name="connsiteY8" fmla="*/ 214968 h 429936"/>
                    <a:gd name="connsiteX9" fmla="*/ 214968 w 862013"/>
                    <a:gd name="connsiteY9" fmla="*/ 0 h 429936"/>
                    <a:gd name="connsiteX0" fmla="*/ 214968 w 862013"/>
                    <a:gd name="connsiteY0" fmla="*/ 0 h 429936"/>
                    <a:gd name="connsiteX1" fmla="*/ 862013 w 862013"/>
                    <a:gd name="connsiteY1" fmla="*/ 0 h 429936"/>
                    <a:gd name="connsiteX2" fmla="*/ 862013 w 862013"/>
                    <a:gd name="connsiteY2" fmla="*/ 375603 h 429936"/>
                    <a:gd name="connsiteX3" fmla="*/ 807680 w 862013"/>
                    <a:gd name="connsiteY3" fmla="*/ 429936 h 429936"/>
                    <a:gd name="connsiteX4" fmla="*/ 730322 w 862013"/>
                    <a:gd name="connsiteY4" fmla="*/ 429936 h 429936"/>
                    <a:gd name="connsiteX5" fmla="*/ 79925 w 862013"/>
                    <a:gd name="connsiteY5" fmla="*/ 429936 h 429936"/>
                    <a:gd name="connsiteX6" fmla="*/ 0 w 862013"/>
                    <a:gd name="connsiteY6" fmla="*/ 350011 h 429936"/>
                    <a:gd name="connsiteX7" fmla="*/ 0 w 862013"/>
                    <a:gd name="connsiteY7" fmla="*/ 214968 h 429936"/>
                    <a:gd name="connsiteX8" fmla="*/ 214968 w 862013"/>
                    <a:gd name="connsiteY8" fmla="*/ 0 h 429936"/>
                    <a:gd name="connsiteX0" fmla="*/ 214968 w 862013"/>
                    <a:gd name="connsiteY0" fmla="*/ 0 h 429936"/>
                    <a:gd name="connsiteX1" fmla="*/ 862013 w 862013"/>
                    <a:gd name="connsiteY1" fmla="*/ 0 h 429936"/>
                    <a:gd name="connsiteX2" fmla="*/ 862013 w 862013"/>
                    <a:gd name="connsiteY2" fmla="*/ 375603 h 429936"/>
                    <a:gd name="connsiteX3" fmla="*/ 807680 w 862013"/>
                    <a:gd name="connsiteY3" fmla="*/ 429936 h 429936"/>
                    <a:gd name="connsiteX4" fmla="*/ 79925 w 862013"/>
                    <a:gd name="connsiteY4" fmla="*/ 429936 h 429936"/>
                    <a:gd name="connsiteX5" fmla="*/ 0 w 862013"/>
                    <a:gd name="connsiteY5" fmla="*/ 350011 h 429936"/>
                    <a:gd name="connsiteX6" fmla="*/ 0 w 862013"/>
                    <a:gd name="connsiteY6" fmla="*/ 214968 h 429936"/>
                    <a:gd name="connsiteX7" fmla="*/ 214968 w 862013"/>
                    <a:gd name="connsiteY7" fmla="*/ 0 h 4299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62013" h="429936">
                      <a:moveTo>
                        <a:pt x="214968" y="0"/>
                      </a:moveTo>
                      <a:lnTo>
                        <a:pt x="862013" y="0"/>
                      </a:lnTo>
                      <a:lnTo>
                        <a:pt x="862013" y="375603"/>
                      </a:lnTo>
                      <a:cubicBezTo>
                        <a:pt x="862013" y="405610"/>
                        <a:pt x="837687" y="429936"/>
                        <a:pt x="807680" y="429936"/>
                      </a:cubicBezTo>
                      <a:lnTo>
                        <a:pt x="79925" y="429936"/>
                      </a:lnTo>
                      <a:cubicBezTo>
                        <a:pt x="35784" y="429936"/>
                        <a:pt x="0" y="394152"/>
                        <a:pt x="0" y="350011"/>
                      </a:cubicBezTo>
                      <a:lnTo>
                        <a:pt x="0" y="214968"/>
                      </a:lnTo>
                      <a:cubicBezTo>
                        <a:pt x="0" y="96244"/>
                        <a:pt x="96244" y="0"/>
                        <a:pt x="214968" y="0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" name="アーチ 730">
                  <a:extLst>
                    <a:ext uri="{FF2B5EF4-FFF2-40B4-BE49-F238E27FC236}">
                      <a16:creationId xmlns:a16="http://schemas.microsoft.com/office/drawing/2014/main" id="{5BE14258-BA10-4BF2-99A4-1DB43EB5FAD9}"/>
                    </a:ext>
                  </a:extLst>
                </p:cNvPr>
                <p:cNvSpPr/>
                <p:nvPr/>
              </p:nvSpPr>
              <p:spPr>
                <a:xfrm rot="18830305">
                  <a:off x="5474687" y="2024771"/>
                  <a:ext cx="841296" cy="748148"/>
                </a:xfrm>
                <a:custGeom>
                  <a:avLst/>
                  <a:gdLst>
                    <a:gd name="connsiteX0" fmla="*/ 841270 w 1155940"/>
                    <a:gd name="connsiteY0" fmla="*/ 1092482 h 1155940"/>
                    <a:gd name="connsiteX1" fmla="*/ 206371 w 1155940"/>
                    <a:gd name="connsiteY1" fmla="*/ 1020648 h 1155940"/>
                    <a:gd name="connsiteX2" fmla="*/ 25619 w 1155940"/>
                    <a:gd name="connsiteY2" fmla="*/ 407798 h 1155940"/>
                    <a:gd name="connsiteX3" fmla="*/ 231182 w 1155940"/>
                    <a:gd name="connsiteY3" fmla="*/ 471129 h 1155940"/>
                    <a:gd name="connsiteX4" fmla="*/ 344665 w 1155940"/>
                    <a:gd name="connsiteY4" fmla="*/ 855901 h 1155940"/>
                    <a:gd name="connsiteX5" fmla="*/ 743280 w 1155940"/>
                    <a:gd name="connsiteY5" fmla="*/ 901001 h 1155940"/>
                    <a:gd name="connsiteX6" fmla="*/ 841270 w 1155940"/>
                    <a:gd name="connsiteY6" fmla="*/ 1092482 h 1155940"/>
                    <a:gd name="connsiteX0" fmla="*/ 841296 w 932736"/>
                    <a:gd name="connsiteY0" fmla="*/ 684684 h 776124"/>
                    <a:gd name="connsiteX1" fmla="*/ 206397 w 932736"/>
                    <a:gd name="connsiteY1" fmla="*/ 612850 h 776124"/>
                    <a:gd name="connsiteX2" fmla="*/ 25645 w 932736"/>
                    <a:gd name="connsiteY2" fmla="*/ 0 h 776124"/>
                    <a:gd name="connsiteX3" fmla="*/ 231208 w 932736"/>
                    <a:gd name="connsiteY3" fmla="*/ 63331 h 776124"/>
                    <a:gd name="connsiteX4" fmla="*/ 344691 w 932736"/>
                    <a:gd name="connsiteY4" fmla="*/ 448103 h 776124"/>
                    <a:gd name="connsiteX5" fmla="*/ 743306 w 932736"/>
                    <a:gd name="connsiteY5" fmla="*/ 493203 h 776124"/>
                    <a:gd name="connsiteX6" fmla="*/ 932736 w 932736"/>
                    <a:gd name="connsiteY6" fmla="*/ 776124 h 776124"/>
                    <a:gd name="connsiteX0" fmla="*/ 841296 w 841296"/>
                    <a:gd name="connsiteY0" fmla="*/ 684684 h 748148"/>
                    <a:gd name="connsiteX1" fmla="*/ 206397 w 841296"/>
                    <a:gd name="connsiteY1" fmla="*/ 612850 h 748148"/>
                    <a:gd name="connsiteX2" fmla="*/ 25645 w 841296"/>
                    <a:gd name="connsiteY2" fmla="*/ 0 h 748148"/>
                    <a:gd name="connsiteX3" fmla="*/ 231208 w 841296"/>
                    <a:gd name="connsiteY3" fmla="*/ 63331 h 748148"/>
                    <a:gd name="connsiteX4" fmla="*/ 344691 w 841296"/>
                    <a:gd name="connsiteY4" fmla="*/ 448103 h 748148"/>
                    <a:gd name="connsiteX5" fmla="*/ 743306 w 841296"/>
                    <a:gd name="connsiteY5" fmla="*/ 493203 h 7481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41296" h="748148">
                      <a:moveTo>
                        <a:pt x="841296" y="684684"/>
                      </a:moveTo>
                      <a:cubicBezTo>
                        <a:pt x="634462" y="790531"/>
                        <a:pt x="384354" y="762233"/>
                        <a:pt x="206397" y="612850"/>
                      </a:cubicBezTo>
                      <a:cubicBezTo>
                        <a:pt x="28441" y="463467"/>
                        <a:pt x="-42764" y="222045"/>
                        <a:pt x="25645" y="0"/>
                      </a:cubicBezTo>
                      <a:lnTo>
                        <a:pt x="231208" y="63331"/>
                      </a:lnTo>
                      <a:cubicBezTo>
                        <a:pt x="188258" y="202740"/>
                        <a:pt x="232963" y="354315"/>
                        <a:pt x="344691" y="448103"/>
                      </a:cubicBezTo>
                      <a:cubicBezTo>
                        <a:pt x="456419" y="541891"/>
                        <a:pt x="613448" y="559658"/>
                        <a:pt x="743306" y="493203"/>
                      </a:cubicBezTo>
                    </a:path>
                  </a:pathLst>
                </a:custGeom>
                <a:solidFill>
                  <a:srgbClr val="FFC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8" name="四角形: 角を丸くする 107">
                  <a:extLst>
                    <a:ext uri="{FF2B5EF4-FFF2-40B4-BE49-F238E27FC236}">
                      <a16:creationId xmlns:a16="http://schemas.microsoft.com/office/drawing/2014/main" id="{59D07393-727D-4D24-8DB8-FABD70F6B67A}"/>
                    </a:ext>
                  </a:extLst>
                </p:cNvPr>
                <p:cNvSpPr/>
                <p:nvPr/>
              </p:nvSpPr>
              <p:spPr>
                <a:xfrm rot="16200000">
                  <a:off x="5425831" y="2145790"/>
                  <a:ext cx="131407" cy="126077"/>
                </a:xfrm>
                <a:prstGeom prst="roundRect">
                  <a:avLst>
                    <a:gd name="adj" fmla="val 38881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四角形: 角を丸くする 108">
                  <a:extLst>
                    <a:ext uri="{FF2B5EF4-FFF2-40B4-BE49-F238E27FC236}">
                      <a16:creationId xmlns:a16="http://schemas.microsoft.com/office/drawing/2014/main" id="{369C3BF8-2B40-4895-8091-017DD3C77449}"/>
                    </a:ext>
                  </a:extLst>
                </p:cNvPr>
                <p:cNvSpPr/>
                <p:nvPr/>
              </p:nvSpPr>
              <p:spPr>
                <a:xfrm rot="19800000">
                  <a:off x="5243052" y="2150201"/>
                  <a:ext cx="304480" cy="248662"/>
                </a:xfrm>
                <a:prstGeom prst="roundRect">
                  <a:avLst>
                    <a:gd name="adj" fmla="val 38881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10" name="グループ化 109">
                  <a:extLst>
                    <a:ext uri="{FF2B5EF4-FFF2-40B4-BE49-F238E27FC236}">
                      <a16:creationId xmlns:a16="http://schemas.microsoft.com/office/drawing/2014/main" id="{3547D3E5-97A1-4A96-A547-29D52B694F60}"/>
                    </a:ext>
                  </a:extLst>
                </p:cNvPr>
                <p:cNvGrpSpPr/>
                <p:nvPr/>
              </p:nvGrpSpPr>
              <p:grpSpPr>
                <a:xfrm>
                  <a:off x="6769382" y="2707481"/>
                  <a:ext cx="324450" cy="252531"/>
                  <a:chOff x="6769382" y="2707481"/>
                  <a:chExt cx="324450" cy="252531"/>
                </a:xfrm>
                <a:solidFill>
                  <a:schemeClr val="accent2">
                    <a:lumMod val="40000"/>
                    <a:lumOff val="60000"/>
                  </a:schemeClr>
                </a:solidFill>
              </p:grpSpPr>
              <p:sp>
                <p:nvSpPr>
                  <p:cNvPr id="113" name="四角形: 角を丸くする 112">
                    <a:extLst>
                      <a:ext uri="{FF2B5EF4-FFF2-40B4-BE49-F238E27FC236}">
                        <a16:creationId xmlns:a16="http://schemas.microsoft.com/office/drawing/2014/main" id="{7C2704E5-A849-4A4E-A080-AF6F3DEFC290}"/>
                      </a:ext>
                    </a:extLst>
                  </p:cNvPr>
                  <p:cNvSpPr/>
                  <p:nvPr/>
                </p:nvSpPr>
                <p:spPr>
                  <a:xfrm>
                    <a:off x="6797608" y="2707481"/>
                    <a:ext cx="293755" cy="209989"/>
                  </a:xfrm>
                  <a:prstGeom prst="roundRect">
                    <a:avLst>
                      <a:gd name="adj" fmla="val 38881"/>
                    </a:avLst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4" name="四角形: 角を丸くする 113">
                    <a:extLst>
                      <a:ext uri="{FF2B5EF4-FFF2-40B4-BE49-F238E27FC236}">
                        <a16:creationId xmlns:a16="http://schemas.microsoft.com/office/drawing/2014/main" id="{09BC917F-5EE5-4ADE-A8CA-674A47646E1C}"/>
                      </a:ext>
                    </a:extLst>
                  </p:cNvPr>
                  <p:cNvSpPr/>
                  <p:nvPr/>
                </p:nvSpPr>
                <p:spPr>
                  <a:xfrm>
                    <a:off x="6798216" y="2819399"/>
                    <a:ext cx="74072" cy="14061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5" name="四角形: 角を丸くする 114">
                    <a:extLst>
                      <a:ext uri="{FF2B5EF4-FFF2-40B4-BE49-F238E27FC236}">
                        <a16:creationId xmlns:a16="http://schemas.microsoft.com/office/drawing/2014/main" id="{F9142B5F-8C89-4A5C-A94D-B086D074E6CF}"/>
                      </a:ext>
                    </a:extLst>
                  </p:cNvPr>
                  <p:cNvSpPr/>
                  <p:nvPr/>
                </p:nvSpPr>
                <p:spPr>
                  <a:xfrm>
                    <a:off x="6872288" y="2819399"/>
                    <a:ext cx="74072" cy="14061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6" name="四角形: 角を丸くする 115">
                    <a:extLst>
                      <a:ext uri="{FF2B5EF4-FFF2-40B4-BE49-F238E27FC236}">
                        <a16:creationId xmlns:a16="http://schemas.microsoft.com/office/drawing/2014/main" id="{CE0673DF-F970-469C-833D-04317E0A78A2}"/>
                      </a:ext>
                    </a:extLst>
                  </p:cNvPr>
                  <p:cNvSpPr/>
                  <p:nvPr/>
                </p:nvSpPr>
                <p:spPr>
                  <a:xfrm>
                    <a:off x="6945688" y="2819399"/>
                    <a:ext cx="74072" cy="14061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7" name="四角形: 角を丸くする 116">
                    <a:extLst>
                      <a:ext uri="{FF2B5EF4-FFF2-40B4-BE49-F238E27FC236}">
                        <a16:creationId xmlns:a16="http://schemas.microsoft.com/office/drawing/2014/main" id="{169C9103-4457-4F2F-9952-BF881756C8DC}"/>
                      </a:ext>
                    </a:extLst>
                  </p:cNvPr>
                  <p:cNvSpPr/>
                  <p:nvPr/>
                </p:nvSpPr>
                <p:spPr>
                  <a:xfrm>
                    <a:off x="7019760" y="2819399"/>
                    <a:ext cx="74072" cy="14061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18" name="四角形: 角を丸くする 117">
                    <a:extLst>
                      <a:ext uri="{FF2B5EF4-FFF2-40B4-BE49-F238E27FC236}">
                        <a16:creationId xmlns:a16="http://schemas.microsoft.com/office/drawing/2014/main" id="{792347E3-9F25-4B74-932D-FBCDA2BC1BEE}"/>
                      </a:ext>
                    </a:extLst>
                  </p:cNvPr>
                  <p:cNvSpPr/>
                  <p:nvPr/>
                </p:nvSpPr>
                <p:spPr>
                  <a:xfrm rot="6917992">
                    <a:off x="6806344" y="2730711"/>
                    <a:ext cx="85977" cy="159901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11" name="月 110">
                  <a:extLst>
                    <a:ext uri="{FF2B5EF4-FFF2-40B4-BE49-F238E27FC236}">
                      <a16:creationId xmlns:a16="http://schemas.microsoft.com/office/drawing/2014/main" id="{E7394B0E-4367-4207-9891-3A663224A738}"/>
                    </a:ext>
                  </a:extLst>
                </p:cNvPr>
                <p:cNvSpPr/>
                <p:nvPr/>
              </p:nvSpPr>
              <p:spPr>
                <a:xfrm rot="5400000">
                  <a:off x="5855180" y="1031173"/>
                  <a:ext cx="76484" cy="319194"/>
                </a:xfrm>
                <a:prstGeom prst="moon">
                  <a:avLst>
                    <a:gd name="adj" fmla="val 72484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" name="楕円 111">
                  <a:extLst>
                    <a:ext uri="{FF2B5EF4-FFF2-40B4-BE49-F238E27FC236}">
                      <a16:creationId xmlns:a16="http://schemas.microsoft.com/office/drawing/2014/main" id="{19EB23BC-574B-4123-9295-9E4C354B7515}"/>
                    </a:ext>
                  </a:extLst>
                </p:cNvPr>
                <p:cNvSpPr/>
                <p:nvPr/>
              </p:nvSpPr>
              <p:spPr>
                <a:xfrm>
                  <a:off x="5783584" y="1283305"/>
                  <a:ext cx="85286" cy="143177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FAB50131-1792-4972-BBE8-2B5BC064DAAE}"/>
                  </a:ext>
                </a:extLst>
              </p:cNvPr>
              <p:cNvSpPr/>
              <p:nvPr/>
            </p:nvSpPr>
            <p:spPr>
              <a:xfrm>
                <a:off x="5989312" y="764383"/>
                <a:ext cx="1106546" cy="788841"/>
              </a:xfrm>
              <a:custGeom>
                <a:avLst/>
                <a:gdLst>
                  <a:gd name="connsiteX0" fmla="*/ 509501 w 1106546"/>
                  <a:gd name="connsiteY0" fmla="*/ 0 h 788841"/>
                  <a:gd name="connsiteX1" fmla="*/ 1106546 w 1106546"/>
                  <a:gd name="connsiteY1" fmla="*/ 597044 h 788841"/>
                  <a:gd name="connsiteX2" fmla="*/ 1097221 w 1106546"/>
                  <a:gd name="connsiteY2" fmla="*/ 702731 h 788841"/>
                  <a:gd name="connsiteX3" fmla="*/ 1073961 w 1106546"/>
                  <a:gd name="connsiteY3" fmla="*/ 788841 h 788841"/>
                  <a:gd name="connsiteX4" fmla="*/ 573900 w 1106546"/>
                  <a:gd name="connsiteY4" fmla="*/ 788841 h 788841"/>
                  <a:gd name="connsiteX5" fmla="*/ 573900 w 1106546"/>
                  <a:gd name="connsiteY5" fmla="*/ 426329 h 788841"/>
                  <a:gd name="connsiteX6" fmla="*/ 437373 w 1106546"/>
                  <a:gd name="connsiteY6" fmla="*/ 289802 h 788841"/>
                  <a:gd name="connsiteX7" fmla="*/ 0 w 1106546"/>
                  <a:gd name="connsiteY7" fmla="*/ 289802 h 788841"/>
                  <a:gd name="connsiteX8" fmla="*/ 14422 w 1106546"/>
                  <a:gd name="connsiteY8" fmla="*/ 263231 h 788841"/>
                  <a:gd name="connsiteX9" fmla="*/ 509501 w 1106546"/>
                  <a:gd name="connsiteY9" fmla="*/ 0 h 7888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06546" h="788841">
                    <a:moveTo>
                      <a:pt x="509501" y="0"/>
                    </a:moveTo>
                    <a:cubicBezTo>
                      <a:pt x="839240" y="0"/>
                      <a:pt x="1106546" y="267306"/>
                      <a:pt x="1106546" y="597044"/>
                    </a:cubicBezTo>
                    <a:cubicBezTo>
                      <a:pt x="1106546" y="633109"/>
                      <a:pt x="1103348" y="668427"/>
                      <a:pt x="1097221" y="702731"/>
                    </a:cubicBezTo>
                    <a:lnTo>
                      <a:pt x="1073961" y="788841"/>
                    </a:lnTo>
                    <a:lnTo>
                      <a:pt x="573900" y="788841"/>
                    </a:lnTo>
                    <a:lnTo>
                      <a:pt x="573900" y="426329"/>
                    </a:lnTo>
                    <a:cubicBezTo>
                      <a:pt x="573900" y="350927"/>
                      <a:pt x="512775" y="289802"/>
                      <a:pt x="437373" y="289802"/>
                    </a:cubicBezTo>
                    <a:lnTo>
                      <a:pt x="0" y="289802"/>
                    </a:lnTo>
                    <a:lnTo>
                      <a:pt x="14422" y="263231"/>
                    </a:lnTo>
                    <a:cubicBezTo>
                      <a:pt x="121715" y="104416"/>
                      <a:pt x="303414" y="0"/>
                      <a:pt x="509501" y="0"/>
                    </a:cubicBezTo>
                    <a:close/>
                  </a:path>
                </a:pathLst>
              </a:custGeom>
              <a:pattFill prst="lgConfetti">
                <a:fgClr>
                  <a:schemeClr val="tx1"/>
                </a:fgClr>
                <a:bgClr>
                  <a:schemeClr val="bg1">
                    <a:lumMod val="75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二等辺三角形 46">
                <a:extLst>
                  <a:ext uri="{FF2B5EF4-FFF2-40B4-BE49-F238E27FC236}">
                    <a16:creationId xmlns:a16="http://schemas.microsoft.com/office/drawing/2014/main" id="{B4DE12E1-90D9-4B71-B8E7-A1BE29B14B26}"/>
                  </a:ext>
                </a:extLst>
              </p:cNvPr>
              <p:cNvSpPr/>
              <p:nvPr/>
            </p:nvSpPr>
            <p:spPr>
              <a:xfrm rot="10800000">
                <a:off x="6087386" y="1639611"/>
                <a:ext cx="180692" cy="132779"/>
              </a:xfrm>
              <a:custGeom>
                <a:avLst/>
                <a:gdLst>
                  <a:gd name="connsiteX0" fmla="*/ 0 w 793908"/>
                  <a:gd name="connsiteY0" fmla="*/ 854870 h 854870"/>
                  <a:gd name="connsiteX1" fmla="*/ 396954 w 793908"/>
                  <a:gd name="connsiteY1" fmla="*/ 0 h 854870"/>
                  <a:gd name="connsiteX2" fmla="*/ 793908 w 793908"/>
                  <a:gd name="connsiteY2" fmla="*/ 854870 h 854870"/>
                  <a:gd name="connsiteX3" fmla="*/ 0 w 793908"/>
                  <a:gd name="connsiteY3" fmla="*/ 854870 h 854870"/>
                  <a:gd name="connsiteX0" fmla="*/ 0 w 793908"/>
                  <a:gd name="connsiteY0" fmla="*/ 854909 h 854909"/>
                  <a:gd name="connsiteX1" fmla="*/ 396954 w 793908"/>
                  <a:gd name="connsiteY1" fmla="*/ 39 h 854909"/>
                  <a:gd name="connsiteX2" fmla="*/ 793908 w 793908"/>
                  <a:gd name="connsiteY2" fmla="*/ 854909 h 854909"/>
                  <a:gd name="connsiteX3" fmla="*/ 0 w 793908"/>
                  <a:gd name="connsiteY3" fmla="*/ 854909 h 854909"/>
                  <a:gd name="connsiteX0" fmla="*/ 0 w 793908"/>
                  <a:gd name="connsiteY0" fmla="*/ 421639 h 421639"/>
                  <a:gd name="connsiteX1" fmla="*/ 239792 w 793908"/>
                  <a:gd name="connsiteY1" fmla="*/ 157 h 421639"/>
                  <a:gd name="connsiteX2" fmla="*/ 793908 w 793908"/>
                  <a:gd name="connsiteY2" fmla="*/ 421639 h 421639"/>
                  <a:gd name="connsiteX3" fmla="*/ 0 w 793908"/>
                  <a:gd name="connsiteY3" fmla="*/ 421639 h 421639"/>
                  <a:gd name="connsiteX0" fmla="*/ 0 w 803975"/>
                  <a:gd name="connsiteY0" fmla="*/ 421639 h 453388"/>
                  <a:gd name="connsiteX1" fmla="*/ 239792 w 803975"/>
                  <a:gd name="connsiteY1" fmla="*/ 157 h 453388"/>
                  <a:gd name="connsiteX2" fmla="*/ 793908 w 803975"/>
                  <a:gd name="connsiteY2" fmla="*/ 421639 h 453388"/>
                  <a:gd name="connsiteX3" fmla="*/ 0 w 803975"/>
                  <a:gd name="connsiteY3" fmla="*/ 421639 h 453388"/>
                  <a:gd name="connsiteX0" fmla="*/ 12018 w 815993"/>
                  <a:gd name="connsiteY0" fmla="*/ 421544 h 469912"/>
                  <a:gd name="connsiteX1" fmla="*/ 251810 w 815993"/>
                  <a:gd name="connsiteY1" fmla="*/ 62 h 469912"/>
                  <a:gd name="connsiteX2" fmla="*/ 805926 w 815993"/>
                  <a:gd name="connsiteY2" fmla="*/ 421544 h 469912"/>
                  <a:gd name="connsiteX3" fmla="*/ 12018 w 815993"/>
                  <a:gd name="connsiteY3" fmla="*/ 421544 h 469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15993" h="469912">
                    <a:moveTo>
                      <a:pt x="12018" y="421544"/>
                    </a:moveTo>
                    <a:cubicBezTo>
                      <a:pt x="-47831" y="364394"/>
                      <a:pt x="129017" y="-5494"/>
                      <a:pt x="251810" y="62"/>
                    </a:cubicBezTo>
                    <a:cubicBezTo>
                      <a:pt x="374603" y="5618"/>
                      <a:pt x="894349" y="350107"/>
                      <a:pt x="805926" y="421544"/>
                    </a:cubicBezTo>
                    <a:cubicBezTo>
                      <a:pt x="717503" y="492981"/>
                      <a:pt x="71867" y="478694"/>
                      <a:pt x="12018" y="42154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7ACC2922-725D-417B-AFEE-D153605D736B}"/>
                  </a:ext>
                </a:extLst>
              </p:cNvPr>
              <p:cNvSpPr/>
              <p:nvPr/>
            </p:nvSpPr>
            <p:spPr>
              <a:xfrm>
                <a:off x="6537874" y="1229914"/>
                <a:ext cx="281578" cy="391612"/>
              </a:xfrm>
              <a:custGeom>
                <a:avLst/>
                <a:gdLst>
                  <a:gd name="connsiteX0" fmla="*/ 120253 w 281578"/>
                  <a:gd name="connsiteY0" fmla="*/ 0 h 391612"/>
                  <a:gd name="connsiteX1" fmla="*/ 281578 w 281578"/>
                  <a:gd name="connsiteY1" fmla="*/ 195806 h 391612"/>
                  <a:gd name="connsiteX2" fmla="*/ 120253 w 281578"/>
                  <a:gd name="connsiteY2" fmla="*/ 391612 h 391612"/>
                  <a:gd name="connsiteX3" fmla="*/ 6179 w 281578"/>
                  <a:gd name="connsiteY3" fmla="*/ 334262 h 391612"/>
                  <a:gd name="connsiteX4" fmla="*/ 0 w 281578"/>
                  <a:gd name="connsiteY4" fmla="*/ 323138 h 391612"/>
                  <a:gd name="connsiteX5" fmla="*/ 28394 w 281578"/>
                  <a:gd name="connsiteY5" fmla="*/ 272023 h 391612"/>
                  <a:gd name="connsiteX6" fmla="*/ 41072 w 281578"/>
                  <a:gd name="connsiteY6" fmla="*/ 195806 h 391612"/>
                  <a:gd name="connsiteX7" fmla="*/ 28394 w 281578"/>
                  <a:gd name="connsiteY7" fmla="*/ 119589 h 391612"/>
                  <a:gd name="connsiteX8" fmla="*/ 0 w 281578"/>
                  <a:gd name="connsiteY8" fmla="*/ 68474 h 391612"/>
                  <a:gd name="connsiteX9" fmla="*/ 6179 w 281578"/>
                  <a:gd name="connsiteY9" fmla="*/ 57350 h 391612"/>
                  <a:gd name="connsiteX10" fmla="*/ 120253 w 281578"/>
                  <a:gd name="connsiteY10" fmla="*/ 0 h 391612"/>
                  <a:gd name="connsiteX0" fmla="*/ 41072 w 281578"/>
                  <a:gd name="connsiteY0" fmla="*/ 195806 h 391612"/>
                  <a:gd name="connsiteX1" fmla="*/ 28394 w 281578"/>
                  <a:gd name="connsiteY1" fmla="*/ 119589 h 391612"/>
                  <a:gd name="connsiteX2" fmla="*/ 0 w 281578"/>
                  <a:gd name="connsiteY2" fmla="*/ 68474 h 391612"/>
                  <a:gd name="connsiteX3" fmla="*/ 6179 w 281578"/>
                  <a:gd name="connsiteY3" fmla="*/ 57350 h 391612"/>
                  <a:gd name="connsiteX4" fmla="*/ 120253 w 281578"/>
                  <a:gd name="connsiteY4" fmla="*/ 0 h 391612"/>
                  <a:gd name="connsiteX5" fmla="*/ 281578 w 281578"/>
                  <a:gd name="connsiteY5" fmla="*/ 195806 h 391612"/>
                  <a:gd name="connsiteX6" fmla="*/ 120253 w 281578"/>
                  <a:gd name="connsiteY6" fmla="*/ 391612 h 391612"/>
                  <a:gd name="connsiteX7" fmla="*/ 6179 w 281578"/>
                  <a:gd name="connsiteY7" fmla="*/ 334262 h 391612"/>
                  <a:gd name="connsiteX8" fmla="*/ 0 w 281578"/>
                  <a:gd name="connsiteY8" fmla="*/ 323138 h 391612"/>
                  <a:gd name="connsiteX9" fmla="*/ 28394 w 281578"/>
                  <a:gd name="connsiteY9" fmla="*/ 272023 h 391612"/>
                  <a:gd name="connsiteX10" fmla="*/ 132512 w 281578"/>
                  <a:gd name="connsiteY10" fmla="*/ 287246 h 391612"/>
                  <a:gd name="connsiteX0" fmla="*/ 28394 w 281578"/>
                  <a:gd name="connsiteY0" fmla="*/ 119589 h 391612"/>
                  <a:gd name="connsiteX1" fmla="*/ 0 w 281578"/>
                  <a:gd name="connsiteY1" fmla="*/ 68474 h 391612"/>
                  <a:gd name="connsiteX2" fmla="*/ 6179 w 281578"/>
                  <a:gd name="connsiteY2" fmla="*/ 57350 h 391612"/>
                  <a:gd name="connsiteX3" fmla="*/ 120253 w 281578"/>
                  <a:gd name="connsiteY3" fmla="*/ 0 h 391612"/>
                  <a:gd name="connsiteX4" fmla="*/ 281578 w 281578"/>
                  <a:gd name="connsiteY4" fmla="*/ 195806 h 391612"/>
                  <a:gd name="connsiteX5" fmla="*/ 120253 w 281578"/>
                  <a:gd name="connsiteY5" fmla="*/ 391612 h 391612"/>
                  <a:gd name="connsiteX6" fmla="*/ 6179 w 281578"/>
                  <a:gd name="connsiteY6" fmla="*/ 334262 h 391612"/>
                  <a:gd name="connsiteX7" fmla="*/ 0 w 281578"/>
                  <a:gd name="connsiteY7" fmla="*/ 323138 h 391612"/>
                  <a:gd name="connsiteX8" fmla="*/ 28394 w 281578"/>
                  <a:gd name="connsiteY8" fmla="*/ 272023 h 391612"/>
                  <a:gd name="connsiteX9" fmla="*/ 132512 w 281578"/>
                  <a:gd name="connsiteY9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8" fmla="*/ 132512 w 281578"/>
                  <a:gd name="connsiteY8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578" h="391612">
                    <a:moveTo>
                      <a:pt x="0" y="68474"/>
                    </a:moveTo>
                    <a:lnTo>
                      <a:pt x="6179" y="57350"/>
                    </a:lnTo>
                    <a:cubicBezTo>
                      <a:pt x="35374" y="21916"/>
                      <a:pt x="75705" y="0"/>
                      <a:pt x="120253" y="0"/>
                    </a:cubicBezTo>
                    <a:cubicBezTo>
                      <a:pt x="209350" y="0"/>
                      <a:pt x="281578" y="87665"/>
                      <a:pt x="281578" y="195806"/>
                    </a:cubicBezTo>
                    <a:cubicBezTo>
                      <a:pt x="281578" y="303947"/>
                      <a:pt x="209350" y="391612"/>
                      <a:pt x="120253" y="391612"/>
                    </a:cubicBezTo>
                    <a:cubicBezTo>
                      <a:pt x="75705" y="391612"/>
                      <a:pt x="35374" y="369696"/>
                      <a:pt x="6179" y="334262"/>
                    </a:cubicBezTo>
                    <a:lnTo>
                      <a:pt x="0" y="323138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7E8E3637-9B9F-4AEE-AD28-897A6CE9416E}"/>
                  </a:ext>
                </a:extLst>
              </p:cNvPr>
              <p:cNvSpPr/>
              <p:nvPr/>
            </p:nvSpPr>
            <p:spPr>
              <a:xfrm>
                <a:off x="6563213" y="1293020"/>
                <a:ext cx="186243" cy="255877"/>
              </a:xfrm>
              <a:custGeom>
                <a:avLst/>
                <a:gdLst>
                  <a:gd name="connsiteX0" fmla="*/ 120253 w 281578"/>
                  <a:gd name="connsiteY0" fmla="*/ 0 h 391612"/>
                  <a:gd name="connsiteX1" fmla="*/ 281578 w 281578"/>
                  <a:gd name="connsiteY1" fmla="*/ 195806 h 391612"/>
                  <a:gd name="connsiteX2" fmla="*/ 120253 w 281578"/>
                  <a:gd name="connsiteY2" fmla="*/ 391612 h 391612"/>
                  <a:gd name="connsiteX3" fmla="*/ 6179 w 281578"/>
                  <a:gd name="connsiteY3" fmla="*/ 334262 h 391612"/>
                  <a:gd name="connsiteX4" fmla="*/ 0 w 281578"/>
                  <a:gd name="connsiteY4" fmla="*/ 323138 h 391612"/>
                  <a:gd name="connsiteX5" fmla="*/ 28394 w 281578"/>
                  <a:gd name="connsiteY5" fmla="*/ 272023 h 391612"/>
                  <a:gd name="connsiteX6" fmla="*/ 41072 w 281578"/>
                  <a:gd name="connsiteY6" fmla="*/ 195806 h 391612"/>
                  <a:gd name="connsiteX7" fmla="*/ 28394 w 281578"/>
                  <a:gd name="connsiteY7" fmla="*/ 119589 h 391612"/>
                  <a:gd name="connsiteX8" fmla="*/ 0 w 281578"/>
                  <a:gd name="connsiteY8" fmla="*/ 68474 h 391612"/>
                  <a:gd name="connsiteX9" fmla="*/ 6179 w 281578"/>
                  <a:gd name="connsiteY9" fmla="*/ 57350 h 391612"/>
                  <a:gd name="connsiteX10" fmla="*/ 120253 w 281578"/>
                  <a:gd name="connsiteY10" fmla="*/ 0 h 391612"/>
                  <a:gd name="connsiteX0" fmla="*/ 41072 w 281578"/>
                  <a:gd name="connsiteY0" fmla="*/ 195806 h 391612"/>
                  <a:gd name="connsiteX1" fmla="*/ 28394 w 281578"/>
                  <a:gd name="connsiteY1" fmla="*/ 119589 h 391612"/>
                  <a:gd name="connsiteX2" fmla="*/ 0 w 281578"/>
                  <a:gd name="connsiteY2" fmla="*/ 68474 h 391612"/>
                  <a:gd name="connsiteX3" fmla="*/ 6179 w 281578"/>
                  <a:gd name="connsiteY3" fmla="*/ 57350 h 391612"/>
                  <a:gd name="connsiteX4" fmla="*/ 120253 w 281578"/>
                  <a:gd name="connsiteY4" fmla="*/ 0 h 391612"/>
                  <a:gd name="connsiteX5" fmla="*/ 281578 w 281578"/>
                  <a:gd name="connsiteY5" fmla="*/ 195806 h 391612"/>
                  <a:gd name="connsiteX6" fmla="*/ 120253 w 281578"/>
                  <a:gd name="connsiteY6" fmla="*/ 391612 h 391612"/>
                  <a:gd name="connsiteX7" fmla="*/ 6179 w 281578"/>
                  <a:gd name="connsiteY7" fmla="*/ 334262 h 391612"/>
                  <a:gd name="connsiteX8" fmla="*/ 0 w 281578"/>
                  <a:gd name="connsiteY8" fmla="*/ 323138 h 391612"/>
                  <a:gd name="connsiteX9" fmla="*/ 28394 w 281578"/>
                  <a:gd name="connsiteY9" fmla="*/ 272023 h 391612"/>
                  <a:gd name="connsiteX10" fmla="*/ 132512 w 281578"/>
                  <a:gd name="connsiteY10" fmla="*/ 287246 h 391612"/>
                  <a:gd name="connsiteX0" fmla="*/ 28394 w 281578"/>
                  <a:gd name="connsiteY0" fmla="*/ 119589 h 391612"/>
                  <a:gd name="connsiteX1" fmla="*/ 0 w 281578"/>
                  <a:gd name="connsiteY1" fmla="*/ 68474 h 391612"/>
                  <a:gd name="connsiteX2" fmla="*/ 6179 w 281578"/>
                  <a:gd name="connsiteY2" fmla="*/ 57350 h 391612"/>
                  <a:gd name="connsiteX3" fmla="*/ 120253 w 281578"/>
                  <a:gd name="connsiteY3" fmla="*/ 0 h 391612"/>
                  <a:gd name="connsiteX4" fmla="*/ 281578 w 281578"/>
                  <a:gd name="connsiteY4" fmla="*/ 195806 h 391612"/>
                  <a:gd name="connsiteX5" fmla="*/ 120253 w 281578"/>
                  <a:gd name="connsiteY5" fmla="*/ 391612 h 391612"/>
                  <a:gd name="connsiteX6" fmla="*/ 6179 w 281578"/>
                  <a:gd name="connsiteY6" fmla="*/ 334262 h 391612"/>
                  <a:gd name="connsiteX7" fmla="*/ 0 w 281578"/>
                  <a:gd name="connsiteY7" fmla="*/ 323138 h 391612"/>
                  <a:gd name="connsiteX8" fmla="*/ 28394 w 281578"/>
                  <a:gd name="connsiteY8" fmla="*/ 272023 h 391612"/>
                  <a:gd name="connsiteX9" fmla="*/ 132512 w 281578"/>
                  <a:gd name="connsiteY9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8" fmla="*/ 132512 w 281578"/>
                  <a:gd name="connsiteY8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578" h="391612">
                    <a:moveTo>
                      <a:pt x="0" y="68474"/>
                    </a:moveTo>
                    <a:lnTo>
                      <a:pt x="6179" y="57350"/>
                    </a:lnTo>
                    <a:cubicBezTo>
                      <a:pt x="35374" y="21916"/>
                      <a:pt x="75705" y="0"/>
                      <a:pt x="120253" y="0"/>
                    </a:cubicBezTo>
                    <a:cubicBezTo>
                      <a:pt x="209350" y="0"/>
                      <a:pt x="281578" y="87665"/>
                      <a:pt x="281578" y="195806"/>
                    </a:cubicBezTo>
                    <a:cubicBezTo>
                      <a:pt x="281578" y="303947"/>
                      <a:pt x="209350" y="391612"/>
                      <a:pt x="120253" y="391612"/>
                    </a:cubicBezTo>
                    <a:cubicBezTo>
                      <a:pt x="75705" y="391612"/>
                      <a:pt x="35374" y="369696"/>
                      <a:pt x="6179" y="334262"/>
                    </a:cubicBezTo>
                    <a:lnTo>
                      <a:pt x="0" y="323138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7AD67E5C-8557-417D-B8B3-A86D043D13D9}"/>
                </a:ext>
              </a:extLst>
            </p:cNvPr>
            <p:cNvSpPr/>
            <p:nvPr/>
          </p:nvSpPr>
          <p:spPr>
            <a:xfrm>
              <a:off x="6499636" y="5683916"/>
              <a:ext cx="375033" cy="109803"/>
            </a:xfrm>
            <a:prstGeom prst="rect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89" name="グループ化 88">
              <a:extLst>
                <a:ext uri="{FF2B5EF4-FFF2-40B4-BE49-F238E27FC236}">
                  <a16:creationId xmlns:a16="http://schemas.microsoft.com/office/drawing/2014/main" id="{68D257AD-C34F-40C0-8D7C-0FCE62FBCC3B}"/>
                </a:ext>
              </a:extLst>
            </p:cNvPr>
            <p:cNvGrpSpPr/>
            <p:nvPr/>
          </p:nvGrpSpPr>
          <p:grpSpPr>
            <a:xfrm>
              <a:off x="6046460" y="5659670"/>
              <a:ext cx="525376" cy="374838"/>
              <a:chOff x="7343894" y="6160366"/>
              <a:chExt cx="525376" cy="374838"/>
            </a:xfrm>
          </p:grpSpPr>
          <p:sp>
            <p:nvSpPr>
              <p:cNvPr id="91" name="四角形: 上の 2 つの角を丸める 90">
                <a:extLst>
                  <a:ext uri="{FF2B5EF4-FFF2-40B4-BE49-F238E27FC236}">
                    <a16:creationId xmlns:a16="http://schemas.microsoft.com/office/drawing/2014/main" id="{08A26849-358C-4DE8-9355-F7BD3DE55373}"/>
                  </a:ext>
                </a:extLst>
              </p:cNvPr>
              <p:cNvSpPr/>
              <p:nvPr/>
            </p:nvSpPr>
            <p:spPr>
              <a:xfrm>
                <a:off x="7343894" y="6188688"/>
                <a:ext cx="525376" cy="346516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accent2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四角形: 上の 2 つの角を丸める 91">
                <a:extLst>
                  <a:ext uri="{FF2B5EF4-FFF2-40B4-BE49-F238E27FC236}">
                    <a16:creationId xmlns:a16="http://schemas.microsoft.com/office/drawing/2014/main" id="{2C11D072-5A7C-4FCD-93BE-DD40DD7D6394}"/>
                  </a:ext>
                </a:extLst>
              </p:cNvPr>
              <p:cNvSpPr/>
              <p:nvPr/>
            </p:nvSpPr>
            <p:spPr>
              <a:xfrm>
                <a:off x="7343894" y="6160366"/>
                <a:ext cx="525376" cy="189703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accent2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0" name="楕円 89">
              <a:extLst>
                <a:ext uri="{FF2B5EF4-FFF2-40B4-BE49-F238E27FC236}">
                  <a16:creationId xmlns:a16="http://schemas.microsoft.com/office/drawing/2014/main" id="{8366E802-2448-4E8C-BF99-014BE4F19239}"/>
                </a:ext>
              </a:extLst>
            </p:cNvPr>
            <p:cNvSpPr/>
            <p:nvPr/>
          </p:nvSpPr>
          <p:spPr>
            <a:xfrm>
              <a:off x="6282068" y="5747618"/>
              <a:ext cx="73488" cy="73488"/>
            </a:xfrm>
            <a:prstGeom prst="ellipse">
              <a:avLst/>
            </a:prstGeom>
            <a:solidFill>
              <a:srgbClr val="FFFF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9" name="グループ化 118">
            <a:extLst>
              <a:ext uri="{FF2B5EF4-FFF2-40B4-BE49-F238E27FC236}">
                <a16:creationId xmlns:a16="http://schemas.microsoft.com/office/drawing/2014/main" id="{2043FDE9-06B8-4D15-A897-4D3E36405EE3}"/>
              </a:ext>
            </a:extLst>
          </p:cNvPr>
          <p:cNvGrpSpPr/>
          <p:nvPr/>
        </p:nvGrpSpPr>
        <p:grpSpPr>
          <a:xfrm>
            <a:off x="4306499" y="3922694"/>
            <a:ext cx="1427157" cy="2437463"/>
            <a:chOff x="7878429" y="3236385"/>
            <a:chExt cx="2328738" cy="3977287"/>
          </a:xfrm>
        </p:grpSpPr>
        <p:grpSp>
          <p:nvGrpSpPr>
            <p:cNvPr id="120" name="グループ化 119">
              <a:extLst>
                <a:ext uri="{FF2B5EF4-FFF2-40B4-BE49-F238E27FC236}">
                  <a16:creationId xmlns:a16="http://schemas.microsoft.com/office/drawing/2014/main" id="{FD54C77E-32EB-431B-A30F-ED0C59957C28}"/>
                </a:ext>
              </a:extLst>
            </p:cNvPr>
            <p:cNvGrpSpPr/>
            <p:nvPr/>
          </p:nvGrpSpPr>
          <p:grpSpPr>
            <a:xfrm>
              <a:off x="7878429" y="3236385"/>
              <a:ext cx="2328738" cy="3977287"/>
              <a:chOff x="7878429" y="703642"/>
              <a:chExt cx="2328738" cy="3977287"/>
            </a:xfrm>
          </p:grpSpPr>
          <p:grpSp>
            <p:nvGrpSpPr>
              <p:cNvPr id="127" name="グループ化 126">
                <a:extLst>
                  <a:ext uri="{FF2B5EF4-FFF2-40B4-BE49-F238E27FC236}">
                    <a16:creationId xmlns:a16="http://schemas.microsoft.com/office/drawing/2014/main" id="{B7A64866-0EE6-4D24-9C4D-B491BBAC3C6F}"/>
                  </a:ext>
                </a:extLst>
              </p:cNvPr>
              <p:cNvGrpSpPr/>
              <p:nvPr/>
            </p:nvGrpSpPr>
            <p:grpSpPr>
              <a:xfrm>
                <a:off x="7878429" y="783596"/>
                <a:ext cx="2328738" cy="3897333"/>
                <a:chOff x="5072620" y="781567"/>
                <a:chExt cx="2328738" cy="3897333"/>
              </a:xfrm>
            </p:grpSpPr>
            <p:sp>
              <p:nvSpPr>
                <p:cNvPr id="133" name="二等辺三角形 28">
                  <a:extLst>
                    <a:ext uri="{FF2B5EF4-FFF2-40B4-BE49-F238E27FC236}">
                      <a16:creationId xmlns:a16="http://schemas.microsoft.com/office/drawing/2014/main" id="{37B619F9-42A1-4A61-9E25-E49772849256}"/>
                    </a:ext>
                  </a:extLst>
                </p:cNvPr>
                <p:cNvSpPr/>
                <p:nvPr/>
              </p:nvSpPr>
              <p:spPr>
                <a:xfrm>
                  <a:off x="5629276" y="1357313"/>
                  <a:ext cx="139650" cy="289204"/>
                </a:xfrm>
                <a:custGeom>
                  <a:avLst/>
                  <a:gdLst>
                    <a:gd name="connsiteX0" fmla="*/ 0 w 414337"/>
                    <a:gd name="connsiteY0" fmla="*/ 348851 h 348851"/>
                    <a:gd name="connsiteX1" fmla="*/ 207169 w 414337"/>
                    <a:gd name="connsiteY1" fmla="*/ 0 h 348851"/>
                    <a:gd name="connsiteX2" fmla="*/ 414337 w 414337"/>
                    <a:gd name="connsiteY2" fmla="*/ 348851 h 348851"/>
                    <a:gd name="connsiteX3" fmla="*/ 0 w 414337"/>
                    <a:gd name="connsiteY3" fmla="*/ 348851 h 348851"/>
                    <a:gd name="connsiteX0" fmla="*/ 132 w 414469"/>
                    <a:gd name="connsiteY0" fmla="*/ 348851 h 413232"/>
                    <a:gd name="connsiteX1" fmla="*/ 207301 w 414469"/>
                    <a:gd name="connsiteY1" fmla="*/ 0 h 413232"/>
                    <a:gd name="connsiteX2" fmla="*/ 414469 w 414469"/>
                    <a:gd name="connsiteY2" fmla="*/ 348851 h 413232"/>
                    <a:gd name="connsiteX3" fmla="*/ 132 w 414469"/>
                    <a:gd name="connsiteY3" fmla="*/ 348851 h 413232"/>
                    <a:gd name="connsiteX0" fmla="*/ 1192 w 305992"/>
                    <a:gd name="connsiteY0" fmla="*/ 348851 h 402561"/>
                    <a:gd name="connsiteX1" fmla="*/ 208361 w 305992"/>
                    <a:gd name="connsiteY1" fmla="*/ 0 h 402561"/>
                    <a:gd name="connsiteX2" fmla="*/ 305992 w 305992"/>
                    <a:gd name="connsiteY2" fmla="*/ 401238 h 402561"/>
                    <a:gd name="connsiteX3" fmla="*/ 1192 w 305992"/>
                    <a:gd name="connsiteY3" fmla="*/ 348851 h 402561"/>
                    <a:gd name="connsiteX0" fmla="*/ 3 w 309565"/>
                    <a:gd name="connsiteY0" fmla="*/ 348851 h 402561"/>
                    <a:gd name="connsiteX1" fmla="*/ 309565 w 309565"/>
                    <a:gd name="connsiteY1" fmla="*/ 0 h 402561"/>
                    <a:gd name="connsiteX2" fmla="*/ 304803 w 309565"/>
                    <a:gd name="connsiteY2" fmla="*/ 401238 h 402561"/>
                    <a:gd name="connsiteX3" fmla="*/ 3 w 309565"/>
                    <a:gd name="connsiteY3" fmla="*/ 348851 h 402561"/>
                    <a:gd name="connsiteX0" fmla="*/ 3 w 309565"/>
                    <a:gd name="connsiteY0" fmla="*/ 348851 h 402561"/>
                    <a:gd name="connsiteX1" fmla="*/ 309565 w 309565"/>
                    <a:gd name="connsiteY1" fmla="*/ 0 h 402561"/>
                    <a:gd name="connsiteX2" fmla="*/ 304803 w 309565"/>
                    <a:gd name="connsiteY2" fmla="*/ 401238 h 402561"/>
                    <a:gd name="connsiteX3" fmla="*/ 3 w 309565"/>
                    <a:gd name="connsiteY3" fmla="*/ 348851 h 402561"/>
                    <a:gd name="connsiteX0" fmla="*/ 5 w 252417"/>
                    <a:gd name="connsiteY0" fmla="*/ 322657 h 401238"/>
                    <a:gd name="connsiteX1" fmla="*/ 252417 w 252417"/>
                    <a:gd name="connsiteY1" fmla="*/ 0 h 401238"/>
                    <a:gd name="connsiteX2" fmla="*/ 247655 w 252417"/>
                    <a:gd name="connsiteY2" fmla="*/ 401238 h 401238"/>
                    <a:gd name="connsiteX3" fmla="*/ 5 w 252417"/>
                    <a:gd name="connsiteY3" fmla="*/ 322657 h 401238"/>
                    <a:gd name="connsiteX0" fmla="*/ 2197 w 254609"/>
                    <a:gd name="connsiteY0" fmla="*/ 322657 h 402772"/>
                    <a:gd name="connsiteX1" fmla="*/ 254609 w 254609"/>
                    <a:gd name="connsiteY1" fmla="*/ 0 h 402772"/>
                    <a:gd name="connsiteX2" fmla="*/ 249847 w 254609"/>
                    <a:gd name="connsiteY2" fmla="*/ 401238 h 402772"/>
                    <a:gd name="connsiteX3" fmla="*/ 2197 w 254609"/>
                    <a:gd name="connsiteY3" fmla="*/ 322657 h 402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4609" h="402772">
                      <a:moveTo>
                        <a:pt x="2197" y="322657"/>
                      </a:moveTo>
                      <a:cubicBezTo>
                        <a:pt x="-23203" y="224828"/>
                        <a:pt x="178409" y="94852"/>
                        <a:pt x="254609" y="0"/>
                      </a:cubicBezTo>
                      <a:cubicBezTo>
                        <a:pt x="253022" y="133746"/>
                        <a:pt x="251434" y="267492"/>
                        <a:pt x="249847" y="401238"/>
                      </a:cubicBezTo>
                      <a:cubicBezTo>
                        <a:pt x="111735" y="401238"/>
                        <a:pt x="27597" y="420486"/>
                        <a:pt x="2197" y="322657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" name="台形 133">
                  <a:extLst>
                    <a:ext uri="{FF2B5EF4-FFF2-40B4-BE49-F238E27FC236}">
                      <a16:creationId xmlns:a16="http://schemas.microsoft.com/office/drawing/2014/main" id="{2580C30C-60EE-4C19-8927-ADBAE664BD5F}"/>
                    </a:ext>
                  </a:extLst>
                </p:cNvPr>
                <p:cNvSpPr/>
                <p:nvPr/>
              </p:nvSpPr>
              <p:spPr>
                <a:xfrm rot="8100000">
                  <a:off x="6491450" y="3247167"/>
                  <a:ext cx="459579" cy="1203820"/>
                </a:xfrm>
                <a:prstGeom prst="trapezoid">
                  <a:avLst>
                    <a:gd name="adj" fmla="val 19923"/>
                  </a:avLst>
                </a:prstGeom>
                <a:solidFill>
                  <a:schemeClr val="accent1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" name="フリーフォーム: 図形 134">
                  <a:extLst>
                    <a:ext uri="{FF2B5EF4-FFF2-40B4-BE49-F238E27FC236}">
                      <a16:creationId xmlns:a16="http://schemas.microsoft.com/office/drawing/2014/main" id="{A088388A-8018-4A3B-A703-AE04ABBCA158}"/>
                    </a:ext>
                  </a:extLst>
                </p:cNvPr>
                <p:cNvSpPr/>
                <p:nvPr/>
              </p:nvSpPr>
              <p:spPr>
                <a:xfrm rot="18900000">
                  <a:off x="6899795" y="4314909"/>
                  <a:ext cx="501563" cy="250159"/>
                </a:xfrm>
                <a:custGeom>
                  <a:avLst/>
                  <a:gdLst>
                    <a:gd name="connsiteX0" fmla="*/ 214968 w 862013"/>
                    <a:gd name="connsiteY0" fmla="*/ 0 h 429936"/>
                    <a:gd name="connsiteX1" fmla="*/ 569741 w 862013"/>
                    <a:gd name="connsiteY1" fmla="*/ 0 h 429936"/>
                    <a:gd name="connsiteX2" fmla="*/ 595279 w 862013"/>
                    <a:gd name="connsiteY2" fmla="*/ 0 h 429936"/>
                    <a:gd name="connsiteX3" fmla="*/ 862013 w 862013"/>
                    <a:gd name="connsiteY3" fmla="*/ 0 h 429936"/>
                    <a:gd name="connsiteX4" fmla="*/ 862013 w 862013"/>
                    <a:gd name="connsiteY4" fmla="*/ 375603 h 429936"/>
                    <a:gd name="connsiteX5" fmla="*/ 807680 w 862013"/>
                    <a:gd name="connsiteY5" fmla="*/ 429936 h 429936"/>
                    <a:gd name="connsiteX6" fmla="*/ 730322 w 862013"/>
                    <a:gd name="connsiteY6" fmla="*/ 429936 h 429936"/>
                    <a:gd name="connsiteX7" fmla="*/ 624074 w 862013"/>
                    <a:gd name="connsiteY7" fmla="*/ 429936 h 429936"/>
                    <a:gd name="connsiteX8" fmla="*/ 79925 w 862013"/>
                    <a:gd name="connsiteY8" fmla="*/ 429936 h 429936"/>
                    <a:gd name="connsiteX9" fmla="*/ 0 w 862013"/>
                    <a:gd name="connsiteY9" fmla="*/ 350011 h 429936"/>
                    <a:gd name="connsiteX10" fmla="*/ 0 w 862013"/>
                    <a:gd name="connsiteY10" fmla="*/ 214968 h 429936"/>
                    <a:gd name="connsiteX11" fmla="*/ 214968 w 862013"/>
                    <a:gd name="connsiteY11" fmla="*/ 0 h 429936"/>
                    <a:gd name="connsiteX0" fmla="*/ 214968 w 862013"/>
                    <a:gd name="connsiteY0" fmla="*/ 0 h 429936"/>
                    <a:gd name="connsiteX1" fmla="*/ 569741 w 862013"/>
                    <a:gd name="connsiteY1" fmla="*/ 0 h 429936"/>
                    <a:gd name="connsiteX2" fmla="*/ 862013 w 862013"/>
                    <a:gd name="connsiteY2" fmla="*/ 0 h 429936"/>
                    <a:gd name="connsiteX3" fmla="*/ 862013 w 862013"/>
                    <a:gd name="connsiteY3" fmla="*/ 375603 h 429936"/>
                    <a:gd name="connsiteX4" fmla="*/ 807680 w 862013"/>
                    <a:gd name="connsiteY4" fmla="*/ 429936 h 429936"/>
                    <a:gd name="connsiteX5" fmla="*/ 730322 w 862013"/>
                    <a:gd name="connsiteY5" fmla="*/ 429936 h 429936"/>
                    <a:gd name="connsiteX6" fmla="*/ 624074 w 862013"/>
                    <a:gd name="connsiteY6" fmla="*/ 429936 h 429936"/>
                    <a:gd name="connsiteX7" fmla="*/ 79925 w 862013"/>
                    <a:gd name="connsiteY7" fmla="*/ 429936 h 429936"/>
                    <a:gd name="connsiteX8" fmla="*/ 0 w 862013"/>
                    <a:gd name="connsiteY8" fmla="*/ 350011 h 429936"/>
                    <a:gd name="connsiteX9" fmla="*/ 0 w 862013"/>
                    <a:gd name="connsiteY9" fmla="*/ 214968 h 429936"/>
                    <a:gd name="connsiteX10" fmla="*/ 214968 w 862013"/>
                    <a:gd name="connsiteY10" fmla="*/ 0 h 429936"/>
                    <a:gd name="connsiteX0" fmla="*/ 214968 w 862013"/>
                    <a:gd name="connsiteY0" fmla="*/ 0 h 429936"/>
                    <a:gd name="connsiteX1" fmla="*/ 862013 w 862013"/>
                    <a:gd name="connsiteY1" fmla="*/ 0 h 429936"/>
                    <a:gd name="connsiteX2" fmla="*/ 862013 w 862013"/>
                    <a:gd name="connsiteY2" fmla="*/ 375603 h 429936"/>
                    <a:gd name="connsiteX3" fmla="*/ 807680 w 862013"/>
                    <a:gd name="connsiteY3" fmla="*/ 429936 h 429936"/>
                    <a:gd name="connsiteX4" fmla="*/ 730322 w 862013"/>
                    <a:gd name="connsiteY4" fmla="*/ 429936 h 429936"/>
                    <a:gd name="connsiteX5" fmla="*/ 624074 w 862013"/>
                    <a:gd name="connsiteY5" fmla="*/ 429936 h 429936"/>
                    <a:gd name="connsiteX6" fmla="*/ 79925 w 862013"/>
                    <a:gd name="connsiteY6" fmla="*/ 429936 h 429936"/>
                    <a:gd name="connsiteX7" fmla="*/ 0 w 862013"/>
                    <a:gd name="connsiteY7" fmla="*/ 350011 h 429936"/>
                    <a:gd name="connsiteX8" fmla="*/ 0 w 862013"/>
                    <a:gd name="connsiteY8" fmla="*/ 214968 h 429936"/>
                    <a:gd name="connsiteX9" fmla="*/ 214968 w 862013"/>
                    <a:gd name="connsiteY9" fmla="*/ 0 h 429936"/>
                    <a:gd name="connsiteX0" fmla="*/ 214968 w 862013"/>
                    <a:gd name="connsiteY0" fmla="*/ 0 h 429936"/>
                    <a:gd name="connsiteX1" fmla="*/ 862013 w 862013"/>
                    <a:gd name="connsiteY1" fmla="*/ 0 h 429936"/>
                    <a:gd name="connsiteX2" fmla="*/ 862013 w 862013"/>
                    <a:gd name="connsiteY2" fmla="*/ 375603 h 429936"/>
                    <a:gd name="connsiteX3" fmla="*/ 807680 w 862013"/>
                    <a:gd name="connsiteY3" fmla="*/ 429936 h 429936"/>
                    <a:gd name="connsiteX4" fmla="*/ 730322 w 862013"/>
                    <a:gd name="connsiteY4" fmla="*/ 429936 h 429936"/>
                    <a:gd name="connsiteX5" fmla="*/ 79925 w 862013"/>
                    <a:gd name="connsiteY5" fmla="*/ 429936 h 429936"/>
                    <a:gd name="connsiteX6" fmla="*/ 0 w 862013"/>
                    <a:gd name="connsiteY6" fmla="*/ 350011 h 429936"/>
                    <a:gd name="connsiteX7" fmla="*/ 0 w 862013"/>
                    <a:gd name="connsiteY7" fmla="*/ 214968 h 429936"/>
                    <a:gd name="connsiteX8" fmla="*/ 214968 w 862013"/>
                    <a:gd name="connsiteY8" fmla="*/ 0 h 429936"/>
                    <a:gd name="connsiteX0" fmla="*/ 214968 w 862013"/>
                    <a:gd name="connsiteY0" fmla="*/ 0 h 429936"/>
                    <a:gd name="connsiteX1" fmla="*/ 862013 w 862013"/>
                    <a:gd name="connsiteY1" fmla="*/ 0 h 429936"/>
                    <a:gd name="connsiteX2" fmla="*/ 862013 w 862013"/>
                    <a:gd name="connsiteY2" fmla="*/ 375603 h 429936"/>
                    <a:gd name="connsiteX3" fmla="*/ 807680 w 862013"/>
                    <a:gd name="connsiteY3" fmla="*/ 429936 h 429936"/>
                    <a:gd name="connsiteX4" fmla="*/ 79925 w 862013"/>
                    <a:gd name="connsiteY4" fmla="*/ 429936 h 429936"/>
                    <a:gd name="connsiteX5" fmla="*/ 0 w 862013"/>
                    <a:gd name="connsiteY5" fmla="*/ 350011 h 429936"/>
                    <a:gd name="connsiteX6" fmla="*/ 0 w 862013"/>
                    <a:gd name="connsiteY6" fmla="*/ 214968 h 429936"/>
                    <a:gd name="connsiteX7" fmla="*/ 214968 w 862013"/>
                    <a:gd name="connsiteY7" fmla="*/ 0 h 4299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62013" h="429936">
                      <a:moveTo>
                        <a:pt x="214968" y="0"/>
                      </a:moveTo>
                      <a:lnTo>
                        <a:pt x="862013" y="0"/>
                      </a:lnTo>
                      <a:lnTo>
                        <a:pt x="862013" y="375603"/>
                      </a:lnTo>
                      <a:cubicBezTo>
                        <a:pt x="862013" y="405610"/>
                        <a:pt x="837687" y="429936"/>
                        <a:pt x="807680" y="429936"/>
                      </a:cubicBezTo>
                      <a:lnTo>
                        <a:pt x="79925" y="429936"/>
                      </a:lnTo>
                      <a:cubicBezTo>
                        <a:pt x="35784" y="429936"/>
                        <a:pt x="0" y="394152"/>
                        <a:pt x="0" y="350011"/>
                      </a:cubicBezTo>
                      <a:lnTo>
                        <a:pt x="0" y="214968"/>
                      </a:lnTo>
                      <a:cubicBezTo>
                        <a:pt x="0" y="96244"/>
                        <a:pt x="96244" y="0"/>
                        <a:pt x="214968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6" name="フリーフォーム: 図形 135">
                  <a:extLst>
                    <a:ext uri="{FF2B5EF4-FFF2-40B4-BE49-F238E27FC236}">
                      <a16:creationId xmlns:a16="http://schemas.microsoft.com/office/drawing/2014/main" id="{10B886AD-9147-48FB-ACDB-2DEE7B7B2132}"/>
                    </a:ext>
                  </a:extLst>
                </p:cNvPr>
                <p:cNvSpPr/>
                <p:nvPr/>
              </p:nvSpPr>
              <p:spPr>
                <a:xfrm flipV="1">
                  <a:off x="5265255" y="3103452"/>
                  <a:ext cx="1335535" cy="1418686"/>
                </a:xfrm>
                <a:custGeom>
                  <a:avLst/>
                  <a:gdLst>
                    <a:gd name="connsiteX0" fmla="*/ 628168 w 1335535"/>
                    <a:gd name="connsiteY0" fmla="*/ 1418686 h 1418686"/>
                    <a:gd name="connsiteX1" fmla="*/ 1335534 w 1335535"/>
                    <a:gd name="connsiteY1" fmla="*/ 1418686 h 1418686"/>
                    <a:gd name="connsiteX2" fmla="*/ 1335535 w 1335535"/>
                    <a:gd name="connsiteY2" fmla="*/ 1129340 h 1418686"/>
                    <a:gd name="connsiteX3" fmla="*/ 1250787 w 1335535"/>
                    <a:gd name="connsiteY3" fmla="*/ 924741 h 1418686"/>
                    <a:gd name="connsiteX4" fmla="*/ 1238452 w 1335535"/>
                    <a:gd name="connsiteY4" fmla="*/ 914563 h 1418686"/>
                    <a:gd name="connsiteX5" fmla="*/ 1238993 w 1335535"/>
                    <a:gd name="connsiteY5" fmla="*/ 914022 h 1418686"/>
                    <a:gd name="connsiteX6" fmla="*/ 195483 w 1335535"/>
                    <a:gd name="connsiteY6" fmla="*/ 0 h 1418686"/>
                    <a:gd name="connsiteX7" fmla="*/ 0 w 1335535"/>
                    <a:gd name="connsiteY7" fmla="*/ 195483 h 1418686"/>
                    <a:gd name="connsiteX8" fmla="*/ 677083 w 1335535"/>
                    <a:gd name="connsiteY8" fmla="*/ 968487 h 1418686"/>
                    <a:gd name="connsiteX9" fmla="*/ 650907 w 1335535"/>
                    <a:gd name="connsiteY9" fmla="*/ 1016713 h 1418686"/>
                    <a:gd name="connsiteX10" fmla="*/ 628168 w 1335535"/>
                    <a:gd name="connsiteY10" fmla="*/ 1129340 h 14186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35535" h="1418686">
                      <a:moveTo>
                        <a:pt x="628168" y="1418686"/>
                      </a:moveTo>
                      <a:lnTo>
                        <a:pt x="1335534" y="1418686"/>
                      </a:lnTo>
                      <a:cubicBezTo>
                        <a:pt x="1335534" y="1322237"/>
                        <a:pt x="1335535" y="1225789"/>
                        <a:pt x="1335535" y="1129340"/>
                      </a:cubicBezTo>
                      <a:cubicBezTo>
                        <a:pt x="1335535" y="1049439"/>
                        <a:pt x="1303149" y="977102"/>
                        <a:pt x="1250787" y="924741"/>
                      </a:cubicBezTo>
                      <a:lnTo>
                        <a:pt x="1238452" y="914563"/>
                      </a:lnTo>
                      <a:lnTo>
                        <a:pt x="1238993" y="914022"/>
                      </a:lnTo>
                      <a:lnTo>
                        <a:pt x="195483" y="0"/>
                      </a:lnTo>
                      <a:lnTo>
                        <a:pt x="0" y="195483"/>
                      </a:lnTo>
                      <a:lnTo>
                        <a:pt x="677083" y="968487"/>
                      </a:lnTo>
                      <a:lnTo>
                        <a:pt x="650907" y="1016713"/>
                      </a:lnTo>
                      <a:cubicBezTo>
                        <a:pt x="636265" y="1051330"/>
                        <a:pt x="628168" y="1089390"/>
                        <a:pt x="628168" y="1129340"/>
                      </a:cubicBezTo>
                      <a:close/>
                    </a:path>
                  </a:pathLst>
                </a:custGeom>
                <a:solidFill>
                  <a:schemeClr val="accent1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7" name="台形 136">
                  <a:extLst>
                    <a:ext uri="{FF2B5EF4-FFF2-40B4-BE49-F238E27FC236}">
                      <a16:creationId xmlns:a16="http://schemas.microsoft.com/office/drawing/2014/main" id="{C8C5B6B9-0449-4B28-A6E6-DB2AB337205E}"/>
                    </a:ext>
                  </a:extLst>
                </p:cNvPr>
                <p:cNvSpPr/>
                <p:nvPr/>
              </p:nvSpPr>
              <p:spPr>
                <a:xfrm>
                  <a:off x="6121034" y="1839179"/>
                  <a:ext cx="252144" cy="328612"/>
                </a:xfrm>
                <a:prstGeom prst="trapezoid">
                  <a:avLst>
                    <a:gd name="adj" fmla="val 1622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8" name="楕円 137">
                  <a:extLst>
                    <a:ext uri="{FF2B5EF4-FFF2-40B4-BE49-F238E27FC236}">
                      <a16:creationId xmlns:a16="http://schemas.microsoft.com/office/drawing/2014/main" id="{188EDFAE-F645-48D4-9808-6C1CD3FE1A66}"/>
                    </a:ext>
                  </a:extLst>
                </p:cNvPr>
                <p:cNvSpPr/>
                <p:nvPr/>
              </p:nvSpPr>
              <p:spPr>
                <a:xfrm>
                  <a:off x="5669136" y="781567"/>
                  <a:ext cx="1155940" cy="1155940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9" name="アーチ 138">
                  <a:extLst>
                    <a:ext uri="{FF2B5EF4-FFF2-40B4-BE49-F238E27FC236}">
                      <a16:creationId xmlns:a16="http://schemas.microsoft.com/office/drawing/2014/main" id="{911CF838-FB9D-4C7D-83A3-024FCD9661B1}"/>
                    </a:ext>
                  </a:extLst>
                </p:cNvPr>
                <p:cNvSpPr/>
                <p:nvPr/>
              </p:nvSpPr>
              <p:spPr>
                <a:xfrm rot="9900000">
                  <a:off x="5913480" y="2133381"/>
                  <a:ext cx="1155940" cy="1155940"/>
                </a:xfrm>
                <a:prstGeom prst="blockArc">
                  <a:avLst>
                    <a:gd name="adj1" fmla="val 3773941"/>
                    <a:gd name="adj2" fmla="val 11827404"/>
                    <a:gd name="adj3" fmla="val 18608"/>
                  </a:avLst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0" name="四角形: 上の 2 つの角を丸める 139">
                  <a:extLst>
                    <a:ext uri="{FF2B5EF4-FFF2-40B4-BE49-F238E27FC236}">
                      <a16:creationId xmlns:a16="http://schemas.microsoft.com/office/drawing/2014/main" id="{E0940686-866B-448C-BD7C-92886FF3387F}"/>
                    </a:ext>
                  </a:extLst>
                </p:cNvPr>
                <p:cNvSpPr/>
                <p:nvPr/>
              </p:nvSpPr>
              <p:spPr>
                <a:xfrm>
                  <a:off x="5893423" y="2035834"/>
                  <a:ext cx="707366" cy="117364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" name="フリーフォーム: 図形 140">
                  <a:extLst>
                    <a:ext uri="{FF2B5EF4-FFF2-40B4-BE49-F238E27FC236}">
                      <a16:creationId xmlns:a16="http://schemas.microsoft.com/office/drawing/2014/main" id="{E76B3AD6-B3CE-4E5E-88B1-A18D7FE42013}"/>
                    </a:ext>
                  </a:extLst>
                </p:cNvPr>
                <p:cNvSpPr/>
                <p:nvPr/>
              </p:nvSpPr>
              <p:spPr>
                <a:xfrm rot="2700000">
                  <a:off x="4946918" y="4303039"/>
                  <a:ext cx="501563" cy="250159"/>
                </a:xfrm>
                <a:custGeom>
                  <a:avLst/>
                  <a:gdLst>
                    <a:gd name="connsiteX0" fmla="*/ 214968 w 862013"/>
                    <a:gd name="connsiteY0" fmla="*/ 0 h 429936"/>
                    <a:gd name="connsiteX1" fmla="*/ 569741 w 862013"/>
                    <a:gd name="connsiteY1" fmla="*/ 0 h 429936"/>
                    <a:gd name="connsiteX2" fmla="*/ 595279 w 862013"/>
                    <a:gd name="connsiteY2" fmla="*/ 0 h 429936"/>
                    <a:gd name="connsiteX3" fmla="*/ 862013 w 862013"/>
                    <a:gd name="connsiteY3" fmla="*/ 0 h 429936"/>
                    <a:gd name="connsiteX4" fmla="*/ 862013 w 862013"/>
                    <a:gd name="connsiteY4" fmla="*/ 375603 h 429936"/>
                    <a:gd name="connsiteX5" fmla="*/ 807680 w 862013"/>
                    <a:gd name="connsiteY5" fmla="*/ 429936 h 429936"/>
                    <a:gd name="connsiteX6" fmla="*/ 730322 w 862013"/>
                    <a:gd name="connsiteY6" fmla="*/ 429936 h 429936"/>
                    <a:gd name="connsiteX7" fmla="*/ 624074 w 862013"/>
                    <a:gd name="connsiteY7" fmla="*/ 429936 h 429936"/>
                    <a:gd name="connsiteX8" fmla="*/ 79925 w 862013"/>
                    <a:gd name="connsiteY8" fmla="*/ 429936 h 429936"/>
                    <a:gd name="connsiteX9" fmla="*/ 0 w 862013"/>
                    <a:gd name="connsiteY9" fmla="*/ 350011 h 429936"/>
                    <a:gd name="connsiteX10" fmla="*/ 0 w 862013"/>
                    <a:gd name="connsiteY10" fmla="*/ 214968 h 429936"/>
                    <a:gd name="connsiteX11" fmla="*/ 214968 w 862013"/>
                    <a:gd name="connsiteY11" fmla="*/ 0 h 429936"/>
                    <a:gd name="connsiteX0" fmla="*/ 214968 w 862013"/>
                    <a:gd name="connsiteY0" fmla="*/ 0 h 429936"/>
                    <a:gd name="connsiteX1" fmla="*/ 569741 w 862013"/>
                    <a:gd name="connsiteY1" fmla="*/ 0 h 429936"/>
                    <a:gd name="connsiteX2" fmla="*/ 862013 w 862013"/>
                    <a:gd name="connsiteY2" fmla="*/ 0 h 429936"/>
                    <a:gd name="connsiteX3" fmla="*/ 862013 w 862013"/>
                    <a:gd name="connsiteY3" fmla="*/ 375603 h 429936"/>
                    <a:gd name="connsiteX4" fmla="*/ 807680 w 862013"/>
                    <a:gd name="connsiteY4" fmla="*/ 429936 h 429936"/>
                    <a:gd name="connsiteX5" fmla="*/ 730322 w 862013"/>
                    <a:gd name="connsiteY5" fmla="*/ 429936 h 429936"/>
                    <a:gd name="connsiteX6" fmla="*/ 624074 w 862013"/>
                    <a:gd name="connsiteY6" fmla="*/ 429936 h 429936"/>
                    <a:gd name="connsiteX7" fmla="*/ 79925 w 862013"/>
                    <a:gd name="connsiteY7" fmla="*/ 429936 h 429936"/>
                    <a:gd name="connsiteX8" fmla="*/ 0 w 862013"/>
                    <a:gd name="connsiteY8" fmla="*/ 350011 h 429936"/>
                    <a:gd name="connsiteX9" fmla="*/ 0 w 862013"/>
                    <a:gd name="connsiteY9" fmla="*/ 214968 h 429936"/>
                    <a:gd name="connsiteX10" fmla="*/ 214968 w 862013"/>
                    <a:gd name="connsiteY10" fmla="*/ 0 h 429936"/>
                    <a:gd name="connsiteX0" fmla="*/ 214968 w 862013"/>
                    <a:gd name="connsiteY0" fmla="*/ 0 h 429936"/>
                    <a:gd name="connsiteX1" fmla="*/ 862013 w 862013"/>
                    <a:gd name="connsiteY1" fmla="*/ 0 h 429936"/>
                    <a:gd name="connsiteX2" fmla="*/ 862013 w 862013"/>
                    <a:gd name="connsiteY2" fmla="*/ 375603 h 429936"/>
                    <a:gd name="connsiteX3" fmla="*/ 807680 w 862013"/>
                    <a:gd name="connsiteY3" fmla="*/ 429936 h 429936"/>
                    <a:gd name="connsiteX4" fmla="*/ 730322 w 862013"/>
                    <a:gd name="connsiteY4" fmla="*/ 429936 h 429936"/>
                    <a:gd name="connsiteX5" fmla="*/ 624074 w 862013"/>
                    <a:gd name="connsiteY5" fmla="*/ 429936 h 429936"/>
                    <a:gd name="connsiteX6" fmla="*/ 79925 w 862013"/>
                    <a:gd name="connsiteY6" fmla="*/ 429936 h 429936"/>
                    <a:gd name="connsiteX7" fmla="*/ 0 w 862013"/>
                    <a:gd name="connsiteY7" fmla="*/ 350011 h 429936"/>
                    <a:gd name="connsiteX8" fmla="*/ 0 w 862013"/>
                    <a:gd name="connsiteY8" fmla="*/ 214968 h 429936"/>
                    <a:gd name="connsiteX9" fmla="*/ 214968 w 862013"/>
                    <a:gd name="connsiteY9" fmla="*/ 0 h 429936"/>
                    <a:gd name="connsiteX0" fmla="*/ 214968 w 862013"/>
                    <a:gd name="connsiteY0" fmla="*/ 0 h 429936"/>
                    <a:gd name="connsiteX1" fmla="*/ 862013 w 862013"/>
                    <a:gd name="connsiteY1" fmla="*/ 0 h 429936"/>
                    <a:gd name="connsiteX2" fmla="*/ 862013 w 862013"/>
                    <a:gd name="connsiteY2" fmla="*/ 375603 h 429936"/>
                    <a:gd name="connsiteX3" fmla="*/ 807680 w 862013"/>
                    <a:gd name="connsiteY3" fmla="*/ 429936 h 429936"/>
                    <a:gd name="connsiteX4" fmla="*/ 730322 w 862013"/>
                    <a:gd name="connsiteY4" fmla="*/ 429936 h 429936"/>
                    <a:gd name="connsiteX5" fmla="*/ 79925 w 862013"/>
                    <a:gd name="connsiteY5" fmla="*/ 429936 h 429936"/>
                    <a:gd name="connsiteX6" fmla="*/ 0 w 862013"/>
                    <a:gd name="connsiteY6" fmla="*/ 350011 h 429936"/>
                    <a:gd name="connsiteX7" fmla="*/ 0 w 862013"/>
                    <a:gd name="connsiteY7" fmla="*/ 214968 h 429936"/>
                    <a:gd name="connsiteX8" fmla="*/ 214968 w 862013"/>
                    <a:gd name="connsiteY8" fmla="*/ 0 h 429936"/>
                    <a:gd name="connsiteX0" fmla="*/ 214968 w 862013"/>
                    <a:gd name="connsiteY0" fmla="*/ 0 h 429936"/>
                    <a:gd name="connsiteX1" fmla="*/ 862013 w 862013"/>
                    <a:gd name="connsiteY1" fmla="*/ 0 h 429936"/>
                    <a:gd name="connsiteX2" fmla="*/ 862013 w 862013"/>
                    <a:gd name="connsiteY2" fmla="*/ 375603 h 429936"/>
                    <a:gd name="connsiteX3" fmla="*/ 807680 w 862013"/>
                    <a:gd name="connsiteY3" fmla="*/ 429936 h 429936"/>
                    <a:gd name="connsiteX4" fmla="*/ 79925 w 862013"/>
                    <a:gd name="connsiteY4" fmla="*/ 429936 h 429936"/>
                    <a:gd name="connsiteX5" fmla="*/ 0 w 862013"/>
                    <a:gd name="connsiteY5" fmla="*/ 350011 h 429936"/>
                    <a:gd name="connsiteX6" fmla="*/ 0 w 862013"/>
                    <a:gd name="connsiteY6" fmla="*/ 214968 h 429936"/>
                    <a:gd name="connsiteX7" fmla="*/ 214968 w 862013"/>
                    <a:gd name="connsiteY7" fmla="*/ 0 h 4299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62013" h="429936">
                      <a:moveTo>
                        <a:pt x="214968" y="0"/>
                      </a:moveTo>
                      <a:lnTo>
                        <a:pt x="862013" y="0"/>
                      </a:lnTo>
                      <a:lnTo>
                        <a:pt x="862013" y="375603"/>
                      </a:lnTo>
                      <a:cubicBezTo>
                        <a:pt x="862013" y="405610"/>
                        <a:pt x="837687" y="429936"/>
                        <a:pt x="807680" y="429936"/>
                      </a:cubicBezTo>
                      <a:lnTo>
                        <a:pt x="79925" y="429936"/>
                      </a:lnTo>
                      <a:cubicBezTo>
                        <a:pt x="35784" y="429936"/>
                        <a:pt x="0" y="394152"/>
                        <a:pt x="0" y="350011"/>
                      </a:cubicBezTo>
                      <a:lnTo>
                        <a:pt x="0" y="214968"/>
                      </a:lnTo>
                      <a:cubicBezTo>
                        <a:pt x="0" y="96244"/>
                        <a:pt x="96244" y="0"/>
                        <a:pt x="214968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" name="四角形: 角を丸くする 141">
                  <a:extLst>
                    <a:ext uri="{FF2B5EF4-FFF2-40B4-BE49-F238E27FC236}">
                      <a16:creationId xmlns:a16="http://schemas.microsoft.com/office/drawing/2014/main" id="{989D489E-EC97-4EC8-9169-12D15D716AA7}"/>
                    </a:ext>
                  </a:extLst>
                </p:cNvPr>
                <p:cNvSpPr/>
                <p:nvPr/>
              </p:nvSpPr>
              <p:spPr>
                <a:xfrm rot="16200000">
                  <a:off x="5425831" y="2145790"/>
                  <a:ext cx="131407" cy="126077"/>
                </a:xfrm>
                <a:prstGeom prst="roundRect">
                  <a:avLst>
                    <a:gd name="adj" fmla="val 38881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3" name="四角形: 角を丸くする 142">
                  <a:extLst>
                    <a:ext uri="{FF2B5EF4-FFF2-40B4-BE49-F238E27FC236}">
                      <a16:creationId xmlns:a16="http://schemas.microsoft.com/office/drawing/2014/main" id="{D509525A-0906-4C2F-B369-22A3008ECE70}"/>
                    </a:ext>
                  </a:extLst>
                </p:cNvPr>
                <p:cNvSpPr/>
                <p:nvPr/>
              </p:nvSpPr>
              <p:spPr>
                <a:xfrm rot="19800000">
                  <a:off x="5243052" y="2150201"/>
                  <a:ext cx="304480" cy="248662"/>
                </a:xfrm>
                <a:prstGeom prst="roundRect">
                  <a:avLst>
                    <a:gd name="adj" fmla="val 38881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44" name="グループ化 143">
                  <a:extLst>
                    <a:ext uri="{FF2B5EF4-FFF2-40B4-BE49-F238E27FC236}">
                      <a16:creationId xmlns:a16="http://schemas.microsoft.com/office/drawing/2014/main" id="{32F7CF6C-E4B7-44E1-9797-26035F61A58A}"/>
                    </a:ext>
                  </a:extLst>
                </p:cNvPr>
                <p:cNvGrpSpPr/>
                <p:nvPr/>
              </p:nvGrpSpPr>
              <p:grpSpPr>
                <a:xfrm>
                  <a:off x="6769382" y="2707481"/>
                  <a:ext cx="324450" cy="252531"/>
                  <a:chOff x="6769382" y="2707481"/>
                  <a:chExt cx="324450" cy="252531"/>
                </a:xfrm>
                <a:solidFill>
                  <a:schemeClr val="accent2">
                    <a:lumMod val="40000"/>
                    <a:lumOff val="60000"/>
                  </a:schemeClr>
                </a:solidFill>
              </p:grpSpPr>
              <p:sp>
                <p:nvSpPr>
                  <p:cNvPr id="147" name="四角形: 角を丸くする 146">
                    <a:extLst>
                      <a:ext uri="{FF2B5EF4-FFF2-40B4-BE49-F238E27FC236}">
                        <a16:creationId xmlns:a16="http://schemas.microsoft.com/office/drawing/2014/main" id="{B2F70058-6298-4943-ABB5-8D74B395DDDD}"/>
                      </a:ext>
                    </a:extLst>
                  </p:cNvPr>
                  <p:cNvSpPr/>
                  <p:nvPr/>
                </p:nvSpPr>
                <p:spPr>
                  <a:xfrm>
                    <a:off x="6797608" y="2707481"/>
                    <a:ext cx="293755" cy="209989"/>
                  </a:xfrm>
                  <a:prstGeom prst="roundRect">
                    <a:avLst>
                      <a:gd name="adj" fmla="val 38881"/>
                    </a:avLst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8" name="四角形: 角を丸くする 147">
                    <a:extLst>
                      <a:ext uri="{FF2B5EF4-FFF2-40B4-BE49-F238E27FC236}">
                        <a16:creationId xmlns:a16="http://schemas.microsoft.com/office/drawing/2014/main" id="{EA930934-407A-4EB1-B804-9F1B38779A3F}"/>
                      </a:ext>
                    </a:extLst>
                  </p:cNvPr>
                  <p:cNvSpPr/>
                  <p:nvPr/>
                </p:nvSpPr>
                <p:spPr>
                  <a:xfrm>
                    <a:off x="6798216" y="2819399"/>
                    <a:ext cx="74072" cy="14061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9" name="四角形: 角を丸くする 148">
                    <a:extLst>
                      <a:ext uri="{FF2B5EF4-FFF2-40B4-BE49-F238E27FC236}">
                        <a16:creationId xmlns:a16="http://schemas.microsoft.com/office/drawing/2014/main" id="{C97D4FA2-E648-4A1C-B8B4-13A3BC139339}"/>
                      </a:ext>
                    </a:extLst>
                  </p:cNvPr>
                  <p:cNvSpPr/>
                  <p:nvPr/>
                </p:nvSpPr>
                <p:spPr>
                  <a:xfrm>
                    <a:off x="6872288" y="2819399"/>
                    <a:ext cx="74072" cy="14061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0" name="四角形: 角を丸くする 149">
                    <a:extLst>
                      <a:ext uri="{FF2B5EF4-FFF2-40B4-BE49-F238E27FC236}">
                        <a16:creationId xmlns:a16="http://schemas.microsoft.com/office/drawing/2014/main" id="{4DBA775C-AC95-409A-8E52-0A202E05D100}"/>
                      </a:ext>
                    </a:extLst>
                  </p:cNvPr>
                  <p:cNvSpPr/>
                  <p:nvPr/>
                </p:nvSpPr>
                <p:spPr>
                  <a:xfrm>
                    <a:off x="6945688" y="2819399"/>
                    <a:ext cx="74072" cy="14061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1" name="四角形: 角を丸くする 150">
                    <a:extLst>
                      <a:ext uri="{FF2B5EF4-FFF2-40B4-BE49-F238E27FC236}">
                        <a16:creationId xmlns:a16="http://schemas.microsoft.com/office/drawing/2014/main" id="{BFFBDE1A-96BB-453B-ACF6-D0123C92852B}"/>
                      </a:ext>
                    </a:extLst>
                  </p:cNvPr>
                  <p:cNvSpPr/>
                  <p:nvPr/>
                </p:nvSpPr>
                <p:spPr>
                  <a:xfrm>
                    <a:off x="7019760" y="2819399"/>
                    <a:ext cx="74072" cy="14061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2" name="四角形: 角を丸くする 151">
                    <a:extLst>
                      <a:ext uri="{FF2B5EF4-FFF2-40B4-BE49-F238E27FC236}">
                        <a16:creationId xmlns:a16="http://schemas.microsoft.com/office/drawing/2014/main" id="{D265E0A5-E5B9-4538-8F5B-27FBD18BA55F}"/>
                      </a:ext>
                    </a:extLst>
                  </p:cNvPr>
                  <p:cNvSpPr/>
                  <p:nvPr/>
                </p:nvSpPr>
                <p:spPr>
                  <a:xfrm rot="6917992">
                    <a:off x="6806344" y="2730711"/>
                    <a:ext cx="85977" cy="159901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45" name="月 144">
                  <a:extLst>
                    <a:ext uri="{FF2B5EF4-FFF2-40B4-BE49-F238E27FC236}">
                      <a16:creationId xmlns:a16="http://schemas.microsoft.com/office/drawing/2014/main" id="{E8BCB570-05AD-4490-8089-9DECDBD94C46}"/>
                    </a:ext>
                  </a:extLst>
                </p:cNvPr>
                <p:cNvSpPr/>
                <p:nvPr/>
              </p:nvSpPr>
              <p:spPr>
                <a:xfrm rot="5400000">
                  <a:off x="5840440" y="1038945"/>
                  <a:ext cx="105964" cy="303649"/>
                </a:xfrm>
                <a:prstGeom prst="moon">
                  <a:avLst>
                    <a:gd name="adj" fmla="val 72484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" name="楕円 145">
                  <a:extLst>
                    <a:ext uri="{FF2B5EF4-FFF2-40B4-BE49-F238E27FC236}">
                      <a16:creationId xmlns:a16="http://schemas.microsoft.com/office/drawing/2014/main" id="{2A761022-59C9-42E5-8D7C-A9B211DDE5B9}"/>
                    </a:ext>
                  </a:extLst>
                </p:cNvPr>
                <p:cNvSpPr/>
                <p:nvPr/>
              </p:nvSpPr>
              <p:spPr>
                <a:xfrm>
                  <a:off x="5783584" y="1283305"/>
                  <a:ext cx="81532" cy="157023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8" name="四角形: 上の 2 つの角を丸める 127">
                <a:extLst>
                  <a:ext uri="{FF2B5EF4-FFF2-40B4-BE49-F238E27FC236}">
                    <a16:creationId xmlns:a16="http://schemas.microsoft.com/office/drawing/2014/main" id="{3AF162F8-B785-4737-A772-9175F77E047C}"/>
                  </a:ext>
                </a:extLst>
              </p:cNvPr>
              <p:cNvSpPr/>
              <p:nvPr/>
            </p:nvSpPr>
            <p:spPr>
              <a:xfrm>
                <a:off x="8949252" y="1029553"/>
                <a:ext cx="186243" cy="391612"/>
              </a:xfrm>
              <a:prstGeom prst="round2SameRect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D1B05368-A110-48DA-969F-207E2E2EC0C8}"/>
                  </a:ext>
                </a:extLst>
              </p:cNvPr>
              <p:cNvSpPr/>
              <p:nvPr/>
            </p:nvSpPr>
            <p:spPr>
              <a:xfrm>
                <a:off x="8277788" y="703642"/>
                <a:ext cx="1419360" cy="1146036"/>
              </a:xfrm>
              <a:custGeom>
                <a:avLst/>
                <a:gdLst>
                  <a:gd name="connsiteX0" fmla="*/ 184257 w 1419360"/>
                  <a:gd name="connsiteY0" fmla="*/ 0 h 1146036"/>
                  <a:gd name="connsiteX1" fmla="*/ 276867 w 1419360"/>
                  <a:gd name="connsiteY1" fmla="*/ 210474 h 1146036"/>
                  <a:gd name="connsiteX2" fmla="*/ 300693 w 1419360"/>
                  <a:gd name="connsiteY2" fmla="*/ 230334 h 1146036"/>
                  <a:gd name="connsiteX3" fmla="*/ 346542 w 1419360"/>
                  <a:gd name="connsiteY3" fmla="*/ 177390 h 1146036"/>
                  <a:gd name="connsiteX4" fmla="*/ 777867 w 1419360"/>
                  <a:gd name="connsiteY4" fmla="*/ 10742 h 1146036"/>
                  <a:gd name="connsiteX5" fmla="*/ 1419360 w 1419360"/>
                  <a:gd name="connsiteY5" fmla="*/ 652234 h 1146036"/>
                  <a:gd name="connsiteX6" fmla="*/ 1197677 w 1419360"/>
                  <a:gd name="connsiteY6" fmla="*/ 1137296 h 1146036"/>
                  <a:gd name="connsiteX7" fmla="*/ 1185690 w 1419360"/>
                  <a:gd name="connsiteY7" fmla="*/ 1146036 h 1146036"/>
                  <a:gd name="connsiteX8" fmla="*/ 987694 w 1419360"/>
                  <a:gd name="connsiteY8" fmla="*/ 1146036 h 1146036"/>
                  <a:gd name="connsiteX9" fmla="*/ 987694 w 1419360"/>
                  <a:gd name="connsiteY9" fmla="*/ 731998 h 1146036"/>
                  <a:gd name="connsiteX10" fmla="*/ 835558 w 1419360"/>
                  <a:gd name="connsiteY10" fmla="*/ 731998 h 1146036"/>
                  <a:gd name="connsiteX11" fmla="*/ 835558 w 1419360"/>
                  <a:gd name="connsiteY11" fmla="*/ 517515 h 1146036"/>
                  <a:gd name="connsiteX12" fmla="*/ 692554 w 1419360"/>
                  <a:gd name="connsiteY12" fmla="*/ 374511 h 1146036"/>
                  <a:gd name="connsiteX13" fmla="*/ 256470 w 1419360"/>
                  <a:gd name="connsiteY13" fmla="*/ 374511 h 1146036"/>
                  <a:gd name="connsiteX14" fmla="*/ 243835 w 1419360"/>
                  <a:gd name="connsiteY14" fmla="*/ 377543 h 1146036"/>
                  <a:gd name="connsiteX15" fmla="*/ 158898 w 1419360"/>
                  <a:gd name="connsiteY15" fmla="*/ 372220 h 1146036"/>
                  <a:gd name="connsiteX16" fmla="*/ 7355 w 1419360"/>
                  <a:gd name="connsiteY16" fmla="*/ 109741 h 1146036"/>
                  <a:gd name="connsiteX17" fmla="*/ 88813 w 1419360"/>
                  <a:gd name="connsiteY17" fmla="*/ 196279 h 1146036"/>
                  <a:gd name="connsiteX18" fmla="*/ 135579 w 1419360"/>
                  <a:gd name="connsiteY18" fmla="*/ 223969 h 1146036"/>
                  <a:gd name="connsiteX19" fmla="*/ 121486 w 1419360"/>
                  <a:gd name="connsiteY19" fmla="*/ 151542 h 1146036"/>
                  <a:gd name="connsiteX20" fmla="*/ 184257 w 1419360"/>
                  <a:gd name="connsiteY20" fmla="*/ 0 h 11460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419360" h="1146036">
                    <a:moveTo>
                      <a:pt x="184257" y="0"/>
                    </a:moveTo>
                    <a:cubicBezTo>
                      <a:pt x="187844" y="82163"/>
                      <a:pt x="222534" y="156140"/>
                      <a:pt x="276867" y="210474"/>
                    </a:cubicBezTo>
                    <a:lnTo>
                      <a:pt x="300693" y="230334"/>
                    </a:lnTo>
                    <a:lnTo>
                      <a:pt x="346542" y="177390"/>
                    </a:lnTo>
                    <a:cubicBezTo>
                      <a:pt x="460463" y="73849"/>
                      <a:pt x="611796" y="10742"/>
                      <a:pt x="777867" y="10742"/>
                    </a:cubicBezTo>
                    <a:cubicBezTo>
                      <a:pt x="1132154" y="10742"/>
                      <a:pt x="1419360" y="297948"/>
                      <a:pt x="1419360" y="652234"/>
                    </a:cubicBezTo>
                    <a:cubicBezTo>
                      <a:pt x="1419360" y="845984"/>
                      <a:pt x="1333465" y="1019672"/>
                      <a:pt x="1197677" y="1137296"/>
                    </a:cubicBezTo>
                    <a:lnTo>
                      <a:pt x="1185690" y="1146036"/>
                    </a:lnTo>
                    <a:lnTo>
                      <a:pt x="987694" y="1146036"/>
                    </a:lnTo>
                    <a:lnTo>
                      <a:pt x="987694" y="731998"/>
                    </a:lnTo>
                    <a:lnTo>
                      <a:pt x="835558" y="731998"/>
                    </a:lnTo>
                    <a:lnTo>
                      <a:pt x="835558" y="517515"/>
                    </a:lnTo>
                    <a:cubicBezTo>
                      <a:pt x="835558" y="438536"/>
                      <a:pt x="771533" y="374511"/>
                      <a:pt x="692554" y="374511"/>
                    </a:cubicBezTo>
                    <a:lnTo>
                      <a:pt x="256470" y="374511"/>
                    </a:lnTo>
                    <a:lnTo>
                      <a:pt x="243835" y="377543"/>
                    </a:lnTo>
                    <a:cubicBezTo>
                      <a:pt x="216262" y="381382"/>
                      <a:pt x="187480" y="379878"/>
                      <a:pt x="158898" y="372220"/>
                    </a:cubicBezTo>
                    <a:cubicBezTo>
                      <a:pt x="44569" y="341585"/>
                      <a:pt x="-23279" y="224070"/>
                      <a:pt x="7355" y="109741"/>
                    </a:cubicBezTo>
                    <a:cubicBezTo>
                      <a:pt x="29449" y="144422"/>
                      <a:pt x="57254" y="173442"/>
                      <a:pt x="88813" y="196279"/>
                    </a:cubicBezTo>
                    <a:lnTo>
                      <a:pt x="135579" y="223969"/>
                    </a:lnTo>
                    <a:lnTo>
                      <a:pt x="121486" y="151542"/>
                    </a:lnTo>
                    <a:cubicBezTo>
                      <a:pt x="121486" y="96695"/>
                      <a:pt x="142410" y="41847"/>
                      <a:pt x="18425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AF4406E7-A254-49BE-9CF0-8C5CF386441F}"/>
                  </a:ext>
                </a:extLst>
              </p:cNvPr>
              <p:cNvSpPr/>
              <p:nvPr/>
            </p:nvSpPr>
            <p:spPr>
              <a:xfrm>
                <a:off x="9091153" y="1231943"/>
                <a:ext cx="281578" cy="391612"/>
              </a:xfrm>
              <a:custGeom>
                <a:avLst/>
                <a:gdLst>
                  <a:gd name="connsiteX0" fmla="*/ 120253 w 281578"/>
                  <a:gd name="connsiteY0" fmla="*/ 0 h 391612"/>
                  <a:gd name="connsiteX1" fmla="*/ 281578 w 281578"/>
                  <a:gd name="connsiteY1" fmla="*/ 195806 h 391612"/>
                  <a:gd name="connsiteX2" fmla="*/ 120253 w 281578"/>
                  <a:gd name="connsiteY2" fmla="*/ 391612 h 391612"/>
                  <a:gd name="connsiteX3" fmla="*/ 6179 w 281578"/>
                  <a:gd name="connsiteY3" fmla="*/ 334262 h 391612"/>
                  <a:gd name="connsiteX4" fmla="*/ 0 w 281578"/>
                  <a:gd name="connsiteY4" fmla="*/ 323138 h 391612"/>
                  <a:gd name="connsiteX5" fmla="*/ 28394 w 281578"/>
                  <a:gd name="connsiteY5" fmla="*/ 272023 h 391612"/>
                  <a:gd name="connsiteX6" fmla="*/ 41072 w 281578"/>
                  <a:gd name="connsiteY6" fmla="*/ 195806 h 391612"/>
                  <a:gd name="connsiteX7" fmla="*/ 28394 w 281578"/>
                  <a:gd name="connsiteY7" fmla="*/ 119589 h 391612"/>
                  <a:gd name="connsiteX8" fmla="*/ 0 w 281578"/>
                  <a:gd name="connsiteY8" fmla="*/ 68474 h 391612"/>
                  <a:gd name="connsiteX9" fmla="*/ 6179 w 281578"/>
                  <a:gd name="connsiteY9" fmla="*/ 57350 h 391612"/>
                  <a:gd name="connsiteX10" fmla="*/ 120253 w 281578"/>
                  <a:gd name="connsiteY10" fmla="*/ 0 h 391612"/>
                  <a:gd name="connsiteX0" fmla="*/ 41072 w 281578"/>
                  <a:gd name="connsiteY0" fmla="*/ 195806 h 391612"/>
                  <a:gd name="connsiteX1" fmla="*/ 28394 w 281578"/>
                  <a:gd name="connsiteY1" fmla="*/ 119589 h 391612"/>
                  <a:gd name="connsiteX2" fmla="*/ 0 w 281578"/>
                  <a:gd name="connsiteY2" fmla="*/ 68474 h 391612"/>
                  <a:gd name="connsiteX3" fmla="*/ 6179 w 281578"/>
                  <a:gd name="connsiteY3" fmla="*/ 57350 h 391612"/>
                  <a:gd name="connsiteX4" fmla="*/ 120253 w 281578"/>
                  <a:gd name="connsiteY4" fmla="*/ 0 h 391612"/>
                  <a:gd name="connsiteX5" fmla="*/ 281578 w 281578"/>
                  <a:gd name="connsiteY5" fmla="*/ 195806 h 391612"/>
                  <a:gd name="connsiteX6" fmla="*/ 120253 w 281578"/>
                  <a:gd name="connsiteY6" fmla="*/ 391612 h 391612"/>
                  <a:gd name="connsiteX7" fmla="*/ 6179 w 281578"/>
                  <a:gd name="connsiteY7" fmla="*/ 334262 h 391612"/>
                  <a:gd name="connsiteX8" fmla="*/ 0 w 281578"/>
                  <a:gd name="connsiteY8" fmla="*/ 323138 h 391612"/>
                  <a:gd name="connsiteX9" fmla="*/ 28394 w 281578"/>
                  <a:gd name="connsiteY9" fmla="*/ 272023 h 391612"/>
                  <a:gd name="connsiteX10" fmla="*/ 132512 w 281578"/>
                  <a:gd name="connsiteY10" fmla="*/ 287246 h 391612"/>
                  <a:gd name="connsiteX0" fmla="*/ 28394 w 281578"/>
                  <a:gd name="connsiteY0" fmla="*/ 119589 h 391612"/>
                  <a:gd name="connsiteX1" fmla="*/ 0 w 281578"/>
                  <a:gd name="connsiteY1" fmla="*/ 68474 h 391612"/>
                  <a:gd name="connsiteX2" fmla="*/ 6179 w 281578"/>
                  <a:gd name="connsiteY2" fmla="*/ 57350 h 391612"/>
                  <a:gd name="connsiteX3" fmla="*/ 120253 w 281578"/>
                  <a:gd name="connsiteY3" fmla="*/ 0 h 391612"/>
                  <a:gd name="connsiteX4" fmla="*/ 281578 w 281578"/>
                  <a:gd name="connsiteY4" fmla="*/ 195806 h 391612"/>
                  <a:gd name="connsiteX5" fmla="*/ 120253 w 281578"/>
                  <a:gd name="connsiteY5" fmla="*/ 391612 h 391612"/>
                  <a:gd name="connsiteX6" fmla="*/ 6179 w 281578"/>
                  <a:gd name="connsiteY6" fmla="*/ 334262 h 391612"/>
                  <a:gd name="connsiteX7" fmla="*/ 0 w 281578"/>
                  <a:gd name="connsiteY7" fmla="*/ 323138 h 391612"/>
                  <a:gd name="connsiteX8" fmla="*/ 28394 w 281578"/>
                  <a:gd name="connsiteY8" fmla="*/ 272023 h 391612"/>
                  <a:gd name="connsiteX9" fmla="*/ 132512 w 281578"/>
                  <a:gd name="connsiteY9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8" fmla="*/ 132512 w 281578"/>
                  <a:gd name="connsiteY8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578" h="391612">
                    <a:moveTo>
                      <a:pt x="0" y="68474"/>
                    </a:moveTo>
                    <a:lnTo>
                      <a:pt x="6179" y="57350"/>
                    </a:lnTo>
                    <a:cubicBezTo>
                      <a:pt x="35374" y="21916"/>
                      <a:pt x="75705" y="0"/>
                      <a:pt x="120253" y="0"/>
                    </a:cubicBezTo>
                    <a:cubicBezTo>
                      <a:pt x="209350" y="0"/>
                      <a:pt x="281578" y="87665"/>
                      <a:pt x="281578" y="195806"/>
                    </a:cubicBezTo>
                    <a:cubicBezTo>
                      <a:pt x="281578" y="303947"/>
                      <a:pt x="209350" y="391612"/>
                      <a:pt x="120253" y="391612"/>
                    </a:cubicBezTo>
                    <a:cubicBezTo>
                      <a:pt x="75705" y="391612"/>
                      <a:pt x="35374" y="369696"/>
                      <a:pt x="6179" y="334262"/>
                    </a:cubicBezTo>
                    <a:lnTo>
                      <a:pt x="0" y="323138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フリーフォーム: 図形 130">
                <a:extLst>
                  <a:ext uri="{FF2B5EF4-FFF2-40B4-BE49-F238E27FC236}">
                    <a16:creationId xmlns:a16="http://schemas.microsoft.com/office/drawing/2014/main" id="{C6E6E9F4-EA10-457F-A4C9-5450F8FE8721}"/>
                  </a:ext>
                </a:extLst>
              </p:cNvPr>
              <p:cNvSpPr/>
              <p:nvPr/>
            </p:nvSpPr>
            <p:spPr>
              <a:xfrm>
                <a:off x="9116492" y="1295049"/>
                <a:ext cx="186243" cy="255877"/>
              </a:xfrm>
              <a:custGeom>
                <a:avLst/>
                <a:gdLst>
                  <a:gd name="connsiteX0" fmla="*/ 120253 w 281578"/>
                  <a:gd name="connsiteY0" fmla="*/ 0 h 391612"/>
                  <a:gd name="connsiteX1" fmla="*/ 281578 w 281578"/>
                  <a:gd name="connsiteY1" fmla="*/ 195806 h 391612"/>
                  <a:gd name="connsiteX2" fmla="*/ 120253 w 281578"/>
                  <a:gd name="connsiteY2" fmla="*/ 391612 h 391612"/>
                  <a:gd name="connsiteX3" fmla="*/ 6179 w 281578"/>
                  <a:gd name="connsiteY3" fmla="*/ 334262 h 391612"/>
                  <a:gd name="connsiteX4" fmla="*/ 0 w 281578"/>
                  <a:gd name="connsiteY4" fmla="*/ 323138 h 391612"/>
                  <a:gd name="connsiteX5" fmla="*/ 28394 w 281578"/>
                  <a:gd name="connsiteY5" fmla="*/ 272023 h 391612"/>
                  <a:gd name="connsiteX6" fmla="*/ 41072 w 281578"/>
                  <a:gd name="connsiteY6" fmla="*/ 195806 h 391612"/>
                  <a:gd name="connsiteX7" fmla="*/ 28394 w 281578"/>
                  <a:gd name="connsiteY7" fmla="*/ 119589 h 391612"/>
                  <a:gd name="connsiteX8" fmla="*/ 0 w 281578"/>
                  <a:gd name="connsiteY8" fmla="*/ 68474 h 391612"/>
                  <a:gd name="connsiteX9" fmla="*/ 6179 w 281578"/>
                  <a:gd name="connsiteY9" fmla="*/ 57350 h 391612"/>
                  <a:gd name="connsiteX10" fmla="*/ 120253 w 281578"/>
                  <a:gd name="connsiteY10" fmla="*/ 0 h 391612"/>
                  <a:gd name="connsiteX0" fmla="*/ 41072 w 281578"/>
                  <a:gd name="connsiteY0" fmla="*/ 195806 h 391612"/>
                  <a:gd name="connsiteX1" fmla="*/ 28394 w 281578"/>
                  <a:gd name="connsiteY1" fmla="*/ 119589 h 391612"/>
                  <a:gd name="connsiteX2" fmla="*/ 0 w 281578"/>
                  <a:gd name="connsiteY2" fmla="*/ 68474 h 391612"/>
                  <a:gd name="connsiteX3" fmla="*/ 6179 w 281578"/>
                  <a:gd name="connsiteY3" fmla="*/ 57350 h 391612"/>
                  <a:gd name="connsiteX4" fmla="*/ 120253 w 281578"/>
                  <a:gd name="connsiteY4" fmla="*/ 0 h 391612"/>
                  <a:gd name="connsiteX5" fmla="*/ 281578 w 281578"/>
                  <a:gd name="connsiteY5" fmla="*/ 195806 h 391612"/>
                  <a:gd name="connsiteX6" fmla="*/ 120253 w 281578"/>
                  <a:gd name="connsiteY6" fmla="*/ 391612 h 391612"/>
                  <a:gd name="connsiteX7" fmla="*/ 6179 w 281578"/>
                  <a:gd name="connsiteY7" fmla="*/ 334262 h 391612"/>
                  <a:gd name="connsiteX8" fmla="*/ 0 w 281578"/>
                  <a:gd name="connsiteY8" fmla="*/ 323138 h 391612"/>
                  <a:gd name="connsiteX9" fmla="*/ 28394 w 281578"/>
                  <a:gd name="connsiteY9" fmla="*/ 272023 h 391612"/>
                  <a:gd name="connsiteX10" fmla="*/ 132512 w 281578"/>
                  <a:gd name="connsiteY10" fmla="*/ 287246 h 391612"/>
                  <a:gd name="connsiteX0" fmla="*/ 28394 w 281578"/>
                  <a:gd name="connsiteY0" fmla="*/ 119589 h 391612"/>
                  <a:gd name="connsiteX1" fmla="*/ 0 w 281578"/>
                  <a:gd name="connsiteY1" fmla="*/ 68474 h 391612"/>
                  <a:gd name="connsiteX2" fmla="*/ 6179 w 281578"/>
                  <a:gd name="connsiteY2" fmla="*/ 57350 h 391612"/>
                  <a:gd name="connsiteX3" fmla="*/ 120253 w 281578"/>
                  <a:gd name="connsiteY3" fmla="*/ 0 h 391612"/>
                  <a:gd name="connsiteX4" fmla="*/ 281578 w 281578"/>
                  <a:gd name="connsiteY4" fmla="*/ 195806 h 391612"/>
                  <a:gd name="connsiteX5" fmla="*/ 120253 w 281578"/>
                  <a:gd name="connsiteY5" fmla="*/ 391612 h 391612"/>
                  <a:gd name="connsiteX6" fmla="*/ 6179 w 281578"/>
                  <a:gd name="connsiteY6" fmla="*/ 334262 h 391612"/>
                  <a:gd name="connsiteX7" fmla="*/ 0 w 281578"/>
                  <a:gd name="connsiteY7" fmla="*/ 323138 h 391612"/>
                  <a:gd name="connsiteX8" fmla="*/ 28394 w 281578"/>
                  <a:gd name="connsiteY8" fmla="*/ 272023 h 391612"/>
                  <a:gd name="connsiteX9" fmla="*/ 132512 w 281578"/>
                  <a:gd name="connsiteY9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8" fmla="*/ 132512 w 281578"/>
                  <a:gd name="connsiteY8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578" h="391612">
                    <a:moveTo>
                      <a:pt x="0" y="68474"/>
                    </a:moveTo>
                    <a:lnTo>
                      <a:pt x="6179" y="57350"/>
                    </a:lnTo>
                    <a:cubicBezTo>
                      <a:pt x="35374" y="21916"/>
                      <a:pt x="75705" y="0"/>
                      <a:pt x="120253" y="0"/>
                    </a:cubicBezTo>
                    <a:cubicBezTo>
                      <a:pt x="209350" y="0"/>
                      <a:pt x="281578" y="87665"/>
                      <a:pt x="281578" y="195806"/>
                    </a:cubicBezTo>
                    <a:cubicBezTo>
                      <a:pt x="281578" y="303947"/>
                      <a:pt x="209350" y="391612"/>
                      <a:pt x="120253" y="391612"/>
                    </a:cubicBezTo>
                    <a:cubicBezTo>
                      <a:pt x="75705" y="391612"/>
                      <a:pt x="35374" y="369696"/>
                      <a:pt x="6179" y="334262"/>
                    </a:cubicBezTo>
                    <a:lnTo>
                      <a:pt x="0" y="323138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二等辺三角形 46">
                <a:extLst>
                  <a:ext uri="{FF2B5EF4-FFF2-40B4-BE49-F238E27FC236}">
                    <a16:creationId xmlns:a16="http://schemas.microsoft.com/office/drawing/2014/main" id="{521DCBD1-576E-4C6B-9B8F-F6F9C1361AB3}"/>
                  </a:ext>
                </a:extLst>
              </p:cNvPr>
              <p:cNvSpPr/>
              <p:nvPr/>
            </p:nvSpPr>
            <p:spPr>
              <a:xfrm rot="10800000">
                <a:off x="8636357" y="1639611"/>
                <a:ext cx="180692" cy="132779"/>
              </a:xfrm>
              <a:custGeom>
                <a:avLst/>
                <a:gdLst>
                  <a:gd name="connsiteX0" fmla="*/ 0 w 793908"/>
                  <a:gd name="connsiteY0" fmla="*/ 854870 h 854870"/>
                  <a:gd name="connsiteX1" fmla="*/ 396954 w 793908"/>
                  <a:gd name="connsiteY1" fmla="*/ 0 h 854870"/>
                  <a:gd name="connsiteX2" fmla="*/ 793908 w 793908"/>
                  <a:gd name="connsiteY2" fmla="*/ 854870 h 854870"/>
                  <a:gd name="connsiteX3" fmla="*/ 0 w 793908"/>
                  <a:gd name="connsiteY3" fmla="*/ 854870 h 854870"/>
                  <a:gd name="connsiteX0" fmla="*/ 0 w 793908"/>
                  <a:gd name="connsiteY0" fmla="*/ 854909 h 854909"/>
                  <a:gd name="connsiteX1" fmla="*/ 396954 w 793908"/>
                  <a:gd name="connsiteY1" fmla="*/ 39 h 854909"/>
                  <a:gd name="connsiteX2" fmla="*/ 793908 w 793908"/>
                  <a:gd name="connsiteY2" fmla="*/ 854909 h 854909"/>
                  <a:gd name="connsiteX3" fmla="*/ 0 w 793908"/>
                  <a:gd name="connsiteY3" fmla="*/ 854909 h 854909"/>
                  <a:gd name="connsiteX0" fmla="*/ 0 w 793908"/>
                  <a:gd name="connsiteY0" fmla="*/ 421639 h 421639"/>
                  <a:gd name="connsiteX1" fmla="*/ 239792 w 793908"/>
                  <a:gd name="connsiteY1" fmla="*/ 157 h 421639"/>
                  <a:gd name="connsiteX2" fmla="*/ 793908 w 793908"/>
                  <a:gd name="connsiteY2" fmla="*/ 421639 h 421639"/>
                  <a:gd name="connsiteX3" fmla="*/ 0 w 793908"/>
                  <a:gd name="connsiteY3" fmla="*/ 421639 h 421639"/>
                  <a:gd name="connsiteX0" fmla="*/ 0 w 803975"/>
                  <a:gd name="connsiteY0" fmla="*/ 421639 h 453388"/>
                  <a:gd name="connsiteX1" fmla="*/ 239792 w 803975"/>
                  <a:gd name="connsiteY1" fmla="*/ 157 h 453388"/>
                  <a:gd name="connsiteX2" fmla="*/ 793908 w 803975"/>
                  <a:gd name="connsiteY2" fmla="*/ 421639 h 453388"/>
                  <a:gd name="connsiteX3" fmla="*/ 0 w 803975"/>
                  <a:gd name="connsiteY3" fmla="*/ 421639 h 453388"/>
                  <a:gd name="connsiteX0" fmla="*/ 12018 w 815993"/>
                  <a:gd name="connsiteY0" fmla="*/ 421544 h 469912"/>
                  <a:gd name="connsiteX1" fmla="*/ 251810 w 815993"/>
                  <a:gd name="connsiteY1" fmla="*/ 62 h 469912"/>
                  <a:gd name="connsiteX2" fmla="*/ 805926 w 815993"/>
                  <a:gd name="connsiteY2" fmla="*/ 421544 h 469912"/>
                  <a:gd name="connsiteX3" fmla="*/ 12018 w 815993"/>
                  <a:gd name="connsiteY3" fmla="*/ 421544 h 469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15993" h="469912">
                    <a:moveTo>
                      <a:pt x="12018" y="421544"/>
                    </a:moveTo>
                    <a:cubicBezTo>
                      <a:pt x="-47831" y="364394"/>
                      <a:pt x="129017" y="-5494"/>
                      <a:pt x="251810" y="62"/>
                    </a:cubicBezTo>
                    <a:cubicBezTo>
                      <a:pt x="374603" y="5618"/>
                      <a:pt x="894349" y="350107"/>
                      <a:pt x="805926" y="421544"/>
                    </a:cubicBezTo>
                    <a:cubicBezTo>
                      <a:pt x="717503" y="492981"/>
                      <a:pt x="71867" y="478694"/>
                      <a:pt x="12018" y="42154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1" name="グループ化 120">
              <a:extLst>
                <a:ext uri="{FF2B5EF4-FFF2-40B4-BE49-F238E27FC236}">
                  <a16:creationId xmlns:a16="http://schemas.microsoft.com/office/drawing/2014/main" id="{FC9F573A-10D2-44D0-AF12-E4BE8907EC81}"/>
                </a:ext>
              </a:extLst>
            </p:cNvPr>
            <p:cNvGrpSpPr/>
            <p:nvPr/>
          </p:nvGrpSpPr>
          <p:grpSpPr>
            <a:xfrm>
              <a:off x="8626861" y="4982774"/>
              <a:ext cx="817123" cy="436814"/>
              <a:chOff x="7465181" y="5656251"/>
              <a:chExt cx="817123" cy="436814"/>
            </a:xfrm>
            <a:solidFill>
              <a:schemeClr val="accent2">
                <a:lumMod val="75000"/>
              </a:schemeClr>
            </a:solidFill>
          </p:grpSpPr>
          <p:sp>
            <p:nvSpPr>
              <p:cNvPr id="123" name="台形 122">
                <a:extLst>
                  <a:ext uri="{FF2B5EF4-FFF2-40B4-BE49-F238E27FC236}">
                    <a16:creationId xmlns:a16="http://schemas.microsoft.com/office/drawing/2014/main" id="{DC7D67B1-21AE-489E-BD12-B2B06F10D8B7}"/>
                  </a:ext>
                </a:extLst>
              </p:cNvPr>
              <p:cNvSpPr/>
              <p:nvPr/>
            </p:nvSpPr>
            <p:spPr>
              <a:xfrm rot="18000000">
                <a:off x="8152089" y="5621202"/>
                <a:ext cx="64609" cy="195820"/>
              </a:xfrm>
              <a:prstGeom prst="trapezoid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4" name="グループ化 123">
                <a:extLst>
                  <a:ext uri="{FF2B5EF4-FFF2-40B4-BE49-F238E27FC236}">
                    <a16:creationId xmlns:a16="http://schemas.microsoft.com/office/drawing/2014/main" id="{200A26E1-703C-4BFC-B125-48D7E18ED594}"/>
                  </a:ext>
                </a:extLst>
              </p:cNvPr>
              <p:cNvGrpSpPr/>
              <p:nvPr/>
            </p:nvGrpSpPr>
            <p:grpSpPr>
              <a:xfrm>
                <a:off x="7465181" y="5656251"/>
                <a:ext cx="635523" cy="436814"/>
                <a:chOff x="7343894" y="6160366"/>
                <a:chExt cx="525376" cy="374838"/>
              </a:xfrm>
              <a:grpFill/>
            </p:grpSpPr>
            <p:sp>
              <p:nvSpPr>
                <p:cNvPr id="125" name="四角形: 上の 2 つの角を丸める 124">
                  <a:extLst>
                    <a:ext uri="{FF2B5EF4-FFF2-40B4-BE49-F238E27FC236}">
                      <a16:creationId xmlns:a16="http://schemas.microsoft.com/office/drawing/2014/main" id="{D0B1DB79-92DA-46BA-AC9B-5A828CB3177A}"/>
                    </a:ext>
                  </a:extLst>
                </p:cNvPr>
                <p:cNvSpPr/>
                <p:nvPr/>
              </p:nvSpPr>
              <p:spPr>
                <a:xfrm>
                  <a:off x="7343894" y="6188688"/>
                  <a:ext cx="525376" cy="346516"/>
                </a:xfrm>
                <a:prstGeom prst="round2SameRect">
                  <a:avLst>
                    <a:gd name="adj1" fmla="val 0"/>
                    <a:gd name="adj2" fmla="val 14266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" name="四角形: 上の 2 つの角を丸める 125">
                  <a:extLst>
                    <a:ext uri="{FF2B5EF4-FFF2-40B4-BE49-F238E27FC236}">
                      <a16:creationId xmlns:a16="http://schemas.microsoft.com/office/drawing/2014/main" id="{CD1BE5DA-8ECA-435F-AC17-CD46B73C3E07}"/>
                    </a:ext>
                  </a:extLst>
                </p:cNvPr>
                <p:cNvSpPr/>
                <p:nvPr/>
              </p:nvSpPr>
              <p:spPr>
                <a:xfrm>
                  <a:off x="7343894" y="6160366"/>
                  <a:ext cx="525376" cy="323068"/>
                </a:xfrm>
                <a:prstGeom prst="round2SameRect">
                  <a:avLst>
                    <a:gd name="adj1" fmla="val 0"/>
                    <a:gd name="adj2" fmla="val 25948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22" name="アーチ 730">
              <a:extLst>
                <a:ext uri="{FF2B5EF4-FFF2-40B4-BE49-F238E27FC236}">
                  <a16:creationId xmlns:a16="http://schemas.microsoft.com/office/drawing/2014/main" id="{48B84AC6-2863-4667-9BE0-5326BC2D676A}"/>
                </a:ext>
              </a:extLst>
            </p:cNvPr>
            <p:cNvSpPr/>
            <p:nvPr/>
          </p:nvSpPr>
          <p:spPr>
            <a:xfrm rot="18830305">
              <a:off x="8280496" y="4559543"/>
              <a:ext cx="841296" cy="748148"/>
            </a:xfrm>
            <a:custGeom>
              <a:avLst/>
              <a:gdLst>
                <a:gd name="connsiteX0" fmla="*/ 841270 w 1155940"/>
                <a:gd name="connsiteY0" fmla="*/ 1092482 h 1155940"/>
                <a:gd name="connsiteX1" fmla="*/ 206371 w 1155940"/>
                <a:gd name="connsiteY1" fmla="*/ 1020648 h 1155940"/>
                <a:gd name="connsiteX2" fmla="*/ 25619 w 1155940"/>
                <a:gd name="connsiteY2" fmla="*/ 407798 h 1155940"/>
                <a:gd name="connsiteX3" fmla="*/ 231182 w 1155940"/>
                <a:gd name="connsiteY3" fmla="*/ 471129 h 1155940"/>
                <a:gd name="connsiteX4" fmla="*/ 344665 w 1155940"/>
                <a:gd name="connsiteY4" fmla="*/ 855901 h 1155940"/>
                <a:gd name="connsiteX5" fmla="*/ 743280 w 1155940"/>
                <a:gd name="connsiteY5" fmla="*/ 901001 h 1155940"/>
                <a:gd name="connsiteX6" fmla="*/ 841270 w 1155940"/>
                <a:gd name="connsiteY6" fmla="*/ 1092482 h 1155940"/>
                <a:gd name="connsiteX0" fmla="*/ 841296 w 932736"/>
                <a:gd name="connsiteY0" fmla="*/ 684684 h 776124"/>
                <a:gd name="connsiteX1" fmla="*/ 206397 w 932736"/>
                <a:gd name="connsiteY1" fmla="*/ 612850 h 776124"/>
                <a:gd name="connsiteX2" fmla="*/ 25645 w 932736"/>
                <a:gd name="connsiteY2" fmla="*/ 0 h 776124"/>
                <a:gd name="connsiteX3" fmla="*/ 231208 w 932736"/>
                <a:gd name="connsiteY3" fmla="*/ 63331 h 776124"/>
                <a:gd name="connsiteX4" fmla="*/ 344691 w 932736"/>
                <a:gd name="connsiteY4" fmla="*/ 448103 h 776124"/>
                <a:gd name="connsiteX5" fmla="*/ 743306 w 932736"/>
                <a:gd name="connsiteY5" fmla="*/ 493203 h 776124"/>
                <a:gd name="connsiteX6" fmla="*/ 932736 w 932736"/>
                <a:gd name="connsiteY6" fmla="*/ 776124 h 776124"/>
                <a:gd name="connsiteX0" fmla="*/ 841296 w 841296"/>
                <a:gd name="connsiteY0" fmla="*/ 684684 h 748148"/>
                <a:gd name="connsiteX1" fmla="*/ 206397 w 841296"/>
                <a:gd name="connsiteY1" fmla="*/ 612850 h 748148"/>
                <a:gd name="connsiteX2" fmla="*/ 25645 w 841296"/>
                <a:gd name="connsiteY2" fmla="*/ 0 h 748148"/>
                <a:gd name="connsiteX3" fmla="*/ 231208 w 841296"/>
                <a:gd name="connsiteY3" fmla="*/ 63331 h 748148"/>
                <a:gd name="connsiteX4" fmla="*/ 344691 w 841296"/>
                <a:gd name="connsiteY4" fmla="*/ 448103 h 748148"/>
                <a:gd name="connsiteX5" fmla="*/ 743306 w 841296"/>
                <a:gd name="connsiteY5" fmla="*/ 493203 h 748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41296" h="748148">
                  <a:moveTo>
                    <a:pt x="841296" y="684684"/>
                  </a:moveTo>
                  <a:cubicBezTo>
                    <a:pt x="634462" y="790531"/>
                    <a:pt x="384354" y="762233"/>
                    <a:pt x="206397" y="612850"/>
                  </a:cubicBezTo>
                  <a:cubicBezTo>
                    <a:pt x="28441" y="463467"/>
                    <a:pt x="-42764" y="222045"/>
                    <a:pt x="25645" y="0"/>
                  </a:cubicBezTo>
                  <a:lnTo>
                    <a:pt x="231208" y="63331"/>
                  </a:lnTo>
                  <a:cubicBezTo>
                    <a:pt x="188258" y="202740"/>
                    <a:pt x="232963" y="354315"/>
                    <a:pt x="344691" y="448103"/>
                  </a:cubicBezTo>
                  <a:cubicBezTo>
                    <a:pt x="456419" y="541891"/>
                    <a:pt x="613448" y="559658"/>
                    <a:pt x="743306" y="493203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53" name="グループ化 152">
            <a:extLst>
              <a:ext uri="{FF2B5EF4-FFF2-40B4-BE49-F238E27FC236}">
                <a16:creationId xmlns:a16="http://schemas.microsoft.com/office/drawing/2014/main" id="{9D2995AB-13B9-4948-B22E-400BDB2820D1}"/>
              </a:ext>
            </a:extLst>
          </p:cNvPr>
          <p:cNvGrpSpPr/>
          <p:nvPr/>
        </p:nvGrpSpPr>
        <p:grpSpPr>
          <a:xfrm>
            <a:off x="7151600" y="3878788"/>
            <a:ext cx="1427157" cy="2516272"/>
            <a:chOff x="10506750" y="3105761"/>
            <a:chExt cx="2328738" cy="4105882"/>
          </a:xfrm>
        </p:grpSpPr>
        <p:grpSp>
          <p:nvGrpSpPr>
            <p:cNvPr id="154" name="グループ化 153">
              <a:extLst>
                <a:ext uri="{FF2B5EF4-FFF2-40B4-BE49-F238E27FC236}">
                  <a16:creationId xmlns:a16="http://schemas.microsoft.com/office/drawing/2014/main" id="{DE57E31C-DFD8-49FC-88E6-5D72612523EC}"/>
                </a:ext>
              </a:extLst>
            </p:cNvPr>
            <p:cNvGrpSpPr/>
            <p:nvPr/>
          </p:nvGrpSpPr>
          <p:grpSpPr>
            <a:xfrm>
              <a:off x="10506750" y="3105761"/>
              <a:ext cx="2328738" cy="4105882"/>
              <a:chOff x="10506750" y="573018"/>
              <a:chExt cx="2328738" cy="4105882"/>
            </a:xfrm>
          </p:grpSpPr>
          <p:grpSp>
            <p:nvGrpSpPr>
              <p:cNvPr id="161" name="グループ化 160">
                <a:extLst>
                  <a:ext uri="{FF2B5EF4-FFF2-40B4-BE49-F238E27FC236}">
                    <a16:creationId xmlns:a16="http://schemas.microsoft.com/office/drawing/2014/main" id="{CE25D105-D528-4DFE-B796-DDDB026FC236}"/>
                  </a:ext>
                </a:extLst>
              </p:cNvPr>
              <p:cNvGrpSpPr/>
              <p:nvPr/>
            </p:nvGrpSpPr>
            <p:grpSpPr>
              <a:xfrm>
                <a:off x="10506750" y="781567"/>
                <a:ext cx="2328738" cy="3897333"/>
                <a:chOff x="5072620" y="781567"/>
                <a:chExt cx="2328738" cy="3897333"/>
              </a:xfrm>
            </p:grpSpPr>
            <p:sp>
              <p:nvSpPr>
                <p:cNvPr id="166" name="二等辺三角形 28">
                  <a:extLst>
                    <a:ext uri="{FF2B5EF4-FFF2-40B4-BE49-F238E27FC236}">
                      <a16:creationId xmlns:a16="http://schemas.microsoft.com/office/drawing/2014/main" id="{83D76404-EA2A-410E-ACF3-D2C1BCD2E78E}"/>
                    </a:ext>
                  </a:extLst>
                </p:cNvPr>
                <p:cNvSpPr/>
                <p:nvPr/>
              </p:nvSpPr>
              <p:spPr>
                <a:xfrm>
                  <a:off x="5629276" y="1357313"/>
                  <a:ext cx="139650" cy="289204"/>
                </a:xfrm>
                <a:custGeom>
                  <a:avLst/>
                  <a:gdLst>
                    <a:gd name="connsiteX0" fmla="*/ 0 w 414337"/>
                    <a:gd name="connsiteY0" fmla="*/ 348851 h 348851"/>
                    <a:gd name="connsiteX1" fmla="*/ 207169 w 414337"/>
                    <a:gd name="connsiteY1" fmla="*/ 0 h 348851"/>
                    <a:gd name="connsiteX2" fmla="*/ 414337 w 414337"/>
                    <a:gd name="connsiteY2" fmla="*/ 348851 h 348851"/>
                    <a:gd name="connsiteX3" fmla="*/ 0 w 414337"/>
                    <a:gd name="connsiteY3" fmla="*/ 348851 h 348851"/>
                    <a:gd name="connsiteX0" fmla="*/ 132 w 414469"/>
                    <a:gd name="connsiteY0" fmla="*/ 348851 h 413232"/>
                    <a:gd name="connsiteX1" fmla="*/ 207301 w 414469"/>
                    <a:gd name="connsiteY1" fmla="*/ 0 h 413232"/>
                    <a:gd name="connsiteX2" fmla="*/ 414469 w 414469"/>
                    <a:gd name="connsiteY2" fmla="*/ 348851 h 413232"/>
                    <a:gd name="connsiteX3" fmla="*/ 132 w 414469"/>
                    <a:gd name="connsiteY3" fmla="*/ 348851 h 413232"/>
                    <a:gd name="connsiteX0" fmla="*/ 1192 w 305992"/>
                    <a:gd name="connsiteY0" fmla="*/ 348851 h 402561"/>
                    <a:gd name="connsiteX1" fmla="*/ 208361 w 305992"/>
                    <a:gd name="connsiteY1" fmla="*/ 0 h 402561"/>
                    <a:gd name="connsiteX2" fmla="*/ 305992 w 305992"/>
                    <a:gd name="connsiteY2" fmla="*/ 401238 h 402561"/>
                    <a:gd name="connsiteX3" fmla="*/ 1192 w 305992"/>
                    <a:gd name="connsiteY3" fmla="*/ 348851 h 402561"/>
                    <a:gd name="connsiteX0" fmla="*/ 3 w 309565"/>
                    <a:gd name="connsiteY0" fmla="*/ 348851 h 402561"/>
                    <a:gd name="connsiteX1" fmla="*/ 309565 w 309565"/>
                    <a:gd name="connsiteY1" fmla="*/ 0 h 402561"/>
                    <a:gd name="connsiteX2" fmla="*/ 304803 w 309565"/>
                    <a:gd name="connsiteY2" fmla="*/ 401238 h 402561"/>
                    <a:gd name="connsiteX3" fmla="*/ 3 w 309565"/>
                    <a:gd name="connsiteY3" fmla="*/ 348851 h 402561"/>
                    <a:gd name="connsiteX0" fmla="*/ 3 w 309565"/>
                    <a:gd name="connsiteY0" fmla="*/ 348851 h 402561"/>
                    <a:gd name="connsiteX1" fmla="*/ 309565 w 309565"/>
                    <a:gd name="connsiteY1" fmla="*/ 0 h 402561"/>
                    <a:gd name="connsiteX2" fmla="*/ 304803 w 309565"/>
                    <a:gd name="connsiteY2" fmla="*/ 401238 h 402561"/>
                    <a:gd name="connsiteX3" fmla="*/ 3 w 309565"/>
                    <a:gd name="connsiteY3" fmla="*/ 348851 h 402561"/>
                    <a:gd name="connsiteX0" fmla="*/ 5 w 252417"/>
                    <a:gd name="connsiteY0" fmla="*/ 322657 h 401238"/>
                    <a:gd name="connsiteX1" fmla="*/ 252417 w 252417"/>
                    <a:gd name="connsiteY1" fmla="*/ 0 h 401238"/>
                    <a:gd name="connsiteX2" fmla="*/ 247655 w 252417"/>
                    <a:gd name="connsiteY2" fmla="*/ 401238 h 401238"/>
                    <a:gd name="connsiteX3" fmla="*/ 5 w 252417"/>
                    <a:gd name="connsiteY3" fmla="*/ 322657 h 401238"/>
                    <a:gd name="connsiteX0" fmla="*/ 2197 w 254609"/>
                    <a:gd name="connsiteY0" fmla="*/ 322657 h 402772"/>
                    <a:gd name="connsiteX1" fmla="*/ 254609 w 254609"/>
                    <a:gd name="connsiteY1" fmla="*/ 0 h 402772"/>
                    <a:gd name="connsiteX2" fmla="*/ 249847 w 254609"/>
                    <a:gd name="connsiteY2" fmla="*/ 401238 h 402772"/>
                    <a:gd name="connsiteX3" fmla="*/ 2197 w 254609"/>
                    <a:gd name="connsiteY3" fmla="*/ 322657 h 402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4609" h="402772">
                      <a:moveTo>
                        <a:pt x="2197" y="322657"/>
                      </a:moveTo>
                      <a:cubicBezTo>
                        <a:pt x="-23203" y="224828"/>
                        <a:pt x="178409" y="94852"/>
                        <a:pt x="254609" y="0"/>
                      </a:cubicBezTo>
                      <a:cubicBezTo>
                        <a:pt x="253022" y="133746"/>
                        <a:pt x="251434" y="267492"/>
                        <a:pt x="249847" y="401238"/>
                      </a:cubicBezTo>
                      <a:cubicBezTo>
                        <a:pt x="111735" y="401238"/>
                        <a:pt x="27597" y="420486"/>
                        <a:pt x="2197" y="322657"/>
                      </a:cubicBez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7" name="台形 166">
                  <a:extLst>
                    <a:ext uri="{FF2B5EF4-FFF2-40B4-BE49-F238E27FC236}">
                      <a16:creationId xmlns:a16="http://schemas.microsoft.com/office/drawing/2014/main" id="{96D3013B-D048-4F0D-82A6-C314778CD115}"/>
                    </a:ext>
                  </a:extLst>
                </p:cNvPr>
                <p:cNvSpPr/>
                <p:nvPr/>
              </p:nvSpPr>
              <p:spPr>
                <a:xfrm rot="8100000">
                  <a:off x="6491450" y="3247167"/>
                  <a:ext cx="459579" cy="1203820"/>
                </a:xfrm>
                <a:prstGeom prst="trapezoid">
                  <a:avLst>
                    <a:gd name="adj" fmla="val 19923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8" name="フリーフォーム: 図形 167">
                  <a:extLst>
                    <a:ext uri="{FF2B5EF4-FFF2-40B4-BE49-F238E27FC236}">
                      <a16:creationId xmlns:a16="http://schemas.microsoft.com/office/drawing/2014/main" id="{B492FA34-E467-448B-8FDA-7BFF38856EEC}"/>
                    </a:ext>
                  </a:extLst>
                </p:cNvPr>
                <p:cNvSpPr/>
                <p:nvPr/>
              </p:nvSpPr>
              <p:spPr>
                <a:xfrm rot="18900000">
                  <a:off x="6899795" y="4314909"/>
                  <a:ext cx="501563" cy="250159"/>
                </a:xfrm>
                <a:custGeom>
                  <a:avLst/>
                  <a:gdLst>
                    <a:gd name="connsiteX0" fmla="*/ 214968 w 862013"/>
                    <a:gd name="connsiteY0" fmla="*/ 0 h 429936"/>
                    <a:gd name="connsiteX1" fmla="*/ 569741 w 862013"/>
                    <a:gd name="connsiteY1" fmla="*/ 0 h 429936"/>
                    <a:gd name="connsiteX2" fmla="*/ 595279 w 862013"/>
                    <a:gd name="connsiteY2" fmla="*/ 0 h 429936"/>
                    <a:gd name="connsiteX3" fmla="*/ 862013 w 862013"/>
                    <a:gd name="connsiteY3" fmla="*/ 0 h 429936"/>
                    <a:gd name="connsiteX4" fmla="*/ 862013 w 862013"/>
                    <a:gd name="connsiteY4" fmla="*/ 375603 h 429936"/>
                    <a:gd name="connsiteX5" fmla="*/ 807680 w 862013"/>
                    <a:gd name="connsiteY5" fmla="*/ 429936 h 429936"/>
                    <a:gd name="connsiteX6" fmla="*/ 730322 w 862013"/>
                    <a:gd name="connsiteY6" fmla="*/ 429936 h 429936"/>
                    <a:gd name="connsiteX7" fmla="*/ 624074 w 862013"/>
                    <a:gd name="connsiteY7" fmla="*/ 429936 h 429936"/>
                    <a:gd name="connsiteX8" fmla="*/ 79925 w 862013"/>
                    <a:gd name="connsiteY8" fmla="*/ 429936 h 429936"/>
                    <a:gd name="connsiteX9" fmla="*/ 0 w 862013"/>
                    <a:gd name="connsiteY9" fmla="*/ 350011 h 429936"/>
                    <a:gd name="connsiteX10" fmla="*/ 0 w 862013"/>
                    <a:gd name="connsiteY10" fmla="*/ 214968 h 429936"/>
                    <a:gd name="connsiteX11" fmla="*/ 214968 w 862013"/>
                    <a:gd name="connsiteY11" fmla="*/ 0 h 429936"/>
                    <a:gd name="connsiteX0" fmla="*/ 214968 w 862013"/>
                    <a:gd name="connsiteY0" fmla="*/ 0 h 429936"/>
                    <a:gd name="connsiteX1" fmla="*/ 569741 w 862013"/>
                    <a:gd name="connsiteY1" fmla="*/ 0 h 429936"/>
                    <a:gd name="connsiteX2" fmla="*/ 862013 w 862013"/>
                    <a:gd name="connsiteY2" fmla="*/ 0 h 429936"/>
                    <a:gd name="connsiteX3" fmla="*/ 862013 w 862013"/>
                    <a:gd name="connsiteY3" fmla="*/ 375603 h 429936"/>
                    <a:gd name="connsiteX4" fmla="*/ 807680 w 862013"/>
                    <a:gd name="connsiteY4" fmla="*/ 429936 h 429936"/>
                    <a:gd name="connsiteX5" fmla="*/ 730322 w 862013"/>
                    <a:gd name="connsiteY5" fmla="*/ 429936 h 429936"/>
                    <a:gd name="connsiteX6" fmla="*/ 624074 w 862013"/>
                    <a:gd name="connsiteY6" fmla="*/ 429936 h 429936"/>
                    <a:gd name="connsiteX7" fmla="*/ 79925 w 862013"/>
                    <a:gd name="connsiteY7" fmla="*/ 429936 h 429936"/>
                    <a:gd name="connsiteX8" fmla="*/ 0 w 862013"/>
                    <a:gd name="connsiteY8" fmla="*/ 350011 h 429936"/>
                    <a:gd name="connsiteX9" fmla="*/ 0 w 862013"/>
                    <a:gd name="connsiteY9" fmla="*/ 214968 h 429936"/>
                    <a:gd name="connsiteX10" fmla="*/ 214968 w 862013"/>
                    <a:gd name="connsiteY10" fmla="*/ 0 h 429936"/>
                    <a:gd name="connsiteX0" fmla="*/ 214968 w 862013"/>
                    <a:gd name="connsiteY0" fmla="*/ 0 h 429936"/>
                    <a:gd name="connsiteX1" fmla="*/ 862013 w 862013"/>
                    <a:gd name="connsiteY1" fmla="*/ 0 h 429936"/>
                    <a:gd name="connsiteX2" fmla="*/ 862013 w 862013"/>
                    <a:gd name="connsiteY2" fmla="*/ 375603 h 429936"/>
                    <a:gd name="connsiteX3" fmla="*/ 807680 w 862013"/>
                    <a:gd name="connsiteY3" fmla="*/ 429936 h 429936"/>
                    <a:gd name="connsiteX4" fmla="*/ 730322 w 862013"/>
                    <a:gd name="connsiteY4" fmla="*/ 429936 h 429936"/>
                    <a:gd name="connsiteX5" fmla="*/ 624074 w 862013"/>
                    <a:gd name="connsiteY5" fmla="*/ 429936 h 429936"/>
                    <a:gd name="connsiteX6" fmla="*/ 79925 w 862013"/>
                    <a:gd name="connsiteY6" fmla="*/ 429936 h 429936"/>
                    <a:gd name="connsiteX7" fmla="*/ 0 w 862013"/>
                    <a:gd name="connsiteY7" fmla="*/ 350011 h 429936"/>
                    <a:gd name="connsiteX8" fmla="*/ 0 w 862013"/>
                    <a:gd name="connsiteY8" fmla="*/ 214968 h 429936"/>
                    <a:gd name="connsiteX9" fmla="*/ 214968 w 862013"/>
                    <a:gd name="connsiteY9" fmla="*/ 0 h 429936"/>
                    <a:gd name="connsiteX0" fmla="*/ 214968 w 862013"/>
                    <a:gd name="connsiteY0" fmla="*/ 0 h 429936"/>
                    <a:gd name="connsiteX1" fmla="*/ 862013 w 862013"/>
                    <a:gd name="connsiteY1" fmla="*/ 0 h 429936"/>
                    <a:gd name="connsiteX2" fmla="*/ 862013 w 862013"/>
                    <a:gd name="connsiteY2" fmla="*/ 375603 h 429936"/>
                    <a:gd name="connsiteX3" fmla="*/ 807680 w 862013"/>
                    <a:gd name="connsiteY3" fmla="*/ 429936 h 429936"/>
                    <a:gd name="connsiteX4" fmla="*/ 730322 w 862013"/>
                    <a:gd name="connsiteY4" fmla="*/ 429936 h 429936"/>
                    <a:gd name="connsiteX5" fmla="*/ 79925 w 862013"/>
                    <a:gd name="connsiteY5" fmla="*/ 429936 h 429936"/>
                    <a:gd name="connsiteX6" fmla="*/ 0 w 862013"/>
                    <a:gd name="connsiteY6" fmla="*/ 350011 h 429936"/>
                    <a:gd name="connsiteX7" fmla="*/ 0 w 862013"/>
                    <a:gd name="connsiteY7" fmla="*/ 214968 h 429936"/>
                    <a:gd name="connsiteX8" fmla="*/ 214968 w 862013"/>
                    <a:gd name="connsiteY8" fmla="*/ 0 h 429936"/>
                    <a:gd name="connsiteX0" fmla="*/ 214968 w 862013"/>
                    <a:gd name="connsiteY0" fmla="*/ 0 h 429936"/>
                    <a:gd name="connsiteX1" fmla="*/ 862013 w 862013"/>
                    <a:gd name="connsiteY1" fmla="*/ 0 h 429936"/>
                    <a:gd name="connsiteX2" fmla="*/ 862013 w 862013"/>
                    <a:gd name="connsiteY2" fmla="*/ 375603 h 429936"/>
                    <a:gd name="connsiteX3" fmla="*/ 807680 w 862013"/>
                    <a:gd name="connsiteY3" fmla="*/ 429936 h 429936"/>
                    <a:gd name="connsiteX4" fmla="*/ 79925 w 862013"/>
                    <a:gd name="connsiteY4" fmla="*/ 429936 h 429936"/>
                    <a:gd name="connsiteX5" fmla="*/ 0 w 862013"/>
                    <a:gd name="connsiteY5" fmla="*/ 350011 h 429936"/>
                    <a:gd name="connsiteX6" fmla="*/ 0 w 862013"/>
                    <a:gd name="connsiteY6" fmla="*/ 214968 h 429936"/>
                    <a:gd name="connsiteX7" fmla="*/ 214968 w 862013"/>
                    <a:gd name="connsiteY7" fmla="*/ 0 h 4299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62013" h="429936">
                      <a:moveTo>
                        <a:pt x="214968" y="0"/>
                      </a:moveTo>
                      <a:lnTo>
                        <a:pt x="862013" y="0"/>
                      </a:lnTo>
                      <a:lnTo>
                        <a:pt x="862013" y="375603"/>
                      </a:lnTo>
                      <a:cubicBezTo>
                        <a:pt x="862013" y="405610"/>
                        <a:pt x="837687" y="429936"/>
                        <a:pt x="807680" y="429936"/>
                      </a:cubicBezTo>
                      <a:lnTo>
                        <a:pt x="79925" y="429936"/>
                      </a:lnTo>
                      <a:cubicBezTo>
                        <a:pt x="35784" y="429936"/>
                        <a:pt x="0" y="394152"/>
                        <a:pt x="0" y="350011"/>
                      </a:cubicBezTo>
                      <a:lnTo>
                        <a:pt x="0" y="214968"/>
                      </a:lnTo>
                      <a:cubicBezTo>
                        <a:pt x="0" y="96244"/>
                        <a:pt x="96244" y="0"/>
                        <a:pt x="214968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9" name="フリーフォーム: 図形 168">
                  <a:extLst>
                    <a:ext uri="{FF2B5EF4-FFF2-40B4-BE49-F238E27FC236}">
                      <a16:creationId xmlns:a16="http://schemas.microsoft.com/office/drawing/2014/main" id="{88EC2675-7214-49C4-A643-7213B2780EA0}"/>
                    </a:ext>
                  </a:extLst>
                </p:cNvPr>
                <p:cNvSpPr/>
                <p:nvPr/>
              </p:nvSpPr>
              <p:spPr>
                <a:xfrm flipV="1">
                  <a:off x="5265255" y="3103452"/>
                  <a:ext cx="1335535" cy="1418686"/>
                </a:xfrm>
                <a:custGeom>
                  <a:avLst/>
                  <a:gdLst>
                    <a:gd name="connsiteX0" fmla="*/ 628168 w 1335535"/>
                    <a:gd name="connsiteY0" fmla="*/ 1418686 h 1418686"/>
                    <a:gd name="connsiteX1" fmla="*/ 1335534 w 1335535"/>
                    <a:gd name="connsiteY1" fmla="*/ 1418686 h 1418686"/>
                    <a:gd name="connsiteX2" fmla="*/ 1335535 w 1335535"/>
                    <a:gd name="connsiteY2" fmla="*/ 1129340 h 1418686"/>
                    <a:gd name="connsiteX3" fmla="*/ 1250787 w 1335535"/>
                    <a:gd name="connsiteY3" fmla="*/ 924741 h 1418686"/>
                    <a:gd name="connsiteX4" fmla="*/ 1238452 w 1335535"/>
                    <a:gd name="connsiteY4" fmla="*/ 914563 h 1418686"/>
                    <a:gd name="connsiteX5" fmla="*/ 1238993 w 1335535"/>
                    <a:gd name="connsiteY5" fmla="*/ 914022 h 1418686"/>
                    <a:gd name="connsiteX6" fmla="*/ 195483 w 1335535"/>
                    <a:gd name="connsiteY6" fmla="*/ 0 h 1418686"/>
                    <a:gd name="connsiteX7" fmla="*/ 0 w 1335535"/>
                    <a:gd name="connsiteY7" fmla="*/ 195483 h 1418686"/>
                    <a:gd name="connsiteX8" fmla="*/ 677083 w 1335535"/>
                    <a:gd name="connsiteY8" fmla="*/ 968487 h 1418686"/>
                    <a:gd name="connsiteX9" fmla="*/ 650907 w 1335535"/>
                    <a:gd name="connsiteY9" fmla="*/ 1016713 h 1418686"/>
                    <a:gd name="connsiteX10" fmla="*/ 628168 w 1335535"/>
                    <a:gd name="connsiteY10" fmla="*/ 1129340 h 14186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35535" h="1418686">
                      <a:moveTo>
                        <a:pt x="628168" y="1418686"/>
                      </a:moveTo>
                      <a:lnTo>
                        <a:pt x="1335534" y="1418686"/>
                      </a:lnTo>
                      <a:cubicBezTo>
                        <a:pt x="1335534" y="1322237"/>
                        <a:pt x="1335535" y="1225789"/>
                        <a:pt x="1335535" y="1129340"/>
                      </a:cubicBezTo>
                      <a:cubicBezTo>
                        <a:pt x="1335535" y="1049439"/>
                        <a:pt x="1303149" y="977102"/>
                        <a:pt x="1250787" y="924741"/>
                      </a:cubicBezTo>
                      <a:lnTo>
                        <a:pt x="1238452" y="914563"/>
                      </a:lnTo>
                      <a:lnTo>
                        <a:pt x="1238993" y="914022"/>
                      </a:lnTo>
                      <a:lnTo>
                        <a:pt x="195483" y="0"/>
                      </a:lnTo>
                      <a:lnTo>
                        <a:pt x="0" y="195483"/>
                      </a:lnTo>
                      <a:lnTo>
                        <a:pt x="677083" y="968487"/>
                      </a:lnTo>
                      <a:lnTo>
                        <a:pt x="650907" y="1016713"/>
                      </a:lnTo>
                      <a:cubicBezTo>
                        <a:pt x="636265" y="1051330"/>
                        <a:pt x="628168" y="1089390"/>
                        <a:pt x="628168" y="1129340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0" name="台形 169">
                  <a:extLst>
                    <a:ext uri="{FF2B5EF4-FFF2-40B4-BE49-F238E27FC236}">
                      <a16:creationId xmlns:a16="http://schemas.microsoft.com/office/drawing/2014/main" id="{4A13A97A-909C-4851-97AA-D9D318CD2AE3}"/>
                    </a:ext>
                  </a:extLst>
                </p:cNvPr>
                <p:cNvSpPr/>
                <p:nvPr/>
              </p:nvSpPr>
              <p:spPr>
                <a:xfrm>
                  <a:off x="6121034" y="1839179"/>
                  <a:ext cx="252144" cy="328612"/>
                </a:xfrm>
                <a:prstGeom prst="trapezoid">
                  <a:avLst>
                    <a:gd name="adj" fmla="val 16220"/>
                  </a:avLst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1" name="楕円 170">
                  <a:extLst>
                    <a:ext uri="{FF2B5EF4-FFF2-40B4-BE49-F238E27FC236}">
                      <a16:creationId xmlns:a16="http://schemas.microsoft.com/office/drawing/2014/main" id="{315B68C1-D9D5-4977-B665-184F2B1DF6FC}"/>
                    </a:ext>
                  </a:extLst>
                </p:cNvPr>
                <p:cNvSpPr/>
                <p:nvPr/>
              </p:nvSpPr>
              <p:spPr>
                <a:xfrm>
                  <a:off x="5669136" y="781567"/>
                  <a:ext cx="1155940" cy="1155940"/>
                </a:xfrm>
                <a:prstGeom prst="ellips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2" name="アーチ 171">
                  <a:extLst>
                    <a:ext uri="{FF2B5EF4-FFF2-40B4-BE49-F238E27FC236}">
                      <a16:creationId xmlns:a16="http://schemas.microsoft.com/office/drawing/2014/main" id="{2771E8A6-72C4-4838-8D8B-41F50FCB4B93}"/>
                    </a:ext>
                  </a:extLst>
                </p:cNvPr>
                <p:cNvSpPr/>
                <p:nvPr/>
              </p:nvSpPr>
              <p:spPr>
                <a:xfrm rot="9900000">
                  <a:off x="5913480" y="2133381"/>
                  <a:ext cx="1155940" cy="1155940"/>
                </a:xfrm>
                <a:prstGeom prst="blockArc">
                  <a:avLst>
                    <a:gd name="adj1" fmla="val 3773941"/>
                    <a:gd name="adj2" fmla="val 11827404"/>
                    <a:gd name="adj3" fmla="val 18608"/>
                  </a:avLst>
                </a:prstGeom>
                <a:solidFill>
                  <a:srgbClr val="FF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73" name="四角形: 上の 2 つの角を丸める 172">
                  <a:extLst>
                    <a:ext uri="{FF2B5EF4-FFF2-40B4-BE49-F238E27FC236}">
                      <a16:creationId xmlns:a16="http://schemas.microsoft.com/office/drawing/2014/main" id="{3BB5F29C-5853-48BE-BC1E-90C5FB3146FB}"/>
                    </a:ext>
                  </a:extLst>
                </p:cNvPr>
                <p:cNvSpPr/>
                <p:nvPr/>
              </p:nvSpPr>
              <p:spPr>
                <a:xfrm>
                  <a:off x="5893423" y="2035834"/>
                  <a:ext cx="707366" cy="117364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4" name="フリーフォーム: 図形 173">
                  <a:extLst>
                    <a:ext uri="{FF2B5EF4-FFF2-40B4-BE49-F238E27FC236}">
                      <a16:creationId xmlns:a16="http://schemas.microsoft.com/office/drawing/2014/main" id="{7A314F7F-A9B0-441E-85EF-1B4EEF35ABCE}"/>
                    </a:ext>
                  </a:extLst>
                </p:cNvPr>
                <p:cNvSpPr/>
                <p:nvPr/>
              </p:nvSpPr>
              <p:spPr>
                <a:xfrm rot="2700000">
                  <a:off x="4946918" y="4303039"/>
                  <a:ext cx="501563" cy="250159"/>
                </a:xfrm>
                <a:custGeom>
                  <a:avLst/>
                  <a:gdLst>
                    <a:gd name="connsiteX0" fmla="*/ 214968 w 862013"/>
                    <a:gd name="connsiteY0" fmla="*/ 0 h 429936"/>
                    <a:gd name="connsiteX1" fmla="*/ 569741 w 862013"/>
                    <a:gd name="connsiteY1" fmla="*/ 0 h 429936"/>
                    <a:gd name="connsiteX2" fmla="*/ 595279 w 862013"/>
                    <a:gd name="connsiteY2" fmla="*/ 0 h 429936"/>
                    <a:gd name="connsiteX3" fmla="*/ 862013 w 862013"/>
                    <a:gd name="connsiteY3" fmla="*/ 0 h 429936"/>
                    <a:gd name="connsiteX4" fmla="*/ 862013 w 862013"/>
                    <a:gd name="connsiteY4" fmla="*/ 375603 h 429936"/>
                    <a:gd name="connsiteX5" fmla="*/ 807680 w 862013"/>
                    <a:gd name="connsiteY5" fmla="*/ 429936 h 429936"/>
                    <a:gd name="connsiteX6" fmla="*/ 730322 w 862013"/>
                    <a:gd name="connsiteY6" fmla="*/ 429936 h 429936"/>
                    <a:gd name="connsiteX7" fmla="*/ 624074 w 862013"/>
                    <a:gd name="connsiteY7" fmla="*/ 429936 h 429936"/>
                    <a:gd name="connsiteX8" fmla="*/ 79925 w 862013"/>
                    <a:gd name="connsiteY8" fmla="*/ 429936 h 429936"/>
                    <a:gd name="connsiteX9" fmla="*/ 0 w 862013"/>
                    <a:gd name="connsiteY9" fmla="*/ 350011 h 429936"/>
                    <a:gd name="connsiteX10" fmla="*/ 0 w 862013"/>
                    <a:gd name="connsiteY10" fmla="*/ 214968 h 429936"/>
                    <a:gd name="connsiteX11" fmla="*/ 214968 w 862013"/>
                    <a:gd name="connsiteY11" fmla="*/ 0 h 429936"/>
                    <a:gd name="connsiteX0" fmla="*/ 214968 w 862013"/>
                    <a:gd name="connsiteY0" fmla="*/ 0 h 429936"/>
                    <a:gd name="connsiteX1" fmla="*/ 569741 w 862013"/>
                    <a:gd name="connsiteY1" fmla="*/ 0 h 429936"/>
                    <a:gd name="connsiteX2" fmla="*/ 862013 w 862013"/>
                    <a:gd name="connsiteY2" fmla="*/ 0 h 429936"/>
                    <a:gd name="connsiteX3" fmla="*/ 862013 w 862013"/>
                    <a:gd name="connsiteY3" fmla="*/ 375603 h 429936"/>
                    <a:gd name="connsiteX4" fmla="*/ 807680 w 862013"/>
                    <a:gd name="connsiteY4" fmla="*/ 429936 h 429936"/>
                    <a:gd name="connsiteX5" fmla="*/ 730322 w 862013"/>
                    <a:gd name="connsiteY5" fmla="*/ 429936 h 429936"/>
                    <a:gd name="connsiteX6" fmla="*/ 624074 w 862013"/>
                    <a:gd name="connsiteY6" fmla="*/ 429936 h 429936"/>
                    <a:gd name="connsiteX7" fmla="*/ 79925 w 862013"/>
                    <a:gd name="connsiteY7" fmla="*/ 429936 h 429936"/>
                    <a:gd name="connsiteX8" fmla="*/ 0 w 862013"/>
                    <a:gd name="connsiteY8" fmla="*/ 350011 h 429936"/>
                    <a:gd name="connsiteX9" fmla="*/ 0 w 862013"/>
                    <a:gd name="connsiteY9" fmla="*/ 214968 h 429936"/>
                    <a:gd name="connsiteX10" fmla="*/ 214968 w 862013"/>
                    <a:gd name="connsiteY10" fmla="*/ 0 h 429936"/>
                    <a:gd name="connsiteX0" fmla="*/ 214968 w 862013"/>
                    <a:gd name="connsiteY0" fmla="*/ 0 h 429936"/>
                    <a:gd name="connsiteX1" fmla="*/ 862013 w 862013"/>
                    <a:gd name="connsiteY1" fmla="*/ 0 h 429936"/>
                    <a:gd name="connsiteX2" fmla="*/ 862013 w 862013"/>
                    <a:gd name="connsiteY2" fmla="*/ 375603 h 429936"/>
                    <a:gd name="connsiteX3" fmla="*/ 807680 w 862013"/>
                    <a:gd name="connsiteY3" fmla="*/ 429936 h 429936"/>
                    <a:gd name="connsiteX4" fmla="*/ 730322 w 862013"/>
                    <a:gd name="connsiteY4" fmla="*/ 429936 h 429936"/>
                    <a:gd name="connsiteX5" fmla="*/ 624074 w 862013"/>
                    <a:gd name="connsiteY5" fmla="*/ 429936 h 429936"/>
                    <a:gd name="connsiteX6" fmla="*/ 79925 w 862013"/>
                    <a:gd name="connsiteY6" fmla="*/ 429936 h 429936"/>
                    <a:gd name="connsiteX7" fmla="*/ 0 w 862013"/>
                    <a:gd name="connsiteY7" fmla="*/ 350011 h 429936"/>
                    <a:gd name="connsiteX8" fmla="*/ 0 w 862013"/>
                    <a:gd name="connsiteY8" fmla="*/ 214968 h 429936"/>
                    <a:gd name="connsiteX9" fmla="*/ 214968 w 862013"/>
                    <a:gd name="connsiteY9" fmla="*/ 0 h 429936"/>
                    <a:gd name="connsiteX0" fmla="*/ 214968 w 862013"/>
                    <a:gd name="connsiteY0" fmla="*/ 0 h 429936"/>
                    <a:gd name="connsiteX1" fmla="*/ 862013 w 862013"/>
                    <a:gd name="connsiteY1" fmla="*/ 0 h 429936"/>
                    <a:gd name="connsiteX2" fmla="*/ 862013 w 862013"/>
                    <a:gd name="connsiteY2" fmla="*/ 375603 h 429936"/>
                    <a:gd name="connsiteX3" fmla="*/ 807680 w 862013"/>
                    <a:gd name="connsiteY3" fmla="*/ 429936 h 429936"/>
                    <a:gd name="connsiteX4" fmla="*/ 730322 w 862013"/>
                    <a:gd name="connsiteY4" fmla="*/ 429936 h 429936"/>
                    <a:gd name="connsiteX5" fmla="*/ 79925 w 862013"/>
                    <a:gd name="connsiteY5" fmla="*/ 429936 h 429936"/>
                    <a:gd name="connsiteX6" fmla="*/ 0 w 862013"/>
                    <a:gd name="connsiteY6" fmla="*/ 350011 h 429936"/>
                    <a:gd name="connsiteX7" fmla="*/ 0 w 862013"/>
                    <a:gd name="connsiteY7" fmla="*/ 214968 h 429936"/>
                    <a:gd name="connsiteX8" fmla="*/ 214968 w 862013"/>
                    <a:gd name="connsiteY8" fmla="*/ 0 h 429936"/>
                    <a:gd name="connsiteX0" fmla="*/ 214968 w 862013"/>
                    <a:gd name="connsiteY0" fmla="*/ 0 h 429936"/>
                    <a:gd name="connsiteX1" fmla="*/ 862013 w 862013"/>
                    <a:gd name="connsiteY1" fmla="*/ 0 h 429936"/>
                    <a:gd name="connsiteX2" fmla="*/ 862013 w 862013"/>
                    <a:gd name="connsiteY2" fmla="*/ 375603 h 429936"/>
                    <a:gd name="connsiteX3" fmla="*/ 807680 w 862013"/>
                    <a:gd name="connsiteY3" fmla="*/ 429936 h 429936"/>
                    <a:gd name="connsiteX4" fmla="*/ 79925 w 862013"/>
                    <a:gd name="connsiteY4" fmla="*/ 429936 h 429936"/>
                    <a:gd name="connsiteX5" fmla="*/ 0 w 862013"/>
                    <a:gd name="connsiteY5" fmla="*/ 350011 h 429936"/>
                    <a:gd name="connsiteX6" fmla="*/ 0 w 862013"/>
                    <a:gd name="connsiteY6" fmla="*/ 214968 h 429936"/>
                    <a:gd name="connsiteX7" fmla="*/ 214968 w 862013"/>
                    <a:gd name="connsiteY7" fmla="*/ 0 h 4299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62013" h="429936">
                      <a:moveTo>
                        <a:pt x="214968" y="0"/>
                      </a:moveTo>
                      <a:lnTo>
                        <a:pt x="862013" y="0"/>
                      </a:lnTo>
                      <a:lnTo>
                        <a:pt x="862013" y="375603"/>
                      </a:lnTo>
                      <a:cubicBezTo>
                        <a:pt x="862013" y="405610"/>
                        <a:pt x="837687" y="429936"/>
                        <a:pt x="807680" y="429936"/>
                      </a:cubicBezTo>
                      <a:lnTo>
                        <a:pt x="79925" y="429936"/>
                      </a:lnTo>
                      <a:cubicBezTo>
                        <a:pt x="35784" y="429936"/>
                        <a:pt x="0" y="394152"/>
                        <a:pt x="0" y="350011"/>
                      </a:cubicBezTo>
                      <a:lnTo>
                        <a:pt x="0" y="214968"/>
                      </a:lnTo>
                      <a:cubicBezTo>
                        <a:pt x="0" y="96244"/>
                        <a:pt x="96244" y="0"/>
                        <a:pt x="214968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" name="四角形: 角を丸くする 174">
                  <a:extLst>
                    <a:ext uri="{FF2B5EF4-FFF2-40B4-BE49-F238E27FC236}">
                      <a16:creationId xmlns:a16="http://schemas.microsoft.com/office/drawing/2014/main" id="{9F84AF31-7628-446D-9001-6FF8E4ACCF8A}"/>
                    </a:ext>
                  </a:extLst>
                </p:cNvPr>
                <p:cNvSpPr/>
                <p:nvPr/>
              </p:nvSpPr>
              <p:spPr>
                <a:xfrm rot="16200000">
                  <a:off x="5425831" y="2145790"/>
                  <a:ext cx="131407" cy="126077"/>
                </a:xfrm>
                <a:prstGeom prst="roundRect">
                  <a:avLst>
                    <a:gd name="adj" fmla="val 38881"/>
                  </a:avLst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" name="四角形: 角を丸くする 175">
                  <a:extLst>
                    <a:ext uri="{FF2B5EF4-FFF2-40B4-BE49-F238E27FC236}">
                      <a16:creationId xmlns:a16="http://schemas.microsoft.com/office/drawing/2014/main" id="{0FD040F9-84CA-42BF-91D7-41E2D2C90A32}"/>
                    </a:ext>
                  </a:extLst>
                </p:cNvPr>
                <p:cNvSpPr/>
                <p:nvPr/>
              </p:nvSpPr>
              <p:spPr>
                <a:xfrm rot="19800000">
                  <a:off x="5243052" y="2150201"/>
                  <a:ext cx="304480" cy="248662"/>
                </a:xfrm>
                <a:prstGeom prst="roundRect">
                  <a:avLst>
                    <a:gd name="adj" fmla="val 38881"/>
                  </a:avLst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77" name="グループ化 176">
                  <a:extLst>
                    <a:ext uri="{FF2B5EF4-FFF2-40B4-BE49-F238E27FC236}">
                      <a16:creationId xmlns:a16="http://schemas.microsoft.com/office/drawing/2014/main" id="{77B58E3A-8C8C-473D-9036-170AD40E89EC}"/>
                    </a:ext>
                  </a:extLst>
                </p:cNvPr>
                <p:cNvGrpSpPr/>
                <p:nvPr/>
              </p:nvGrpSpPr>
              <p:grpSpPr>
                <a:xfrm>
                  <a:off x="6769382" y="2707481"/>
                  <a:ext cx="324450" cy="252531"/>
                  <a:chOff x="6769382" y="2707481"/>
                  <a:chExt cx="324450" cy="252531"/>
                </a:xfrm>
                <a:solidFill>
                  <a:schemeClr val="accent2">
                    <a:lumMod val="40000"/>
                    <a:lumOff val="60000"/>
                  </a:schemeClr>
                </a:solidFill>
              </p:grpSpPr>
              <p:sp>
                <p:nvSpPr>
                  <p:cNvPr id="180" name="四角形: 角を丸くする 179">
                    <a:extLst>
                      <a:ext uri="{FF2B5EF4-FFF2-40B4-BE49-F238E27FC236}">
                        <a16:creationId xmlns:a16="http://schemas.microsoft.com/office/drawing/2014/main" id="{0ECBDBA3-3A8F-4E98-863E-E475676A773B}"/>
                      </a:ext>
                    </a:extLst>
                  </p:cNvPr>
                  <p:cNvSpPr/>
                  <p:nvPr/>
                </p:nvSpPr>
                <p:spPr>
                  <a:xfrm>
                    <a:off x="6797608" y="2707481"/>
                    <a:ext cx="293755" cy="209989"/>
                  </a:xfrm>
                  <a:prstGeom prst="roundRect">
                    <a:avLst>
                      <a:gd name="adj" fmla="val 38881"/>
                    </a:avLst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1" name="四角形: 角を丸くする 180">
                    <a:extLst>
                      <a:ext uri="{FF2B5EF4-FFF2-40B4-BE49-F238E27FC236}">
                        <a16:creationId xmlns:a16="http://schemas.microsoft.com/office/drawing/2014/main" id="{1F2008B2-11B7-42A5-A35F-5CE42D41A4A4}"/>
                      </a:ext>
                    </a:extLst>
                  </p:cNvPr>
                  <p:cNvSpPr/>
                  <p:nvPr/>
                </p:nvSpPr>
                <p:spPr>
                  <a:xfrm>
                    <a:off x="6798216" y="2819399"/>
                    <a:ext cx="74072" cy="14061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2" name="四角形: 角を丸くする 181">
                    <a:extLst>
                      <a:ext uri="{FF2B5EF4-FFF2-40B4-BE49-F238E27FC236}">
                        <a16:creationId xmlns:a16="http://schemas.microsoft.com/office/drawing/2014/main" id="{055ABF78-727A-4C22-B7AB-D1A6F5C4A531}"/>
                      </a:ext>
                    </a:extLst>
                  </p:cNvPr>
                  <p:cNvSpPr/>
                  <p:nvPr/>
                </p:nvSpPr>
                <p:spPr>
                  <a:xfrm>
                    <a:off x="6872288" y="2819399"/>
                    <a:ext cx="74072" cy="14061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3" name="四角形: 角を丸くする 182">
                    <a:extLst>
                      <a:ext uri="{FF2B5EF4-FFF2-40B4-BE49-F238E27FC236}">
                        <a16:creationId xmlns:a16="http://schemas.microsoft.com/office/drawing/2014/main" id="{3B5C87EB-0490-4593-A1F9-39FD7CE58C53}"/>
                      </a:ext>
                    </a:extLst>
                  </p:cNvPr>
                  <p:cNvSpPr/>
                  <p:nvPr/>
                </p:nvSpPr>
                <p:spPr>
                  <a:xfrm>
                    <a:off x="6945688" y="2819399"/>
                    <a:ext cx="74072" cy="14061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4" name="四角形: 角を丸くする 183">
                    <a:extLst>
                      <a:ext uri="{FF2B5EF4-FFF2-40B4-BE49-F238E27FC236}">
                        <a16:creationId xmlns:a16="http://schemas.microsoft.com/office/drawing/2014/main" id="{EB522117-64B5-4B55-A48D-BCA4F759F495}"/>
                      </a:ext>
                    </a:extLst>
                  </p:cNvPr>
                  <p:cNvSpPr/>
                  <p:nvPr/>
                </p:nvSpPr>
                <p:spPr>
                  <a:xfrm>
                    <a:off x="7019760" y="2819399"/>
                    <a:ext cx="74072" cy="14061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5" name="四角形: 角を丸くする 184">
                    <a:extLst>
                      <a:ext uri="{FF2B5EF4-FFF2-40B4-BE49-F238E27FC236}">
                        <a16:creationId xmlns:a16="http://schemas.microsoft.com/office/drawing/2014/main" id="{F1130963-1D19-44BA-A40E-FC2850E4B33F}"/>
                      </a:ext>
                    </a:extLst>
                  </p:cNvPr>
                  <p:cNvSpPr/>
                  <p:nvPr/>
                </p:nvSpPr>
                <p:spPr>
                  <a:xfrm rot="6917992">
                    <a:off x="6806344" y="2730711"/>
                    <a:ext cx="85977" cy="15990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78" name="月 177">
                  <a:extLst>
                    <a:ext uri="{FF2B5EF4-FFF2-40B4-BE49-F238E27FC236}">
                      <a16:creationId xmlns:a16="http://schemas.microsoft.com/office/drawing/2014/main" id="{A722883D-D7CB-415B-96FF-ADA7B4999C2E}"/>
                    </a:ext>
                  </a:extLst>
                </p:cNvPr>
                <p:cNvSpPr/>
                <p:nvPr/>
              </p:nvSpPr>
              <p:spPr>
                <a:xfrm rot="5400000">
                  <a:off x="5855180" y="1031173"/>
                  <a:ext cx="76484" cy="319194"/>
                </a:xfrm>
                <a:prstGeom prst="moon">
                  <a:avLst>
                    <a:gd name="adj" fmla="val 72484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9" name="楕円 178">
                  <a:extLst>
                    <a:ext uri="{FF2B5EF4-FFF2-40B4-BE49-F238E27FC236}">
                      <a16:creationId xmlns:a16="http://schemas.microsoft.com/office/drawing/2014/main" id="{F56D4691-DB66-4E08-BC15-B211665E4F90}"/>
                    </a:ext>
                  </a:extLst>
                </p:cNvPr>
                <p:cNvSpPr/>
                <p:nvPr/>
              </p:nvSpPr>
              <p:spPr>
                <a:xfrm>
                  <a:off x="5783584" y="1283305"/>
                  <a:ext cx="104336" cy="17810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62" name="フリーフォーム: 図形 161">
                <a:extLst>
                  <a:ext uri="{FF2B5EF4-FFF2-40B4-BE49-F238E27FC236}">
                    <a16:creationId xmlns:a16="http://schemas.microsoft.com/office/drawing/2014/main" id="{997B063F-FD36-4197-80D1-D76E35B38008}"/>
                  </a:ext>
                </a:extLst>
              </p:cNvPr>
              <p:cNvSpPr/>
              <p:nvPr/>
            </p:nvSpPr>
            <p:spPr>
              <a:xfrm>
                <a:off x="10906237" y="573018"/>
                <a:ext cx="1409513" cy="1415922"/>
              </a:xfrm>
              <a:custGeom>
                <a:avLst/>
                <a:gdLst>
                  <a:gd name="connsiteX0" fmla="*/ 510457 w 1409513"/>
                  <a:gd name="connsiteY0" fmla="*/ 606 h 1415922"/>
                  <a:gd name="connsiteX1" fmla="*/ 850088 w 1409513"/>
                  <a:gd name="connsiteY1" fmla="*/ 154936 h 1415922"/>
                  <a:gd name="connsiteX2" fmla="*/ 856059 w 1409513"/>
                  <a:gd name="connsiteY2" fmla="*/ 162066 h 1415922"/>
                  <a:gd name="connsiteX3" fmla="*/ 902876 w 1409513"/>
                  <a:gd name="connsiteY3" fmla="*/ 166785 h 1415922"/>
                  <a:gd name="connsiteX4" fmla="*/ 1409513 w 1409513"/>
                  <a:gd name="connsiteY4" fmla="*/ 788408 h 1415922"/>
                  <a:gd name="connsiteX5" fmla="*/ 902876 w 1409513"/>
                  <a:gd name="connsiteY5" fmla="*/ 1410031 h 1415922"/>
                  <a:gd name="connsiteX6" fmla="*/ 844438 w 1409513"/>
                  <a:gd name="connsiteY6" fmla="*/ 1415922 h 1415922"/>
                  <a:gd name="connsiteX7" fmla="*/ 844438 w 1409513"/>
                  <a:gd name="connsiteY7" fmla="*/ 660017 h 1415922"/>
                  <a:gd name="connsiteX8" fmla="*/ 778389 w 1409513"/>
                  <a:gd name="connsiteY8" fmla="*/ 586249 h 1415922"/>
                  <a:gd name="connsiteX9" fmla="*/ 532491 w 1409513"/>
                  <a:gd name="connsiteY9" fmla="*/ 453943 h 1415922"/>
                  <a:gd name="connsiteX10" fmla="*/ 2 w 1409513"/>
                  <a:gd name="connsiteY10" fmla="*/ 562909 h 1415922"/>
                  <a:gd name="connsiteX11" fmla="*/ 0 w 1409513"/>
                  <a:gd name="connsiteY11" fmla="*/ 562909 h 1415922"/>
                  <a:gd name="connsiteX12" fmla="*/ 85878 w 1409513"/>
                  <a:gd name="connsiteY12" fmla="*/ 390015 h 1415922"/>
                  <a:gd name="connsiteX13" fmla="*/ 134304 w 1409513"/>
                  <a:gd name="connsiteY13" fmla="*/ 338971 h 1415922"/>
                  <a:gd name="connsiteX14" fmla="*/ 21685 w 1409513"/>
                  <a:gd name="connsiteY14" fmla="*/ 383653 h 1415922"/>
                  <a:gd name="connsiteX15" fmla="*/ 272784 w 1409513"/>
                  <a:gd name="connsiteY15" fmla="*/ 145367 h 1415922"/>
                  <a:gd name="connsiteX16" fmla="*/ 338586 w 1409513"/>
                  <a:gd name="connsiteY16" fmla="*/ 127973 h 1415922"/>
                  <a:gd name="connsiteX17" fmla="*/ 322426 w 1409513"/>
                  <a:gd name="connsiteY17" fmla="*/ 124753 h 1415922"/>
                  <a:gd name="connsiteX18" fmla="*/ 186007 w 1409513"/>
                  <a:gd name="connsiteY18" fmla="*/ 121281 h 1415922"/>
                  <a:gd name="connsiteX19" fmla="*/ 510457 w 1409513"/>
                  <a:gd name="connsiteY19" fmla="*/ 606 h 14159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409513" h="1415922">
                    <a:moveTo>
                      <a:pt x="510457" y="606"/>
                    </a:moveTo>
                    <a:cubicBezTo>
                      <a:pt x="630632" y="6696"/>
                      <a:pt x="753337" y="58621"/>
                      <a:pt x="850088" y="154936"/>
                    </a:cubicBezTo>
                    <a:lnTo>
                      <a:pt x="856059" y="162066"/>
                    </a:lnTo>
                    <a:lnTo>
                      <a:pt x="902876" y="166785"/>
                    </a:lnTo>
                    <a:cubicBezTo>
                      <a:pt x="1192013" y="225951"/>
                      <a:pt x="1409513" y="481780"/>
                      <a:pt x="1409513" y="788408"/>
                    </a:cubicBezTo>
                    <a:cubicBezTo>
                      <a:pt x="1409513" y="1095036"/>
                      <a:pt x="1192013" y="1350865"/>
                      <a:pt x="902876" y="1410031"/>
                    </a:cubicBezTo>
                    <a:lnTo>
                      <a:pt x="844438" y="1415922"/>
                    </a:lnTo>
                    <a:lnTo>
                      <a:pt x="844438" y="660017"/>
                    </a:lnTo>
                    <a:lnTo>
                      <a:pt x="778389" y="586249"/>
                    </a:lnTo>
                    <a:cubicBezTo>
                      <a:pt x="708723" y="524472"/>
                      <a:pt x="624868" y="478695"/>
                      <a:pt x="532491" y="453943"/>
                    </a:cubicBezTo>
                    <a:cubicBezTo>
                      <a:pt x="347737" y="404438"/>
                      <a:pt x="150457" y="444809"/>
                      <a:pt x="2" y="562909"/>
                    </a:cubicBezTo>
                    <a:lnTo>
                      <a:pt x="0" y="562909"/>
                    </a:lnTo>
                    <a:cubicBezTo>
                      <a:pt x="17373" y="498074"/>
                      <a:pt x="47063" y="439828"/>
                      <a:pt x="85878" y="390015"/>
                    </a:cubicBezTo>
                    <a:lnTo>
                      <a:pt x="134304" y="338971"/>
                    </a:lnTo>
                    <a:lnTo>
                      <a:pt x="21685" y="383653"/>
                    </a:lnTo>
                    <a:cubicBezTo>
                      <a:pt x="67232" y="269621"/>
                      <a:pt x="159854" y="186910"/>
                      <a:pt x="272784" y="145367"/>
                    </a:cubicBezTo>
                    <a:lnTo>
                      <a:pt x="338586" y="127973"/>
                    </a:lnTo>
                    <a:lnTo>
                      <a:pt x="322426" y="124753"/>
                    </a:lnTo>
                    <a:cubicBezTo>
                      <a:pt x="277138" y="118337"/>
                      <a:pt x="231371" y="117068"/>
                      <a:pt x="186007" y="121281"/>
                    </a:cubicBezTo>
                    <a:cubicBezTo>
                      <a:pt x="272638" y="34260"/>
                      <a:pt x="390282" y="-5484"/>
                      <a:pt x="510457" y="606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二等辺三角形 46">
                <a:extLst>
                  <a:ext uri="{FF2B5EF4-FFF2-40B4-BE49-F238E27FC236}">
                    <a16:creationId xmlns:a16="http://schemas.microsoft.com/office/drawing/2014/main" id="{954064C1-47BD-4604-9496-336A47F4E5D6}"/>
                  </a:ext>
                </a:extLst>
              </p:cNvPr>
              <p:cNvSpPr/>
              <p:nvPr/>
            </p:nvSpPr>
            <p:spPr>
              <a:xfrm rot="10800000">
                <a:off x="11249936" y="1639611"/>
                <a:ext cx="180692" cy="132779"/>
              </a:xfrm>
              <a:custGeom>
                <a:avLst/>
                <a:gdLst>
                  <a:gd name="connsiteX0" fmla="*/ 0 w 793908"/>
                  <a:gd name="connsiteY0" fmla="*/ 854870 h 854870"/>
                  <a:gd name="connsiteX1" fmla="*/ 396954 w 793908"/>
                  <a:gd name="connsiteY1" fmla="*/ 0 h 854870"/>
                  <a:gd name="connsiteX2" fmla="*/ 793908 w 793908"/>
                  <a:gd name="connsiteY2" fmla="*/ 854870 h 854870"/>
                  <a:gd name="connsiteX3" fmla="*/ 0 w 793908"/>
                  <a:gd name="connsiteY3" fmla="*/ 854870 h 854870"/>
                  <a:gd name="connsiteX0" fmla="*/ 0 w 793908"/>
                  <a:gd name="connsiteY0" fmla="*/ 854909 h 854909"/>
                  <a:gd name="connsiteX1" fmla="*/ 396954 w 793908"/>
                  <a:gd name="connsiteY1" fmla="*/ 39 h 854909"/>
                  <a:gd name="connsiteX2" fmla="*/ 793908 w 793908"/>
                  <a:gd name="connsiteY2" fmla="*/ 854909 h 854909"/>
                  <a:gd name="connsiteX3" fmla="*/ 0 w 793908"/>
                  <a:gd name="connsiteY3" fmla="*/ 854909 h 854909"/>
                  <a:gd name="connsiteX0" fmla="*/ 0 w 793908"/>
                  <a:gd name="connsiteY0" fmla="*/ 421639 h 421639"/>
                  <a:gd name="connsiteX1" fmla="*/ 239792 w 793908"/>
                  <a:gd name="connsiteY1" fmla="*/ 157 h 421639"/>
                  <a:gd name="connsiteX2" fmla="*/ 793908 w 793908"/>
                  <a:gd name="connsiteY2" fmla="*/ 421639 h 421639"/>
                  <a:gd name="connsiteX3" fmla="*/ 0 w 793908"/>
                  <a:gd name="connsiteY3" fmla="*/ 421639 h 421639"/>
                  <a:gd name="connsiteX0" fmla="*/ 0 w 803975"/>
                  <a:gd name="connsiteY0" fmla="*/ 421639 h 453388"/>
                  <a:gd name="connsiteX1" fmla="*/ 239792 w 803975"/>
                  <a:gd name="connsiteY1" fmla="*/ 157 h 453388"/>
                  <a:gd name="connsiteX2" fmla="*/ 793908 w 803975"/>
                  <a:gd name="connsiteY2" fmla="*/ 421639 h 453388"/>
                  <a:gd name="connsiteX3" fmla="*/ 0 w 803975"/>
                  <a:gd name="connsiteY3" fmla="*/ 421639 h 453388"/>
                  <a:gd name="connsiteX0" fmla="*/ 12018 w 815993"/>
                  <a:gd name="connsiteY0" fmla="*/ 421544 h 469912"/>
                  <a:gd name="connsiteX1" fmla="*/ 251810 w 815993"/>
                  <a:gd name="connsiteY1" fmla="*/ 62 h 469912"/>
                  <a:gd name="connsiteX2" fmla="*/ 805926 w 815993"/>
                  <a:gd name="connsiteY2" fmla="*/ 421544 h 469912"/>
                  <a:gd name="connsiteX3" fmla="*/ 12018 w 815993"/>
                  <a:gd name="connsiteY3" fmla="*/ 421544 h 469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15993" h="469912">
                    <a:moveTo>
                      <a:pt x="12018" y="421544"/>
                    </a:moveTo>
                    <a:cubicBezTo>
                      <a:pt x="-47831" y="364394"/>
                      <a:pt x="129017" y="-5494"/>
                      <a:pt x="251810" y="62"/>
                    </a:cubicBezTo>
                    <a:cubicBezTo>
                      <a:pt x="374603" y="5618"/>
                      <a:pt x="894349" y="350107"/>
                      <a:pt x="805926" y="421544"/>
                    </a:cubicBezTo>
                    <a:cubicBezTo>
                      <a:pt x="717503" y="492981"/>
                      <a:pt x="71867" y="478694"/>
                      <a:pt x="12018" y="42154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" name="フリーフォーム: 図形 163">
                <a:extLst>
                  <a:ext uri="{FF2B5EF4-FFF2-40B4-BE49-F238E27FC236}">
                    <a16:creationId xmlns:a16="http://schemas.microsoft.com/office/drawing/2014/main" id="{63305B19-4E6D-49CD-BF03-F33A01E56983}"/>
                  </a:ext>
                </a:extLst>
              </p:cNvPr>
              <p:cNvSpPr/>
              <p:nvPr/>
            </p:nvSpPr>
            <p:spPr>
              <a:xfrm>
                <a:off x="11673353" y="1229914"/>
                <a:ext cx="281578" cy="391612"/>
              </a:xfrm>
              <a:custGeom>
                <a:avLst/>
                <a:gdLst>
                  <a:gd name="connsiteX0" fmla="*/ 120253 w 281578"/>
                  <a:gd name="connsiteY0" fmla="*/ 0 h 391612"/>
                  <a:gd name="connsiteX1" fmla="*/ 281578 w 281578"/>
                  <a:gd name="connsiteY1" fmla="*/ 195806 h 391612"/>
                  <a:gd name="connsiteX2" fmla="*/ 120253 w 281578"/>
                  <a:gd name="connsiteY2" fmla="*/ 391612 h 391612"/>
                  <a:gd name="connsiteX3" fmla="*/ 6179 w 281578"/>
                  <a:gd name="connsiteY3" fmla="*/ 334262 h 391612"/>
                  <a:gd name="connsiteX4" fmla="*/ 0 w 281578"/>
                  <a:gd name="connsiteY4" fmla="*/ 323138 h 391612"/>
                  <a:gd name="connsiteX5" fmla="*/ 28394 w 281578"/>
                  <a:gd name="connsiteY5" fmla="*/ 272023 h 391612"/>
                  <a:gd name="connsiteX6" fmla="*/ 41072 w 281578"/>
                  <a:gd name="connsiteY6" fmla="*/ 195806 h 391612"/>
                  <a:gd name="connsiteX7" fmla="*/ 28394 w 281578"/>
                  <a:gd name="connsiteY7" fmla="*/ 119589 h 391612"/>
                  <a:gd name="connsiteX8" fmla="*/ 0 w 281578"/>
                  <a:gd name="connsiteY8" fmla="*/ 68474 h 391612"/>
                  <a:gd name="connsiteX9" fmla="*/ 6179 w 281578"/>
                  <a:gd name="connsiteY9" fmla="*/ 57350 h 391612"/>
                  <a:gd name="connsiteX10" fmla="*/ 120253 w 281578"/>
                  <a:gd name="connsiteY10" fmla="*/ 0 h 391612"/>
                  <a:gd name="connsiteX0" fmla="*/ 41072 w 281578"/>
                  <a:gd name="connsiteY0" fmla="*/ 195806 h 391612"/>
                  <a:gd name="connsiteX1" fmla="*/ 28394 w 281578"/>
                  <a:gd name="connsiteY1" fmla="*/ 119589 h 391612"/>
                  <a:gd name="connsiteX2" fmla="*/ 0 w 281578"/>
                  <a:gd name="connsiteY2" fmla="*/ 68474 h 391612"/>
                  <a:gd name="connsiteX3" fmla="*/ 6179 w 281578"/>
                  <a:gd name="connsiteY3" fmla="*/ 57350 h 391612"/>
                  <a:gd name="connsiteX4" fmla="*/ 120253 w 281578"/>
                  <a:gd name="connsiteY4" fmla="*/ 0 h 391612"/>
                  <a:gd name="connsiteX5" fmla="*/ 281578 w 281578"/>
                  <a:gd name="connsiteY5" fmla="*/ 195806 h 391612"/>
                  <a:gd name="connsiteX6" fmla="*/ 120253 w 281578"/>
                  <a:gd name="connsiteY6" fmla="*/ 391612 h 391612"/>
                  <a:gd name="connsiteX7" fmla="*/ 6179 w 281578"/>
                  <a:gd name="connsiteY7" fmla="*/ 334262 h 391612"/>
                  <a:gd name="connsiteX8" fmla="*/ 0 w 281578"/>
                  <a:gd name="connsiteY8" fmla="*/ 323138 h 391612"/>
                  <a:gd name="connsiteX9" fmla="*/ 28394 w 281578"/>
                  <a:gd name="connsiteY9" fmla="*/ 272023 h 391612"/>
                  <a:gd name="connsiteX10" fmla="*/ 132512 w 281578"/>
                  <a:gd name="connsiteY10" fmla="*/ 287246 h 391612"/>
                  <a:gd name="connsiteX0" fmla="*/ 28394 w 281578"/>
                  <a:gd name="connsiteY0" fmla="*/ 119589 h 391612"/>
                  <a:gd name="connsiteX1" fmla="*/ 0 w 281578"/>
                  <a:gd name="connsiteY1" fmla="*/ 68474 h 391612"/>
                  <a:gd name="connsiteX2" fmla="*/ 6179 w 281578"/>
                  <a:gd name="connsiteY2" fmla="*/ 57350 h 391612"/>
                  <a:gd name="connsiteX3" fmla="*/ 120253 w 281578"/>
                  <a:gd name="connsiteY3" fmla="*/ 0 h 391612"/>
                  <a:gd name="connsiteX4" fmla="*/ 281578 w 281578"/>
                  <a:gd name="connsiteY4" fmla="*/ 195806 h 391612"/>
                  <a:gd name="connsiteX5" fmla="*/ 120253 w 281578"/>
                  <a:gd name="connsiteY5" fmla="*/ 391612 h 391612"/>
                  <a:gd name="connsiteX6" fmla="*/ 6179 w 281578"/>
                  <a:gd name="connsiteY6" fmla="*/ 334262 h 391612"/>
                  <a:gd name="connsiteX7" fmla="*/ 0 w 281578"/>
                  <a:gd name="connsiteY7" fmla="*/ 323138 h 391612"/>
                  <a:gd name="connsiteX8" fmla="*/ 28394 w 281578"/>
                  <a:gd name="connsiteY8" fmla="*/ 272023 h 391612"/>
                  <a:gd name="connsiteX9" fmla="*/ 132512 w 281578"/>
                  <a:gd name="connsiteY9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8" fmla="*/ 132512 w 281578"/>
                  <a:gd name="connsiteY8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578" h="391612">
                    <a:moveTo>
                      <a:pt x="0" y="68474"/>
                    </a:moveTo>
                    <a:lnTo>
                      <a:pt x="6179" y="57350"/>
                    </a:lnTo>
                    <a:cubicBezTo>
                      <a:pt x="35374" y="21916"/>
                      <a:pt x="75705" y="0"/>
                      <a:pt x="120253" y="0"/>
                    </a:cubicBezTo>
                    <a:cubicBezTo>
                      <a:pt x="209350" y="0"/>
                      <a:pt x="281578" y="87665"/>
                      <a:pt x="281578" y="195806"/>
                    </a:cubicBezTo>
                    <a:cubicBezTo>
                      <a:pt x="281578" y="303947"/>
                      <a:pt x="209350" y="391612"/>
                      <a:pt x="120253" y="391612"/>
                    </a:cubicBezTo>
                    <a:cubicBezTo>
                      <a:pt x="75705" y="391612"/>
                      <a:pt x="35374" y="369696"/>
                      <a:pt x="6179" y="334262"/>
                    </a:cubicBezTo>
                    <a:lnTo>
                      <a:pt x="0" y="323138"/>
                    </a:lnTo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フリーフォーム: 図形 164">
                <a:extLst>
                  <a:ext uri="{FF2B5EF4-FFF2-40B4-BE49-F238E27FC236}">
                    <a16:creationId xmlns:a16="http://schemas.microsoft.com/office/drawing/2014/main" id="{A2D7A8B9-C015-4385-B2B4-B00A6D9B5A5F}"/>
                  </a:ext>
                </a:extLst>
              </p:cNvPr>
              <p:cNvSpPr/>
              <p:nvPr/>
            </p:nvSpPr>
            <p:spPr>
              <a:xfrm>
                <a:off x="11698692" y="1293020"/>
                <a:ext cx="186243" cy="255877"/>
              </a:xfrm>
              <a:custGeom>
                <a:avLst/>
                <a:gdLst>
                  <a:gd name="connsiteX0" fmla="*/ 120253 w 281578"/>
                  <a:gd name="connsiteY0" fmla="*/ 0 h 391612"/>
                  <a:gd name="connsiteX1" fmla="*/ 281578 w 281578"/>
                  <a:gd name="connsiteY1" fmla="*/ 195806 h 391612"/>
                  <a:gd name="connsiteX2" fmla="*/ 120253 w 281578"/>
                  <a:gd name="connsiteY2" fmla="*/ 391612 h 391612"/>
                  <a:gd name="connsiteX3" fmla="*/ 6179 w 281578"/>
                  <a:gd name="connsiteY3" fmla="*/ 334262 h 391612"/>
                  <a:gd name="connsiteX4" fmla="*/ 0 w 281578"/>
                  <a:gd name="connsiteY4" fmla="*/ 323138 h 391612"/>
                  <a:gd name="connsiteX5" fmla="*/ 28394 w 281578"/>
                  <a:gd name="connsiteY5" fmla="*/ 272023 h 391612"/>
                  <a:gd name="connsiteX6" fmla="*/ 41072 w 281578"/>
                  <a:gd name="connsiteY6" fmla="*/ 195806 h 391612"/>
                  <a:gd name="connsiteX7" fmla="*/ 28394 w 281578"/>
                  <a:gd name="connsiteY7" fmla="*/ 119589 h 391612"/>
                  <a:gd name="connsiteX8" fmla="*/ 0 w 281578"/>
                  <a:gd name="connsiteY8" fmla="*/ 68474 h 391612"/>
                  <a:gd name="connsiteX9" fmla="*/ 6179 w 281578"/>
                  <a:gd name="connsiteY9" fmla="*/ 57350 h 391612"/>
                  <a:gd name="connsiteX10" fmla="*/ 120253 w 281578"/>
                  <a:gd name="connsiteY10" fmla="*/ 0 h 391612"/>
                  <a:gd name="connsiteX0" fmla="*/ 41072 w 281578"/>
                  <a:gd name="connsiteY0" fmla="*/ 195806 h 391612"/>
                  <a:gd name="connsiteX1" fmla="*/ 28394 w 281578"/>
                  <a:gd name="connsiteY1" fmla="*/ 119589 h 391612"/>
                  <a:gd name="connsiteX2" fmla="*/ 0 w 281578"/>
                  <a:gd name="connsiteY2" fmla="*/ 68474 h 391612"/>
                  <a:gd name="connsiteX3" fmla="*/ 6179 w 281578"/>
                  <a:gd name="connsiteY3" fmla="*/ 57350 h 391612"/>
                  <a:gd name="connsiteX4" fmla="*/ 120253 w 281578"/>
                  <a:gd name="connsiteY4" fmla="*/ 0 h 391612"/>
                  <a:gd name="connsiteX5" fmla="*/ 281578 w 281578"/>
                  <a:gd name="connsiteY5" fmla="*/ 195806 h 391612"/>
                  <a:gd name="connsiteX6" fmla="*/ 120253 w 281578"/>
                  <a:gd name="connsiteY6" fmla="*/ 391612 h 391612"/>
                  <a:gd name="connsiteX7" fmla="*/ 6179 w 281578"/>
                  <a:gd name="connsiteY7" fmla="*/ 334262 h 391612"/>
                  <a:gd name="connsiteX8" fmla="*/ 0 w 281578"/>
                  <a:gd name="connsiteY8" fmla="*/ 323138 h 391612"/>
                  <a:gd name="connsiteX9" fmla="*/ 28394 w 281578"/>
                  <a:gd name="connsiteY9" fmla="*/ 272023 h 391612"/>
                  <a:gd name="connsiteX10" fmla="*/ 132512 w 281578"/>
                  <a:gd name="connsiteY10" fmla="*/ 287246 h 391612"/>
                  <a:gd name="connsiteX0" fmla="*/ 28394 w 281578"/>
                  <a:gd name="connsiteY0" fmla="*/ 119589 h 391612"/>
                  <a:gd name="connsiteX1" fmla="*/ 0 w 281578"/>
                  <a:gd name="connsiteY1" fmla="*/ 68474 h 391612"/>
                  <a:gd name="connsiteX2" fmla="*/ 6179 w 281578"/>
                  <a:gd name="connsiteY2" fmla="*/ 57350 h 391612"/>
                  <a:gd name="connsiteX3" fmla="*/ 120253 w 281578"/>
                  <a:gd name="connsiteY3" fmla="*/ 0 h 391612"/>
                  <a:gd name="connsiteX4" fmla="*/ 281578 w 281578"/>
                  <a:gd name="connsiteY4" fmla="*/ 195806 h 391612"/>
                  <a:gd name="connsiteX5" fmla="*/ 120253 w 281578"/>
                  <a:gd name="connsiteY5" fmla="*/ 391612 h 391612"/>
                  <a:gd name="connsiteX6" fmla="*/ 6179 w 281578"/>
                  <a:gd name="connsiteY6" fmla="*/ 334262 h 391612"/>
                  <a:gd name="connsiteX7" fmla="*/ 0 w 281578"/>
                  <a:gd name="connsiteY7" fmla="*/ 323138 h 391612"/>
                  <a:gd name="connsiteX8" fmla="*/ 28394 w 281578"/>
                  <a:gd name="connsiteY8" fmla="*/ 272023 h 391612"/>
                  <a:gd name="connsiteX9" fmla="*/ 132512 w 281578"/>
                  <a:gd name="connsiteY9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8" fmla="*/ 132512 w 281578"/>
                  <a:gd name="connsiteY8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578" h="391612">
                    <a:moveTo>
                      <a:pt x="0" y="68474"/>
                    </a:moveTo>
                    <a:lnTo>
                      <a:pt x="6179" y="57350"/>
                    </a:lnTo>
                    <a:cubicBezTo>
                      <a:pt x="35374" y="21916"/>
                      <a:pt x="75705" y="0"/>
                      <a:pt x="120253" y="0"/>
                    </a:cubicBezTo>
                    <a:cubicBezTo>
                      <a:pt x="209350" y="0"/>
                      <a:pt x="281578" y="87665"/>
                      <a:pt x="281578" y="195806"/>
                    </a:cubicBezTo>
                    <a:cubicBezTo>
                      <a:pt x="281578" y="303947"/>
                      <a:pt x="209350" y="391612"/>
                      <a:pt x="120253" y="391612"/>
                    </a:cubicBezTo>
                    <a:cubicBezTo>
                      <a:pt x="75705" y="391612"/>
                      <a:pt x="35374" y="369696"/>
                      <a:pt x="6179" y="334262"/>
                    </a:cubicBezTo>
                    <a:lnTo>
                      <a:pt x="0" y="323138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55" name="フリーフォーム: 図形 154">
              <a:extLst>
                <a:ext uri="{FF2B5EF4-FFF2-40B4-BE49-F238E27FC236}">
                  <a16:creationId xmlns:a16="http://schemas.microsoft.com/office/drawing/2014/main" id="{FC1534AB-074E-4FF0-8162-6395542322EB}"/>
                </a:ext>
              </a:extLst>
            </p:cNvPr>
            <p:cNvSpPr/>
            <p:nvPr/>
          </p:nvSpPr>
          <p:spPr>
            <a:xfrm>
              <a:off x="11022398" y="4988177"/>
              <a:ext cx="610296" cy="1617012"/>
            </a:xfrm>
            <a:custGeom>
              <a:avLst/>
              <a:gdLst>
                <a:gd name="connsiteX0" fmla="*/ 334364 w 610296"/>
                <a:gd name="connsiteY0" fmla="*/ 0 h 1617012"/>
                <a:gd name="connsiteX1" fmla="*/ 464514 w 610296"/>
                <a:gd name="connsiteY1" fmla="*/ 63537 h 1617012"/>
                <a:gd name="connsiteX2" fmla="*/ 503033 w 610296"/>
                <a:gd name="connsiteY2" fmla="*/ 114092 h 1617012"/>
                <a:gd name="connsiteX3" fmla="*/ 461795 w 610296"/>
                <a:gd name="connsiteY3" fmla="*/ 114092 h 1617012"/>
                <a:gd name="connsiteX4" fmla="*/ 450109 w 610296"/>
                <a:gd name="connsiteY4" fmla="*/ 97636 h 1617012"/>
                <a:gd name="connsiteX5" fmla="*/ 334364 w 610296"/>
                <a:gd name="connsiteY5" fmla="*/ 37007 h 1617012"/>
                <a:gd name="connsiteX6" fmla="*/ 37007 w 610296"/>
                <a:gd name="connsiteY6" fmla="*/ 808506 h 1617012"/>
                <a:gd name="connsiteX7" fmla="*/ 334364 w 610296"/>
                <a:gd name="connsiteY7" fmla="*/ 1580005 h 1617012"/>
                <a:gd name="connsiteX8" fmla="*/ 544627 w 610296"/>
                <a:gd name="connsiteY8" fmla="*/ 1354038 h 1617012"/>
                <a:gd name="connsiteX9" fmla="*/ 573120 w 610296"/>
                <a:gd name="connsiteY9" fmla="*/ 1264440 h 1617012"/>
                <a:gd name="connsiteX10" fmla="*/ 610296 w 610296"/>
                <a:gd name="connsiteY10" fmla="*/ 1264440 h 1617012"/>
                <a:gd name="connsiteX11" fmla="*/ 570795 w 610296"/>
                <a:gd name="connsiteY11" fmla="*/ 1380207 h 1617012"/>
                <a:gd name="connsiteX12" fmla="*/ 334364 w 610296"/>
                <a:gd name="connsiteY12" fmla="*/ 1617012 h 1617012"/>
                <a:gd name="connsiteX13" fmla="*/ 0 w 610296"/>
                <a:gd name="connsiteY13" fmla="*/ 808506 h 1617012"/>
                <a:gd name="connsiteX14" fmla="*/ 334364 w 610296"/>
                <a:gd name="connsiteY14" fmla="*/ 0 h 1617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610296" h="1617012">
                  <a:moveTo>
                    <a:pt x="334364" y="0"/>
                  </a:moveTo>
                  <a:cubicBezTo>
                    <a:pt x="380530" y="0"/>
                    <a:pt x="424511" y="22624"/>
                    <a:pt x="464514" y="63537"/>
                  </a:cubicBezTo>
                  <a:lnTo>
                    <a:pt x="503033" y="114092"/>
                  </a:lnTo>
                  <a:lnTo>
                    <a:pt x="461795" y="114092"/>
                  </a:lnTo>
                  <a:lnTo>
                    <a:pt x="450109" y="97636"/>
                  </a:lnTo>
                  <a:cubicBezTo>
                    <a:pt x="414534" y="58596"/>
                    <a:pt x="375421" y="37007"/>
                    <a:pt x="334364" y="37007"/>
                  </a:cubicBezTo>
                  <a:cubicBezTo>
                    <a:pt x="170138" y="37007"/>
                    <a:pt x="37007" y="382419"/>
                    <a:pt x="37007" y="808506"/>
                  </a:cubicBezTo>
                  <a:cubicBezTo>
                    <a:pt x="37007" y="1234593"/>
                    <a:pt x="170138" y="1580005"/>
                    <a:pt x="334364" y="1580005"/>
                  </a:cubicBezTo>
                  <a:cubicBezTo>
                    <a:pt x="416477" y="1580005"/>
                    <a:pt x="490816" y="1493652"/>
                    <a:pt x="544627" y="1354038"/>
                  </a:cubicBezTo>
                  <a:lnTo>
                    <a:pt x="573120" y="1264440"/>
                  </a:lnTo>
                  <a:lnTo>
                    <a:pt x="610296" y="1264440"/>
                  </a:lnTo>
                  <a:lnTo>
                    <a:pt x="570795" y="1380207"/>
                  </a:lnTo>
                  <a:cubicBezTo>
                    <a:pt x="510287" y="1526517"/>
                    <a:pt x="426696" y="1617012"/>
                    <a:pt x="334364" y="1617012"/>
                  </a:cubicBezTo>
                  <a:cubicBezTo>
                    <a:pt x="149700" y="1617012"/>
                    <a:pt x="0" y="1255032"/>
                    <a:pt x="0" y="808506"/>
                  </a:cubicBezTo>
                  <a:cubicBezTo>
                    <a:pt x="0" y="361980"/>
                    <a:pt x="149700" y="0"/>
                    <a:pt x="334364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56" name="四角形: 上の 2 つの角を丸める 155">
              <a:extLst>
                <a:ext uri="{FF2B5EF4-FFF2-40B4-BE49-F238E27FC236}">
                  <a16:creationId xmlns:a16="http://schemas.microsoft.com/office/drawing/2014/main" id="{1A778534-511B-4374-A7D9-D6B3376FC141}"/>
                </a:ext>
              </a:extLst>
            </p:cNvPr>
            <p:cNvSpPr/>
            <p:nvPr/>
          </p:nvSpPr>
          <p:spPr>
            <a:xfrm>
              <a:off x="10844584" y="5457075"/>
              <a:ext cx="1020684" cy="1150348"/>
            </a:xfrm>
            <a:prstGeom prst="round2SameRect">
              <a:avLst>
                <a:gd name="adj1" fmla="val 1280"/>
                <a:gd name="adj2" fmla="val 7882"/>
              </a:avLst>
            </a:prstGeom>
            <a:solidFill>
              <a:schemeClr val="accent3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57" name="アーチ 730">
              <a:extLst>
                <a:ext uri="{FF2B5EF4-FFF2-40B4-BE49-F238E27FC236}">
                  <a16:creationId xmlns:a16="http://schemas.microsoft.com/office/drawing/2014/main" id="{A5379A2C-C831-4DE4-A6D8-46E766AA438F}"/>
                </a:ext>
              </a:extLst>
            </p:cNvPr>
            <p:cNvSpPr/>
            <p:nvPr/>
          </p:nvSpPr>
          <p:spPr>
            <a:xfrm rot="18830305">
              <a:off x="10908817" y="4557514"/>
              <a:ext cx="841296" cy="748148"/>
            </a:xfrm>
            <a:custGeom>
              <a:avLst/>
              <a:gdLst>
                <a:gd name="connsiteX0" fmla="*/ 841270 w 1155940"/>
                <a:gd name="connsiteY0" fmla="*/ 1092482 h 1155940"/>
                <a:gd name="connsiteX1" fmla="*/ 206371 w 1155940"/>
                <a:gd name="connsiteY1" fmla="*/ 1020648 h 1155940"/>
                <a:gd name="connsiteX2" fmla="*/ 25619 w 1155940"/>
                <a:gd name="connsiteY2" fmla="*/ 407798 h 1155940"/>
                <a:gd name="connsiteX3" fmla="*/ 231182 w 1155940"/>
                <a:gd name="connsiteY3" fmla="*/ 471129 h 1155940"/>
                <a:gd name="connsiteX4" fmla="*/ 344665 w 1155940"/>
                <a:gd name="connsiteY4" fmla="*/ 855901 h 1155940"/>
                <a:gd name="connsiteX5" fmla="*/ 743280 w 1155940"/>
                <a:gd name="connsiteY5" fmla="*/ 901001 h 1155940"/>
                <a:gd name="connsiteX6" fmla="*/ 841270 w 1155940"/>
                <a:gd name="connsiteY6" fmla="*/ 1092482 h 1155940"/>
                <a:gd name="connsiteX0" fmla="*/ 841296 w 932736"/>
                <a:gd name="connsiteY0" fmla="*/ 684684 h 776124"/>
                <a:gd name="connsiteX1" fmla="*/ 206397 w 932736"/>
                <a:gd name="connsiteY1" fmla="*/ 612850 h 776124"/>
                <a:gd name="connsiteX2" fmla="*/ 25645 w 932736"/>
                <a:gd name="connsiteY2" fmla="*/ 0 h 776124"/>
                <a:gd name="connsiteX3" fmla="*/ 231208 w 932736"/>
                <a:gd name="connsiteY3" fmla="*/ 63331 h 776124"/>
                <a:gd name="connsiteX4" fmla="*/ 344691 w 932736"/>
                <a:gd name="connsiteY4" fmla="*/ 448103 h 776124"/>
                <a:gd name="connsiteX5" fmla="*/ 743306 w 932736"/>
                <a:gd name="connsiteY5" fmla="*/ 493203 h 776124"/>
                <a:gd name="connsiteX6" fmla="*/ 932736 w 932736"/>
                <a:gd name="connsiteY6" fmla="*/ 776124 h 776124"/>
                <a:gd name="connsiteX0" fmla="*/ 841296 w 841296"/>
                <a:gd name="connsiteY0" fmla="*/ 684684 h 748148"/>
                <a:gd name="connsiteX1" fmla="*/ 206397 w 841296"/>
                <a:gd name="connsiteY1" fmla="*/ 612850 h 748148"/>
                <a:gd name="connsiteX2" fmla="*/ 25645 w 841296"/>
                <a:gd name="connsiteY2" fmla="*/ 0 h 748148"/>
                <a:gd name="connsiteX3" fmla="*/ 231208 w 841296"/>
                <a:gd name="connsiteY3" fmla="*/ 63331 h 748148"/>
                <a:gd name="connsiteX4" fmla="*/ 344691 w 841296"/>
                <a:gd name="connsiteY4" fmla="*/ 448103 h 748148"/>
                <a:gd name="connsiteX5" fmla="*/ 743306 w 841296"/>
                <a:gd name="connsiteY5" fmla="*/ 493203 h 748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41296" h="748148">
                  <a:moveTo>
                    <a:pt x="841296" y="684684"/>
                  </a:moveTo>
                  <a:cubicBezTo>
                    <a:pt x="634462" y="790531"/>
                    <a:pt x="384354" y="762233"/>
                    <a:pt x="206397" y="612850"/>
                  </a:cubicBezTo>
                  <a:cubicBezTo>
                    <a:pt x="28441" y="463467"/>
                    <a:pt x="-42764" y="222045"/>
                    <a:pt x="25645" y="0"/>
                  </a:cubicBezTo>
                  <a:lnTo>
                    <a:pt x="231208" y="63331"/>
                  </a:lnTo>
                  <a:cubicBezTo>
                    <a:pt x="188258" y="202740"/>
                    <a:pt x="232963" y="354315"/>
                    <a:pt x="344691" y="448103"/>
                  </a:cubicBezTo>
                  <a:cubicBezTo>
                    <a:pt x="456419" y="541891"/>
                    <a:pt x="613448" y="559658"/>
                    <a:pt x="743306" y="493203"/>
                  </a:cubicBezTo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58" name="フリーフォーム: 図形 157">
              <a:extLst>
                <a:ext uri="{FF2B5EF4-FFF2-40B4-BE49-F238E27FC236}">
                  <a16:creationId xmlns:a16="http://schemas.microsoft.com/office/drawing/2014/main" id="{35FAAC3F-5BD9-4DA8-A811-5B12FE8BD9D7}"/>
                </a:ext>
              </a:extLst>
            </p:cNvPr>
            <p:cNvSpPr/>
            <p:nvPr/>
          </p:nvSpPr>
          <p:spPr>
            <a:xfrm>
              <a:off x="11369746" y="4988179"/>
              <a:ext cx="303106" cy="468897"/>
            </a:xfrm>
            <a:custGeom>
              <a:avLst/>
              <a:gdLst>
                <a:gd name="connsiteX0" fmla="*/ 608 w 303106"/>
                <a:gd name="connsiteY0" fmla="*/ 0 h 468897"/>
                <a:gd name="connsiteX1" fmla="*/ 277868 w 303106"/>
                <a:gd name="connsiteY1" fmla="*/ 356463 h 468897"/>
                <a:gd name="connsiteX2" fmla="*/ 303106 w 303106"/>
                <a:gd name="connsiteY2" fmla="*/ 468897 h 468897"/>
                <a:gd name="connsiteX3" fmla="*/ 266374 w 303106"/>
                <a:gd name="connsiteY3" fmla="*/ 468897 h 468897"/>
                <a:gd name="connsiteX4" fmla="*/ 247181 w 303106"/>
                <a:gd name="connsiteY4" fmla="*/ 377154 h 468897"/>
                <a:gd name="connsiteX5" fmla="*/ 608 w 303106"/>
                <a:gd name="connsiteY5" fmla="*/ 37007 h 468897"/>
                <a:gd name="connsiteX6" fmla="*/ 0 w 303106"/>
                <a:gd name="connsiteY6" fmla="*/ 37107 h 468897"/>
                <a:gd name="connsiteX7" fmla="*/ 0 w 303106"/>
                <a:gd name="connsiteY7" fmla="*/ 93 h 468897"/>
                <a:gd name="connsiteX0" fmla="*/ 5354 w 307852"/>
                <a:gd name="connsiteY0" fmla="*/ 0 h 468897"/>
                <a:gd name="connsiteX1" fmla="*/ 282614 w 307852"/>
                <a:gd name="connsiteY1" fmla="*/ 356463 h 468897"/>
                <a:gd name="connsiteX2" fmla="*/ 307852 w 307852"/>
                <a:gd name="connsiteY2" fmla="*/ 468897 h 468897"/>
                <a:gd name="connsiteX3" fmla="*/ 271120 w 307852"/>
                <a:gd name="connsiteY3" fmla="*/ 468897 h 468897"/>
                <a:gd name="connsiteX4" fmla="*/ 251927 w 307852"/>
                <a:gd name="connsiteY4" fmla="*/ 377154 h 468897"/>
                <a:gd name="connsiteX5" fmla="*/ 5354 w 307852"/>
                <a:gd name="connsiteY5" fmla="*/ 37007 h 468897"/>
                <a:gd name="connsiteX6" fmla="*/ 4746 w 307852"/>
                <a:gd name="connsiteY6" fmla="*/ 37107 h 468897"/>
                <a:gd name="connsiteX7" fmla="*/ 0 w 307852"/>
                <a:gd name="connsiteY7" fmla="*/ 24352 h 468897"/>
                <a:gd name="connsiteX8" fmla="*/ 4746 w 307852"/>
                <a:gd name="connsiteY8" fmla="*/ 93 h 468897"/>
                <a:gd name="connsiteX9" fmla="*/ 5354 w 307852"/>
                <a:gd name="connsiteY9" fmla="*/ 0 h 468897"/>
                <a:gd name="connsiteX0" fmla="*/ 0 w 307852"/>
                <a:gd name="connsiteY0" fmla="*/ 24352 h 468897"/>
                <a:gd name="connsiteX1" fmla="*/ 4746 w 307852"/>
                <a:gd name="connsiteY1" fmla="*/ 93 h 468897"/>
                <a:gd name="connsiteX2" fmla="*/ 5354 w 307852"/>
                <a:gd name="connsiteY2" fmla="*/ 0 h 468897"/>
                <a:gd name="connsiteX3" fmla="*/ 282614 w 307852"/>
                <a:gd name="connsiteY3" fmla="*/ 356463 h 468897"/>
                <a:gd name="connsiteX4" fmla="*/ 307852 w 307852"/>
                <a:gd name="connsiteY4" fmla="*/ 468897 h 468897"/>
                <a:gd name="connsiteX5" fmla="*/ 271120 w 307852"/>
                <a:gd name="connsiteY5" fmla="*/ 468897 h 468897"/>
                <a:gd name="connsiteX6" fmla="*/ 251927 w 307852"/>
                <a:gd name="connsiteY6" fmla="*/ 377154 h 468897"/>
                <a:gd name="connsiteX7" fmla="*/ 5354 w 307852"/>
                <a:gd name="connsiteY7" fmla="*/ 37007 h 468897"/>
                <a:gd name="connsiteX8" fmla="*/ 4746 w 307852"/>
                <a:gd name="connsiteY8" fmla="*/ 37107 h 468897"/>
                <a:gd name="connsiteX9" fmla="*/ 91440 w 307852"/>
                <a:gd name="connsiteY9" fmla="*/ 115792 h 468897"/>
                <a:gd name="connsiteX0" fmla="*/ 0 w 307852"/>
                <a:gd name="connsiteY0" fmla="*/ 24352 h 468897"/>
                <a:gd name="connsiteX1" fmla="*/ 4746 w 307852"/>
                <a:gd name="connsiteY1" fmla="*/ 93 h 468897"/>
                <a:gd name="connsiteX2" fmla="*/ 5354 w 307852"/>
                <a:gd name="connsiteY2" fmla="*/ 0 h 468897"/>
                <a:gd name="connsiteX3" fmla="*/ 282614 w 307852"/>
                <a:gd name="connsiteY3" fmla="*/ 356463 h 468897"/>
                <a:gd name="connsiteX4" fmla="*/ 307852 w 307852"/>
                <a:gd name="connsiteY4" fmla="*/ 468897 h 468897"/>
                <a:gd name="connsiteX5" fmla="*/ 271120 w 307852"/>
                <a:gd name="connsiteY5" fmla="*/ 468897 h 468897"/>
                <a:gd name="connsiteX6" fmla="*/ 251927 w 307852"/>
                <a:gd name="connsiteY6" fmla="*/ 377154 h 468897"/>
                <a:gd name="connsiteX7" fmla="*/ 5354 w 307852"/>
                <a:gd name="connsiteY7" fmla="*/ 37007 h 468897"/>
                <a:gd name="connsiteX8" fmla="*/ 4746 w 307852"/>
                <a:gd name="connsiteY8" fmla="*/ 37107 h 468897"/>
                <a:gd name="connsiteX0" fmla="*/ 0 w 307852"/>
                <a:gd name="connsiteY0" fmla="*/ 24352 h 468897"/>
                <a:gd name="connsiteX1" fmla="*/ 4746 w 307852"/>
                <a:gd name="connsiteY1" fmla="*/ 93 h 468897"/>
                <a:gd name="connsiteX2" fmla="*/ 5354 w 307852"/>
                <a:gd name="connsiteY2" fmla="*/ 0 h 468897"/>
                <a:gd name="connsiteX3" fmla="*/ 282614 w 307852"/>
                <a:gd name="connsiteY3" fmla="*/ 356463 h 468897"/>
                <a:gd name="connsiteX4" fmla="*/ 307852 w 307852"/>
                <a:gd name="connsiteY4" fmla="*/ 468897 h 468897"/>
                <a:gd name="connsiteX5" fmla="*/ 271120 w 307852"/>
                <a:gd name="connsiteY5" fmla="*/ 468897 h 468897"/>
                <a:gd name="connsiteX6" fmla="*/ 251927 w 307852"/>
                <a:gd name="connsiteY6" fmla="*/ 377154 h 468897"/>
                <a:gd name="connsiteX7" fmla="*/ 5354 w 307852"/>
                <a:gd name="connsiteY7" fmla="*/ 37007 h 468897"/>
                <a:gd name="connsiteX0" fmla="*/ 0 w 303106"/>
                <a:gd name="connsiteY0" fmla="*/ 93 h 468897"/>
                <a:gd name="connsiteX1" fmla="*/ 608 w 303106"/>
                <a:gd name="connsiteY1" fmla="*/ 0 h 468897"/>
                <a:gd name="connsiteX2" fmla="*/ 277868 w 303106"/>
                <a:gd name="connsiteY2" fmla="*/ 356463 h 468897"/>
                <a:gd name="connsiteX3" fmla="*/ 303106 w 303106"/>
                <a:gd name="connsiteY3" fmla="*/ 468897 h 468897"/>
                <a:gd name="connsiteX4" fmla="*/ 266374 w 303106"/>
                <a:gd name="connsiteY4" fmla="*/ 468897 h 468897"/>
                <a:gd name="connsiteX5" fmla="*/ 247181 w 303106"/>
                <a:gd name="connsiteY5" fmla="*/ 377154 h 468897"/>
                <a:gd name="connsiteX6" fmla="*/ 608 w 303106"/>
                <a:gd name="connsiteY6" fmla="*/ 37007 h 4688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3106" h="468897">
                  <a:moveTo>
                    <a:pt x="0" y="93"/>
                  </a:moveTo>
                  <a:lnTo>
                    <a:pt x="608" y="0"/>
                  </a:lnTo>
                  <a:cubicBezTo>
                    <a:pt x="116023" y="0"/>
                    <a:pt x="217780" y="141399"/>
                    <a:pt x="277868" y="356463"/>
                  </a:cubicBezTo>
                  <a:lnTo>
                    <a:pt x="303106" y="468897"/>
                  </a:lnTo>
                  <a:lnTo>
                    <a:pt x="266374" y="468897"/>
                  </a:lnTo>
                  <a:lnTo>
                    <a:pt x="247181" y="377154"/>
                  </a:lnTo>
                  <a:cubicBezTo>
                    <a:pt x="193744" y="171934"/>
                    <a:pt x="103249" y="37007"/>
                    <a:pt x="608" y="37007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59" name="星: 5 pt 158">
              <a:extLst>
                <a:ext uri="{FF2B5EF4-FFF2-40B4-BE49-F238E27FC236}">
                  <a16:creationId xmlns:a16="http://schemas.microsoft.com/office/drawing/2014/main" id="{BAD03BC1-6B75-4D64-96F1-173120E499AF}"/>
                </a:ext>
              </a:extLst>
            </p:cNvPr>
            <p:cNvSpPr/>
            <p:nvPr/>
          </p:nvSpPr>
          <p:spPr>
            <a:xfrm>
              <a:off x="11090221" y="5688947"/>
              <a:ext cx="530084" cy="530084"/>
            </a:xfrm>
            <a:prstGeom prst="star5">
              <a:avLst>
                <a:gd name="adj" fmla="val 27224"/>
                <a:gd name="hf" fmla="val 105146"/>
                <a:gd name="vf" fmla="val 110557"/>
              </a:avLst>
            </a:prstGeom>
            <a:solidFill>
              <a:srgbClr val="FFFF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0" name="テキスト ボックス 159">
              <a:extLst>
                <a:ext uri="{FF2B5EF4-FFF2-40B4-BE49-F238E27FC236}">
                  <a16:creationId xmlns:a16="http://schemas.microsoft.com/office/drawing/2014/main" id="{167E0525-5214-4C8C-93FA-73CD9BD73855}"/>
                </a:ext>
              </a:extLst>
            </p:cNvPr>
            <p:cNvSpPr txBox="1"/>
            <p:nvPr/>
          </p:nvSpPr>
          <p:spPr>
            <a:xfrm>
              <a:off x="11030899" y="6295597"/>
              <a:ext cx="659052" cy="16893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>
                  <a:solidFill>
                    <a:srgbClr val="FF0000"/>
                  </a:solidFill>
                  <a:latin typeface="Arial Black" panose="020B0A04020102020204" pitchFamily="34" charset="0"/>
                </a:rPr>
                <a:t>SHOPPING</a:t>
              </a:r>
              <a:endParaRPr kumimoji="1" lang="ja-JP" altLang="en-US" dirty="0">
                <a:solidFill>
                  <a:srgbClr val="FF0000"/>
                </a:solidFill>
                <a:latin typeface="Arial Black" panose="020B0A040201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</TotalTime>
  <Words>2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Arial</vt:lpstr>
      <vt:lpstr>Arial Black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pptxd92_歩く男性のイラスト</dc:title>
  <dc:subject>pptxd92_歩く男性のイラスト</dc:subject>
  <dc:creator>でじけろお</dc:creator>
  <cp:revision>1</cp:revision>
  <dcterms:created xsi:type="dcterms:W3CDTF">2018-05-20T00:31:01Z</dcterms:created>
  <dcterms:modified xsi:type="dcterms:W3CDTF">2020-05-21T07:54:21Z</dcterms:modified>
  <cp:version>1</cp:version>
</cp:coreProperties>
</file>