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88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9A1DC2-1788-4CDA-99D3-6468FA5926E3}"/>
              </a:ext>
            </a:extLst>
          </p:cNvPr>
          <p:cNvGrpSpPr/>
          <p:nvPr/>
        </p:nvGrpSpPr>
        <p:grpSpPr>
          <a:xfrm>
            <a:off x="7165925" y="966236"/>
            <a:ext cx="1298740" cy="2444734"/>
            <a:chOff x="2358860" y="3772885"/>
            <a:chExt cx="1874168" cy="352791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85715EC-44D4-4E09-9B98-1F8E916EDD9C}"/>
                </a:ext>
              </a:extLst>
            </p:cNvPr>
            <p:cNvGrpSpPr/>
            <p:nvPr/>
          </p:nvGrpSpPr>
          <p:grpSpPr>
            <a:xfrm>
              <a:off x="2358860" y="3772885"/>
              <a:ext cx="1874168" cy="3527914"/>
              <a:chOff x="2358859" y="723553"/>
              <a:chExt cx="2052219" cy="386307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E2D81B-AAEC-40B8-9A56-00669BE38FC4}"/>
                  </a:ext>
                </a:extLst>
              </p:cNvPr>
              <p:cNvGrpSpPr/>
              <p:nvPr/>
            </p:nvGrpSpPr>
            <p:grpSpPr>
              <a:xfrm>
                <a:off x="2358859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14" name="二等辺三角形 28">
                  <a:extLst>
                    <a:ext uri="{FF2B5EF4-FFF2-40B4-BE49-F238E27FC236}">
                      <a16:creationId xmlns:a16="http://schemas.microsoft.com/office/drawing/2014/main" id="{1E43BD4C-4259-45C8-9FD0-7F45E6DC97D0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5436CCBF-AF46-4393-A874-88CF68AE97F8}"/>
                    </a:ext>
                  </a:extLst>
                </p:cNvPr>
                <p:cNvSpPr/>
                <p:nvPr/>
              </p:nvSpPr>
              <p:spPr>
                <a:xfrm rot="12600000">
                  <a:off x="2869279" y="321378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013EA831-80AF-4F56-8005-7AD7F3D97A5E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0A17D2A1-E24B-432F-B115-88E6C2896123}"/>
                    </a:ext>
                  </a:extLst>
                </p:cNvPr>
                <p:cNvSpPr/>
                <p:nvPr/>
              </p:nvSpPr>
              <p:spPr>
                <a:xfrm rot="9000000">
                  <a:off x="3706229" y="308559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AE927335-8120-433F-96FC-2663A38F38EF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239117 w 600843"/>
                    <a:gd name="connsiteY6" fmla="*/ 439220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478E99AF-6013-4D13-8487-99A4F05CFD8E}"/>
                    </a:ext>
                  </a:extLst>
                </p:cNvPr>
                <p:cNvSpPr/>
                <p:nvPr/>
              </p:nvSpPr>
              <p:spPr>
                <a:xfrm>
                  <a:off x="2780726" y="2917470"/>
                  <a:ext cx="1334074" cy="1056836"/>
                </a:xfrm>
                <a:prstGeom prst="trapezoid">
                  <a:avLst>
                    <a:gd name="adj" fmla="val 33795"/>
                  </a:avLst>
                </a:prstGeom>
                <a:pattFill prst="dotGrid">
                  <a:fgClr>
                    <a:srgbClr val="FFC000"/>
                  </a:fgClr>
                  <a:bgClr>
                    <a:srgbClr val="FF0066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アーチ 19">
                  <a:extLst>
                    <a:ext uri="{FF2B5EF4-FFF2-40B4-BE49-F238E27FC236}">
                      <a16:creationId xmlns:a16="http://schemas.microsoft.com/office/drawing/2014/main" id="{7570ADB5-4124-436F-93CF-22CA3E45809E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835568F5-0470-40DC-B223-350931784EEB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46E02FE-288A-4BA8-96A6-BE35AFB9A966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763B563C-356A-4A46-A50F-4B0713A46ED8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730">
                  <a:extLst>
                    <a:ext uri="{FF2B5EF4-FFF2-40B4-BE49-F238E27FC236}">
                      <a16:creationId xmlns:a16="http://schemas.microsoft.com/office/drawing/2014/main" id="{559A50B0-6D4B-46E2-BBC5-D18C2AE5CE00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1E561DBE-68A1-49C7-993C-B256D3AF0989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9EA63B74-802A-4D1E-88F4-54B7EB2051A8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40348BC1-D0D1-44F5-8683-617E3A64EFD0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3F1C82D3-24BD-45D3-8305-AE9BD22BB45E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19E03F18-D6DD-4F2D-9AB1-23F6ACE64649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B833A60C-DBE8-4D89-8904-8741D59B308E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6FD3E713-2497-4C9A-BA5B-A3360735B143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F81D086E-9FDF-4B59-8CB9-675F2C7E39CA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E7CF0723-6FB2-42D5-A885-D02E52FB1D19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" name="二等辺三角形 46">
                <a:extLst>
                  <a:ext uri="{FF2B5EF4-FFF2-40B4-BE49-F238E27FC236}">
                    <a16:creationId xmlns:a16="http://schemas.microsoft.com/office/drawing/2014/main" id="{4595AA2F-FA41-4972-8DD4-75E2EEA6FE4B}"/>
                  </a:ext>
                </a:extLst>
              </p:cNvPr>
              <p:cNvSpPr/>
              <p:nvPr/>
            </p:nvSpPr>
            <p:spPr>
              <a:xfrm rot="10800000">
                <a:off x="31155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3C09FA3-6291-426A-884E-2B50674359C2}"/>
                  </a:ext>
                </a:extLst>
              </p:cNvPr>
              <p:cNvSpPr/>
              <p:nvPr/>
            </p:nvSpPr>
            <p:spPr>
              <a:xfrm rot="16200000">
                <a:off x="2915996" y="758267"/>
                <a:ext cx="1309720" cy="1240292"/>
              </a:xfrm>
              <a:custGeom>
                <a:avLst/>
                <a:gdLst>
                  <a:gd name="connsiteX0" fmla="*/ 1309720 w 1309720"/>
                  <a:gd name="connsiteY0" fmla="*/ 597368 h 1240292"/>
                  <a:gd name="connsiteX1" fmla="*/ 654860 w 1309720"/>
                  <a:gd name="connsiteY1" fmla="*/ 1240292 h 1240292"/>
                  <a:gd name="connsiteX2" fmla="*/ 0 w 1309720"/>
                  <a:gd name="connsiteY2" fmla="*/ 1240291 h 1240292"/>
                  <a:gd name="connsiteX3" fmla="*/ 0 w 1309720"/>
                  <a:gd name="connsiteY3" fmla="*/ 613243 h 1240292"/>
                  <a:gd name="connsiteX4" fmla="*/ 893457 w 1309720"/>
                  <a:gd name="connsiteY4" fmla="*/ 613243 h 1240292"/>
                  <a:gd name="connsiteX5" fmla="*/ 893458 w 1309720"/>
                  <a:gd name="connsiteY5" fmla="*/ 0 h 1240292"/>
                  <a:gd name="connsiteX6" fmla="*/ 909761 w 1309720"/>
                  <a:gd name="connsiteY6" fmla="*/ 4968 h 1240292"/>
                  <a:gd name="connsiteX7" fmla="*/ 1309720 w 1309720"/>
                  <a:gd name="connsiteY7" fmla="*/ 597368 h 124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720" h="1240292">
                    <a:moveTo>
                      <a:pt x="1309720" y="597368"/>
                    </a:moveTo>
                    <a:cubicBezTo>
                      <a:pt x="1309720" y="952445"/>
                      <a:pt x="1016529" y="1240292"/>
                      <a:pt x="654860" y="1240292"/>
                    </a:cubicBezTo>
                    <a:lnTo>
                      <a:pt x="0" y="1240291"/>
                    </a:lnTo>
                    <a:lnTo>
                      <a:pt x="0" y="613243"/>
                    </a:lnTo>
                    <a:lnTo>
                      <a:pt x="893457" y="613243"/>
                    </a:lnTo>
                    <a:lnTo>
                      <a:pt x="893458" y="0"/>
                    </a:lnTo>
                    <a:lnTo>
                      <a:pt x="909761" y="4968"/>
                    </a:lnTo>
                    <a:cubicBezTo>
                      <a:pt x="1144800" y="102570"/>
                      <a:pt x="1309720" y="331060"/>
                      <a:pt x="1309720" y="59736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73409E6-A356-453F-A606-9FDEE3EB5894}"/>
                  </a:ext>
                </a:extLst>
              </p:cNvPr>
              <p:cNvSpPr/>
              <p:nvPr/>
            </p:nvSpPr>
            <p:spPr>
              <a:xfrm>
                <a:off x="3036404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028DBA5-1DB0-4604-8FFB-03A7B98A61CC}"/>
                  </a:ext>
                </a:extLst>
              </p:cNvPr>
              <p:cNvSpPr/>
              <p:nvPr/>
            </p:nvSpPr>
            <p:spPr>
              <a:xfrm>
                <a:off x="352162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36EF8E0-7124-4CEB-B35D-E1A7F7D74BBB}"/>
                  </a:ext>
                </a:extLst>
              </p:cNvPr>
              <p:cNvSpPr/>
              <p:nvPr/>
            </p:nvSpPr>
            <p:spPr>
              <a:xfrm>
                <a:off x="354696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D4277619-77C4-4BCE-85DC-3F89BB391DE2}"/>
                  </a:ext>
                </a:extLst>
              </p:cNvPr>
              <p:cNvSpPr/>
              <p:nvPr/>
            </p:nvSpPr>
            <p:spPr>
              <a:xfrm rot="10800000">
                <a:off x="3424705" y="852804"/>
                <a:ext cx="219177" cy="660674"/>
              </a:xfrm>
              <a:prstGeom prst="moon">
                <a:avLst>
                  <a:gd name="adj" fmla="val 7897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18CD1F1B-9DE0-4512-8D4B-573FB496A823}"/>
                  </a:ext>
                </a:extLst>
              </p:cNvPr>
              <p:cNvSpPr/>
              <p:nvPr/>
            </p:nvSpPr>
            <p:spPr>
              <a:xfrm rot="5400000">
                <a:off x="3113671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3D834E6-AE49-4149-8C67-3A830DED4EF3}"/>
                </a:ext>
              </a:extLst>
            </p:cNvPr>
            <p:cNvSpPr/>
            <p:nvPr/>
          </p:nvSpPr>
          <p:spPr>
            <a:xfrm>
              <a:off x="3021035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D1F4DF8B-BF5D-44B8-A873-443FC0E9DE9F}"/>
                </a:ext>
              </a:extLst>
            </p:cNvPr>
            <p:cNvSpPr/>
            <p:nvPr/>
          </p:nvSpPr>
          <p:spPr>
            <a:xfrm>
              <a:off x="3190875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39E1843-8498-4E52-B532-C1AD86F59170}"/>
              </a:ext>
            </a:extLst>
          </p:cNvPr>
          <p:cNvGrpSpPr/>
          <p:nvPr/>
        </p:nvGrpSpPr>
        <p:grpSpPr>
          <a:xfrm>
            <a:off x="1227398" y="910998"/>
            <a:ext cx="1626886" cy="2504375"/>
            <a:chOff x="-2228491" y="3691223"/>
            <a:chExt cx="2347705" cy="361398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B686A9A-496D-43E9-A3DE-B2DD3EC60429}"/>
                </a:ext>
              </a:extLst>
            </p:cNvPr>
            <p:cNvGrpSpPr/>
            <p:nvPr/>
          </p:nvGrpSpPr>
          <p:grpSpPr>
            <a:xfrm>
              <a:off x="-2228491" y="3691223"/>
              <a:ext cx="2347705" cy="3613980"/>
              <a:chOff x="-2228491" y="633713"/>
              <a:chExt cx="2570744" cy="3957319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AA452F7-4460-4F83-8BCD-DDAB3C490272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1196670-5942-4FA4-9F76-50CD72B3BDF7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444DA72-FD67-4800-AFF4-CC373004BF04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52" name="二等辺三角形 28">
                  <a:extLst>
                    <a:ext uri="{FF2B5EF4-FFF2-40B4-BE49-F238E27FC236}">
                      <a16:creationId xmlns:a16="http://schemas.microsoft.com/office/drawing/2014/main" id="{D3637050-469D-4F08-A4C1-AE8DAC034ECD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アーチ 52">
                  <a:extLst>
                    <a:ext uri="{FF2B5EF4-FFF2-40B4-BE49-F238E27FC236}">
                      <a16:creationId xmlns:a16="http://schemas.microsoft.com/office/drawing/2014/main" id="{5F159848-33CD-4F31-8CE3-1F67C4D4DE4C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4E42A29E-466A-4C2F-B85C-2D36B4A6D44C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9873B9C-EE44-43BD-ACD6-0E764CFAC1DB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87E3342D-5689-455C-9828-F123D2C7DE0E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アーチ 730">
                  <a:extLst>
                    <a:ext uri="{FF2B5EF4-FFF2-40B4-BE49-F238E27FC236}">
                      <a16:creationId xmlns:a16="http://schemas.microsoft.com/office/drawing/2014/main" id="{DCBB4498-B5E8-4CB9-813D-60BC02EE0FE2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E321A135-B24A-4EAC-9EEA-56425EE6FB0E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BA6BA8E4-F063-4966-B72D-46E700445CC2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5CD4F305-BE11-4A05-B531-E0A7244805E8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C0FE8979-0B59-46AA-B2BF-C30CB01383B7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CB460893-7FFF-4EDC-8506-494C9BF54FFA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89301977-98CF-4D8A-AB88-1A240C416FF6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A70F0CA9-A76A-450B-9081-736744906417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0B5A5536-4E48-4F34-9B90-E4783BF16F26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54533D4B-986F-4143-896E-72A6438F6AF5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6AF5951E-8F95-4FF6-AE9B-0D562C64204F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FE98217-DE68-4248-94CA-AF899CCA5171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二等辺三角形 46">
                <a:extLst>
                  <a:ext uri="{FF2B5EF4-FFF2-40B4-BE49-F238E27FC236}">
                    <a16:creationId xmlns:a16="http://schemas.microsoft.com/office/drawing/2014/main" id="{615A411C-1DF8-4DFE-86F4-6469710FD622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299257D-25B6-4205-8C4F-6FCA9982C136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BEDE9742-5BDC-4A53-BAE0-67E439CA768A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56E5447-659F-4B4A-AE65-65BD89B2CAD9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1E36448-B4FA-4736-9FA6-2320407382F3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6413477-07BB-4C98-B783-E8EAA3003D9D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F287466D-1E53-49B3-BA8F-2F588A58248C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CEDF318-A1D4-442B-8B9D-F514CEBD0659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6E2B5728-A39A-4D18-8311-78B4E50B8E5A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7DE39883-EFA5-4539-80CB-1FF9F2FAF23D}"/>
                </a:ext>
              </a:extLst>
            </p:cNvPr>
            <p:cNvSpPr/>
            <p:nvPr/>
          </p:nvSpPr>
          <p:spPr>
            <a:xfrm>
              <a:off x="-1458890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72FF3E05-5B2E-492B-BC38-BED842619EAB}"/>
                </a:ext>
              </a:extLst>
            </p:cNvPr>
            <p:cNvSpPr/>
            <p:nvPr/>
          </p:nvSpPr>
          <p:spPr>
            <a:xfrm>
              <a:off x="-1289050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98B660C5-4C47-4D20-B84E-BC5D2F2B4DEE}"/>
              </a:ext>
            </a:extLst>
          </p:cNvPr>
          <p:cNvGrpSpPr/>
          <p:nvPr/>
        </p:nvGrpSpPr>
        <p:grpSpPr>
          <a:xfrm>
            <a:off x="1053627" y="3896379"/>
            <a:ext cx="1747304" cy="2590680"/>
            <a:chOff x="-2402261" y="3691223"/>
            <a:chExt cx="2521476" cy="3738523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F4FC782-B126-4B09-9997-F6BDF3B85C00}"/>
                </a:ext>
              </a:extLst>
            </p:cNvPr>
            <p:cNvSpPr/>
            <p:nvPr/>
          </p:nvSpPr>
          <p:spPr>
            <a:xfrm>
              <a:off x="-1163288" y="5087785"/>
              <a:ext cx="891701" cy="689055"/>
            </a:xfrm>
            <a:custGeom>
              <a:avLst/>
              <a:gdLst>
                <a:gd name="connsiteX0" fmla="*/ 331893 w 891701"/>
                <a:gd name="connsiteY0" fmla="*/ 15 h 689055"/>
                <a:gd name="connsiteX1" fmla="*/ 545182 w 891701"/>
                <a:gd name="connsiteY1" fmla="*/ 45896 h 689055"/>
                <a:gd name="connsiteX2" fmla="*/ 832890 w 891701"/>
                <a:gd name="connsiteY2" fmla="*/ 440059 h 689055"/>
                <a:gd name="connsiteX3" fmla="*/ 835768 w 891701"/>
                <a:gd name="connsiteY3" fmla="*/ 501046 h 689055"/>
                <a:gd name="connsiteX4" fmla="*/ 846162 w 891701"/>
                <a:gd name="connsiteY4" fmla="*/ 503145 h 689055"/>
                <a:gd name="connsiteX5" fmla="*/ 891701 w 891701"/>
                <a:gd name="connsiteY5" fmla="*/ 571847 h 689055"/>
                <a:gd name="connsiteX6" fmla="*/ 891701 w 891701"/>
                <a:gd name="connsiteY6" fmla="*/ 614493 h 689055"/>
                <a:gd name="connsiteX7" fmla="*/ 817139 w 891701"/>
                <a:gd name="connsiteY7" fmla="*/ 689055 h 689055"/>
                <a:gd name="connsiteX8" fmla="*/ 697994 w 891701"/>
                <a:gd name="connsiteY8" fmla="*/ 689055 h 689055"/>
                <a:gd name="connsiteX9" fmla="*/ 623432 w 891701"/>
                <a:gd name="connsiteY9" fmla="*/ 614493 h 689055"/>
                <a:gd name="connsiteX10" fmla="*/ 623432 w 891701"/>
                <a:gd name="connsiteY10" fmla="*/ 571847 h 689055"/>
                <a:gd name="connsiteX11" fmla="*/ 668971 w 891701"/>
                <a:gd name="connsiteY11" fmla="*/ 503145 h 689055"/>
                <a:gd name="connsiteX12" fmla="*/ 679823 w 891701"/>
                <a:gd name="connsiteY12" fmla="*/ 500954 h 689055"/>
                <a:gd name="connsiteX13" fmla="*/ 668769 w 891701"/>
                <a:gd name="connsiteY13" fmla="*/ 409489 h 689055"/>
                <a:gd name="connsiteX14" fmla="*/ 480150 w 891701"/>
                <a:gd name="connsiteY14" fmla="*/ 187168 h 689055"/>
                <a:gd name="connsiteX15" fmla="*/ 104269 w 891701"/>
                <a:gd name="connsiteY15" fmla="*/ 244627 h 689055"/>
                <a:gd name="connsiteX16" fmla="*/ 0 w 891701"/>
                <a:gd name="connsiteY16" fmla="*/ 129235 h 689055"/>
                <a:gd name="connsiteX17" fmla="*/ 331893 w 891701"/>
                <a:gd name="connsiteY17" fmla="*/ 15 h 68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1701" h="689055">
                  <a:moveTo>
                    <a:pt x="331893" y="15"/>
                  </a:moveTo>
                  <a:cubicBezTo>
                    <a:pt x="404097" y="-558"/>
                    <a:pt x="476920" y="14472"/>
                    <a:pt x="545182" y="45896"/>
                  </a:cubicBezTo>
                  <a:cubicBezTo>
                    <a:pt x="704462" y="119219"/>
                    <a:pt x="812078" y="269446"/>
                    <a:pt x="832890" y="440059"/>
                  </a:cubicBezTo>
                  <a:lnTo>
                    <a:pt x="835768" y="501046"/>
                  </a:lnTo>
                  <a:lnTo>
                    <a:pt x="846162" y="503145"/>
                  </a:lnTo>
                  <a:cubicBezTo>
                    <a:pt x="872923" y="514464"/>
                    <a:pt x="891701" y="540963"/>
                    <a:pt x="891701" y="571847"/>
                  </a:cubicBezTo>
                  <a:lnTo>
                    <a:pt x="891701" y="614493"/>
                  </a:lnTo>
                  <a:cubicBezTo>
                    <a:pt x="891701" y="655672"/>
                    <a:pt x="858318" y="689055"/>
                    <a:pt x="817139" y="689055"/>
                  </a:cubicBezTo>
                  <a:lnTo>
                    <a:pt x="697994" y="689055"/>
                  </a:lnTo>
                  <a:cubicBezTo>
                    <a:pt x="656815" y="689055"/>
                    <a:pt x="623432" y="655672"/>
                    <a:pt x="623432" y="614493"/>
                  </a:cubicBezTo>
                  <a:lnTo>
                    <a:pt x="623432" y="571847"/>
                  </a:lnTo>
                  <a:cubicBezTo>
                    <a:pt x="623432" y="540963"/>
                    <a:pt x="642210" y="514464"/>
                    <a:pt x="668971" y="503145"/>
                  </a:cubicBezTo>
                  <a:lnTo>
                    <a:pt x="679823" y="500954"/>
                  </a:lnTo>
                  <a:lnTo>
                    <a:pt x="668769" y="409489"/>
                  </a:lnTo>
                  <a:cubicBezTo>
                    <a:pt x="642238" y="312787"/>
                    <a:pt x="574279" y="230500"/>
                    <a:pt x="480150" y="187168"/>
                  </a:cubicBezTo>
                  <a:cubicBezTo>
                    <a:pt x="354645" y="129393"/>
                    <a:pt x="206782" y="151996"/>
                    <a:pt x="104269" y="244627"/>
                  </a:cubicBezTo>
                  <a:lnTo>
                    <a:pt x="0" y="129235"/>
                  </a:lnTo>
                  <a:cubicBezTo>
                    <a:pt x="92929" y="45265"/>
                    <a:pt x="211552" y="969"/>
                    <a:pt x="331893" y="1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FC7CDAE7-E665-4B50-8818-EEDBEC9CCAC3}"/>
                </a:ext>
              </a:extLst>
            </p:cNvPr>
            <p:cNvSpPr/>
            <p:nvPr/>
          </p:nvSpPr>
          <p:spPr>
            <a:xfrm rot="9900000">
              <a:off x="-1371588" y="5060779"/>
              <a:ext cx="1055650" cy="1055650"/>
            </a:xfrm>
            <a:prstGeom prst="blockArc">
              <a:avLst>
                <a:gd name="adj1" fmla="val 3773941"/>
                <a:gd name="adj2" fmla="val 8441671"/>
                <a:gd name="adj3" fmla="val 1865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670E338-2289-48A2-871F-F58D4807A9CB}"/>
                </a:ext>
              </a:extLst>
            </p:cNvPr>
            <p:cNvGrpSpPr/>
            <p:nvPr/>
          </p:nvGrpSpPr>
          <p:grpSpPr>
            <a:xfrm rot="2700000">
              <a:off x="-2011240" y="6121156"/>
              <a:ext cx="471753" cy="1253795"/>
              <a:chOff x="-1925903" y="6309544"/>
              <a:chExt cx="471753" cy="1253795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683B68F-311B-4F60-B74F-F07BDC1658E3}"/>
                  </a:ext>
                </a:extLst>
              </p:cNvPr>
              <p:cNvGrpSpPr/>
              <p:nvPr/>
            </p:nvGrpSpPr>
            <p:grpSpPr>
              <a:xfrm>
                <a:off x="-1673225" y="6309544"/>
                <a:ext cx="219075" cy="989400"/>
                <a:chOff x="-1722882" y="6309544"/>
                <a:chExt cx="308507" cy="989400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6508E84-959D-4578-AE7B-9292D6CCAFC5}"/>
                    </a:ext>
                  </a:extLst>
                </p:cNvPr>
                <p:cNvSpPr/>
                <p:nvPr/>
              </p:nvSpPr>
              <p:spPr>
                <a:xfrm rot="10800000">
                  <a:off x="-1722882" y="6309544"/>
                  <a:ext cx="308507" cy="621321"/>
                </a:xfrm>
                <a:custGeom>
                  <a:avLst/>
                  <a:gdLst>
                    <a:gd name="connsiteX0" fmla="*/ 308507 w 308507"/>
                    <a:gd name="connsiteY0" fmla="*/ 621321 h 621321"/>
                    <a:gd name="connsiteX1" fmla="*/ 0 w 308507"/>
                    <a:gd name="connsiteY1" fmla="*/ 621321 h 621321"/>
                    <a:gd name="connsiteX2" fmla="*/ 38229 w 308507"/>
                    <a:gd name="connsiteY2" fmla="*/ 0 h 621321"/>
                    <a:gd name="connsiteX3" fmla="*/ 270277 w 308507"/>
                    <a:gd name="connsiteY3" fmla="*/ 0 h 621321"/>
                    <a:gd name="connsiteX4" fmla="*/ 308507 w 308507"/>
                    <a:gd name="connsiteY4" fmla="*/ 621321 h 621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507" h="621321">
                      <a:moveTo>
                        <a:pt x="308507" y="621321"/>
                      </a:moveTo>
                      <a:lnTo>
                        <a:pt x="0" y="621321"/>
                      </a:lnTo>
                      <a:lnTo>
                        <a:pt x="38229" y="0"/>
                      </a:lnTo>
                      <a:lnTo>
                        <a:pt x="270277" y="0"/>
                      </a:lnTo>
                      <a:lnTo>
                        <a:pt x="308507" y="62132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F8867BA-658C-4D69-88EB-39587103B1A6}"/>
                    </a:ext>
                  </a:extLst>
                </p:cNvPr>
                <p:cNvSpPr/>
                <p:nvPr/>
              </p:nvSpPr>
              <p:spPr>
                <a:xfrm rot="10800000">
                  <a:off x="-1684412" y="6921332"/>
                  <a:ext cx="232048" cy="377612"/>
                </a:xfrm>
                <a:custGeom>
                  <a:avLst/>
                  <a:gdLst>
                    <a:gd name="connsiteX0" fmla="*/ 232048 w 232048"/>
                    <a:gd name="connsiteY0" fmla="*/ 377612 h 377612"/>
                    <a:gd name="connsiteX1" fmla="*/ 0 w 232048"/>
                    <a:gd name="connsiteY1" fmla="*/ 377612 h 377612"/>
                    <a:gd name="connsiteX2" fmla="*/ 23234 w 232048"/>
                    <a:gd name="connsiteY2" fmla="*/ 0 h 377612"/>
                    <a:gd name="connsiteX3" fmla="*/ 208813 w 232048"/>
                    <a:gd name="connsiteY3" fmla="*/ 0 h 377612"/>
                    <a:gd name="connsiteX4" fmla="*/ 232048 w 232048"/>
                    <a:gd name="connsiteY4" fmla="*/ 377612 h 377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048" h="377612">
                      <a:moveTo>
                        <a:pt x="232048" y="377612"/>
                      </a:moveTo>
                      <a:lnTo>
                        <a:pt x="0" y="377612"/>
                      </a:lnTo>
                      <a:lnTo>
                        <a:pt x="23234" y="0"/>
                      </a:lnTo>
                      <a:lnTo>
                        <a:pt x="208813" y="0"/>
                      </a:lnTo>
                      <a:lnTo>
                        <a:pt x="232048" y="3776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99B2FA2-0045-4B44-B24D-D03A845CEAC5}"/>
                  </a:ext>
                </a:extLst>
              </p:cNvPr>
              <p:cNvSpPr/>
              <p:nvPr/>
            </p:nvSpPr>
            <p:spPr>
              <a:xfrm>
                <a:off x="-1925903" y="7250186"/>
                <a:ext cx="443178" cy="31315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A829C21-3583-4A81-96E5-5CE612DFAC08}"/>
                </a:ext>
              </a:extLst>
            </p:cNvPr>
            <p:cNvGrpSpPr/>
            <p:nvPr/>
          </p:nvGrpSpPr>
          <p:grpSpPr>
            <a:xfrm rot="18900000">
              <a:off x="-718608" y="6175951"/>
              <a:ext cx="471753" cy="1253795"/>
              <a:chOff x="-1925903" y="6309544"/>
              <a:chExt cx="471753" cy="125379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80D3314-2580-41BC-901A-D91280FCAEAA}"/>
                  </a:ext>
                </a:extLst>
              </p:cNvPr>
              <p:cNvGrpSpPr/>
              <p:nvPr/>
            </p:nvGrpSpPr>
            <p:grpSpPr>
              <a:xfrm>
                <a:off x="-1673225" y="6309544"/>
                <a:ext cx="219075" cy="989400"/>
                <a:chOff x="-1722882" y="6309544"/>
                <a:chExt cx="308507" cy="989400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63D1A00-73DB-4E53-8184-17F85E952224}"/>
                    </a:ext>
                  </a:extLst>
                </p:cNvPr>
                <p:cNvSpPr/>
                <p:nvPr/>
              </p:nvSpPr>
              <p:spPr>
                <a:xfrm rot="10800000">
                  <a:off x="-1722882" y="6309544"/>
                  <a:ext cx="308507" cy="621321"/>
                </a:xfrm>
                <a:custGeom>
                  <a:avLst/>
                  <a:gdLst>
                    <a:gd name="connsiteX0" fmla="*/ 308507 w 308507"/>
                    <a:gd name="connsiteY0" fmla="*/ 621321 h 621321"/>
                    <a:gd name="connsiteX1" fmla="*/ 0 w 308507"/>
                    <a:gd name="connsiteY1" fmla="*/ 621321 h 621321"/>
                    <a:gd name="connsiteX2" fmla="*/ 38229 w 308507"/>
                    <a:gd name="connsiteY2" fmla="*/ 0 h 621321"/>
                    <a:gd name="connsiteX3" fmla="*/ 270277 w 308507"/>
                    <a:gd name="connsiteY3" fmla="*/ 0 h 621321"/>
                    <a:gd name="connsiteX4" fmla="*/ 308507 w 308507"/>
                    <a:gd name="connsiteY4" fmla="*/ 621321 h 621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507" h="621321">
                      <a:moveTo>
                        <a:pt x="308507" y="621321"/>
                      </a:moveTo>
                      <a:lnTo>
                        <a:pt x="0" y="621321"/>
                      </a:lnTo>
                      <a:lnTo>
                        <a:pt x="38229" y="0"/>
                      </a:lnTo>
                      <a:lnTo>
                        <a:pt x="270277" y="0"/>
                      </a:lnTo>
                      <a:lnTo>
                        <a:pt x="308507" y="62132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F1ED9A7-2BDE-4DBD-AC88-55651614C94B}"/>
                    </a:ext>
                  </a:extLst>
                </p:cNvPr>
                <p:cNvSpPr/>
                <p:nvPr/>
              </p:nvSpPr>
              <p:spPr>
                <a:xfrm rot="10800000">
                  <a:off x="-1684412" y="6921332"/>
                  <a:ext cx="232048" cy="377612"/>
                </a:xfrm>
                <a:custGeom>
                  <a:avLst/>
                  <a:gdLst>
                    <a:gd name="connsiteX0" fmla="*/ 232048 w 232048"/>
                    <a:gd name="connsiteY0" fmla="*/ 377612 h 377612"/>
                    <a:gd name="connsiteX1" fmla="*/ 0 w 232048"/>
                    <a:gd name="connsiteY1" fmla="*/ 377612 h 377612"/>
                    <a:gd name="connsiteX2" fmla="*/ 23234 w 232048"/>
                    <a:gd name="connsiteY2" fmla="*/ 0 h 377612"/>
                    <a:gd name="connsiteX3" fmla="*/ 208813 w 232048"/>
                    <a:gd name="connsiteY3" fmla="*/ 0 h 377612"/>
                    <a:gd name="connsiteX4" fmla="*/ 232048 w 232048"/>
                    <a:gd name="connsiteY4" fmla="*/ 377612 h 377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048" h="377612">
                      <a:moveTo>
                        <a:pt x="232048" y="377612"/>
                      </a:moveTo>
                      <a:lnTo>
                        <a:pt x="0" y="377612"/>
                      </a:lnTo>
                      <a:lnTo>
                        <a:pt x="23234" y="0"/>
                      </a:lnTo>
                      <a:lnTo>
                        <a:pt x="208813" y="0"/>
                      </a:lnTo>
                      <a:lnTo>
                        <a:pt x="232048" y="3776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EA15538-263A-41A6-AABF-B265E6DC208A}"/>
                  </a:ext>
                </a:extLst>
              </p:cNvPr>
              <p:cNvSpPr/>
              <p:nvPr/>
            </p:nvSpPr>
            <p:spPr>
              <a:xfrm>
                <a:off x="-1925903" y="7250186"/>
                <a:ext cx="443178" cy="31315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2" name="二等辺三角形 28">
              <a:extLst>
                <a:ext uri="{FF2B5EF4-FFF2-40B4-BE49-F238E27FC236}">
                  <a16:creationId xmlns:a16="http://schemas.microsoft.com/office/drawing/2014/main" id="{AB83D28F-B46F-4A29-B60E-AF29B8388F2E}"/>
                </a:ext>
              </a:extLst>
            </p:cNvPr>
            <p:cNvSpPr/>
            <p:nvPr/>
          </p:nvSpPr>
          <p:spPr>
            <a:xfrm>
              <a:off x="-1620284" y="4370921"/>
              <a:ext cx="111935" cy="245234"/>
            </a:xfrm>
            <a:custGeom>
              <a:avLst/>
              <a:gdLst>
                <a:gd name="connsiteX0" fmla="*/ 0 w 414337"/>
                <a:gd name="connsiteY0" fmla="*/ 348851 h 348851"/>
                <a:gd name="connsiteX1" fmla="*/ 207169 w 414337"/>
                <a:gd name="connsiteY1" fmla="*/ 0 h 348851"/>
                <a:gd name="connsiteX2" fmla="*/ 414337 w 414337"/>
                <a:gd name="connsiteY2" fmla="*/ 348851 h 348851"/>
                <a:gd name="connsiteX3" fmla="*/ 0 w 414337"/>
                <a:gd name="connsiteY3" fmla="*/ 348851 h 348851"/>
                <a:gd name="connsiteX0" fmla="*/ 132 w 414469"/>
                <a:gd name="connsiteY0" fmla="*/ 348851 h 413232"/>
                <a:gd name="connsiteX1" fmla="*/ 207301 w 414469"/>
                <a:gd name="connsiteY1" fmla="*/ 0 h 413232"/>
                <a:gd name="connsiteX2" fmla="*/ 414469 w 414469"/>
                <a:gd name="connsiteY2" fmla="*/ 348851 h 413232"/>
                <a:gd name="connsiteX3" fmla="*/ 132 w 414469"/>
                <a:gd name="connsiteY3" fmla="*/ 348851 h 413232"/>
                <a:gd name="connsiteX0" fmla="*/ 1192 w 305992"/>
                <a:gd name="connsiteY0" fmla="*/ 348851 h 402561"/>
                <a:gd name="connsiteX1" fmla="*/ 208361 w 305992"/>
                <a:gd name="connsiteY1" fmla="*/ 0 h 402561"/>
                <a:gd name="connsiteX2" fmla="*/ 305992 w 305992"/>
                <a:gd name="connsiteY2" fmla="*/ 401238 h 402561"/>
                <a:gd name="connsiteX3" fmla="*/ 1192 w 305992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5 w 252417"/>
                <a:gd name="connsiteY0" fmla="*/ 322657 h 401238"/>
                <a:gd name="connsiteX1" fmla="*/ 252417 w 252417"/>
                <a:gd name="connsiteY1" fmla="*/ 0 h 401238"/>
                <a:gd name="connsiteX2" fmla="*/ 247655 w 252417"/>
                <a:gd name="connsiteY2" fmla="*/ 401238 h 401238"/>
                <a:gd name="connsiteX3" fmla="*/ 5 w 252417"/>
                <a:gd name="connsiteY3" fmla="*/ 322657 h 401238"/>
                <a:gd name="connsiteX0" fmla="*/ 2197 w 254609"/>
                <a:gd name="connsiteY0" fmla="*/ 322657 h 402772"/>
                <a:gd name="connsiteX1" fmla="*/ 254609 w 254609"/>
                <a:gd name="connsiteY1" fmla="*/ 0 h 402772"/>
                <a:gd name="connsiteX2" fmla="*/ 249847 w 254609"/>
                <a:gd name="connsiteY2" fmla="*/ 401238 h 402772"/>
                <a:gd name="connsiteX3" fmla="*/ 2197 w 254609"/>
                <a:gd name="connsiteY3" fmla="*/ 322657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09" h="402772">
                  <a:moveTo>
                    <a:pt x="2197" y="322657"/>
                  </a:moveTo>
                  <a:cubicBezTo>
                    <a:pt x="-23203" y="224828"/>
                    <a:pt x="178409" y="94852"/>
                    <a:pt x="254609" y="0"/>
                  </a:cubicBezTo>
                  <a:cubicBezTo>
                    <a:pt x="253022" y="133746"/>
                    <a:pt x="251434" y="267492"/>
                    <a:pt x="249847" y="401238"/>
                  </a:cubicBezTo>
                  <a:cubicBezTo>
                    <a:pt x="111735" y="401238"/>
                    <a:pt x="27597" y="420486"/>
                    <a:pt x="2197" y="32265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D806860F-6CA0-4608-85AD-218EB15A3773}"/>
                </a:ext>
              </a:extLst>
            </p:cNvPr>
            <p:cNvSpPr/>
            <p:nvPr/>
          </p:nvSpPr>
          <p:spPr>
            <a:xfrm>
              <a:off x="-1165804" y="4792102"/>
              <a:ext cx="230268" cy="300101"/>
            </a:xfrm>
            <a:prstGeom prst="trapezoid">
              <a:avLst>
                <a:gd name="adj" fmla="val 1622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C3DCAFA3-9357-4767-B6B4-AC64A31B4134}"/>
                </a:ext>
              </a:extLst>
            </p:cNvPr>
            <p:cNvSpPr/>
            <p:nvPr/>
          </p:nvSpPr>
          <p:spPr>
            <a:xfrm>
              <a:off x="-1578495" y="3826249"/>
              <a:ext cx="1055650" cy="10556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DD7D176F-6E41-4A3D-8B5B-BA96160FD010}"/>
                </a:ext>
              </a:extLst>
            </p:cNvPr>
            <p:cNvSpPr/>
            <p:nvPr/>
          </p:nvSpPr>
          <p:spPr>
            <a:xfrm>
              <a:off x="-1373667" y="4971695"/>
              <a:ext cx="645995" cy="9054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1D2D70E5-5834-43C0-A7ED-66EFB93B829F}"/>
                </a:ext>
              </a:extLst>
            </p:cNvPr>
            <p:cNvSpPr/>
            <p:nvPr/>
          </p:nvSpPr>
          <p:spPr>
            <a:xfrm rot="16200000">
              <a:off x="-1873760" y="5072111"/>
              <a:ext cx="120006" cy="115139"/>
            </a:xfrm>
            <a:prstGeom prst="roundRect">
              <a:avLst>
                <a:gd name="adj" fmla="val 38881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DA0DCD9-E8B2-4A63-816D-A6E3F7A4BC48}"/>
                </a:ext>
              </a:extLst>
            </p:cNvPr>
            <p:cNvGrpSpPr/>
            <p:nvPr/>
          </p:nvGrpSpPr>
          <p:grpSpPr>
            <a:xfrm>
              <a:off x="-565633" y="5640039"/>
              <a:ext cx="296301" cy="175652"/>
              <a:chOff x="6769382" y="2767673"/>
              <a:chExt cx="324450" cy="192339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22D31C14-DE69-4F3B-A3B6-4E6465556E10}"/>
                  </a:ext>
                </a:extLst>
              </p:cNvPr>
              <p:cNvSpPr/>
              <p:nvPr/>
            </p:nvSpPr>
            <p:spPr>
              <a:xfrm>
                <a:off x="6798216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5D500E05-65E6-45D6-A103-C627A3A94587}"/>
                  </a:ext>
                </a:extLst>
              </p:cNvPr>
              <p:cNvSpPr/>
              <p:nvPr/>
            </p:nvSpPr>
            <p:spPr>
              <a:xfrm>
                <a:off x="6872288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A92F9FC5-CBB4-4190-9697-D8A34F9F1185}"/>
                  </a:ext>
                </a:extLst>
              </p:cNvPr>
              <p:cNvSpPr/>
              <p:nvPr/>
            </p:nvSpPr>
            <p:spPr>
              <a:xfrm>
                <a:off x="6945688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D0448F86-8B15-4042-B67E-EF689020B260}"/>
                  </a:ext>
                </a:extLst>
              </p:cNvPr>
              <p:cNvSpPr/>
              <p:nvPr/>
            </p:nvSpPr>
            <p:spPr>
              <a:xfrm>
                <a:off x="7019760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ACCCE6C8-1B5F-4C0C-8AC2-F530266CF6BB}"/>
                  </a:ext>
                </a:extLst>
              </p:cNvPr>
              <p:cNvSpPr/>
              <p:nvPr/>
            </p:nvSpPr>
            <p:spPr>
              <a:xfrm rot="6917992">
                <a:off x="6806344" y="2730711"/>
                <a:ext cx="85977" cy="1599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二等辺三角形 46">
              <a:extLst>
                <a:ext uri="{FF2B5EF4-FFF2-40B4-BE49-F238E27FC236}">
                  <a16:creationId xmlns:a16="http://schemas.microsoft.com/office/drawing/2014/main" id="{7E255656-BFFF-4F65-B385-DAE5676796F6}"/>
                </a:ext>
              </a:extLst>
            </p:cNvPr>
            <p:cNvSpPr/>
            <p:nvPr/>
          </p:nvSpPr>
          <p:spPr>
            <a:xfrm rot="10800000">
              <a:off x="-1448012" y="4609849"/>
              <a:ext cx="165015" cy="12125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F0E7B31-BC3E-4BCD-9595-AB9A87CD968F}"/>
                </a:ext>
              </a:extLst>
            </p:cNvPr>
            <p:cNvSpPr/>
            <p:nvPr/>
          </p:nvSpPr>
          <p:spPr>
            <a:xfrm rot="10800000">
              <a:off x="-1629827" y="3691223"/>
              <a:ext cx="1140729" cy="1086707"/>
            </a:xfrm>
            <a:custGeom>
              <a:avLst/>
              <a:gdLst>
                <a:gd name="connsiteX0" fmla="*/ 779574 w 1249101"/>
                <a:gd name="connsiteY0" fmla="*/ 1188666 h 1189948"/>
                <a:gd name="connsiteX1" fmla="*/ 546937 w 1249101"/>
                <a:gd name="connsiteY1" fmla="*/ 1163424 h 1189948"/>
                <a:gd name="connsiteX2" fmla="*/ 312198 w 1249101"/>
                <a:gd name="connsiteY2" fmla="*/ 1048030 h 1189948"/>
                <a:gd name="connsiteX3" fmla="*/ 284855 w 1249101"/>
                <a:gd name="connsiteY3" fmla="*/ 1024378 h 1189948"/>
                <a:gd name="connsiteX4" fmla="*/ 280807 w 1249101"/>
                <a:gd name="connsiteY4" fmla="*/ 1022575 h 1189948"/>
                <a:gd name="connsiteX5" fmla="*/ 31372 w 1249101"/>
                <a:gd name="connsiteY5" fmla="*/ 717001 h 1189948"/>
                <a:gd name="connsiteX6" fmla="*/ 22610 w 1249101"/>
                <a:gd name="connsiteY6" fmla="*/ 645655 h 1189948"/>
                <a:gd name="connsiteX7" fmla="*/ 12898 w 1249101"/>
                <a:gd name="connsiteY7" fmla="*/ 615761 h 1189948"/>
                <a:gd name="connsiteX8" fmla="*/ 0 w 1249101"/>
                <a:gd name="connsiteY8" fmla="*/ 493510 h 1189948"/>
                <a:gd name="connsiteX9" fmla="*/ 185948 w 1249101"/>
                <a:gd name="connsiteY9" fmla="*/ 64580 h 1189948"/>
                <a:gd name="connsiteX10" fmla="*/ 267866 w 1249101"/>
                <a:gd name="connsiteY10" fmla="*/ 0 h 1189948"/>
                <a:gd name="connsiteX11" fmla="*/ 294173 w 1249101"/>
                <a:gd name="connsiteY11" fmla="*/ 18479 h 1189948"/>
                <a:gd name="connsiteX12" fmla="*/ 540124 w 1249101"/>
                <a:gd name="connsiteY12" fmla="*/ 446945 h 1189948"/>
                <a:gd name="connsiteX13" fmla="*/ 556728 w 1249101"/>
                <a:gd name="connsiteY13" fmla="*/ 531123 h 1189948"/>
                <a:gd name="connsiteX14" fmla="*/ 560467 w 1249101"/>
                <a:gd name="connsiteY14" fmla="*/ 646270 h 1189948"/>
                <a:gd name="connsiteX15" fmla="*/ 582442 w 1249101"/>
                <a:gd name="connsiteY15" fmla="*/ 838828 h 1189948"/>
                <a:gd name="connsiteX16" fmla="*/ 612405 w 1249101"/>
                <a:gd name="connsiteY16" fmla="*/ 840153 h 1189948"/>
                <a:gd name="connsiteX17" fmla="*/ 1205487 w 1249101"/>
                <a:gd name="connsiteY17" fmla="*/ 618888 h 1189948"/>
                <a:gd name="connsiteX18" fmla="*/ 1104198 w 1249101"/>
                <a:gd name="connsiteY18" fmla="*/ 891079 h 1189948"/>
                <a:gd name="connsiteX19" fmla="*/ 1079423 w 1249101"/>
                <a:gd name="connsiteY19" fmla="*/ 915727 h 1189948"/>
                <a:gd name="connsiteX20" fmla="*/ 1104643 w 1249101"/>
                <a:gd name="connsiteY20" fmla="*/ 911182 h 1189948"/>
                <a:gd name="connsiteX21" fmla="*/ 1249101 w 1249101"/>
                <a:gd name="connsiteY21" fmla="*/ 854045 h 1189948"/>
                <a:gd name="connsiteX22" fmla="*/ 779574 w 1249101"/>
                <a:gd name="connsiteY22" fmla="*/ 1188666 h 11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9101" h="1189948">
                  <a:moveTo>
                    <a:pt x="779574" y="1188666"/>
                  </a:moveTo>
                  <a:cubicBezTo>
                    <a:pt x="704608" y="1193309"/>
                    <a:pt x="625807" y="1185448"/>
                    <a:pt x="546937" y="1163424"/>
                  </a:cubicBezTo>
                  <a:cubicBezTo>
                    <a:pt x="458208" y="1138647"/>
                    <a:pt x="378841" y="1098583"/>
                    <a:pt x="312198" y="1048030"/>
                  </a:cubicBezTo>
                  <a:lnTo>
                    <a:pt x="284855" y="1024378"/>
                  </a:lnTo>
                  <a:lnTo>
                    <a:pt x="280807" y="1022575"/>
                  </a:lnTo>
                  <a:cubicBezTo>
                    <a:pt x="154599" y="952586"/>
                    <a:pt x="62974" y="843767"/>
                    <a:pt x="31372" y="717001"/>
                  </a:cubicBezTo>
                  <a:lnTo>
                    <a:pt x="22610" y="645655"/>
                  </a:lnTo>
                  <a:lnTo>
                    <a:pt x="12898" y="615761"/>
                  </a:lnTo>
                  <a:cubicBezTo>
                    <a:pt x="4441" y="576273"/>
                    <a:pt x="0" y="535387"/>
                    <a:pt x="0" y="493510"/>
                  </a:cubicBezTo>
                  <a:cubicBezTo>
                    <a:pt x="0" y="326003"/>
                    <a:pt x="71060" y="174353"/>
                    <a:pt x="185948" y="64580"/>
                  </a:cubicBezTo>
                  <a:lnTo>
                    <a:pt x="267866" y="0"/>
                  </a:lnTo>
                  <a:lnTo>
                    <a:pt x="294173" y="18479"/>
                  </a:lnTo>
                  <a:cubicBezTo>
                    <a:pt x="405216" y="114620"/>
                    <a:pt x="492642" y="265636"/>
                    <a:pt x="540124" y="446945"/>
                  </a:cubicBezTo>
                  <a:lnTo>
                    <a:pt x="556728" y="531123"/>
                  </a:lnTo>
                  <a:lnTo>
                    <a:pt x="560467" y="646270"/>
                  </a:lnTo>
                  <a:lnTo>
                    <a:pt x="582442" y="838828"/>
                  </a:lnTo>
                  <a:lnTo>
                    <a:pt x="612405" y="840153"/>
                  </a:lnTo>
                  <a:cubicBezTo>
                    <a:pt x="839747" y="840153"/>
                    <a:pt x="1055989" y="759478"/>
                    <a:pt x="1205487" y="618888"/>
                  </a:cubicBezTo>
                  <a:cubicBezTo>
                    <a:pt x="1205487" y="719714"/>
                    <a:pt x="1168147" y="813381"/>
                    <a:pt x="1104198" y="891079"/>
                  </a:cubicBezTo>
                  <a:lnTo>
                    <a:pt x="1079423" y="915727"/>
                  </a:lnTo>
                  <a:lnTo>
                    <a:pt x="1104643" y="911182"/>
                  </a:lnTo>
                  <a:cubicBezTo>
                    <a:pt x="1155190" y="896917"/>
                    <a:pt x="1203651" y="877846"/>
                    <a:pt x="1249101" y="854045"/>
                  </a:cubicBezTo>
                  <a:cubicBezTo>
                    <a:pt x="1194866" y="1048267"/>
                    <a:pt x="1004474" y="1174736"/>
                    <a:pt x="779574" y="11886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C05806E4-C650-4F4E-AA07-47D340646F70}"/>
                </a:ext>
              </a:extLst>
            </p:cNvPr>
            <p:cNvSpPr/>
            <p:nvPr/>
          </p:nvSpPr>
          <p:spPr>
            <a:xfrm rot="21037985">
              <a:off x="-566734" y="4042533"/>
              <a:ext cx="106728" cy="2926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85A5B4E-7E2D-4441-9E54-BF914CCD6213}"/>
                </a:ext>
              </a:extLst>
            </p:cNvPr>
            <p:cNvSpPr/>
            <p:nvPr/>
          </p:nvSpPr>
          <p:spPr>
            <a:xfrm rot="8037351">
              <a:off x="-538565" y="3903812"/>
              <a:ext cx="613503" cy="702056"/>
            </a:xfrm>
            <a:custGeom>
              <a:avLst/>
              <a:gdLst>
                <a:gd name="connsiteX0" fmla="*/ 81532 w 671788"/>
                <a:gd name="connsiteY0" fmla="*/ 682385 h 768753"/>
                <a:gd name="connsiteX1" fmla="*/ 71104 w 671788"/>
                <a:gd name="connsiteY1" fmla="*/ 666917 h 768753"/>
                <a:gd name="connsiteX2" fmla="*/ 58147 w 671788"/>
                <a:gd name="connsiteY2" fmla="*/ 655228 h 768753"/>
                <a:gd name="connsiteX3" fmla="*/ 43147 w 671788"/>
                <a:gd name="connsiteY3" fmla="*/ 630461 h 768753"/>
                <a:gd name="connsiteX4" fmla="*/ 40832 w 671788"/>
                <a:gd name="connsiteY4" fmla="*/ 627766 h 768753"/>
                <a:gd name="connsiteX5" fmla="*/ 40034 w 671788"/>
                <a:gd name="connsiteY5" fmla="*/ 625321 h 768753"/>
                <a:gd name="connsiteX6" fmla="*/ 29804 w 671788"/>
                <a:gd name="connsiteY6" fmla="*/ 608429 h 768753"/>
                <a:gd name="connsiteX7" fmla="*/ 27687 w 671788"/>
                <a:gd name="connsiteY7" fmla="*/ 602521 h 768753"/>
                <a:gd name="connsiteX8" fmla="*/ 21876 w 671788"/>
                <a:gd name="connsiteY8" fmla="*/ 593902 h 768753"/>
                <a:gd name="connsiteX9" fmla="*/ 18361 w 671788"/>
                <a:gd name="connsiteY9" fmla="*/ 576492 h 768753"/>
                <a:gd name="connsiteX10" fmla="*/ 10785 w 671788"/>
                <a:gd name="connsiteY10" fmla="*/ 555348 h 768753"/>
                <a:gd name="connsiteX11" fmla="*/ 2743 w 671788"/>
                <a:gd name="connsiteY11" fmla="*/ 499539 h 768753"/>
                <a:gd name="connsiteX12" fmla="*/ 2761 w 671788"/>
                <a:gd name="connsiteY12" fmla="*/ 499226 h 768753"/>
                <a:gd name="connsiteX13" fmla="*/ 0 w 671788"/>
                <a:gd name="connsiteY13" fmla="*/ 485548 h 768753"/>
                <a:gd name="connsiteX14" fmla="*/ 222268 w 671788"/>
                <a:gd name="connsiteY14" fmla="*/ 212834 h 768753"/>
                <a:gd name="connsiteX15" fmla="*/ 233086 w 671788"/>
                <a:gd name="connsiteY15" fmla="*/ 211744 h 768753"/>
                <a:gd name="connsiteX16" fmla="*/ 307519 w 671788"/>
                <a:gd name="connsiteY16" fmla="*/ 187362 h 768753"/>
                <a:gd name="connsiteX17" fmla="*/ 567861 w 671788"/>
                <a:gd name="connsiteY17" fmla="*/ 11524 h 768753"/>
                <a:gd name="connsiteX18" fmla="*/ 547888 w 671788"/>
                <a:gd name="connsiteY18" fmla="*/ 97042 h 768753"/>
                <a:gd name="connsiteX19" fmla="*/ 569259 w 671788"/>
                <a:gd name="connsiteY19" fmla="*/ 83945 h 768753"/>
                <a:gd name="connsiteX20" fmla="*/ 670701 w 671788"/>
                <a:gd name="connsiteY20" fmla="*/ 0 h 768753"/>
                <a:gd name="connsiteX21" fmla="*/ 612422 w 671788"/>
                <a:gd name="connsiteY21" fmla="*/ 118071 h 768753"/>
                <a:gd name="connsiteX22" fmla="*/ 610672 w 671788"/>
                <a:gd name="connsiteY22" fmla="*/ 123406 h 768753"/>
                <a:gd name="connsiteX23" fmla="*/ 671788 w 671788"/>
                <a:gd name="connsiteY23" fmla="*/ 92129 h 768753"/>
                <a:gd name="connsiteX24" fmla="*/ 563929 w 671788"/>
                <a:gd name="connsiteY24" fmla="*/ 387194 h 768753"/>
                <a:gd name="connsiteX25" fmla="*/ 559308 w 671788"/>
                <a:gd name="connsiteY25" fmla="*/ 450390 h 768753"/>
                <a:gd name="connsiteX26" fmla="*/ 559493 w 671788"/>
                <a:gd name="connsiteY26" fmla="*/ 458031 h 768753"/>
                <a:gd name="connsiteX27" fmla="*/ 315334 w 671788"/>
                <a:gd name="connsiteY27" fmla="*/ 766844 h 768753"/>
                <a:gd name="connsiteX28" fmla="*/ 205173 w 671788"/>
                <a:gd name="connsiteY28" fmla="*/ 757699 h 768753"/>
                <a:gd name="connsiteX29" fmla="*/ 177972 w 671788"/>
                <a:gd name="connsiteY29" fmla="*/ 743648 h 768753"/>
                <a:gd name="connsiteX30" fmla="*/ 170015 w 671788"/>
                <a:gd name="connsiteY30" fmla="*/ 742041 h 768753"/>
                <a:gd name="connsiteX31" fmla="*/ 158931 w 671788"/>
                <a:gd name="connsiteY31" fmla="*/ 734568 h 768753"/>
                <a:gd name="connsiteX32" fmla="*/ 137383 w 671788"/>
                <a:gd name="connsiteY32" fmla="*/ 726711 h 768753"/>
                <a:gd name="connsiteX33" fmla="*/ 126929 w 671788"/>
                <a:gd name="connsiteY33" fmla="*/ 717281 h 768753"/>
                <a:gd name="connsiteX34" fmla="*/ 110361 w 671788"/>
                <a:gd name="connsiteY34" fmla="*/ 708722 h 768753"/>
                <a:gd name="connsiteX35" fmla="*/ 96283 w 671788"/>
                <a:gd name="connsiteY35" fmla="*/ 692330 h 76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1788" h="768753">
                  <a:moveTo>
                    <a:pt x="81532" y="682385"/>
                  </a:moveTo>
                  <a:lnTo>
                    <a:pt x="71104" y="666917"/>
                  </a:lnTo>
                  <a:lnTo>
                    <a:pt x="58147" y="655228"/>
                  </a:lnTo>
                  <a:lnTo>
                    <a:pt x="43147" y="630461"/>
                  </a:lnTo>
                  <a:lnTo>
                    <a:pt x="40832" y="627766"/>
                  </a:lnTo>
                  <a:lnTo>
                    <a:pt x="40034" y="625321"/>
                  </a:lnTo>
                  <a:lnTo>
                    <a:pt x="29804" y="608429"/>
                  </a:lnTo>
                  <a:lnTo>
                    <a:pt x="27687" y="602521"/>
                  </a:lnTo>
                  <a:lnTo>
                    <a:pt x="21876" y="593902"/>
                  </a:lnTo>
                  <a:lnTo>
                    <a:pt x="18361" y="576492"/>
                  </a:lnTo>
                  <a:lnTo>
                    <a:pt x="10785" y="555348"/>
                  </a:lnTo>
                  <a:cubicBezTo>
                    <a:pt x="6150" y="536698"/>
                    <a:pt x="3515" y="518020"/>
                    <a:pt x="2743" y="499539"/>
                  </a:cubicBezTo>
                  <a:lnTo>
                    <a:pt x="2761" y="499226"/>
                  </a:lnTo>
                  <a:lnTo>
                    <a:pt x="0" y="485548"/>
                  </a:lnTo>
                  <a:cubicBezTo>
                    <a:pt x="0" y="351026"/>
                    <a:pt x="95420" y="238791"/>
                    <a:pt x="222268" y="212834"/>
                  </a:cubicBezTo>
                  <a:lnTo>
                    <a:pt x="233086" y="211744"/>
                  </a:lnTo>
                  <a:lnTo>
                    <a:pt x="307519" y="187362"/>
                  </a:lnTo>
                  <a:cubicBezTo>
                    <a:pt x="399502" y="149685"/>
                    <a:pt x="486282" y="91072"/>
                    <a:pt x="567861" y="11524"/>
                  </a:cubicBezTo>
                  <a:lnTo>
                    <a:pt x="547888" y="97042"/>
                  </a:lnTo>
                  <a:lnTo>
                    <a:pt x="569259" y="83945"/>
                  </a:lnTo>
                  <a:cubicBezTo>
                    <a:pt x="603469" y="59349"/>
                    <a:pt x="637283" y="31368"/>
                    <a:pt x="670701" y="0"/>
                  </a:cubicBezTo>
                  <a:cubicBezTo>
                    <a:pt x="647889" y="39753"/>
                    <a:pt x="628462" y="79110"/>
                    <a:pt x="612422" y="118071"/>
                  </a:cubicBezTo>
                  <a:lnTo>
                    <a:pt x="610672" y="123406"/>
                  </a:lnTo>
                  <a:lnTo>
                    <a:pt x="671788" y="92129"/>
                  </a:lnTo>
                  <a:cubicBezTo>
                    <a:pt x="614263" y="190484"/>
                    <a:pt x="578310" y="288839"/>
                    <a:pt x="563929" y="387194"/>
                  </a:cubicBezTo>
                  <a:lnTo>
                    <a:pt x="559308" y="450390"/>
                  </a:lnTo>
                  <a:lnTo>
                    <a:pt x="559493" y="458031"/>
                  </a:lnTo>
                  <a:cubicBezTo>
                    <a:pt x="577346" y="610730"/>
                    <a:pt x="468033" y="748990"/>
                    <a:pt x="315334" y="766844"/>
                  </a:cubicBezTo>
                  <a:cubicBezTo>
                    <a:pt x="277160" y="771307"/>
                    <a:pt x="239887" y="767823"/>
                    <a:pt x="205173" y="757699"/>
                  </a:cubicBezTo>
                  <a:lnTo>
                    <a:pt x="177972" y="743648"/>
                  </a:lnTo>
                  <a:lnTo>
                    <a:pt x="170015" y="742041"/>
                  </a:lnTo>
                  <a:lnTo>
                    <a:pt x="158931" y="734568"/>
                  </a:lnTo>
                  <a:lnTo>
                    <a:pt x="137383" y="726711"/>
                  </a:lnTo>
                  <a:lnTo>
                    <a:pt x="126929" y="717281"/>
                  </a:lnTo>
                  <a:lnTo>
                    <a:pt x="110361" y="708722"/>
                  </a:lnTo>
                  <a:lnTo>
                    <a:pt x="96283" y="692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6A2E869D-4B16-46F4-AF80-1F9010BD820A}"/>
                </a:ext>
              </a:extLst>
            </p:cNvPr>
            <p:cNvSpPr/>
            <p:nvPr/>
          </p:nvSpPr>
          <p:spPr>
            <a:xfrm>
              <a:off x="-1001368" y="4235697"/>
              <a:ext cx="257148" cy="357635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1ACE9AC-147D-4343-910D-CDCAE55B7F56}"/>
                </a:ext>
              </a:extLst>
            </p:cNvPr>
            <p:cNvSpPr/>
            <p:nvPr/>
          </p:nvSpPr>
          <p:spPr>
            <a:xfrm>
              <a:off x="-978227" y="4293328"/>
              <a:ext cx="170084" cy="2336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ADCEF297-7E88-4170-B342-13678E8B76A1}"/>
                </a:ext>
              </a:extLst>
            </p:cNvPr>
            <p:cNvSpPr/>
            <p:nvPr/>
          </p:nvSpPr>
          <p:spPr>
            <a:xfrm rot="10800000">
              <a:off x="-1082942" y="3867693"/>
              <a:ext cx="114566" cy="933997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7E2EDAE-0B5D-450E-996C-9A9883454381}"/>
                </a:ext>
              </a:extLst>
            </p:cNvPr>
            <p:cNvSpPr/>
            <p:nvPr/>
          </p:nvSpPr>
          <p:spPr>
            <a:xfrm>
              <a:off x="-1504448" y="4272745"/>
              <a:ext cx="141150" cy="184642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92567AFA-7F5E-4C01-8CE1-48AC059307F3}"/>
                </a:ext>
              </a:extLst>
            </p:cNvPr>
            <p:cNvSpPr/>
            <p:nvPr/>
          </p:nvSpPr>
          <p:spPr>
            <a:xfrm rot="5400000">
              <a:off x="-1433885" y="4116929"/>
              <a:ext cx="41752" cy="216685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10D69E5-8AAF-4DB0-A376-4ABEEC1CD6B2}"/>
                </a:ext>
              </a:extLst>
            </p:cNvPr>
            <p:cNvSpPr/>
            <p:nvPr/>
          </p:nvSpPr>
          <p:spPr>
            <a:xfrm>
              <a:off x="-1458890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7913973D-9D8D-4BA1-ABB7-7E6FC715FD04}"/>
                </a:ext>
              </a:extLst>
            </p:cNvPr>
            <p:cNvSpPr/>
            <p:nvPr/>
          </p:nvSpPr>
          <p:spPr>
            <a:xfrm>
              <a:off x="-1289050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32F96B1-CBFA-4CBF-84A8-5240FF40983F}"/>
                </a:ext>
              </a:extLst>
            </p:cNvPr>
            <p:cNvSpPr/>
            <p:nvPr/>
          </p:nvSpPr>
          <p:spPr>
            <a:xfrm rot="8100000">
              <a:off x="-1078101" y="6117173"/>
              <a:ext cx="419706" cy="390642"/>
            </a:xfrm>
            <a:custGeom>
              <a:avLst/>
              <a:gdLst>
                <a:gd name="connsiteX0" fmla="*/ 0 w 419706"/>
                <a:gd name="connsiteY0" fmla="*/ 390642 h 390642"/>
                <a:gd name="connsiteX1" fmla="*/ 29712 w 419706"/>
                <a:gd name="connsiteY1" fmla="*/ 0 h 390642"/>
                <a:gd name="connsiteX2" fmla="*/ 389994 w 419706"/>
                <a:gd name="connsiteY2" fmla="*/ 0 h 390642"/>
                <a:gd name="connsiteX3" fmla="*/ 419706 w 419706"/>
                <a:gd name="connsiteY3" fmla="*/ 390642 h 39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706" h="390642">
                  <a:moveTo>
                    <a:pt x="0" y="390642"/>
                  </a:moveTo>
                  <a:lnTo>
                    <a:pt x="29712" y="0"/>
                  </a:lnTo>
                  <a:lnTo>
                    <a:pt x="389994" y="0"/>
                  </a:lnTo>
                  <a:lnTo>
                    <a:pt x="419706" y="390642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A5FE592-FEAD-4E0A-ABDC-848E67069277}"/>
                </a:ext>
              </a:extLst>
            </p:cNvPr>
            <p:cNvSpPr/>
            <p:nvPr/>
          </p:nvSpPr>
          <p:spPr>
            <a:xfrm flipV="1">
              <a:off x="-1373667" y="5882135"/>
              <a:ext cx="645996" cy="721086"/>
            </a:xfrm>
            <a:custGeom>
              <a:avLst/>
              <a:gdLst>
                <a:gd name="connsiteX0" fmla="*/ 0 w 645996"/>
                <a:gd name="connsiteY0" fmla="*/ 721086 h 721086"/>
                <a:gd name="connsiteX1" fmla="*/ 645995 w 645996"/>
                <a:gd name="connsiteY1" fmla="*/ 721086 h 721086"/>
                <a:gd name="connsiteX2" fmla="*/ 645996 w 645996"/>
                <a:gd name="connsiteY2" fmla="*/ 456844 h 721086"/>
                <a:gd name="connsiteX3" fmla="*/ 568601 w 645996"/>
                <a:gd name="connsiteY3" fmla="*/ 269996 h 721086"/>
                <a:gd name="connsiteX4" fmla="*/ 557336 w 645996"/>
                <a:gd name="connsiteY4" fmla="*/ 260701 h 721086"/>
                <a:gd name="connsiteX5" fmla="*/ 557830 w 645996"/>
                <a:gd name="connsiteY5" fmla="*/ 260207 h 721086"/>
                <a:gd name="connsiteX6" fmla="*/ 260760 w 645996"/>
                <a:gd name="connsiteY6" fmla="*/ 0 h 721086"/>
                <a:gd name="connsiteX7" fmla="*/ 847 w 645996"/>
                <a:gd name="connsiteY7" fmla="*/ 259913 h 721086"/>
                <a:gd name="connsiteX8" fmla="*/ 44672 w 645996"/>
                <a:gd name="connsiteY8" fmla="*/ 309947 h 721086"/>
                <a:gd name="connsiteX9" fmla="*/ 20767 w 645996"/>
                <a:gd name="connsiteY9" fmla="*/ 353989 h 721086"/>
                <a:gd name="connsiteX10" fmla="*/ 0 w 645996"/>
                <a:gd name="connsiteY10" fmla="*/ 456844 h 7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5996" h="721086">
                  <a:moveTo>
                    <a:pt x="0" y="721086"/>
                  </a:moveTo>
                  <a:lnTo>
                    <a:pt x="645995" y="721086"/>
                  </a:lnTo>
                  <a:cubicBezTo>
                    <a:pt x="645995" y="633005"/>
                    <a:pt x="645996" y="544925"/>
                    <a:pt x="645996" y="456844"/>
                  </a:cubicBezTo>
                  <a:cubicBezTo>
                    <a:pt x="645996" y="383875"/>
                    <a:pt x="616420" y="317814"/>
                    <a:pt x="568601" y="269996"/>
                  </a:cubicBezTo>
                  <a:lnTo>
                    <a:pt x="557336" y="260701"/>
                  </a:lnTo>
                  <a:lnTo>
                    <a:pt x="557830" y="260207"/>
                  </a:lnTo>
                  <a:lnTo>
                    <a:pt x="260760" y="0"/>
                  </a:lnTo>
                  <a:lnTo>
                    <a:pt x="847" y="259913"/>
                  </a:lnTo>
                  <a:lnTo>
                    <a:pt x="44672" y="309947"/>
                  </a:lnTo>
                  <a:lnTo>
                    <a:pt x="20767" y="353989"/>
                  </a:lnTo>
                  <a:cubicBezTo>
                    <a:pt x="7395" y="385602"/>
                    <a:pt x="0" y="420360"/>
                    <a:pt x="0" y="456844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3664936-AD8F-4812-824F-30FF324F2C6D}"/>
                </a:ext>
              </a:extLst>
            </p:cNvPr>
            <p:cNvSpPr/>
            <p:nvPr/>
          </p:nvSpPr>
          <p:spPr>
            <a:xfrm rot="19800000">
              <a:off x="-1935705" y="4962542"/>
              <a:ext cx="597040" cy="732466"/>
            </a:xfrm>
            <a:custGeom>
              <a:avLst/>
              <a:gdLst>
                <a:gd name="connsiteX0" fmla="*/ 224137 w 597040"/>
                <a:gd name="connsiteY0" fmla="*/ 6939 h 732466"/>
                <a:gd name="connsiteX1" fmla="*/ 278063 w 597040"/>
                <a:gd name="connsiteY1" fmla="*/ 88294 h 732466"/>
                <a:gd name="connsiteX2" fmla="*/ 278063 w 597040"/>
                <a:gd name="connsiteY2" fmla="*/ 138794 h 732466"/>
                <a:gd name="connsiteX3" fmla="*/ 224137 w 597040"/>
                <a:gd name="connsiteY3" fmla="*/ 220149 h 732466"/>
                <a:gd name="connsiteX4" fmla="*/ 223409 w 597040"/>
                <a:gd name="connsiteY4" fmla="*/ 220296 h 732466"/>
                <a:gd name="connsiteX5" fmla="*/ 227089 w 597040"/>
                <a:gd name="connsiteY5" fmla="*/ 278425 h 732466"/>
                <a:gd name="connsiteX6" fmla="*/ 325285 w 597040"/>
                <a:gd name="connsiteY6" fmla="*/ 466558 h 732466"/>
                <a:gd name="connsiteX7" fmla="*/ 587258 w 597040"/>
                <a:gd name="connsiteY7" fmla="*/ 564917 h 732466"/>
                <a:gd name="connsiteX8" fmla="*/ 597040 w 597040"/>
                <a:gd name="connsiteY8" fmla="*/ 731586 h 732466"/>
                <a:gd name="connsiteX9" fmla="*/ 208231 w 597040"/>
                <a:gd name="connsiteY9" fmla="*/ 585606 h 732466"/>
                <a:gd name="connsiteX10" fmla="*/ 62490 w 597040"/>
                <a:gd name="connsiteY10" fmla="*/ 306384 h 732466"/>
                <a:gd name="connsiteX11" fmla="*/ 57071 w 597040"/>
                <a:gd name="connsiteY11" fmla="*/ 220784 h 732466"/>
                <a:gd name="connsiteX12" fmla="*/ 53926 w 597040"/>
                <a:gd name="connsiteY12" fmla="*/ 220149 h 732466"/>
                <a:gd name="connsiteX13" fmla="*/ 0 w 597040"/>
                <a:gd name="connsiteY13" fmla="*/ 138794 h 732466"/>
                <a:gd name="connsiteX14" fmla="*/ 0 w 597040"/>
                <a:gd name="connsiteY14" fmla="*/ 88294 h 732466"/>
                <a:gd name="connsiteX15" fmla="*/ 88294 w 597040"/>
                <a:gd name="connsiteY15" fmla="*/ 0 h 732466"/>
                <a:gd name="connsiteX16" fmla="*/ 189769 w 597040"/>
                <a:gd name="connsiteY16" fmla="*/ 0 h 732466"/>
                <a:gd name="connsiteX17" fmla="*/ 224137 w 597040"/>
                <a:gd name="connsiteY17" fmla="*/ 6939 h 73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7040" h="732466">
                  <a:moveTo>
                    <a:pt x="224137" y="6939"/>
                  </a:moveTo>
                  <a:cubicBezTo>
                    <a:pt x="255827" y="20343"/>
                    <a:pt x="278063" y="51722"/>
                    <a:pt x="278063" y="88294"/>
                  </a:cubicBezTo>
                  <a:lnTo>
                    <a:pt x="278063" y="138794"/>
                  </a:lnTo>
                  <a:cubicBezTo>
                    <a:pt x="278063" y="175366"/>
                    <a:pt x="255827" y="206745"/>
                    <a:pt x="224137" y="220149"/>
                  </a:cubicBezTo>
                  <a:lnTo>
                    <a:pt x="223409" y="220296"/>
                  </a:lnTo>
                  <a:lnTo>
                    <a:pt x="227089" y="278425"/>
                  </a:lnTo>
                  <a:cubicBezTo>
                    <a:pt x="239130" y="349306"/>
                    <a:pt x="273161" y="415307"/>
                    <a:pt x="325285" y="466558"/>
                  </a:cubicBezTo>
                  <a:cubicBezTo>
                    <a:pt x="394784" y="534895"/>
                    <a:pt x="489958" y="570628"/>
                    <a:pt x="587258" y="564917"/>
                  </a:cubicBezTo>
                  <a:lnTo>
                    <a:pt x="597040" y="731586"/>
                  </a:lnTo>
                  <a:cubicBezTo>
                    <a:pt x="452630" y="740062"/>
                    <a:pt x="311379" y="687028"/>
                    <a:pt x="208231" y="585606"/>
                  </a:cubicBezTo>
                  <a:cubicBezTo>
                    <a:pt x="130870" y="509539"/>
                    <a:pt x="80361" y="411583"/>
                    <a:pt x="62490" y="306384"/>
                  </a:cubicBezTo>
                  <a:lnTo>
                    <a:pt x="57071" y="220784"/>
                  </a:lnTo>
                  <a:lnTo>
                    <a:pt x="53926" y="220149"/>
                  </a:lnTo>
                  <a:cubicBezTo>
                    <a:pt x="22236" y="206745"/>
                    <a:pt x="0" y="175366"/>
                    <a:pt x="0" y="138794"/>
                  </a:cubicBezTo>
                  <a:lnTo>
                    <a:pt x="0" y="88294"/>
                  </a:lnTo>
                  <a:cubicBezTo>
                    <a:pt x="0" y="39531"/>
                    <a:pt x="39531" y="0"/>
                    <a:pt x="88294" y="0"/>
                  </a:cubicBezTo>
                  <a:lnTo>
                    <a:pt x="189769" y="0"/>
                  </a:lnTo>
                  <a:cubicBezTo>
                    <a:pt x="201960" y="0"/>
                    <a:pt x="213573" y="2471"/>
                    <a:pt x="224137" y="693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5ED092E-152C-40E7-9743-722385E281B9}"/>
                </a:ext>
              </a:extLst>
            </p:cNvPr>
            <p:cNvSpPr/>
            <p:nvPr/>
          </p:nvSpPr>
          <p:spPr>
            <a:xfrm rot="18830305">
              <a:off x="-1381963" y="5224384"/>
              <a:ext cx="440012" cy="232826"/>
            </a:xfrm>
            <a:custGeom>
              <a:avLst/>
              <a:gdLst>
                <a:gd name="connsiteX0" fmla="*/ 350524 w 440012"/>
                <a:gd name="connsiteY0" fmla="*/ 0 h 232826"/>
                <a:gd name="connsiteX1" fmla="*/ 440012 w 440012"/>
                <a:gd name="connsiteY1" fmla="*/ 174868 h 232826"/>
                <a:gd name="connsiteX2" fmla="*/ 65268 w 440012"/>
                <a:gd name="connsiteY2" fmla="*/ 215462 h 232826"/>
                <a:gd name="connsiteX3" fmla="*/ 0 w 440012"/>
                <a:gd name="connsiteY3" fmla="*/ 193129 h 232826"/>
                <a:gd name="connsiteX4" fmla="*/ 87941 w 440012"/>
                <a:gd name="connsiteY4" fmla="*/ 14708 h 232826"/>
                <a:gd name="connsiteX5" fmla="*/ 162299 w 440012"/>
                <a:gd name="connsiteY5" fmla="*/ 34284 h 232826"/>
                <a:gd name="connsiteX6" fmla="*/ 350524 w 440012"/>
                <a:gd name="connsiteY6" fmla="*/ 0 h 232826"/>
                <a:gd name="connsiteX0" fmla="*/ 350524 w 440012"/>
                <a:gd name="connsiteY0" fmla="*/ 0 h 232826"/>
                <a:gd name="connsiteX1" fmla="*/ 391981 w 440012"/>
                <a:gd name="connsiteY1" fmla="*/ 70247 h 232826"/>
                <a:gd name="connsiteX2" fmla="*/ 440012 w 440012"/>
                <a:gd name="connsiteY2" fmla="*/ 174868 h 232826"/>
                <a:gd name="connsiteX3" fmla="*/ 65268 w 440012"/>
                <a:gd name="connsiteY3" fmla="*/ 215462 h 232826"/>
                <a:gd name="connsiteX4" fmla="*/ 0 w 440012"/>
                <a:gd name="connsiteY4" fmla="*/ 193129 h 232826"/>
                <a:gd name="connsiteX5" fmla="*/ 87941 w 440012"/>
                <a:gd name="connsiteY5" fmla="*/ 14708 h 232826"/>
                <a:gd name="connsiteX6" fmla="*/ 162299 w 440012"/>
                <a:gd name="connsiteY6" fmla="*/ 34284 h 232826"/>
                <a:gd name="connsiteX7" fmla="*/ 350524 w 440012"/>
                <a:gd name="connsiteY7" fmla="*/ 0 h 232826"/>
                <a:gd name="connsiteX0" fmla="*/ 391981 w 483421"/>
                <a:gd name="connsiteY0" fmla="*/ 70247 h 232826"/>
                <a:gd name="connsiteX1" fmla="*/ 440012 w 483421"/>
                <a:gd name="connsiteY1" fmla="*/ 174868 h 232826"/>
                <a:gd name="connsiteX2" fmla="*/ 65268 w 483421"/>
                <a:gd name="connsiteY2" fmla="*/ 215462 h 232826"/>
                <a:gd name="connsiteX3" fmla="*/ 0 w 483421"/>
                <a:gd name="connsiteY3" fmla="*/ 193129 h 232826"/>
                <a:gd name="connsiteX4" fmla="*/ 87941 w 483421"/>
                <a:gd name="connsiteY4" fmla="*/ 14708 h 232826"/>
                <a:gd name="connsiteX5" fmla="*/ 162299 w 483421"/>
                <a:gd name="connsiteY5" fmla="*/ 34284 h 232826"/>
                <a:gd name="connsiteX6" fmla="*/ 350524 w 483421"/>
                <a:gd name="connsiteY6" fmla="*/ 0 h 232826"/>
                <a:gd name="connsiteX7" fmla="*/ 483421 w 483421"/>
                <a:gd name="connsiteY7" fmla="*/ 161687 h 232826"/>
                <a:gd name="connsiteX0" fmla="*/ 391981 w 440012"/>
                <a:gd name="connsiteY0" fmla="*/ 70247 h 232826"/>
                <a:gd name="connsiteX1" fmla="*/ 440012 w 440012"/>
                <a:gd name="connsiteY1" fmla="*/ 174868 h 232826"/>
                <a:gd name="connsiteX2" fmla="*/ 65268 w 440012"/>
                <a:gd name="connsiteY2" fmla="*/ 215462 h 232826"/>
                <a:gd name="connsiteX3" fmla="*/ 0 w 440012"/>
                <a:gd name="connsiteY3" fmla="*/ 193129 h 232826"/>
                <a:gd name="connsiteX4" fmla="*/ 87941 w 440012"/>
                <a:gd name="connsiteY4" fmla="*/ 14708 h 232826"/>
                <a:gd name="connsiteX5" fmla="*/ 162299 w 440012"/>
                <a:gd name="connsiteY5" fmla="*/ 34284 h 232826"/>
                <a:gd name="connsiteX6" fmla="*/ 350524 w 440012"/>
                <a:gd name="connsiteY6" fmla="*/ 0 h 232826"/>
                <a:gd name="connsiteX0" fmla="*/ 440012 w 440012"/>
                <a:gd name="connsiteY0" fmla="*/ 174868 h 232826"/>
                <a:gd name="connsiteX1" fmla="*/ 65268 w 440012"/>
                <a:gd name="connsiteY1" fmla="*/ 215462 h 232826"/>
                <a:gd name="connsiteX2" fmla="*/ 0 w 440012"/>
                <a:gd name="connsiteY2" fmla="*/ 193129 h 232826"/>
                <a:gd name="connsiteX3" fmla="*/ 87941 w 440012"/>
                <a:gd name="connsiteY3" fmla="*/ 14708 h 232826"/>
                <a:gd name="connsiteX4" fmla="*/ 162299 w 440012"/>
                <a:gd name="connsiteY4" fmla="*/ 34284 h 232826"/>
                <a:gd name="connsiteX5" fmla="*/ 350524 w 440012"/>
                <a:gd name="connsiteY5" fmla="*/ 0 h 23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012" h="232826">
                  <a:moveTo>
                    <a:pt x="440012" y="174868"/>
                  </a:moveTo>
                  <a:cubicBezTo>
                    <a:pt x="321956" y="235283"/>
                    <a:pt x="188463" y="247844"/>
                    <a:pt x="65268" y="215462"/>
                  </a:cubicBezTo>
                  <a:lnTo>
                    <a:pt x="0" y="193129"/>
                  </a:lnTo>
                  <a:lnTo>
                    <a:pt x="87941" y="14708"/>
                  </a:lnTo>
                  <a:lnTo>
                    <a:pt x="162299" y="34284"/>
                  </a:lnTo>
                  <a:cubicBezTo>
                    <a:pt x="225729" y="41461"/>
                    <a:pt x="291228" y="30345"/>
                    <a:pt x="350524" y="0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0445129-0A24-45EA-8D48-BDBCB0B4AC88}"/>
              </a:ext>
            </a:extLst>
          </p:cNvPr>
          <p:cNvGrpSpPr/>
          <p:nvPr/>
        </p:nvGrpSpPr>
        <p:grpSpPr>
          <a:xfrm>
            <a:off x="4314873" y="3747686"/>
            <a:ext cx="1460015" cy="2610425"/>
            <a:chOff x="182341" y="3533783"/>
            <a:chExt cx="2106898" cy="3767015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E553FFC-30A1-4931-A303-67D477035E73}"/>
                </a:ext>
              </a:extLst>
            </p:cNvPr>
            <p:cNvGrpSpPr/>
            <p:nvPr/>
          </p:nvGrpSpPr>
          <p:grpSpPr>
            <a:xfrm rot="10800000">
              <a:off x="420621" y="4412722"/>
              <a:ext cx="1086019" cy="1055650"/>
              <a:chOff x="965116" y="5060396"/>
              <a:chExt cx="1086019" cy="1055650"/>
            </a:xfrm>
          </p:grpSpPr>
          <p:sp>
            <p:nvSpPr>
              <p:cNvPr id="154" name="アーチ 153">
                <a:extLst>
                  <a:ext uri="{FF2B5EF4-FFF2-40B4-BE49-F238E27FC236}">
                    <a16:creationId xmlns:a16="http://schemas.microsoft.com/office/drawing/2014/main" id="{98E4BC7F-5FD5-49EA-93F4-DBF7AEB404B2}"/>
                  </a:ext>
                </a:extLst>
              </p:cNvPr>
              <p:cNvSpPr/>
              <p:nvPr/>
            </p:nvSpPr>
            <p:spPr>
              <a:xfrm rot="9900000">
                <a:off x="965116" y="5060396"/>
                <a:ext cx="1055650" cy="105565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64A6844-0D88-429A-80AF-06F4B79B5EAA}"/>
                  </a:ext>
                </a:extLst>
              </p:cNvPr>
              <p:cNvGrpSpPr/>
              <p:nvPr/>
            </p:nvGrpSpPr>
            <p:grpSpPr>
              <a:xfrm>
                <a:off x="1754834" y="5584687"/>
                <a:ext cx="296301" cy="23062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172060F6-6CDE-4717-B147-92A6E2F0A792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CD17DFFB-0AE7-4A27-A9B6-7FCFD79D1C29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871C30DD-A130-432F-B0AF-169E338B0EC4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9C937B4F-DE8B-40D6-9CF5-E34B29E684E3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E28FC6FC-A87E-45C7-B3C2-E4E3EDF73AAC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6EB38C16-6BF5-4D28-940F-D1266DE86ECE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8" name="二等辺三角形 28">
              <a:extLst>
                <a:ext uri="{FF2B5EF4-FFF2-40B4-BE49-F238E27FC236}">
                  <a16:creationId xmlns:a16="http://schemas.microsoft.com/office/drawing/2014/main" id="{3539A40A-DDA8-4012-9107-933EE5F37288}"/>
                </a:ext>
              </a:extLst>
            </p:cNvPr>
            <p:cNvSpPr/>
            <p:nvPr/>
          </p:nvSpPr>
          <p:spPr>
            <a:xfrm>
              <a:off x="700183" y="4370539"/>
              <a:ext cx="111935" cy="245234"/>
            </a:xfrm>
            <a:custGeom>
              <a:avLst/>
              <a:gdLst>
                <a:gd name="connsiteX0" fmla="*/ 0 w 414337"/>
                <a:gd name="connsiteY0" fmla="*/ 348851 h 348851"/>
                <a:gd name="connsiteX1" fmla="*/ 207169 w 414337"/>
                <a:gd name="connsiteY1" fmla="*/ 0 h 348851"/>
                <a:gd name="connsiteX2" fmla="*/ 414337 w 414337"/>
                <a:gd name="connsiteY2" fmla="*/ 348851 h 348851"/>
                <a:gd name="connsiteX3" fmla="*/ 0 w 414337"/>
                <a:gd name="connsiteY3" fmla="*/ 348851 h 348851"/>
                <a:gd name="connsiteX0" fmla="*/ 132 w 414469"/>
                <a:gd name="connsiteY0" fmla="*/ 348851 h 413232"/>
                <a:gd name="connsiteX1" fmla="*/ 207301 w 414469"/>
                <a:gd name="connsiteY1" fmla="*/ 0 h 413232"/>
                <a:gd name="connsiteX2" fmla="*/ 414469 w 414469"/>
                <a:gd name="connsiteY2" fmla="*/ 348851 h 413232"/>
                <a:gd name="connsiteX3" fmla="*/ 132 w 414469"/>
                <a:gd name="connsiteY3" fmla="*/ 348851 h 413232"/>
                <a:gd name="connsiteX0" fmla="*/ 1192 w 305992"/>
                <a:gd name="connsiteY0" fmla="*/ 348851 h 402561"/>
                <a:gd name="connsiteX1" fmla="*/ 208361 w 305992"/>
                <a:gd name="connsiteY1" fmla="*/ 0 h 402561"/>
                <a:gd name="connsiteX2" fmla="*/ 305992 w 305992"/>
                <a:gd name="connsiteY2" fmla="*/ 401238 h 402561"/>
                <a:gd name="connsiteX3" fmla="*/ 1192 w 305992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5 w 252417"/>
                <a:gd name="connsiteY0" fmla="*/ 322657 h 401238"/>
                <a:gd name="connsiteX1" fmla="*/ 252417 w 252417"/>
                <a:gd name="connsiteY1" fmla="*/ 0 h 401238"/>
                <a:gd name="connsiteX2" fmla="*/ 247655 w 252417"/>
                <a:gd name="connsiteY2" fmla="*/ 401238 h 401238"/>
                <a:gd name="connsiteX3" fmla="*/ 5 w 252417"/>
                <a:gd name="connsiteY3" fmla="*/ 322657 h 401238"/>
                <a:gd name="connsiteX0" fmla="*/ 2197 w 254609"/>
                <a:gd name="connsiteY0" fmla="*/ 322657 h 402772"/>
                <a:gd name="connsiteX1" fmla="*/ 254609 w 254609"/>
                <a:gd name="connsiteY1" fmla="*/ 0 h 402772"/>
                <a:gd name="connsiteX2" fmla="*/ 249847 w 254609"/>
                <a:gd name="connsiteY2" fmla="*/ 401238 h 402772"/>
                <a:gd name="connsiteX3" fmla="*/ 2197 w 254609"/>
                <a:gd name="connsiteY3" fmla="*/ 322657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09" h="402772">
                  <a:moveTo>
                    <a:pt x="2197" y="322657"/>
                  </a:moveTo>
                  <a:cubicBezTo>
                    <a:pt x="-23203" y="224828"/>
                    <a:pt x="178409" y="94852"/>
                    <a:pt x="254609" y="0"/>
                  </a:cubicBezTo>
                  <a:cubicBezTo>
                    <a:pt x="253022" y="133746"/>
                    <a:pt x="251434" y="267492"/>
                    <a:pt x="249847" y="401238"/>
                  </a:cubicBezTo>
                  <a:cubicBezTo>
                    <a:pt x="111735" y="401238"/>
                    <a:pt x="27597" y="420486"/>
                    <a:pt x="2197" y="32265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2F992568-2986-436D-A620-42B5FD73D53E}"/>
                </a:ext>
              </a:extLst>
            </p:cNvPr>
            <p:cNvSpPr/>
            <p:nvPr/>
          </p:nvSpPr>
          <p:spPr>
            <a:xfrm rot="12600000">
              <a:off x="738942" y="6047065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9D467F9-35A9-4827-9453-B1608929A3E7}"/>
                </a:ext>
              </a:extLst>
            </p:cNvPr>
            <p:cNvSpPr/>
            <p:nvPr/>
          </p:nvSpPr>
          <p:spPr>
            <a:xfrm rot="1800000">
              <a:off x="182341" y="6968425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台形 110">
              <a:extLst>
                <a:ext uri="{FF2B5EF4-FFF2-40B4-BE49-F238E27FC236}">
                  <a16:creationId xmlns:a16="http://schemas.microsoft.com/office/drawing/2014/main" id="{E3193689-2244-4078-A1EE-CD08E774C19A}"/>
                </a:ext>
              </a:extLst>
            </p:cNvPr>
            <p:cNvSpPr/>
            <p:nvPr/>
          </p:nvSpPr>
          <p:spPr>
            <a:xfrm rot="9000000">
              <a:off x="1503278" y="5929997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48DBF8CC-03FC-494C-963B-22B827D6A144}"/>
                </a:ext>
              </a:extLst>
            </p:cNvPr>
            <p:cNvSpPr/>
            <p:nvPr/>
          </p:nvSpPr>
          <p:spPr>
            <a:xfrm rot="19800000">
              <a:off x="1628124" y="6987645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台形 112">
              <a:extLst>
                <a:ext uri="{FF2B5EF4-FFF2-40B4-BE49-F238E27FC236}">
                  <a16:creationId xmlns:a16="http://schemas.microsoft.com/office/drawing/2014/main" id="{1E3962F6-6A7B-405B-8E0F-EA485EFE9FF3}"/>
                </a:ext>
              </a:extLst>
            </p:cNvPr>
            <p:cNvSpPr/>
            <p:nvPr/>
          </p:nvSpPr>
          <p:spPr>
            <a:xfrm>
              <a:off x="784202" y="5776457"/>
              <a:ext cx="966071" cy="749855"/>
            </a:xfrm>
            <a:prstGeom prst="trapezoid">
              <a:avLst>
                <a:gd name="adj" fmla="val 25864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台形 113">
              <a:extLst>
                <a:ext uri="{FF2B5EF4-FFF2-40B4-BE49-F238E27FC236}">
                  <a16:creationId xmlns:a16="http://schemas.microsoft.com/office/drawing/2014/main" id="{411E6F07-0C8D-41BA-9453-C8C87DF8DBC8}"/>
                </a:ext>
              </a:extLst>
            </p:cNvPr>
            <p:cNvSpPr/>
            <p:nvPr/>
          </p:nvSpPr>
          <p:spPr>
            <a:xfrm>
              <a:off x="1154663" y="4791719"/>
              <a:ext cx="230268" cy="300102"/>
            </a:xfrm>
            <a:prstGeom prst="trapezoid">
              <a:avLst>
                <a:gd name="adj" fmla="val 1622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EDB28D97-2678-45F0-ADFA-EBC072CBE989}"/>
                </a:ext>
              </a:extLst>
            </p:cNvPr>
            <p:cNvSpPr/>
            <p:nvPr/>
          </p:nvSpPr>
          <p:spPr>
            <a:xfrm>
              <a:off x="741972" y="3825866"/>
              <a:ext cx="1055650" cy="10556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E943125D-3C32-47E5-B7D2-7D5F7309510D}"/>
                </a:ext>
              </a:extLst>
            </p:cNvPr>
            <p:cNvSpPr/>
            <p:nvPr/>
          </p:nvSpPr>
          <p:spPr>
            <a:xfrm>
              <a:off x="946799" y="4971312"/>
              <a:ext cx="645995" cy="9054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二等辺三角形 46">
              <a:extLst>
                <a:ext uri="{FF2B5EF4-FFF2-40B4-BE49-F238E27FC236}">
                  <a16:creationId xmlns:a16="http://schemas.microsoft.com/office/drawing/2014/main" id="{25CB562A-F8BC-4A31-A25E-20DD18F8CEEE}"/>
                </a:ext>
              </a:extLst>
            </p:cNvPr>
            <p:cNvSpPr/>
            <p:nvPr/>
          </p:nvSpPr>
          <p:spPr>
            <a:xfrm rot="10800000">
              <a:off x="872016" y="4609466"/>
              <a:ext cx="165015" cy="12125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0E6FE88-33FC-4699-B35D-F5FFAA5C2B14}"/>
                </a:ext>
              </a:extLst>
            </p:cNvPr>
            <p:cNvSpPr/>
            <p:nvPr/>
          </p:nvSpPr>
          <p:spPr>
            <a:xfrm>
              <a:off x="639009" y="3754252"/>
              <a:ext cx="1327629" cy="1537747"/>
            </a:xfrm>
            <a:custGeom>
              <a:avLst/>
              <a:gdLst>
                <a:gd name="connsiteX0" fmla="*/ 479263 w 1453757"/>
                <a:gd name="connsiteY0" fmla="*/ 1562 h 1683837"/>
                <a:gd name="connsiteX1" fmla="*/ 578695 w 1453757"/>
                <a:gd name="connsiteY1" fmla="*/ 2331 h 1683837"/>
                <a:gd name="connsiteX2" fmla="*/ 694827 w 1453757"/>
                <a:gd name="connsiteY2" fmla="*/ 22730 h 1683837"/>
                <a:gd name="connsiteX3" fmla="*/ 805600 w 1453757"/>
                <a:gd name="connsiteY3" fmla="*/ 63130 h 1683837"/>
                <a:gd name="connsiteX4" fmla="*/ 836036 w 1453757"/>
                <a:gd name="connsiteY4" fmla="*/ 80833 h 1683837"/>
                <a:gd name="connsiteX5" fmla="*/ 917785 w 1453757"/>
                <a:gd name="connsiteY5" fmla="*/ 90259 h 1683837"/>
                <a:gd name="connsiteX6" fmla="*/ 1324659 w 1453757"/>
                <a:gd name="connsiteY6" fmla="*/ 661217 h 1683837"/>
                <a:gd name="connsiteX7" fmla="*/ 1314306 w 1453757"/>
                <a:gd name="connsiteY7" fmla="*/ 778671 h 1683837"/>
                <a:gd name="connsiteX8" fmla="*/ 1290379 w 1453757"/>
                <a:gd name="connsiteY8" fmla="*/ 866831 h 1683837"/>
                <a:gd name="connsiteX9" fmla="*/ 1294376 w 1453757"/>
                <a:gd name="connsiteY9" fmla="*/ 864705 h 1683837"/>
                <a:gd name="connsiteX10" fmla="*/ 1272894 w 1453757"/>
                <a:gd name="connsiteY10" fmla="*/ 1189223 h 1683837"/>
                <a:gd name="connsiteX11" fmla="*/ 1453757 w 1453757"/>
                <a:gd name="connsiteY11" fmla="*/ 1459523 h 1683837"/>
                <a:gd name="connsiteX12" fmla="*/ 1346240 w 1453757"/>
                <a:gd name="connsiteY12" fmla="*/ 1463282 h 1683837"/>
                <a:gd name="connsiteX13" fmla="*/ 1282290 w 1453757"/>
                <a:gd name="connsiteY13" fmla="*/ 1436628 h 1683837"/>
                <a:gd name="connsiteX14" fmla="*/ 1305303 w 1453757"/>
                <a:gd name="connsiteY14" fmla="*/ 1465456 h 1683837"/>
                <a:gd name="connsiteX15" fmla="*/ 1366044 w 1453757"/>
                <a:gd name="connsiteY15" fmla="*/ 1519097 h 1683837"/>
                <a:gd name="connsiteX16" fmla="*/ 1158762 w 1453757"/>
                <a:gd name="connsiteY16" fmla="*/ 1481274 h 1683837"/>
                <a:gd name="connsiteX17" fmla="*/ 1140132 w 1453757"/>
                <a:gd name="connsiteY17" fmla="*/ 1462984 h 1683837"/>
                <a:gd name="connsiteX18" fmla="*/ 1144093 w 1453757"/>
                <a:gd name="connsiteY18" fmla="*/ 1470117 h 1683837"/>
                <a:gd name="connsiteX19" fmla="*/ 1256020 w 1453757"/>
                <a:gd name="connsiteY19" fmla="*/ 1587877 h 1683837"/>
                <a:gd name="connsiteX20" fmla="*/ 1048738 w 1453757"/>
                <a:gd name="connsiteY20" fmla="*/ 1550054 h 1683837"/>
                <a:gd name="connsiteX21" fmla="*/ 1018549 w 1453757"/>
                <a:gd name="connsiteY21" fmla="*/ 1520416 h 1683837"/>
                <a:gd name="connsiteX22" fmla="*/ 1037030 w 1453757"/>
                <a:gd name="connsiteY22" fmla="*/ 1553694 h 1683837"/>
                <a:gd name="connsiteX23" fmla="*/ 1148957 w 1453757"/>
                <a:gd name="connsiteY23" fmla="*/ 1671453 h 1683837"/>
                <a:gd name="connsiteX24" fmla="*/ 809135 w 1453757"/>
                <a:gd name="connsiteY24" fmla="*/ 1443747 h 1683837"/>
                <a:gd name="connsiteX25" fmla="*/ 790949 w 1453757"/>
                <a:gd name="connsiteY25" fmla="*/ 1347998 h 1683837"/>
                <a:gd name="connsiteX26" fmla="*/ 790535 w 1453757"/>
                <a:gd name="connsiteY26" fmla="*/ 1343063 h 1683837"/>
                <a:gd name="connsiteX27" fmla="*/ 774527 w 1453757"/>
                <a:gd name="connsiteY27" fmla="*/ 1333709 h 1683837"/>
                <a:gd name="connsiteX28" fmla="*/ 592481 w 1453757"/>
                <a:gd name="connsiteY28" fmla="*/ 816750 h 1683837"/>
                <a:gd name="connsiteX29" fmla="*/ 679783 w 1453757"/>
                <a:gd name="connsiteY29" fmla="*/ 420028 h 1683837"/>
                <a:gd name="connsiteX30" fmla="*/ 720421 w 1453757"/>
                <a:gd name="connsiteY30" fmla="*/ 356916 h 1683837"/>
                <a:gd name="connsiteX31" fmla="*/ 620258 w 1453757"/>
                <a:gd name="connsiteY31" fmla="*/ 372876 h 1683837"/>
                <a:gd name="connsiteX32" fmla="*/ 348192 w 1453757"/>
                <a:gd name="connsiteY32" fmla="*/ 563268 h 1683837"/>
                <a:gd name="connsiteX33" fmla="*/ 348190 w 1453757"/>
                <a:gd name="connsiteY33" fmla="*/ 563268 h 1683837"/>
                <a:gd name="connsiteX34" fmla="*/ 373948 w 1453757"/>
                <a:gd name="connsiteY34" fmla="*/ 444272 h 1683837"/>
                <a:gd name="connsiteX35" fmla="*/ 402740 w 1453757"/>
                <a:gd name="connsiteY35" fmla="*/ 400323 h 1683837"/>
                <a:gd name="connsiteX36" fmla="*/ 372755 w 1453757"/>
                <a:gd name="connsiteY36" fmla="*/ 412055 h 1683837"/>
                <a:gd name="connsiteX37" fmla="*/ 212899 w 1453757"/>
                <a:gd name="connsiteY37" fmla="*/ 558545 h 1683837"/>
                <a:gd name="connsiteX38" fmla="*/ 212897 w 1453757"/>
                <a:gd name="connsiteY38" fmla="*/ 558545 h 1683837"/>
                <a:gd name="connsiteX39" fmla="*/ 238655 w 1453757"/>
                <a:gd name="connsiteY39" fmla="*/ 439549 h 1683837"/>
                <a:gd name="connsiteX40" fmla="*/ 270098 w 1453757"/>
                <a:gd name="connsiteY40" fmla="*/ 391553 h 1683837"/>
                <a:gd name="connsiteX41" fmla="*/ 266192 w 1453757"/>
                <a:gd name="connsiteY41" fmla="*/ 392806 h 1683837"/>
                <a:gd name="connsiteX42" fmla="*/ 9852 w 1453757"/>
                <a:gd name="connsiteY42" fmla="*/ 582185 h 1683837"/>
                <a:gd name="connsiteX43" fmla="*/ 55652 w 1453757"/>
                <a:gd name="connsiteY43" fmla="*/ 383838 h 1683837"/>
                <a:gd name="connsiteX44" fmla="*/ 101385 w 1453757"/>
                <a:gd name="connsiteY44" fmla="*/ 310168 h 1683837"/>
                <a:gd name="connsiteX45" fmla="*/ 0 w 1453757"/>
                <a:gd name="connsiteY45" fmla="*/ 364097 h 1683837"/>
                <a:gd name="connsiteX46" fmla="*/ 479263 w 1453757"/>
                <a:gd name="connsiteY46" fmla="*/ 1562 h 168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453757" h="1683837">
                  <a:moveTo>
                    <a:pt x="479263" y="1562"/>
                  </a:moveTo>
                  <a:cubicBezTo>
                    <a:pt x="511844" y="-729"/>
                    <a:pt x="545093" y="-524"/>
                    <a:pt x="578695" y="2331"/>
                  </a:cubicBezTo>
                  <a:cubicBezTo>
                    <a:pt x="617098" y="5593"/>
                    <a:pt x="655964" y="12317"/>
                    <a:pt x="694827" y="22730"/>
                  </a:cubicBezTo>
                  <a:cubicBezTo>
                    <a:pt x="733690" y="33143"/>
                    <a:pt x="770710" y="46754"/>
                    <a:pt x="805600" y="63130"/>
                  </a:cubicBezTo>
                  <a:lnTo>
                    <a:pt x="836036" y="80833"/>
                  </a:lnTo>
                  <a:lnTo>
                    <a:pt x="917785" y="90259"/>
                  </a:lnTo>
                  <a:cubicBezTo>
                    <a:pt x="1149988" y="144602"/>
                    <a:pt x="1324659" y="379580"/>
                    <a:pt x="1324659" y="661217"/>
                  </a:cubicBezTo>
                  <a:cubicBezTo>
                    <a:pt x="1324659" y="701451"/>
                    <a:pt x="1321094" y="740732"/>
                    <a:pt x="1314306" y="778671"/>
                  </a:cubicBezTo>
                  <a:lnTo>
                    <a:pt x="1290379" y="866831"/>
                  </a:lnTo>
                  <a:lnTo>
                    <a:pt x="1294376" y="864705"/>
                  </a:lnTo>
                  <a:cubicBezTo>
                    <a:pt x="1251053" y="963320"/>
                    <a:pt x="1243388" y="1079109"/>
                    <a:pt x="1272894" y="1189223"/>
                  </a:cubicBezTo>
                  <a:cubicBezTo>
                    <a:pt x="1302399" y="1299338"/>
                    <a:pt x="1366931" y="1395781"/>
                    <a:pt x="1453757" y="1459523"/>
                  </a:cubicBezTo>
                  <a:cubicBezTo>
                    <a:pt x="1417840" y="1469146"/>
                    <a:pt x="1381394" y="1469993"/>
                    <a:pt x="1346240" y="1463282"/>
                  </a:cubicBezTo>
                  <a:lnTo>
                    <a:pt x="1282290" y="1436628"/>
                  </a:lnTo>
                  <a:lnTo>
                    <a:pt x="1305303" y="1465456"/>
                  </a:lnTo>
                  <a:cubicBezTo>
                    <a:pt x="1324024" y="1485182"/>
                    <a:pt x="1344338" y="1503161"/>
                    <a:pt x="1366044" y="1519097"/>
                  </a:cubicBezTo>
                  <a:cubicBezTo>
                    <a:pt x="1294210" y="1538344"/>
                    <a:pt x="1220258" y="1522481"/>
                    <a:pt x="1158762" y="1481274"/>
                  </a:cubicBezTo>
                  <a:lnTo>
                    <a:pt x="1140132" y="1462984"/>
                  </a:lnTo>
                  <a:lnTo>
                    <a:pt x="1144093" y="1470117"/>
                  </a:lnTo>
                  <a:cubicBezTo>
                    <a:pt x="1174767" y="1515959"/>
                    <a:pt x="1212607" y="1556006"/>
                    <a:pt x="1256020" y="1587877"/>
                  </a:cubicBezTo>
                  <a:cubicBezTo>
                    <a:pt x="1184186" y="1607124"/>
                    <a:pt x="1110234" y="1591261"/>
                    <a:pt x="1048738" y="1550054"/>
                  </a:cubicBezTo>
                  <a:lnTo>
                    <a:pt x="1018549" y="1520416"/>
                  </a:lnTo>
                  <a:lnTo>
                    <a:pt x="1037030" y="1553694"/>
                  </a:lnTo>
                  <a:cubicBezTo>
                    <a:pt x="1067704" y="1599536"/>
                    <a:pt x="1105544" y="1639582"/>
                    <a:pt x="1148957" y="1671453"/>
                  </a:cubicBezTo>
                  <a:cubicBezTo>
                    <a:pt x="1005290" y="1709949"/>
                    <a:pt x="873703" y="1665278"/>
                    <a:pt x="809135" y="1443747"/>
                  </a:cubicBezTo>
                  <a:cubicBezTo>
                    <a:pt x="801568" y="1417786"/>
                    <a:pt x="795617" y="1385345"/>
                    <a:pt x="790949" y="1347998"/>
                  </a:cubicBezTo>
                  <a:lnTo>
                    <a:pt x="790535" y="1343063"/>
                  </a:lnTo>
                  <a:lnTo>
                    <a:pt x="774527" y="1333709"/>
                  </a:lnTo>
                  <a:cubicBezTo>
                    <a:pt x="667546" y="1248537"/>
                    <a:pt x="592481" y="1049144"/>
                    <a:pt x="592481" y="816750"/>
                  </a:cubicBezTo>
                  <a:cubicBezTo>
                    <a:pt x="592481" y="661821"/>
                    <a:pt x="625843" y="521558"/>
                    <a:pt x="679783" y="420028"/>
                  </a:cubicBezTo>
                  <a:lnTo>
                    <a:pt x="720421" y="356916"/>
                  </a:lnTo>
                  <a:lnTo>
                    <a:pt x="620258" y="372876"/>
                  </a:lnTo>
                  <a:cubicBezTo>
                    <a:pt x="500361" y="405371"/>
                    <a:pt x="400453" y="473713"/>
                    <a:pt x="348192" y="563268"/>
                  </a:cubicBezTo>
                  <a:lnTo>
                    <a:pt x="348190" y="563268"/>
                  </a:lnTo>
                  <a:cubicBezTo>
                    <a:pt x="345962" y="521667"/>
                    <a:pt x="355248" y="481424"/>
                    <a:pt x="373948" y="444272"/>
                  </a:cubicBezTo>
                  <a:lnTo>
                    <a:pt x="402740" y="400323"/>
                  </a:lnTo>
                  <a:lnTo>
                    <a:pt x="372755" y="412055"/>
                  </a:lnTo>
                  <a:cubicBezTo>
                    <a:pt x="303757" y="448566"/>
                    <a:pt x="247740" y="498841"/>
                    <a:pt x="212899" y="558545"/>
                  </a:cubicBezTo>
                  <a:lnTo>
                    <a:pt x="212897" y="558545"/>
                  </a:lnTo>
                  <a:cubicBezTo>
                    <a:pt x="210669" y="516944"/>
                    <a:pt x="219955" y="476701"/>
                    <a:pt x="238655" y="439549"/>
                  </a:cubicBezTo>
                  <a:lnTo>
                    <a:pt x="270098" y="391553"/>
                  </a:lnTo>
                  <a:lnTo>
                    <a:pt x="266192" y="392806"/>
                  </a:lnTo>
                  <a:cubicBezTo>
                    <a:pt x="166303" y="436919"/>
                    <a:pt x="78101" y="501262"/>
                    <a:pt x="9852" y="582185"/>
                  </a:cubicBezTo>
                  <a:cubicBezTo>
                    <a:pt x="9852" y="511828"/>
                    <a:pt x="26160" y="444802"/>
                    <a:pt x="55652" y="383838"/>
                  </a:cubicBezTo>
                  <a:lnTo>
                    <a:pt x="101385" y="310168"/>
                  </a:lnTo>
                  <a:lnTo>
                    <a:pt x="0" y="364097"/>
                  </a:lnTo>
                  <a:cubicBezTo>
                    <a:pt x="55767" y="155971"/>
                    <a:pt x="251190" y="17602"/>
                    <a:pt x="479263" y="156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6623670-7293-4E2C-AF2B-00294165633E}"/>
                </a:ext>
              </a:extLst>
            </p:cNvPr>
            <p:cNvSpPr/>
            <p:nvPr/>
          </p:nvSpPr>
          <p:spPr>
            <a:xfrm>
              <a:off x="806881" y="4272362"/>
              <a:ext cx="141150" cy="184642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4FD67600-E786-4B45-A613-6AAAB9FA370F}"/>
                </a:ext>
              </a:extLst>
            </p:cNvPr>
            <p:cNvSpPr/>
            <p:nvPr/>
          </p:nvSpPr>
          <p:spPr>
            <a:xfrm rot="5400000">
              <a:off x="877444" y="4116547"/>
              <a:ext cx="41752" cy="216685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89CCD3CF-DC47-42EC-9AC9-712EF527796F}"/>
                </a:ext>
              </a:extLst>
            </p:cNvPr>
            <p:cNvSpPr/>
            <p:nvPr/>
          </p:nvSpPr>
          <p:spPr>
            <a:xfrm>
              <a:off x="842985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52C0B7AA-3BA4-4152-BC9C-8DF59FF85F44}"/>
                </a:ext>
              </a:extLst>
            </p:cNvPr>
            <p:cNvSpPr/>
            <p:nvPr/>
          </p:nvSpPr>
          <p:spPr>
            <a:xfrm>
              <a:off x="1012825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578B8431-B51D-4D35-89A6-78308BE0F6AB}"/>
                </a:ext>
              </a:extLst>
            </p:cNvPr>
            <p:cNvGrpSpPr/>
            <p:nvPr/>
          </p:nvGrpSpPr>
          <p:grpSpPr>
            <a:xfrm rot="474745">
              <a:off x="615593" y="3533783"/>
              <a:ext cx="1446875" cy="606069"/>
              <a:chOff x="2741132" y="382534"/>
              <a:chExt cx="1777528" cy="806187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599D1CF7-7F74-418A-BC15-3962C76571A8}"/>
                  </a:ext>
                </a:extLst>
              </p:cNvPr>
              <p:cNvGrpSpPr/>
              <p:nvPr/>
            </p:nvGrpSpPr>
            <p:grpSpPr>
              <a:xfrm>
                <a:off x="2741132" y="382534"/>
                <a:ext cx="1777528" cy="806187"/>
                <a:chOff x="2741132" y="382534"/>
                <a:chExt cx="1777528" cy="806187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8CFB9D8E-9BFC-4408-A130-94DF2F4B0DD8}"/>
                    </a:ext>
                  </a:extLst>
                </p:cNvPr>
                <p:cNvGrpSpPr/>
                <p:nvPr/>
              </p:nvGrpSpPr>
              <p:grpSpPr>
                <a:xfrm>
                  <a:off x="2904029" y="382534"/>
                  <a:ext cx="1413972" cy="707862"/>
                  <a:chOff x="2904029" y="382534"/>
                  <a:chExt cx="1413972" cy="707862"/>
                </a:xfrm>
                <a:solidFill>
                  <a:srgbClr val="FFC000"/>
                </a:solidFill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1A51EE9E-2F41-407F-8AEC-F5C8C31E6485}"/>
                      </a:ext>
                    </a:extLst>
                  </p:cNvPr>
                  <p:cNvSpPr/>
                  <p:nvPr/>
                </p:nvSpPr>
                <p:spPr>
                  <a:xfrm>
                    <a:off x="2904029" y="382534"/>
                    <a:ext cx="1413972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1517872" y="654529"/>
                        </a:lnTo>
                        <a:cubicBezTo>
                          <a:pt x="1309437" y="595018"/>
                          <a:pt x="1080275" y="562109"/>
                          <a:pt x="839727" y="562109"/>
                        </a:cubicBezTo>
                        <a:cubicBezTo>
                          <a:pt x="539042" y="562109"/>
                          <a:pt x="256148" y="613529"/>
                          <a:pt x="9289" y="704053"/>
                        </a:cubicBez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11C8CECA-633B-4D05-9B37-99F0148FDE5B}"/>
                      </a:ext>
                    </a:extLst>
                  </p:cNvPr>
                  <p:cNvSpPr/>
                  <p:nvPr/>
                </p:nvSpPr>
                <p:spPr>
                  <a:xfrm>
                    <a:off x="3220532" y="382534"/>
                    <a:ext cx="795208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9289 w 1641691"/>
                      <a:gd name="connsiteY4" fmla="*/ 704053 h 707862"/>
                      <a:gd name="connsiteX5" fmla="*/ 0 w 1641691"/>
                      <a:gd name="connsiteY5" fmla="*/ 707862 h 707862"/>
                      <a:gd name="connsiteX6" fmla="*/ 4208 w 1641691"/>
                      <a:gd name="connsiteY6" fmla="*/ 666116 h 707862"/>
                      <a:gd name="connsiteX7" fmla="*/ 821504 w 1641691"/>
                      <a:gd name="connsiteY7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9289 w 1641691"/>
                      <a:gd name="connsiteY3" fmla="*/ 704053 h 707862"/>
                      <a:gd name="connsiteX4" fmla="*/ 0 w 1641691"/>
                      <a:gd name="connsiteY4" fmla="*/ 707862 h 707862"/>
                      <a:gd name="connsiteX5" fmla="*/ 4208 w 1641691"/>
                      <a:gd name="connsiteY5" fmla="*/ 666116 h 707862"/>
                      <a:gd name="connsiteX6" fmla="*/ 821504 w 1641691"/>
                      <a:gd name="connsiteY6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9289" y="704053"/>
                        </a:ln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E38C28FF-14FA-4DFF-B8AC-EA5E6CD69FA1}"/>
                    </a:ext>
                  </a:extLst>
                </p:cNvPr>
                <p:cNvSpPr/>
                <p:nvPr/>
              </p:nvSpPr>
              <p:spPr>
                <a:xfrm>
                  <a:off x="2741132" y="920489"/>
                  <a:ext cx="1777528" cy="268232"/>
                </a:xfrm>
                <a:custGeom>
                  <a:avLst/>
                  <a:gdLst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1011860 w 2023720"/>
                    <a:gd name="connsiteY4" fmla="*/ 158262 h 219921"/>
                    <a:gd name="connsiteX5" fmla="*/ 64994 w 2023720"/>
                    <a:gd name="connsiteY5" fmla="*/ 211135 h 219921"/>
                    <a:gd name="connsiteX6" fmla="*/ 0 w 2023720"/>
                    <a:gd name="connsiteY6" fmla="*/ 219921 h 219921"/>
                    <a:gd name="connsiteX7" fmla="*/ 37777 w 2023720"/>
                    <a:gd name="connsiteY7" fmla="*/ 200852 h 219921"/>
                    <a:gd name="connsiteX8" fmla="*/ 1011860 w 2023720"/>
                    <a:gd name="connsiteY8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64994 w 2023720"/>
                    <a:gd name="connsiteY4" fmla="*/ 211135 h 219921"/>
                    <a:gd name="connsiteX5" fmla="*/ 0 w 2023720"/>
                    <a:gd name="connsiteY5" fmla="*/ 219921 h 219921"/>
                    <a:gd name="connsiteX6" fmla="*/ 37777 w 2023720"/>
                    <a:gd name="connsiteY6" fmla="*/ 200852 h 219921"/>
                    <a:gd name="connsiteX7" fmla="*/ 1011860 w 2023720"/>
                    <a:gd name="connsiteY7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0 w 2023720"/>
                    <a:gd name="connsiteY4" fmla="*/ 219921 h 219921"/>
                    <a:gd name="connsiteX5" fmla="*/ 37777 w 2023720"/>
                    <a:gd name="connsiteY5" fmla="*/ 200852 h 219921"/>
                    <a:gd name="connsiteX6" fmla="*/ 1011860 w 2023720"/>
                    <a:gd name="connsiteY6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0 w 2023720"/>
                    <a:gd name="connsiteY3" fmla="*/ 219921 h 219921"/>
                    <a:gd name="connsiteX4" fmla="*/ 37777 w 2023720"/>
                    <a:gd name="connsiteY4" fmla="*/ 200852 h 219921"/>
                    <a:gd name="connsiteX5" fmla="*/ 1011860 w 2023720"/>
                    <a:gd name="connsiteY5" fmla="*/ 0 h 219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23720" h="219921">
                      <a:moveTo>
                        <a:pt x="1011860" y="0"/>
                      </a:moveTo>
                      <a:cubicBezTo>
                        <a:pt x="1372683" y="0"/>
                        <a:pt x="1707886" y="74044"/>
                        <a:pt x="1985943" y="200852"/>
                      </a:cubicBezTo>
                      <a:lnTo>
                        <a:pt x="2023720" y="219921"/>
                      </a:lnTo>
                      <a:lnTo>
                        <a:pt x="0" y="219921"/>
                      </a:lnTo>
                      <a:lnTo>
                        <a:pt x="37777" y="200852"/>
                      </a:lnTo>
                      <a:cubicBezTo>
                        <a:pt x="315835" y="74044"/>
                        <a:pt x="651038" y="0"/>
                        <a:pt x="101186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AFC3F0A-06EF-40A4-BF71-A9621AAE7AE7}"/>
                  </a:ext>
                </a:extLst>
              </p:cNvPr>
              <p:cNvSpPr/>
              <p:nvPr/>
            </p:nvSpPr>
            <p:spPr>
              <a:xfrm>
                <a:off x="2904029" y="865720"/>
                <a:ext cx="1413972" cy="224676"/>
              </a:xfrm>
              <a:custGeom>
                <a:avLst/>
                <a:gdLst>
                  <a:gd name="connsiteX0" fmla="*/ 725867 w 1413972"/>
                  <a:gd name="connsiteY0" fmla="*/ 0 h 224676"/>
                  <a:gd name="connsiteX1" fmla="*/ 1389298 w 1413972"/>
                  <a:gd name="connsiteY1" fmla="*/ 141448 h 224676"/>
                  <a:gd name="connsiteX2" fmla="*/ 1402721 w 1413972"/>
                  <a:gd name="connsiteY2" fmla="*/ 148679 h 224676"/>
                  <a:gd name="connsiteX3" fmla="*/ 1411482 w 1413972"/>
                  <a:gd name="connsiteY3" fmla="*/ 182930 h 224676"/>
                  <a:gd name="connsiteX4" fmla="*/ 1413972 w 1413972"/>
                  <a:gd name="connsiteY4" fmla="*/ 211607 h 224676"/>
                  <a:gd name="connsiteX5" fmla="*/ 1307328 w 1413972"/>
                  <a:gd name="connsiteY5" fmla="*/ 171343 h 224676"/>
                  <a:gd name="connsiteX6" fmla="*/ 723249 w 1413972"/>
                  <a:gd name="connsiteY6" fmla="*/ 78923 h 224676"/>
                  <a:gd name="connsiteX7" fmla="*/ 8001 w 1413972"/>
                  <a:gd name="connsiteY7" fmla="*/ 220867 h 224676"/>
                  <a:gd name="connsiteX8" fmla="*/ 0 w 1413972"/>
                  <a:gd name="connsiteY8" fmla="*/ 224676 h 224676"/>
                  <a:gd name="connsiteX9" fmla="*/ 3624 w 1413972"/>
                  <a:gd name="connsiteY9" fmla="*/ 182930 h 224676"/>
                  <a:gd name="connsiteX10" fmla="*/ 6531 w 1413972"/>
                  <a:gd name="connsiteY10" fmla="*/ 171568 h 224676"/>
                  <a:gd name="connsiteX11" fmla="*/ 62437 w 1413972"/>
                  <a:gd name="connsiteY11" fmla="*/ 141448 h 224676"/>
                  <a:gd name="connsiteX12" fmla="*/ 725867 w 1413972"/>
                  <a:gd name="connsiteY12" fmla="*/ 0 h 22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3972" h="224676">
                    <a:moveTo>
                      <a:pt x="725867" y="0"/>
                    </a:moveTo>
                    <a:cubicBezTo>
                      <a:pt x="963563" y="0"/>
                      <a:pt x="1188601" y="50799"/>
                      <a:pt x="1389298" y="141448"/>
                    </a:cubicBezTo>
                    <a:lnTo>
                      <a:pt x="1402721" y="148679"/>
                    </a:lnTo>
                    <a:lnTo>
                      <a:pt x="1411482" y="182930"/>
                    </a:lnTo>
                    <a:lnTo>
                      <a:pt x="1413972" y="211607"/>
                    </a:lnTo>
                    <a:lnTo>
                      <a:pt x="1307328" y="171343"/>
                    </a:lnTo>
                    <a:cubicBezTo>
                      <a:pt x="1127805" y="111832"/>
                      <a:pt x="930430" y="78923"/>
                      <a:pt x="723249" y="78923"/>
                    </a:cubicBezTo>
                    <a:cubicBezTo>
                      <a:pt x="464272" y="78923"/>
                      <a:pt x="220618" y="130343"/>
                      <a:pt x="8001" y="220867"/>
                    </a:cubicBezTo>
                    <a:lnTo>
                      <a:pt x="0" y="224676"/>
                    </a:lnTo>
                    <a:lnTo>
                      <a:pt x="3624" y="182930"/>
                    </a:lnTo>
                    <a:lnTo>
                      <a:pt x="6531" y="171568"/>
                    </a:lnTo>
                    <a:lnTo>
                      <a:pt x="62437" y="141448"/>
                    </a:lnTo>
                    <a:cubicBezTo>
                      <a:pt x="263134" y="50799"/>
                      <a:pt x="488172" y="0"/>
                      <a:pt x="72586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1A7DEB95-DCBD-4CC7-8EF6-CB0EE8165EA4}"/>
                  </a:ext>
                </a:extLst>
              </p:cNvPr>
              <p:cNvGrpSpPr/>
              <p:nvPr/>
            </p:nvGrpSpPr>
            <p:grpSpPr>
              <a:xfrm rot="392773">
                <a:off x="3894476" y="865483"/>
                <a:ext cx="288734" cy="173776"/>
                <a:chOff x="3786971" y="824539"/>
                <a:chExt cx="395501" cy="243960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55050BEB-82A4-4F53-940F-FAFF504EF91D}"/>
                    </a:ext>
                  </a:extLst>
                </p:cNvPr>
                <p:cNvSpPr/>
                <p:nvPr/>
              </p:nvSpPr>
              <p:spPr>
                <a:xfrm rot="5400000">
                  <a:off x="3752532" y="858978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32F2823D-1B15-49AD-B0A7-C416C806AD3C}"/>
                    </a:ext>
                  </a:extLst>
                </p:cNvPr>
                <p:cNvSpPr/>
                <p:nvPr/>
              </p:nvSpPr>
              <p:spPr>
                <a:xfrm rot="16200000" flipH="1">
                  <a:off x="3972954" y="858980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65665C46-6F6D-4C8C-845D-C35E1B28C31F}"/>
                    </a:ext>
                  </a:extLst>
                </p:cNvPr>
                <p:cNvSpPr/>
                <p:nvPr/>
              </p:nvSpPr>
              <p:spPr>
                <a:xfrm>
                  <a:off x="3897809" y="880355"/>
                  <a:ext cx="169183" cy="138916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CABF1853-F0EA-40B5-8508-94FEC439327B}"/>
                </a:ext>
              </a:extLst>
            </p:cNvPr>
            <p:cNvGrpSpPr/>
            <p:nvPr/>
          </p:nvGrpSpPr>
          <p:grpSpPr>
            <a:xfrm>
              <a:off x="1011307" y="5001038"/>
              <a:ext cx="1277932" cy="1111812"/>
              <a:chOff x="4190856" y="4432094"/>
              <a:chExt cx="1934411" cy="1682955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5F513DD7-C696-47FC-B599-86638BC197D7}"/>
                  </a:ext>
                </a:extLst>
              </p:cNvPr>
              <p:cNvGrpSpPr/>
              <p:nvPr/>
            </p:nvGrpSpPr>
            <p:grpSpPr>
              <a:xfrm>
                <a:off x="4190856" y="4432094"/>
                <a:ext cx="1934411" cy="1682955"/>
                <a:chOff x="3055178" y="4432094"/>
                <a:chExt cx="1934411" cy="168295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37" name="円: 塗りつぶしなし 136">
                  <a:extLst>
                    <a:ext uri="{FF2B5EF4-FFF2-40B4-BE49-F238E27FC236}">
                      <a16:creationId xmlns:a16="http://schemas.microsoft.com/office/drawing/2014/main" id="{90ED50F6-F0DA-4E72-AEF2-EDFCB0D993DC}"/>
                    </a:ext>
                  </a:extLst>
                </p:cNvPr>
                <p:cNvSpPr/>
                <p:nvPr/>
              </p:nvSpPr>
              <p:spPr>
                <a:xfrm rot="20595012">
                  <a:off x="3055178" y="4485082"/>
                  <a:ext cx="1237327" cy="1385928"/>
                </a:xfrm>
                <a:prstGeom prst="donut">
                  <a:avLst>
                    <a:gd name="adj" fmla="val 5618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FACB64D0-851F-434E-8A33-D41FA6E3831A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88F2924F-DB94-4912-97E1-A5D3E4DF8E1F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上の 2 つの角を丸める 139">
                    <a:extLst>
                      <a:ext uri="{FF2B5EF4-FFF2-40B4-BE49-F238E27FC236}">
                        <a16:creationId xmlns:a16="http://schemas.microsoft.com/office/drawing/2014/main" id="{FE3831E0-1B4A-4A5B-94A6-E0DDAC1CB25A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861E5C5E-A0C8-4609-B00E-48B2B26A625C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3B4D1939-B4D3-4237-AE37-E35675AB667F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570D8F19-6805-44F0-9BBF-FB7AE4D23250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F1B83231-49B9-47DF-8BB0-DCBA954B4D31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FAB8B4DB-F192-48F9-86A3-B799A65ADC67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3FB63F3F-2E61-410F-8ED5-64D9E3158095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4F5456D2-E1FF-48F3-B199-4A53416244A8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325">
                  <a:extLst>
                    <a:ext uri="{FF2B5EF4-FFF2-40B4-BE49-F238E27FC236}">
                      <a16:creationId xmlns:a16="http://schemas.microsoft.com/office/drawing/2014/main" id="{E4C90491-C7CA-417B-96E3-7C4480B8C404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325">
                  <a:extLst>
                    <a:ext uri="{FF2B5EF4-FFF2-40B4-BE49-F238E27FC236}">
                      <a16:creationId xmlns:a16="http://schemas.microsoft.com/office/drawing/2014/main" id="{11B203C7-30F2-49B9-A5BA-120423067CB2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DEFE153F-C4E9-4053-8820-ED6273EA9BE9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860E6551-3DEC-4C07-A8CB-333253E8ED40}"/>
                </a:ext>
              </a:extLst>
            </p:cNvPr>
            <p:cNvGrpSpPr/>
            <p:nvPr/>
          </p:nvGrpSpPr>
          <p:grpSpPr>
            <a:xfrm rot="13500000">
              <a:off x="1326926" y="5083271"/>
              <a:ext cx="943110" cy="768305"/>
              <a:chOff x="279786" y="4918676"/>
              <a:chExt cx="943110" cy="768305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C0B9F100-55B3-4030-B682-A6F4ECEED7F8}"/>
                  </a:ext>
                </a:extLst>
              </p:cNvPr>
              <p:cNvSpPr/>
              <p:nvPr/>
            </p:nvSpPr>
            <p:spPr>
              <a:xfrm rot="16200000">
                <a:off x="446707" y="5071729"/>
                <a:ext cx="120006" cy="115139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9EC896BB-9F60-4981-9C3B-64E19A2BC2E7}"/>
                  </a:ext>
                </a:extLst>
              </p:cNvPr>
              <p:cNvSpPr/>
              <p:nvPr/>
            </p:nvSpPr>
            <p:spPr>
              <a:xfrm rot="19800000">
                <a:off x="279786" y="5075757"/>
                <a:ext cx="278063" cy="227088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アーチ 730">
                <a:extLst>
                  <a:ext uri="{FF2B5EF4-FFF2-40B4-BE49-F238E27FC236}">
                    <a16:creationId xmlns:a16="http://schemas.microsoft.com/office/drawing/2014/main" id="{45788492-9134-43C0-8F71-68B75BE62E7E}"/>
                  </a:ext>
                </a:extLst>
              </p:cNvPr>
              <p:cNvSpPr/>
              <p:nvPr/>
            </p:nvSpPr>
            <p:spPr>
              <a:xfrm rot="18830305">
                <a:off x="497124" y="4961209"/>
                <a:ext cx="768305" cy="68323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9EF67F5-4A58-4CEB-9EA7-3D3899BA32C7}"/>
              </a:ext>
            </a:extLst>
          </p:cNvPr>
          <p:cNvGrpSpPr/>
          <p:nvPr/>
        </p:nvGrpSpPr>
        <p:grpSpPr>
          <a:xfrm>
            <a:off x="7165926" y="3811653"/>
            <a:ext cx="1455342" cy="2546459"/>
            <a:chOff x="2358860" y="3626090"/>
            <a:chExt cx="2100155" cy="3674709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5073B0F-3D80-44C1-B86C-0E445ABCE6D6}"/>
                </a:ext>
              </a:extLst>
            </p:cNvPr>
            <p:cNvGrpSpPr/>
            <p:nvPr/>
          </p:nvGrpSpPr>
          <p:grpSpPr>
            <a:xfrm rot="10800000">
              <a:off x="2563608" y="4398039"/>
              <a:ext cx="1086019" cy="1055650"/>
              <a:chOff x="3141635" y="5060396"/>
              <a:chExt cx="1086019" cy="1055650"/>
            </a:xfrm>
          </p:grpSpPr>
          <p:sp>
            <p:nvSpPr>
              <p:cNvPr id="216" name="アーチ 215">
                <a:extLst>
                  <a:ext uri="{FF2B5EF4-FFF2-40B4-BE49-F238E27FC236}">
                    <a16:creationId xmlns:a16="http://schemas.microsoft.com/office/drawing/2014/main" id="{E9CB9B7F-CB57-4AFF-AB68-E8A01C8496E1}"/>
                  </a:ext>
                </a:extLst>
              </p:cNvPr>
              <p:cNvSpPr/>
              <p:nvPr/>
            </p:nvSpPr>
            <p:spPr>
              <a:xfrm rot="9900000">
                <a:off x="3141635" y="5060396"/>
                <a:ext cx="1055650" cy="105565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9600875B-4DD9-4A02-98A0-C3CB3E9026C2}"/>
                  </a:ext>
                </a:extLst>
              </p:cNvPr>
              <p:cNvSpPr/>
              <p:nvPr/>
            </p:nvSpPr>
            <p:spPr>
              <a:xfrm>
                <a:off x="3957130" y="5584687"/>
                <a:ext cx="268269" cy="191770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6B086056-9235-49B3-A328-1D21F6AE2698}"/>
                  </a:ext>
                </a:extLst>
              </p:cNvPr>
              <p:cNvSpPr/>
              <p:nvPr/>
            </p:nvSpPr>
            <p:spPr>
              <a:xfrm>
                <a:off x="3957685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9B9C5CFC-4F97-4601-852B-3F2488199DA5}"/>
                  </a:ext>
                </a:extLst>
              </p:cNvPr>
              <p:cNvSpPr/>
              <p:nvPr/>
            </p:nvSpPr>
            <p:spPr>
              <a:xfrm>
                <a:off x="4025331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94C4D7B7-4EAC-43FA-A9E2-F045A813435A}"/>
                  </a:ext>
                </a:extLst>
              </p:cNvPr>
              <p:cNvSpPr/>
              <p:nvPr/>
            </p:nvSpPr>
            <p:spPr>
              <a:xfrm>
                <a:off x="4092363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81A9FC07-22E7-4BC3-8393-CAB701A081C6}"/>
                  </a:ext>
                </a:extLst>
              </p:cNvPr>
              <p:cNvSpPr/>
              <p:nvPr/>
            </p:nvSpPr>
            <p:spPr>
              <a:xfrm>
                <a:off x="4160008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03F69637-C748-4A53-B450-039EEC183987}"/>
                  </a:ext>
                </a:extLst>
              </p:cNvPr>
              <p:cNvSpPr/>
              <p:nvPr/>
            </p:nvSpPr>
            <p:spPr>
              <a:xfrm rot="6917992">
                <a:off x="3965108" y="5605901"/>
                <a:ext cx="78517" cy="14602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1C512D62-59BA-4B1C-AD2F-F4E0DDC4C30B}"/>
                </a:ext>
              </a:extLst>
            </p:cNvPr>
            <p:cNvGrpSpPr/>
            <p:nvPr/>
          </p:nvGrpSpPr>
          <p:grpSpPr>
            <a:xfrm>
              <a:off x="2358860" y="3772885"/>
              <a:ext cx="1874168" cy="3527914"/>
              <a:chOff x="2358860" y="3772885"/>
              <a:chExt cx="1874168" cy="3527914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E1EB1EC7-16AE-44C2-87C7-18C087491250}"/>
                  </a:ext>
                </a:extLst>
              </p:cNvPr>
              <p:cNvGrpSpPr/>
              <p:nvPr/>
            </p:nvGrpSpPr>
            <p:grpSpPr>
              <a:xfrm>
                <a:off x="2358860" y="3772885"/>
                <a:ext cx="1874168" cy="3527914"/>
                <a:chOff x="2358859" y="723553"/>
                <a:chExt cx="2052219" cy="3863075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AD6B1352-4101-4AB8-97C3-515DCEB66BFE}"/>
                    </a:ext>
                  </a:extLst>
                </p:cNvPr>
                <p:cNvGrpSpPr/>
                <p:nvPr/>
              </p:nvGrpSpPr>
              <p:grpSpPr>
                <a:xfrm>
                  <a:off x="2358859" y="781567"/>
                  <a:ext cx="2052219" cy="3805061"/>
                  <a:chOff x="2259799" y="781567"/>
                  <a:chExt cx="2052219" cy="3805061"/>
                </a:xfrm>
              </p:grpSpPr>
              <p:sp>
                <p:nvSpPr>
                  <p:cNvPr id="207" name="二等辺三角形 28">
                    <a:extLst>
                      <a:ext uri="{FF2B5EF4-FFF2-40B4-BE49-F238E27FC236}">
                        <a16:creationId xmlns:a16="http://schemas.microsoft.com/office/drawing/2014/main" id="{9EF12EBD-CE9E-43E3-8B1D-AE40413647AB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台形 207">
                    <a:extLst>
                      <a:ext uri="{FF2B5EF4-FFF2-40B4-BE49-F238E27FC236}">
                        <a16:creationId xmlns:a16="http://schemas.microsoft.com/office/drawing/2014/main" id="{F0127CA8-43D9-4A03-9908-43435FD37F9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869279" y="3213786"/>
                    <a:ext cx="254796" cy="1217492"/>
                  </a:xfrm>
                  <a:prstGeom prst="trapezoid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FA12EC18-AA51-42F0-95C4-A60A06277F8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259799" y="4222678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239117 w 600843"/>
                      <a:gd name="connsiteY7" fmla="*/ 439220 h 439221"/>
                      <a:gd name="connsiteX8" fmla="*/ 46065 w 600843"/>
                      <a:gd name="connsiteY8" fmla="*/ 439220 h 439221"/>
                      <a:gd name="connsiteX9" fmla="*/ 0 w 600843"/>
                      <a:gd name="connsiteY9" fmla="*/ 393155 h 439221"/>
                      <a:gd name="connsiteX10" fmla="*/ 0 w 600843"/>
                      <a:gd name="connsiteY10" fmla="*/ 348733 h 439221"/>
                      <a:gd name="connsiteX11" fmla="*/ 153892 w 600843"/>
                      <a:gd name="connsiteY11" fmla="*/ 258245 h 439221"/>
                      <a:gd name="connsiteX12" fmla="*/ 405772 w 600843"/>
                      <a:gd name="connsiteY1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6065 w 600843"/>
                      <a:gd name="connsiteY7" fmla="*/ 439220 h 439221"/>
                      <a:gd name="connsiteX8" fmla="*/ 0 w 600843"/>
                      <a:gd name="connsiteY8" fmla="*/ 393155 h 439221"/>
                      <a:gd name="connsiteX9" fmla="*/ 0 w 600843"/>
                      <a:gd name="connsiteY9" fmla="*/ 348733 h 439221"/>
                      <a:gd name="connsiteX10" fmla="*/ 153892 w 600843"/>
                      <a:gd name="connsiteY10" fmla="*/ 258245 h 439221"/>
                      <a:gd name="connsiteX11" fmla="*/ 405772 w 600843"/>
                      <a:gd name="connsiteY1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6065 w 600843"/>
                      <a:gd name="connsiteY6" fmla="*/ 439220 h 439221"/>
                      <a:gd name="connsiteX7" fmla="*/ 0 w 600843"/>
                      <a:gd name="connsiteY7" fmla="*/ 393155 h 439221"/>
                      <a:gd name="connsiteX8" fmla="*/ 0 w 600843"/>
                      <a:gd name="connsiteY8" fmla="*/ 348733 h 439221"/>
                      <a:gd name="connsiteX9" fmla="*/ 153892 w 600843"/>
                      <a:gd name="connsiteY9" fmla="*/ 258245 h 439221"/>
                      <a:gd name="connsiteX10" fmla="*/ 405772 w 600843"/>
                      <a:gd name="connsiteY10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0A64FFFE-3203-4FAB-8C2F-8550D1E197C0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3706229" y="3085596"/>
                    <a:ext cx="254796" cy="1217492"/>
                  </a:xfrm>
                  <a:prstGeom prst="trapezoid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966936F6-4289-4CBF-936A-E34B4AFAC3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842935" y="4243725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239117 w 600843"/>
                      <a:gd name="connsiteY7" fmla="*/ 439220 h 439221"/>
                      <a:gd name="connsiteX8" fmla="*/ 46065 w 600843"/>
                      <a:gd name="connsiteY8" fmla="*/ 439220 h 439221"/>
                      <a:gd name="connsiteX9" fmla="*/ 0 w 600843"/>
                      <a:gd name="connsiteY9" fmla="*/ 393155 h 439221"/>
                      <a:gd name="connsiteX10" fmla="*/ 0 w 600843"/>
                      <a:gd name="connsiteY10" fmla="*/ 348733 h 439221"/>
                      <a:gd name="connsiteX11" fmla="*/ 153892 w 600843"/>
                      <a:gd name="connsiteY11" fmla="*/ 258245 h 439221"/>
                      <a:gd name="connsiteX12" fmla="*/ 405772 w 600843"/>
                      <a:gd name="connsiteY1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239117 w 600843"/>
                      <a:gd name="connsiteY6" fmla="*/ 439220 h 439221"/>
                      <a:gd name="connsiteX7" fmla="*/ 46065 w 600843"/>
                      <a:gd name="connsiteY7" fmla="*/ 439220 h 439221"/>
                      <a:gd name="connsiteX8" fmla="*/ 0 w 600843"/>
                      <a:gd name="connsiteY8" fmla="*/ 393155 h 439221"/>
                      <a:gd name="connsiteX9" fmla="*/ 0 w 600843"/>
                      <a:gd name="connsiteY9" fmla="*/ 348733 h 439221"/>
                      <a:gd name="connsiteX10" fmla="*/ 153892 w 600843"/>
                      <a:gd name="connsiteY10" fmla="*/ 258245 h 439221"/>
                      <a:gd name="connsiteX11" fmla="*/ 405772 w 600843"/>
                      <a:gd name="connsiteY1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6065 w 600843"/>
                      <a:gd name="connsiteY6" fmla="*/ 439220 h 439221"/>
                      <a:gd name="connsiteX7" fmla="*/ 0 w 600843"/>
                      <a:gd name="connsiteY7" fmla="*/ 393155 h 439221"/>
                      <a:gd name="connsiteX8" fmla="*/ 0 w 600843"/>
                      <a:gd name="connsiteY8" fmla="*/ 348733 h 439221"/>
                      <a:gd name="connsiteX9" fmla="*/ 153892 w 600843"/>
                      <a:gd name="connsiteY9" fmla="*/ 258245 h 439221"/>
                      <a:gd name="connsiteX10" fmla="*/ 405772 w 600843"/>
                      <a:gd name="connsiteY10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台形 211">
                    <a:extLst>
                      <a:ext uri="{FF2B5EF4-FFF2-40B4-BE49-F238E27FC236}">
                        <a16:creationId xmlns:a16="http://schemas.microsoft.com/office/drawing/2014/main" id="{CDA54AD9-5FA5-4E1B-B69D-B7771049BA17}"/>
                      </a:ext>
                    </a:extLst>
                  </p:cNvPr>
                  <p:cNvSpPr/>
                  <p:nvPr/>
                </p:nvSpPr>
                <p:spPr>
                  <a:xfrm>
                    <a:off x="2780726" y="2917470"/>
                    <a:ext cx="1334074" cy="1056836"/>
                  </a:xfrm>
                  <a:prstGeom prst="trapezoid">
                    <a:avLst>
                      <a:gd name="adj" fmla="val 33795"/>
                    </a:avLst>
                  </a:prstGeom>
                  <a:pattFill prst="dotGrid">
                    <a:fgClr>
                      <a:srgbClr val="FFC000"/>
                    </a:fgClr>
                    <a:bgClr>
                      <a:srgbClr val="FF0066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76322549-AC98-4713-AD9C-12BC312648E0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20606E80-7BCE-4871-94E5-790CB914D73F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四角形: 上の 2 つの角を丸める 214">
                    <a:extLst>
                      <a:ext uri="{FF2B5EF4-FFF2-40B4-BE49-F238E27FC236}">
                        <a16:creationId xmlns:a16="http://schemas.microsoft.com/office/drawing/2014/main" id="{43F12F36-5F92-4E80-9499-37992DABB55B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0" name="二等辺三角形 46">
                  <a:extLst>
                    <a:ext uri="{FF2B5EF4-FFF2-40B4-BE49-F238E27FC236}">
                      <a16:creationId xmlns:a16="http://schemas.microsoft.com/office/drawing/2014/main" id="{140A80EA-CEE2-4C68-B2D7-5CBFB2460296}"/>
                    </a:ext>
                  </a:extLst>
                </p:cNvPr>
                <p:cNvSpPr/>
                <p:nvPr/>
              </p:nvSpPr>
              <p:spPr>
                <a:xfrm rot="10800000">
                  <a:off x="311558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5707582-2140-4F26-8ACF-F5A024C980AA}"/>
                    </a:ext>
                  </a:extLst>
                </p:cNvPr>
                <p:cNvSpPr/>
                <p:nvPr/>
              </p:nvSpPr>
              <p:spPr>
                <a:xfrm rot="16200000">
                  <a:off x="2915996" y="758267"/>
                  <a:ext cx="1309720" cy="1240292"/>
                </a:xfrm>
                <a:custGeom>
                  <a:avLst/>
                  <a:gdLst>
                    <a:gd name="connsiteX0" fmla="*/ 1309720 w 1309720"/>
                    <a:gd name="connsiteY0" fmla="*/ 597368 h 1240292"/>
                    <a:gd name="connsiteX1" fmla="*/ 654860 w 1309720"/>
                    <a:gd name="connsiteY1" fmla="*/ 1240292 h 1240292"/>
                    <a:gd name="connsiteX2" fmla="*/ 0 w 1309720"/>
                    <a:gd name="connsiteY2" fmla="*/ 1240291 h 1240292"/>
                    <a:gd name="connsiteX3" fmla="*/ 0 w 1309720"/>
                    <a:gd name="connsiteY3" fmla="*/ 613243 h 1240292"/>
                    <a:gd name="connsiteX4" fmla="*/ 893457 w 1309720"/>
                    <a:gd name="connsiteY4" fmla="*/ 613243 h 1240292"/>
                    <a:gd name="connsiteX5" fmla="*/ 893458 w 1309720"/>
                    <a:gd name="connsiteY5" fmla="*/ 0 h 1240292"/>
                    <a:gd name="connsiteX6" fmla="*/ 909761 w 1309720"/>
                    <a:gd name="connsiteY6" fmla="*/ 4968 h 1240292"/>
                    <a:gd name="connsiteX7" fmla="*/ 1309720 w 1309720"/>
                    <a:gd name="connsiteY7" fmla="*/ 597368 h 1240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09720" h="1240292">
                      <a:moveTo>
                        <a:pt x="1309720" y="597368"/>
                      </a:moveTo>
                      <a:cubicBezTo>
                        <a:pt x="1309720" y="952445"/>
                        <a:pt x="1016529" y="1240292"/>
                        <a:pt x="654860" y="1240292"/>
                      </a:cubicBezTo>
                      <a:lnTo>
                        <a:pt x="0" y="1240291"/>
                      </a:lnTo>
                      <a:lnTo>
                        <a:pt x="0" y="613243"/>
                      </a:lnTo>
                      <a:lnTo>
                        <a:pt x="893457" y="613243"/>
                      </a:lnTo>
                      <a:lnTo>
                        <a:pt x="893458" y="0"/>
                      </a:lnTo>
                      <a:lnTo>
                        <a:pt x="909761" y="4968"/>
                      </a:lnTo>
                      <a:cubicBezTo>
                        <a:pt x="1144800" y="102570"/>
                        <a:pt x="1309720" y="331060"/>
                        <a:pt x="1309720" y="59736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3ACDD4A3-D07D-4E40-AF60-54D96FC1F255}"/>
                    </a:ext>
                  </a:extLst>
                </p:cNvPr>
                <p:cNvSpPr/>
                <p:nvPr/>
              </p:nvSpPr>
              <p:spPr>
                <a:xfrm>
                  <a:off x="3036404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79724204-2D7E-488F-8D07-2A0DC790E8A8}"/>
                    </a:ext>
                  </a:extLst>
                </p:cNvPr>
                <p:cNvSpPr/>
                <p:nvPr/>
              </p:nvSpPr>
              <p:spPr>
                <a:xfrm>
                  <a:off x="3521624" y="1229914"/>
                  <a:ext cx="281578" cy="391612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7CEA6D14-2472-4D95-9728-F67D823BBE14}"/>
                    </a:ext>
                  </a:extLst>
                </p:cNvPr>
                <p:cNvSpPr/>
                <p:nvPr/>
              </p:nvSpPr>
              <p:spPr>
                <a:xfrm>
                  <a:off x="3546963" y="1293020"/>
                  <a:ext cx="186243" cy="255877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E5DAE434-9D49-4789-B4C3-3D5242B14AF2}"/>
                    </a:ext>
                  </a:extLst>
                </p:cNvPr>
                <p:cNvSpPr/>
                <p:nvPr/>
              </p:nvSpPr>
              <p:spPr>
                <a:xfrm rot="10800000">
                  <a:off x="3424705" y="852804"/>
                  <a:ext cx="219177" cy="660674"/>
                </a:xfrm>
                <a:prstGeom prst="moon">
                  <a:avLst>
                    <a:gd name="adj" fmla="val 7897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433CDF85-8E4C-41CD-ADA4-E60F1FCC4CB1}"/>
                    </a:ext>
                  </a:extLst>
                </p:cNvPr>
                <p:cNvSpPr/>
                <p:nvPr/>
              </p:nvSpPr>
              <p:spPr>
                <a:xfrm rot="5400000">
                  <a:off x="3113671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9D38B337-1A2E-4C18-A91F-86C41E9BA831}"/>
                  </a:ext>
                </a:extLst>
              </p:cNvPr>
              <p:cNvSpPr/>
              <p:nvPr/>
            </p:nvSpPr>
            <p:spPr>
              <a:xfrm>
                <a:off x="3021035" y="434219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7ED1615-6277-4D7D-9A14-5712BE09AA6B}"/>
                  </a:ext>
                </a:extLst>
              </p:cNvPr>
              <p:cNvSpPr/>
              <p:nvPr/>
            </p:nvSpPr>
            <p:spPr>
              <a:xfrm>
                <a:off x="3190875" y="4450556"/>
                <a:ext cx="103534" cy="66024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B27DA18-D323-4CEC-82CB-E90FAFE338C5}"/>
                </a:ext>
              </a:extLst>
            </p:cNvPr>
            <p:cNvGrpSpPr/>
            <p:nvPr/>
          </p:nvGrpSpPr>
          <p:grpSpPr>
            <a:xfrm>
              <a:off x="2760656" y="3626090"/>
              <a:ext cx="1446875" cy="606069"/>
              <a:chOff x="2741132" y="382534"/>
              <a:chExt cx="1777528" cy="806187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DEA69F59-A7A8-4B30-96C7-01535C8E647A}"/>
                  </a:ext>
                </a:extLst>
              </p:cNvPr>
              <p:cNvGrpSpPr/>
              <p:nvPr/>
            </p:nvGrpSpPr>
            <p:grpSpPr>
              <a:xfrm>
                <a:off x="2741132" y="382534"/>
                <a:ext cx="1777528" cy="806187"/>
                <a:chOff x="2741132" y="382534"/>
                <a:chExt cx="1777528" cy="806187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C47AC2AF-6807-47DC-8128-71F9BE71ACAC}"/>
                    </a:ext>
                  </a:extLst>
                </p:cNvPr>
                <p:cNvGrpSpPr/>
                <p:nvPr/>
              </p:nvGrpSpPr>
              <p:grpSpPr>
                <a:xfrm>
                  <a:off x="2904029" y="382534"/>
                  <a:ext cx="1413972" cy="707862"/>
                  <a:chOff x="2904029" y="382534"/>
                  <a:chExt cx="1413972" cy="707862"/>
                </a:xfrm>
                <a:solidFill>
                  <a:srgbClr val="FFC000"/>
                </a:solidFill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C194E359-476D-464C-87E3-BE42BF058890}"/>
                      </a:ext>
                    </a:extLst>
                  </p:cNvPr>
                  <p:cNvSpPr/>
                  <p:nvPr/>
                </p:nvSpPr>
                <p:spPr>
                  <a:xfrm>
                    <a:off x="2904029" y="382534"/>
                    <a:ext cx="1413972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1517872" y="654529"/>
                        </a:lnTo>
                        <a:cubicBezTo>
                          <a:pt x="1309437" y="595018"/>
                          <a:pt x="1080275" y="562109"/>
                          <a:pt x="839727" y="562109"/>
                        </a:cubicBezTo>
                        <a:cubicBezTo>
                          <a:pt x="539042" y="562109"/>
                          <a:pt x="256148" y="613529"/>
                          <a:pt x="9289" y="704053"/>
                        </a:cubicBez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78A35BD7-E3D3-41BB-B7C6-DECFFA78D2BB}"/>
                      </a:ext>
                    </a:extLst>
                  </p:cNvPr>
                  <p:cNvSpPr/>
                  <p:nvPr/>
                </p:nvSpPr>
                <p:spPr>
                  <a:xfrm>
                    <a:off x="3220532" y="382534"/>
                    <a:ext cx="795208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9289 w 1641691"/>
                      <a:gd name="connsiteY4" fmla="*/ 704053 h 707862"/>
                      <a:gd name="connsiteX5" fmla="*/ 0 w 1641691"/>
                      <a:gd name="connsiteY5" fmla="*/ 707862 h 707862"/>
                      <a:gd name="connsiteX6" fmla="*/ 4208 w 1641691"/>
                      <a:gd name="connsiteY6" fmla="*/ 666116 h 707862"/>
                      <a:gd name="connsiteX7" fmla="*/ 821504 w 1641691"/>
                      <a:gd name="connsiteY7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9289 w 1641691"/>
                      <a:gd name="connsiteY3" fmla="*/ 704053 h 707862"/>
                      <a:gd name="connsiteX4" fmla="*/ 0 w 1641691"/>
                      <a:gd name="connsiteY4" fmla="*/ 707862 h 707862"/>
                      <a:gd name="connsiteX5" fmla="*/ 4208 w 1641691"/>
                      <a:gd name="connsiteY5" fmla="*/ 666116 h 707862"/>
                      <a:gd name="connsiteX6" fmla="*/ 821504 w 1641691"/>
                      <a:gd name="connsiteY6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9289" y="704053"/>
                        </a:ln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5E834A52-0285-4C34-BB07-D60016EA850F}"/>
                    </a:ext>
                  </a:extLst>
                </p:cNvPr>
                <p:cNvSpPr/>
                <p:nvPr/>
              </p:nvSpPr>
              <p:spPr>
                <a:xfrm>
                  <a:off x="2741132" y="920489"/>
                  <a:ext cx="1777528" cy="268232"/>
                </a:xfrm>
                <a:custGeom>
                  <a:avLst/>
                  <a:gdLst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1011860 w 2023720"/>
                    <a:gd name="connsiteY4" fmla="*/ 158262 h 219921"/>
                    <a:gd name="connsiteX5" fmla="*/ 64994 w 2023720"/>
                    <a:gd name="connsiteY5" fmla="*/ 211135 h 219921"/>
                    <a:gd name="connsiteX6" fmla="*/ 0 w 2023720"/>
                    <a:gd name="connsiteY6" fmla="*/ 219921 h 219921"/>
                    <a:gd name="connsiteX7" fmla="*/ 37777 w 2023720"/>
                    <a:gd name="connsiteY7" fmla="*/ 200852 h 219921"/>
                    <a:gd name="connsiteX8" fmla="*/ 1011860 w 2023720"/>
                    <a:gd name="connsiteY8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64994 w 2023720"/>
                    <a:gd name="connsiteY4" fmla="*/ 211135 h 219921"/>
                    <a:gd name="connsiteX5" fmla="*/ 0 w 2023720"/>
                    <a:gd name="connsiteY5" fmla="*/ 219921 h 219921"/>
                    <a:gd name="connsiteX6" fmla="*/ 37777 w 2023720"/>
                    <a:gd name="connsiteY6" fmla="*/ 200852 h 219921"/>
                    <a:gd name="connsiteX7" fmla="*/ 1011860 w 2023720"/>
                    <a:gd name="connsiteY7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0 w 2023720"/>
                    <a:gd name="connsiteY4" fmla="*/ 219921 h 219921"/>
                    <a:gd name="connsiteX5" fmla="*/ 37777 w 2023720"/>
                    <a:gd name="connsiteY5" fmla="*/ 200852 h 219921"/>
                    <a:gd name="connsiteX6" fmla="*/ 1011860 w 2023720"/>
                    <a:gd name="connsiteY6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0 w 2023720"/>
                    <a:gd name="connsiteY3" fmla="*/ 219921 h 219921"/>
                    <a:gd name="connsiteX4" fmla="*/ 37777 w 2023720"/>
                    <a:gd name="connsiteY4" fmla="*/ 200852 h 219921"/>
                    <a:gd name="connsiteX5" fmla="*/ 1011860 w 2023720"/>
                    <a:gd name="connsiteY5" fmla="*/ 0 h 219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23720" h="219921">
                      <a:moveTo>
                        <a:pt x="1011860" y="0"/>
                      </a:moveTo>
                      <a:cubicBezTo>
                        <a:pt x="1372683" y="0"/>
                        <a:pt x="1707886" y="74044"/>
                        <a:pt x="1985943" y="200852"/>
                      </a:cubicBezTo>
                      <a:lnTo>
                        <a:pt x="2023720" y="219921"/>
                      </a:lnTo>
                      <a:lnTo>
                        <a:pt x="0" y="219921"/>
                      </a:lnTo>
                      <a:lnTo>
                        <a:pt x="37777" y="200852"/>
                      </a:lnTo>
                      <a:cubicBezTo>
                        <a:pt x="315835" y="74044"/>
                        <a:pt x="651038" y="0"/>
                        <a:pt x="101186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A3329DC-2326-4F97-AB6F-0D9D1B9EADCA}"/>
                  </a:ext>
                </a:extLst>
              </p:cNvPr>
              <p:cNvSpPr/>
              <p:nvPr/>
            </p:nvSpPr>
            <p:spPr>
              <a:xfrm>
                <a:off x="2904029" y="865720"/>
                <a:ext cx="1413972" cy="224676"/>
              </a:xfrm>
              <a:custGeom>
                <a:avLst/>
                <a:gdLst>
                  <a:gd name="connsiteX0" fmla="*/ 725867 w 1413972"/>
                  <a:gd name="connsiteY0" fmla="*/ 0 h 224676"/>
                  <a:gd name="connsiteX1" fmla="*/ 1389298 w 1413972"/>
                  <a:gd name="connsiteY1" fmla="*/ 141448 h 224676"/>
                  <a:gd name="connsiteX2" fmla="*/ 1402721 w 1413972"/>
                  <a:gd name="connsiteY2" fmla="*/ 148679 h 224676"/>
                  <a:gd name="connsiteX3" fmla="*/ 1411482 w 1413972"/>
                  <a:gd name="connsiteY3" fmla="*/ 182930 h 224676"/>
                  <a:gd name="connsiteX4" fmla="*/ 1413972 w 1413972"/>
                  <a:gd name="connsiteY4" fmla="*/ 211607 h 224676"/>
                  <a:gd name="connsiteX5" fmla="*/ 1307328 w 1413972"/>
                  <a:gd name="connsiteY5" fmla="*/ 171343 h 224676"/>
                  <a:gd name="connsiteX6" fmla="*/ 723249 w 1413972"/>
                  <a:gd name="connsiteY6" fmla="*/ 78923 h 224676"/>
                  <a:gd name="connsiteX7" fmla="*/ 8001 w 1413972"/>
                  <a:gd name="connsiteY7" fmla="*/ 220867 h 224676"/>
                  <a:gd name="connsiteX8" fmla="*/ 0 w 1413972"/>
                  <a:gd name="connsiteY8" fmla="*/ 224676 h 224676"/>
                  <a:gd name="connsiteX9" fmla="*/ 3624 w 1413972"/>
                  <a:gd name="connsiteY9" fmla="*/ 182930 h 224676"/>
                  <a:gd name="connsiteX10" fmla="*/ 6531 w 1413972"/>
                  <a:gd name="connsiteY10" fmla="*/ 171568 h 224676"/>
                  <a:gd name="connsiteX11" fmla="*/ 62437 w 1413972"/>
                  <a:gd name="connsiteY11" fmla="*/ 141448 h 224676"/>
                  <a:gd name="connsiteX12" fmla="*/ 725867 w 1413972"/>
                  <a:gd name="connsiteY12" fmla="*/ 0 h 22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3972" h="224676">
                    <a:moveTo>
                      <a:pt x="725867" y="0"/>
                    </a:moveTo>
                    <a:cubicBezTo>
                      <a:pt x="963563" y="0"/>
                      <a:pt x="1188601" y="50799"/>
                      <a:pt x="1389298" y="141448"/>
                    </a:cubicBezTo>
                    <a:lnTo>
                      <a:pt x="1402721" y="148679"/>
                    </a:lnTo>
                    <a:lnTo>
                      <a:pt x="1411482" y="182930"/>
                    </a:lnTo>
                    <a:lnTo>
                      <a:pt x="1413972" y="211607"/>
                    </a:lnTo>
                    <a:lnTo>
                      <a:pt x="1307328" y="171343"/>
                    </a:lnTo>
                    <a:cubicBezTo>
                      <a:pt x="1127805" y="111832"/>
                      <a:pt x="930430" y="78923"/>
                      <a:pt x="723249" y="78923"/>
                    </a:cubicBezTo>
                    <a:cubicBezTo>
                      <a:pt x="464272" y="78923"/>
                      <a:pt x="220618" y="130343"/>
                      <a:pt x="8001" y="220867"/>
                    </a:cubicBezTo>
                    <a:lnTo>
                      <a:pt x="0" y="224676"/>
                    </a:lnTo>
                    <a:lnTo>
                      <a:pt x="3624" y="182930"/>
                    </a:lnTo>
                    <a:lnTo>
                      <a:pt x="6531" y="171568"/>
                    </a:lnTo>
                    <a:lnTo>
                      <a:pt x="62437" y="141448"/>
                    </a:lnTo>
                    <a:cubicBezTo>
                      <a:pt x="263134" y="50799"/>
                      <a:pt x="488172" y="0"/>
                      <a:pt x="72586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4F38A3E8-50E2-4A47-9021-E72B420D9E68}"/>
                  </a:ext>
                </a:extLst>
              </p:cNvPr>
              <p:cNvGrpSpPr/>
              <p:nvPr/>
            </p:nvGrpSpPr>
            <p:grpSpPr>
              <a:xfrm rot="392773">
                <a:off x="3894476" y="865483"/>
                <a:ext cx="288734" cy="173776"/>
                <a:chOff x="3786971" y="824539"/>
                <a:chExt cx="395501" cy="243960"/>
              </a:xfrm>
            </p:grpSpPr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08FCB35F-FD64-4370-BEBE-4D4C703F443B}"/>
                    </a:ext>
                  </a:extLst>
                </p:cNvPr>
                <p:cNvSpPr/>
                <p:nvPr/>
              </p:nvSpPr>
              <p:spPr>
                <a:xfrm rot="5400000">
                  <a:off x="3752532" y="858978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856F6F82-B047-4EAD-B1C1-C7E7D9B4AA4B}"/>
                    </a:ext>
                  </a:extLst>
                </p:cNvPr>
                <p:cNvSpPr/>
                <p:nvPr/>
              </p:nvSpPr>
              <p:spPr>
                <a:xfrm rot="16200000" flipH="1">
                  <a:off x="3972954" y="858980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22615728-69BB-4C35-BF4F-E04D09D81CA8}"/>
                    </a:ext>
                  </a:extLst>
                </p:cNvPr>
                <p:cNvSpPr/>
                <p:nvPr/>
              </p:nvSpPr>
              <p:spPr>
                <a:xfrm>
                  <a:off x="3897809" y="880355"/>
                  <a:ext cx="169183" cy="138916"/>
                </a:xfrm>
                <a:prstGeom prst="round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DE21B0B6-74B3-46C1-84F0-8ED84FB4492A}"/>
                </a:ext>
              </a:extLst>
            </p:cNvPr>
            <p:cNvGrpSpPr/>
            <p:nvPr/>
          </p:nvGrpSpPr>
          <p:grpSpPr>
            <a:xfrm>
              <a:off x="3181083" y="5001038"/>
              <a:ext cx="1277932" cy="1111812"/>
              <a:chOff x="4190856" y="4432094"/>
              <a:chExt cx="1934411" cy="1682955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83091B97-F1A5-4DD3-8FC6-0A35FB826951}"/>
                  </a:ext>
                </a:extLst>
              </p:cNvPr>
              <p:cNvGrpSpPr/>
              <p:nvPr/>
            </p:nvGrpSpPr>
            <p:grpSpPr>
              <a:xfrm>
                <a:off x="4190856" y="4432094"/>
                <a:ext cx="1934411" cy="1682955"/>
                <a:chOff x="3055178" y="4432094"/>
                <a:chExt cx="1934411" cy="168295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5745D898-F024-4942-B447-1D6A27384442}"/>
                    </a:ext>
                  </a:extLst>
                </p:cNvPr>
                <p:cNvSpPr/>
                <p:nvPr/>
              </p:nvSpPr>
              <p:spPr>
                <a:xfrm rot="20595012">
                  <a:off x="3055178" y="4485082"/>
                  <a:ext cx="1237327" cy="1385928"/>
                </a:xfrm>
                <a:prstGeom prst="donut">
                  <a:avLst>
                    <a:gd name="adj" fmla="val 5618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D8A51F4B-0A7F-4EF9-ACE4-751C74B75C87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30CD22E2-E1C8-425B-B9EF-C3BCE26D139A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上の 2 つの角を丸める 181">
                    <a:extLst>
                      <a:ext uri="{FF2B5EF4-FFF2-40B4-BE49-F238E27FC236}">
                        <a16:creationId xmlns:a16="http://schemas.microsoft.com/office/drawing/2014/main" id="{EEF6F76C-1F9C-416A-B7FA-2A972DA98E40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30BE0102-1009-443C-93D0-DC67224378B5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6DAF1E55-A73F-4248-A999-FA02FFA23DB7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B4DF7AB2-12DB-4D0C-965A-88DD9DDCB8F5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E8705396-A235-4EA9-B0E1-8C2360317F8D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E6876738-AD81-49ED-B2DD-A78C4CAEF21F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1083673D-13CB-4CC8-94EA-BB8F852DCE13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D2EC7760-7AC9-451D-904B-F2CDDB611E9F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325">
                  <a:extLst>
                    <a:ext uri="{FF2B5EF4-FFF2-40B4-BE49-F238E27FC236}">
                      <a16:creationId xmlns:a16="http://schemas.microsoft.com/office/drawing/2014/main" id="{AF99C4BA-29B6-49D0-BF06-29267745DC39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325">
                  <a:extLst>
                    <a:ext uri="{FF2B5EF4-FFF2-40B4-BE49-F238E27FC236}">
                      <a16:creationId xmlns:a16="http://schemas.microsoft.com/office/drawing/2014/main" id="{B5285067-B3C8-48C0-AC61-8823ECF8109B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8262C417-A313-4D7A-9CA3-AC4390B16AED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7CCF2772-0893-462A-B1A7-A673F2717C09}"/>
                </a:ext>
              </a:extLst>
            </p:cNvPr>
            <p:cNvGrpSpPr/>
            <p:nvPr/>
          </p:nvGrpSpPr>
          <p:grpSpPr>
            <a:xfrm rot="13500000">
              <a:off x="3470466" y="5095101"/>
              <a:ext cx="943110" cy="768305"/>
              <a:chOff x="2456305" y="4918676"/>
              <a:chExt cx="943110" cy="768305"/>
            </a:xfrm>
          </p:grpSpPr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58F8CF6E-39B7-40A1-A8A4-FA995A919C40}"/>
                  </a:ext>
                </a:extLst>
              </p:cNvPr>
              <p:cNvSpPr/>
              <p:nvPr/>
            </p:nvSpPr>
            <p:spPr>
              <a:xfrm rot="16200000">
                <a:off x="2623226" y="5071729"/>
                <a:ext cx="120006" cy="115139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90BDEE82-0A9C-4BD6-8E9E-D4276226C1C3}"/>
                  </a:ext>
                </a:extLst>
              </p:cNvPr>
              <p:cNvSpPr/>
              <p:nvPr/>
            </p:nvSpPr>
            <p:spPr>
              <a:xfrm rot="19800000">
                <a:off x="2456305" y="5075757"/>
                <a:ext cx="278063" cy="227088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アーチ 730">
                <a:extLst>
                  <a:ext uri="{FF2B5EF4-FFF2-40B4-BE49-F238E27FC236}">
                    <a16:creationId xmlns:a16="http://schemas.microsoft.com/office/drawing/2014/main" id="{E61B0F5E-505A-47BC-81D8-227ADB42D992}"/>
                  </a:ext>
                </a:extLst>
              </p:cNvPr>
              <p:cNvSpPr/>
              <p:nvPr/>
            </p:nvSpPr>
            <p:spPr>
              <a:xfrm rot="18830305">
                <a:off x="2673643" y="4961209"/>
                <a:ext cx="768305" cy="68323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9997E2E8-571A-4E1F-8BA4-5D2FD2C3F6A5}"/>
              </a:ext>
            </a:extLst>
          </p:cNvPr>
          <p:cNvGrpSpPr/>
          <p:nvPr/>
        </p:nvGrpSpPr>
        <p:grpSpPr>
          <a:xfrm>
            <a:off x="4314873" y="953323"/>
            <a:ext cx="1298740" cy="2457646"/>
            <a:chOff x="182341" y="-135577"/>
            <a:chExt cx="1874168" cy="3546546"/>
          </a:xfrm>
        </p:grpSpPr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19F43BD5-5837-4F07-8599-D302F254C4A2}"/>
                </a:ext>
              </a:extLst>
            </p:cNvPr>
            <p:cNvSpPr/>
            <p:nvPr/>
          </p:nvSpPr>
          <p:spPr>
            <a:xfrm rot="12600000">
              <a:off x="738942" y="2157236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79C2E8C-5971-4CDB-B0AC-2FB13CDB1E58}"/>
                </a:ext>
              </a:extLst>
            </p:cNvPr>
            <p:cNvSpPr/>
            <p:nvPr/>
          </p:nvSpPr>
          <p:spPr>
            <a:xfrm rot="1800000">
              <a:off x="182341" y="3078596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台形 225">
              <a:extLst>
                <a:ext uri="{FF2B5EF4-FFF2-40B4-BE49-F238E27FC236}">
                  <a16:creationId xmlns:a16="http://schemas.microsoft.com/office/drawing/2014/main" id="{D07DB0DD-14AE-4639-BDDC-51CBD573C1E4}"/>
                </a:ext>
              </a:extLst>
            </p:cNvPr>
            <p:cNvSpPr/>
            <p:nvPr/>
          </p:nvSpPr>
          <p:spPr>
            <a:xfrm rot="9000000">
              <a:off x="1503278" y="2040168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6E081AC-7A21-4D72-A866-A122E838FA50}"/>
                </a:ext>
              </a:extLst>
            </p:cNvPr>
            <p:cNvSpPr/>
            <p:nvPr/>
          </p:nvSpPr>
          <p:spPr>
            <a:xfrm rot="19800000">
              <a:off x="1628124" y="3097816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C2EFA805-449B-43E5-90C5-B556F82C344B}"/>
                </a:ext>
              </a:extLst>
            </p:cNvPr>
            <p:cNvSpPr/>
            <p:nvPr/>
          </p:nvSpPr>
          <p:spPr>
            <a:xfrm>
              <a:off x="784202" y="1886628"/>
              <a:ext cx="966071" cy="749855"/>
            </a:xfrm>
            <a:custGeom>
              <a:avLst/>
              <a:gdLst>
                <a:gd name="connsiteX0" fmla="*/ 193942 w 966071"/>
                <a:gd name="connsiteY0" fmla="*/ 0 h 749855"/>
                <a:gd name="connsiteX1" fmla="*/ 772129 w 966071"/>
                <a:gd name="connsiteY1" fmla="*/ 0 h 749855"/>
                <a:gd name="connsiteX2" fmla="*/ 966071 w 966071"/>
                <a:gd name="connsiteY2" fmla="*/ 749855 h 749855"/>
                <a:gd name="connsiteX3" fmla="*/ 567189 w 966071"/>
                <a:gd name="connsiteY3" fmla="*/ 749855 h 749855"/>
                <a:gd name="connsiteX4" fmla="*/ 482069 w 966071"/>
                <a:gd name="connsiteY4" fmla="*/ 553528 h 749855"/>
                <a:gd name="connsiteX5" fmla="*/ 396948 w 966071"/>
                <a:gd name="connsiteY5" fmla="*/ 749855 h 749855"/>
                <a:gd name="connsiteX6" fmla="*/ 0 w 966071"/>
                <a:gd name="connsiteY6" fmla="*/ 749855 h 749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071" h="749855">
                  <a:moveTo>
                    <a:pt x="193942" y="0"/>
                  </a:moveTo>
                  <a:lnTo>
                    <a:pt x="772129" y="0"/>
                  </a:lnTo>
                  <a:lnTo>
                    <a:pt x="966071" y="749855"/>
                  </a:lnTo>
                  <a:lnTo>
                    <a:pt x="567189" y="749855"/>
                  </a:lnTo>
                  <a:lnTo>
                    <a:pt x="482069" y="553528"/>
                  </a:lnTo>
                  <a:lnTo>
                    <a:pt x="396948" y="749855"/>
                  </a:lnTo>
                  <a:lnTo>
                    <a:pt x="0" y="749855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14CDE3CF-CEF6-4BDB-999C-5C8E8259D613}"/>
                </a:ext>
              </a:extLst>
            </p:cNvPr>
            <p:cNvGrpSpPr/>
            <p:nvPr/>
          </p:nvGrpSpPr>
          <p:grpSpPr>
            <a:xfrm>
              <a:off x="279785" y="-135577"/>
              <a:ext cx="1771349" cy="2361795"/>
              <a:chOff x="279785" y="3754252"/>
              <a:chExt cx="1771349" cy="236179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6FC164FE-B60B-4990-BF68-40EF15A9DBF3}"/>
                  </a:ext>
                </a:extLst>
              </p:cNvPr>
              <p:cNvGrpSpPr/>
              <p:nvPr/>
            </p:nvGrpSpPr>
            <p:grpSpPr>
              <a:xfrm>
                <a:off x="279785" y="3754252"/>
                <a:ext cx="1771349" cy="2361795"/>
                <a:chOff x="289042" y="703149"/>
                <a:chExt cx="1939632" cy="2586172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70BD8-3BAE-4D1D-9622-89C305F4D055}"/>
                    </a:ext>
                  </a:extLst>
                </p:cNvPr>
                <p:cNvGrpSpPr/>
                <p:nvPr/>
              </p:nvGrpSpPr>
              <p:grpSpPr>
                <a:xfrm>
                  <a:off x="289042" y="781567"/>
                  <a:ext cx="1939632" cy="2507754"/>
                  <a:chOff x="2366501" y="781567"/>
                  <a:chExt cx="1939632" cy="2507754"/>
                </a:xfrm>
              </p:grpSpPr>
              <p:sp>
                <p:nvSpPr>
                  <p:cNvPr id="238" name="二等辺三角形 28">
                    <a:extLst>
                      <a:ext uri="{FF2B5EF4-FFF2-40B4-BE49-F238E27FC236}">
                        <a16:creationId xmlns:a16="http://schemas.microsoft.com/office/drawing/2014/main" id="{E04AD841-522F-48D2-9D58-B14AF7888EDF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アーチ 238">
                    <a:extLst>
                      <a:ext uri="{FF2B5EF4-FFF2-40B4-BE49-F238E27FC236}">
                        <a16:creationId xmlns:a16="http://schemas.microsoft.com/office/drawing/2014/main" id="{125027A5-C32C-4E2C-9D08-12014D71E5CB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116940" y="2133381"/>
                    <a:ext cx="1155940" cy="1155940"/>
                  </a:xfrm>
                  <a:prstGeom prst="blockArc">
                    <a:avLst>
                      <a:gd name="adj1" fmla="val 3773941"/>
                      <a:gd name="adj2" fmla="val 11827404"/>
                      <a:gd name="adj3" fmla="val 18608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0" name="台形 239">
                    <a:extLst>
                      <a:ext uri="{FF2B5EF4-FFF2-40B4-BE49-F238E27FC236}">
                        <a16:creationId xmlns:a16="http://schemas.microsoft.com/office/drawing/2014/main" id="{FDA589AD-EE57-4232-9A3F-8861F24C17B1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4C26EFD3-8FC4-49D6-B98D-0E9DC32AF8B6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四角形: 上の 2 つの角を丸める 241">
                    <a:extLst>
                      <a:ext uri="{FF2B5EF4-FFF2-40B4-BE49-F238E27FC236}">
                        <a16:creationId xmlns:a16="http://schemas.microsoft.com/office/drawing/2014/main" id="{F0CDA1EA-8C1E-4981-A298-049DEEEF763F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アーチ 730">
                    <a:extLst>
                      <a:ext uri="{FF2B5EF4-FFF2-40B4-BE49-F238E27FC236}">
                        <a16:creationId xmlns:a16="http://schemas.microsoft.com/office/drawing/2014/main" id="{DBEB9E0E-5230-41B4-839E-1C4BDFD403A4}"/>
                      </a:ext>
                    </a:extLst>
                  </p:cNvPr>
                  <p:cNvSpPr/>
                  <p:nvPr/>
                </p:nvSpPr>
                <p:spPr>
                  <a:xfrm rot="18830305">
                    <a:off x="2604487" y="2024771"/>
                    <a:ext cx="841296" cy="748148"/>
                  </a:xfrm>
                  <a:custGeom>
                    <a:avLst/>
                    <a:gdLst>
                      <a:gd name="connsiteX0" fmla="*/ 841270 w 1155940"/>
                      <a:gd name="connsiteY0" fmla="*/ 1092482 h 1155940"/>
                      <a:gd name="connsiteX1" fmla="*/ 206371 w 1155940"/>
                      <a:gd name="connsiteY1" fmla="*/ 1020648 h 1155940"/>
                      <a:gd name="connsiteX2" fmla="*/ 25619 w 1155940"/>
                      <a:gd name="connsiteY2" fmla="*/ 407798 h 1155940"/>
                      <a:gd name="connsiteX3" fmla="*/ 231182 w 1155940"/>
                      <a:gd name="connsiteY3" fmla="*/ 471129 h 1155940"/>
                      <a:gd name="connsiteX4" fmla="*/ 344665 w 1155940"/>
                      <a:gd name="connsiteY4" fmla="*/ 855901 h 1155940"/>
                      <a:gd name="connsiteX5" fmla="*/ 743280 w 1155940"/>
                      <a:gd name="connsiteY5" fmla="*/ 901001 h 1155940"/>
                      <a:gd name="connsiteX6" fmla="*/ 841270 w 1155940"/>
                      <a:gd name="connsiteY6" fmla="*/ 1092482 h 1155940"/>
                      <a:gd name="connsiteX0" fmla="*/ 841296 w 932736"/>
                      <a:gd name="connsiteY0" fmla="*/ 684684 h 776124"/>
                      <a:gd name="connsiteX1" fmla="*/ 206397 w 932736"/>
                      <a:gd name="connsiteY1" fmla="*/ 612850 h 776124"/>
                      <a:gd name="connsiteX2" fmla="*/ 25645 w 932736"/>
                      <a:gd name="connsiteY2" fmla="*/ 0 h 776124"/>
                      <a:gd name="connsiteX3" fmla="*/ 231208 w 932736"/>
                      <a:gd name="connsiteY3" fmla="*/ 63331 h 776124"/>
                      <a:gd name="connsiteX4" fmla="*/ 344691 w 932736"/>
                      <a:gd name="connsiteY4" fmla="*/ 448103 h 776124"/>
                      <a:gd name="connsiteX5" fmla="*/ 743306 w 932736"/>
                      <a:gd name="connsiteY5" fmla="*/ 493203 h 776124"/>
                      <a:gd name="connsiteX6" fmla="*/ 932736 w 932736"/>
                      <a:gd name="connsiteY6" fmla="*/ 776124 h 776124"/>
                      <a:gd name="connsiteX0" fmla="*/ 841296 w 841296"/>
                      <a:gd name="connsiteY0" fmla="*/ 684684 h 748148"/>
                      <a:gd name="connsiteX1" fmla="*/ 206397 w 841296"/>
                      <a:gd name="connsiteY1" fmla="*/ 612850 h 748148"/>
                      <a:gd name="connsiteX2" fmla="*/ 25645 w 841296"/>
                      <a:gd name="connsiteY2" fmla="*/ 0 h 748148"/>
                      <a:gd name="connsiteX3" fmla="*/ 231208 w 841296"/>
                      <a:gd name="connsiteY3" fmla="*/ 63331 h 748148"/>
                      <a:gd name="connsiteX4" fmla="*/ 344691 w 841296"/>
                      <a:gd name="connsiteY4" fmla="*/ 448103 h 748148"/>
                      <a:gd name="connsiteX5" fmla="*/ 743306 w 841296"/>
                      <a:gd name="connsiteY5" fmla="*/ 493203 h 748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1296" h="748148">
                        <a:moveTo>
                          <a:pt x="841296" y="684684"/>
                        </a:moveTo>
                        <a:cubicBezTo>
                          <a:pt x="634462" y="790531"/>
                          <a:pt x="384354" y="762233"/>
                          <a:pt x="206397" y="612850"/>
                        </a:cubicBezTo>
                        <a:cubicBezTo>
                          <a:pt x="28441" y="463467"/>
                          <a:pt x="-42764" y="222045"/>
                          <a:pt x="25645" y="0"/>
                        </a:cubicBezTo>
                        <a:lnTo>
                          <a:pt x="231208" y="63331"/>
                        </a:lnTo>
                        <a:cubicBezTo>
                          <a:pt x="188258" y="202740"/>
                          <a:pt x="232963" y="354315"/>
                          <a:pt x="344691" y="448103"/>
                        </a:cubicBezTo>
                        <a:cubicBezTo>
                          <a:pt x="456419" y="541891"/>
                          <a:pt x="613448" y="559658"/>
                          <a:pt x="743306" y="493203"/>
                        </a:cubicBezTo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4" name="四角形: 角を丸くする 243">
                    <a:extLst>
                      <a:ext uri="{FF2B5EF4-FFF2-40B4-BE49-F238E27FC236}">
                        <a16:creationId xmlns:a16="http://schemas.microsoft.com/office/drawing/2014/main" id="{063E5F16-F156-4CC7-A5A0-A2431241567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49280" y="2145790"/>
                    <a:ext cx="131407" cy="126077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AC9CE006-01B5-4AF5-AB6B-8E15D94B3A6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66501" y="2150201"/>
                    <a:ext cx="304480" cy="248662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0A58EB8C-518D-4B81-BC40-526B0CD76C91}"/>
                      </a:ext>
                    </a:extLst>
                  </p:cNvPr>
                  <p:cNvGrpSpPr/>
                  <p:nvPr/>
                </p:nvGrpSpPr>
                <p:grpSpPr>
                  <a:xfrm>
                    <a:off x="3981683" y="2707481"/>
                    <a:ext cx="324450" cy="252531"/>
                    <a:chOff x="6769382" y="2707481"/>
                    <a:chExt cx="324450" cy="252531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247" name="四角形: 角を丸くする 246">
                      <a:extLst>
                        <a:ext uri="{FF2B5EF4-FFF2-40B4-BE49-F238E27FC236}">
                          <a16:creationId xmlns:a16="http://schemas.microsoft.com/office/drawing/2014/main" id="{70EE3BFF-885C-4AE8-9A26-B01948A8A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7608" y="2707481"/>
                      <a:ext cx="293755" cy="209989"/>
                    </a:xfrm>
                    <a:prstGeom prst="roundRect">
                      <a:avLst>
                        <a:gd name="adj" fmla="val 38881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四角形: 角を丸くする 247">
                      <a:extLst>
                        <a:ext uri="{FF2B5EF4-FFF2-40B4-BE49-F238E27FC236}">
                          <a16:creationId xmlns:a16="http://schemas.microsoft.com/office/drawing/2014/main" id="{640436B1-3C16-480E-BA05-67C09F5F2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8216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四角形: 角を丸くする 248">
                      <a:extLst>
                        <a:ext uri="{FF2B5EF4-FFF2-40B4-BE49-F238E27FC236}">
                          <a16:creationId xmlns:a16="http://schemas.microsoft.com/office/drawing/2014/main" id="{BE185548-ABEC-4E42-9D22-B869172E75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22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四角形: 角を丸くする 249">
                      <a:extLst>
                        <a:ext uri="{FF2B5EF4-FFF2-40B4-BE49-F238E27FC236}">
                          <a16:creationId xmlns:a16="http://schemas.microsoft.com/office/drawing/2014/main" id="{BC747A04-A271-48C8-BC08-6CBF746819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56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" name="四角形: 角を丸くする 250">
                      <a:extLst>
                        <a:ext uri="{FF2B5EF4-FFF2-40B4-BE49-F238E27FC236}">
                          <a16:creationId xmlns:a16="http://schemas.microsoft.com/office/drawing/2014/main" id="{4D7A2AC9-AECA-49C5-B492-C7CAACED97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19760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四角形: 角を丸くする 251">
                      <a:extLst>
                        <a:ext uri="{FF2B5EF4-FFF2-40B4-BE49-F238E27FC236}">
                          <a16:creationId xmlns:a16="http://schemas.microsoft.com/office/drawing/2014/main" id="{9E11FD93-C870-433C-AE67-3459254C16B7}"/>
                        </a:ext>
                      </a:extLst>
                    </p:cNvPr>
                    <p:cNvSpPr/>
                    <p:nvPr/>
                  </p:nvSpPr>
                  <p:spPr>
                    <a:xfrm rot="6917992">
                      <a:off x="6806344" y="2730711"/>
                      <a:ext cx="85977" cy="1599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4" name="二等辺三角形 46">
                  <a:extLst>
                    <a:ext uri="{FF2B5EF4-FFF2-40B4-BE49-F238E27FC236}">
                      <a16:creationId xmlns:a16="http://schemas.microsoft.com/office/drawing/2014/main" id="{84D1D899-ACEB-4B3D-8717-2EE437E2851F}"/>
                    </a:ext>
                  </a:extLst>
                </p:cNvPr>
                <p:cNvSpPr/>
                <p:nvPr/>
              </p:nvSpPr>
              <p:spPr>
                <a:xfrm rot="10800000">
                  <a:off x="93753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D1A4D0A-5324-4EBC-A1E4-544B2EC7CE0F}"/>
                    </a:ext>
                  </a:extLst>
                </p:cNvPr>
                <p:cNvSpPr/>
                <p:nvPr/>
              </p:nvSpPr>
              <p:spPr>
                <a:xfrm>
                  <a:off x="682393" y="703149"/>
                  <a:ext cx="1453757" cy="1683837"/>
                </a:xfrm>
                <a:custGeom>
                  <a:avLst/>
                  <a:gdLst>
                    <a:gd name="connsiteX0" fmla="*/ 479263 w 1453757"/>
                    <a:gd name="connsiteY0" fmla="*/ 1562 h 1683837"/>
                    <a:gd name="connsiteX1" fmla="*/ 578695 w 1453757"/>
                    <a:gd name="connsiteY1" fmla="*/ 2331 h 1683837"/>
                    <a:gd name="connsiteX2" fmla="*/ 694827 w 1453757"/>
                    <a:gd name="connsiteY2" fmla="*/ 22730 h 1683837"/>
                    <a:gd name="connsiteX3" fmla="*/ 805600 w 1453757"/>
                    <a:gd name="connsiteY3" fmla="*/ 63130 h 1683837"/>
                    <a:gd name="connsiteX4" fmla="*/ 836036 w 1453757"/>
                    <a:gd name="connsiteY4" fmla="*/ 80833 h 1683837"/>
                    <a:gd name="connsiteX5" fmla="*/ 917785 w 1453757"/>
                    <a:gd name="connsiteY5" fmla="*/ 90259 h 1683837"/>
                    <a:gd name="connsiteX6" fmla="*/ 1324659 w 1453757"/>
                    <a:gd name="connsiteY6" fmla="*/ 661217 h 1683837"/>
                    <a:gd name="connsiteX7" fmla="*/ 1314306 w 1453757"/>
                    <a:gd name="connsiteY7" fmla="*/ 778671 h 1683837"/>
                    <a:gd name="connsiteX8" fmla="*/ 1290379 w 1453757"/>
                    <a:gd name="connsiteY8" fmla="*/ 866831 h 1683837"/>
                    <a:gd name="connsiteX9" fmla="*/ 1294376 w 1453757"/>
                    <a:gd name="connsiteY9" fmla="*/ 864705 h 1683837"/>
                    <a:gd name="connsiteX10" fmla="*/ 1272894 w 1453757"/>
                    <a:gd name="connsiteY10" fmla="*/ 1189223 h 1683837"/>
                    <a:gd name="connsiteX11" fmla="*/ 1453757 w 1453757"/>
                    <a:gd name="connsiteY11" fmla="*/ 1459523 h 1683837"/>
                    <a:gd name="connsiteX12" fmla="*/ 1346240 w 1453757"/>
                    <a:gd name="connsiteY12" fmla="*/ 1463282 h 1683837"/>
                    <a:gd name="connsiteX13" fmla="*/ 1282290 w 1453757"/>
                    <a:gd name="connsiteY13" fmla="*/ 1436628 h 1683837"/>
                    <a:gd name="connsiteX14" fmla="*/ 1305303 w 1453757"/>
                    <a:gd name="connsiteY14" fmla="*/ 1465456 h 1683837"/>
                    <a:gd name="connsiteX15" fmla="*/ 1366044 w 1453757"/>
                    <a:gd name="connsiteY15" fmla="*/ 1519097 h 1683837"/>
                    <a:gd name="connsiteX16" fmla="*/ 1158762 w 1453757"/>
                    <a:gd name="connsiteY16" fmla="*/ 1481274 h 1683837"/>
                    <a:gd name="connsiteX17" fmla="*/ 1140132 w 1453757"/>
                    <a:gd name="connsiteY17" fmla="*/ 1462984 h 1683837"/>
                    <a:gd name="connsiteX18" fmla="*/ 1144093 w 1453757"/>
                    <a:gd name="connsiteY18" fmla="*/ 1470117 h 1683837"/>
                    <a:gd name="connsiteX19" fmla="*/ 1256020 w 1453757"/>
                    <a:gd name="connsiteY19" fmla="*/ 1587877 h 1683837"/>
                    <a:gd name="connsiteX20" fmla="*/ 1048738 w 1453757"/>
                    <a:gd name="connsiteY20" fmla="*/ 1550054 h 1683837"/>
                    <a:gd name="connsiteX21" fmla="*/ 1018549 w 1453757"/>
                    <a:gd name="connsiteY21" fmla="*/ 1520416 h 1683837"/>
                    <a:gd name="connsiteX22" fmla="*/ 1037030 w 1453757"/>
                    <a:gd name="connsiteY22" fmla="*/ 1553694 h 1683837"/>
                    <a:gd name="connsiteX23" fmla="*/ 1148957 w 1453757"/>
                    <a:gd name="connsiteY23" fmla="*/ 1671453 h 1683837"/>
                    <a:gd name="connsiteX24" fmla="*/ 809135 w 1453757"/>
                    <a:gd name="connsiteY24" fmla="*/ 1443747 h 1683837"/>
                    <a:gd name="connsiteX25" fmla="*/ 790949 w 1453757"/>
                    <a:gd name="connsiteY25" fmla="*/ 1347998 h 1683837"/>
                    <a:gd name="connsiteX26" fmla="*/ 790535 w 1453757"/>
                    <a:gd name="connsiteY26" fmla="*/ 1343063 h 1683837"/>
                    <a:gd name="connsiteX27" fmla="*/ 774527 w 1453757"/>
                    <a:gd name="connsiteY27" fmla="*/ 1333709 h 1683837"/>
                    <a:gd name="connsiteX28" fmla="*/ 592481 w 1453757"/>
                    <a:gd name="connsiteY28" fmla="*/ 816750 h 1683837"/>
                    <a:gd name="connsiteX29" fmla="*/ 679783 w 1453757"/>
                    <a:gd name="connsiteY29" fmla="*/ 420028 h 1683837"/>
                    <a:gd name="connsiteX30" fmla="*/ 720421 w 1453757"/>
                    <a:gd name="connsiteY30" fmla="*/ 356916 h 1683837"/>
                    <a:gd name="connsiteX31" fmla="*/ 620258 w 1453757"/>
                    <a:gd name="connsiteY31" fmla="*/ 372876 h 1683837"/>
                    <a:gd name="connsiteX32" fmla="*/ 348192 w 1453757"/>
                    <a:gd name="connsiteY32" fmla="*/ 563268 h 1683837"/>
                    <a:gd name="connsiteX33" fmla="*/ 348190 w 1453757"/>
                    <a:gd name="connsiteY33" fmla="*/ 563268 h 1683837"/>
                    <a:gd name="connsiteX34" fmla="*/ 373948 w 1453757"/>
                    <a:gd name="connsiteY34" fmla="*/ 444272 h 1683837"/>
                    <a:gd name="connsiteX35" fmla="*/ 402740 w 1453757"/>
                    <a:gd name="connsiteY35" fmla="*/ 400323 h 1683837"/>
                    <a:gd name="connsiteX36" fmla="*/ 372755 w 1453757"/>
                    <a:gd name="connsiteY36" fmla="*/ 412055 h 1683837"/>
                    <a:gd name="connsiteX37" fmla="*/ 212899 w 1453757"/>
                    <a:gd name="connsiteY37" fmla="*/ 558545 h 1683837"/>
                    <a:gd name="connsiteX38" fmla="*/ 212897 w 1453757"/>
                    <a:gd name="connsiteY38" fmla="*/ 558545 h 1683837"/>
                    <a:gd name="connsiteX39" fmla="*/ 238655 w 1453757"/>
                    <a:gd name="connsiteY39" fmla="*/ 439549 h 1683837"/>
                    <a:gd name="connsiteX40" fmla="*/ 270098 w 1453757"/>
                    <a:gd name="connsiteY40" fmla="*/ 391553 h 1683837"/>
                    <a:gd name="connsiteX41" fmla="*/ 266192 w 1453757"/>
                    <a:gd name="connsiteY41" fmla="*/ 392806 h 1683837"/>
                    <a:gd name="connsiteX42" fmla="*/ 9852 w 1453757"/>
                    <a:gd name="connsiteY42" fmla="*/ 582185 h 1683837"/>
                    <a:gd name="connsiteX43" fmla="*/ 55652 w 1453757"/>
                    <a:gd name="connsiteY43" fmla="*/ 383838 h 1683837"/>
                    <a:gd name="connsiteX44" fmla="*/ 101385 w 1453757"/>
                    <a:gd name="connsiteY44" fmla="*/ 310168 h 1683837"/>
                    <a:gd name="connsiteX45" fmla="*/ 0 w 1453757"/>
                    <a:gd name="connsiteY45" fmla="*/ 364097 h 1683837"/>
                    <a:gd name="connsiteX46" fmla="*/ 479263 w 1453757"/>
                    <a:gd name="connsiteY46" fmla="*/ 1562 h 168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453757" h="1683837">
                      <a:moveTo>
                        <a:pt x="479263" y="1562"/>
                      </a:moveTo>
                      <a:cubicBezTo>
                        <a:pt x="511844" y="-729"/>
                        <a:pt x="545093" y="-524"/>
                        <a:pt x="578695" y="2331"/>
                      </a:cubicBezTo>
                      <a:cubicBezTo>
                        <a:pt x="617098" y="5593"/>
                        <a:pt x="655964" y="12317"/>
                        <a:pt x="694827" y="22730"/>
                      </a:cubicBezTo>
                      <a:cubicBezTo>
                        <a:pt x="733690" y="33143"/>
                        <a:pt x="770710" y="46754"/>
                        <a:pt x="805600" y="63130"/>
                      </a:cubicBezTo>
                      <a:lnTo>
                        <a:pt x="836036" y="80833"/>
                      </a:lnTo>
                      <a:lnTo>
                        <a:pt x="917785" y="90259"/>
                      </a:lnTo>
                      <a:cubicBezTo>
                        <a:pt x="1149988" y="144602"/>
                        <a:pt x="1324659" y="379580"/>
                        <a:pt x="1324659" y="661217"/>
                      </a:cubicBezTo>
                      <a:cubicBezTo>
                        <a:pt x="1324659" y="701451"/>
                        <a:pt x="1321094" y="740732"/>
                        <a:pt x="1314306" y="778671"/>
                      </a:cubicBezTo>
                      <a:lnTo>
                        <a:pt x="1290379" y="866831"/>
                      </a:lnTo>
                      <a:lnTo>
                        <a:pt x="1294376" y="864705"/>
                      </a:lnTo>
                      <a:cubicBezTo>
                        <a:pt x="1251053" y="963320"/>
                        <a:pt x="1243388" y="1079109"/>
                        <a:pt x="1272894" y="1189223"/>
                      </a:cubicBezTo>
                      <a:cubicBezTo>
                        <a:pt x="1302399" y="1299338"/>
                        <a:pt x="1366931" y="1395781"/>
                        <a:pt x="1453757" y="1459523"/>
                      </a:cubicBezTo>
                      <a:cubicBezTo>
                        <a:pt x="1417840" y="1469146"/>
                        <a:pt x="1381394" y="1469993"/>
                        <a:pt x="1346240" y="1463282"/>
                      </a:cubicBezTo>
                      <a:lnTo>
                        <a:pt x="1282290" y="1436628"/>
                      </a:lnTo>
                      <a:lnTo>
                        <a:pt x="1305303" y="1465456"/>
                      </a:lnTo>
                      <a:cubicBezTo>
                        <a:pt x="1324024" y="1485182"/>
                        <a:pt x="1344338" y="1503161"/>
                        <a:pt x="1366044" y="1519097"/>
                      </a:cubicBezTo>
                      <a:cubicBezTo>
                        <a:pt x="1294210" y="1538344"/>
                        <a:pt x="1220258" y="1522481"/>
                        <a:pt x="1158762" y="1481274"/>
                      </a:cubicBezTo>
                      <a:lnTo>
                        <a:pt x="1140132" y="1462984"/>
                      </a:lnTo>
                      <a:lnTo>
                        <a:pt x="1144093" y="1470117"/>
                      </a:lnTo>
                      <a:cubicBezTo>
                        <a:pt x="1174767" y="1515959"/>
                        <a:pt x="1212607" y="1556006"/>
                        <a:pt x="1256020" y="1587877"/>
                      </a:cubicBezTo>
                      <a:cubicBezTo>
                        <a:pt x="1184186" y="1607124"/>
                        <a:pt x="1110234" y="1591261"/>
                        <a:pt x="1048738" y="1550054"/>
                      </a:cubicBezTo>
                      <a:lnTo>
                        <a:pt x="1018549" y="1520416"/>
                      </a:lnTo>
                      <a:lnTo>
                        <a:pt x="1037030" y="1553694"/>
                      </a:lnTo>
                      <a:cubicBezTo>
                        <a:pt x="1067704" y="1599536"/>
                        <a:pt x="1105544" y="1639582"/>
                        <a:pt x="1148957" y="1671453"/>
                      </a:cubicBezTo>
                      <a:cubicBezTo>
                        <a:pt x="1005290" y="1709949"/>
                        <a:pt x="873703" y="1665278"/>
                        <a:pt x="809135" y="1443747"/>
                      </a:cubicBezTo>
                      <a:cubicBezTo>
                        <a:pt x="801568" y="1417786"/>
                        <a:pt x="795617" y="1385345"/>
                        <a:pt x="790949" y="1347998"/>
                      </a:cubicBezTo>
                      <a:lnTo>
                        <a:pt x="790535" y="1343063"/>
                      </a:lnTo>
                      <a:lnTo>
                        <a:pt x="774527" y="1333709"/>
                      </a:lnTo>
                      <a:cubicBezTo>
                        <a:pt x="667546" y="1248537"/>
                        <a:pt x="592481" y="1049144"/>
                        <a:pt x="592481" y="816750"/>
                      </a:cubicBezTo>
                      <a:cubicBezTo>
                        <a:pt x="592481" y="661821"/>
                        <a:pt x="625843" y="521558"/>
                        <a:pt x="679783" y="420028"/>
                      </a:cubicBezTo>
                      <a:lnTo>
                        <a:pt x="720421" y="356916"/>
                      </a:lnTo>
                      <a:lnTo>
                        <a:pt x="620258" y="372876"/>
                      </a:lnTo>
                      <a:cubicBezTo>
                        <a:pt x="500361" y="405371"/>
                        <a:pt x="400453" y="473713"/>
                        <a:pt x="348192" y="563268"/>
                      </a:cubicBezTo>
                      <a:lnTo>
                        <a:pt x="348190" y="563268"/>
                      </a:lnTo>
                      <a:cubicBezTo>
                        <a:pt x="345962" y="521667"/>
                        <a:pt x="355248" y="481424"/>
                        <a:pt x="373948" y="444272"/>
                      </a:cubicBezTo>
                      <a:lnTo>
                        <a:pt x="402740" y="400323"/>
                      </a:lnTo>
                      <a:lnTo>
                        <a:pt x="372755" y="412055"/>
                      </a:lnTo>
                      <a:cubicBezTo>
                        <a:pt x="303757" y="448566"/>
                        <a:pt x="247740" y="498841"/>
                        <a:pt x="212899" y="558545"/>
                      </a:cubicBezTo>
                      <a:lnTo>
                        <a:pt x="212897" y="558545"/>
                      </a:lnTo>
                      <a:cubicBezTo>
                        <a:pt x="210669" y="516944"/>
                        <a:pt x="219955" y="476701"/>
                        <a:pt x="238655" y="439549"/>
                      </a:cubicBezTo>
                      <a:lnTo>
                        <a:pt x="270098" y="391553"/>
                      </a:lnTo>
                      <a:lnTo>
                        <a:pt x="266192" y="392806"/>
                      </a:lnTo>
                      <a:cubicBezTo>
                        <a:pt x="166303" y="436919"/>
                        <a:pt x="78101" y="501262"/>
                        <a:pt x="9852" y="582185"/>
                      </a:cubicBezTo>
                      <a:cubicBezTo>
                        <a:pt x="9852" y="511828"/>
                        <a:pt x="26160" y="444802"/>
                        <a:pt x="55652" y="383838"/>
                      </a:cubicBezTo>
                      <a:lnTo>
                        <a:pt x="101385" y="310168"/>
                      </a:lnTo>
                      <a:lnTo>
                        <a:pt x="0" y="364097"/>
                      </a:lnTo>
                      <a:cubicBezTo>
                        <a:pt x="55767" y="155971"/>
                        <a:pt x="251190" y="17602"/>
                        <a:pt x="479263" y="156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8EFF2957-5360-461A-B45E-35E7C9E14A9D}"/>
                    </a:ext>
                  </a:extLst>
                </p:cNvPr>
                <p:cNvSpPr/>
                <p:nvPr/>
              </p:nvSpPr>
              <p:spPr>
                <a:xfrm>
                  <a:off x="866213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月 236">
                  <a:extLst>
                    <a:ext uri="{FF2B5EF4-FFF2-40B4-BE49-F238E27FC236}">
                      <a16:creationId xmlns:a16="http://schemas.microsoft.com/office/drawing/2014/main" id="{F4E7BB71-75FD-470D-AF51-92014E34369E}"/>
                    </a:ext>
                  </a:extLst>
                </p:cNvPr>
                <p:cNvSpPr/>
                <p:nvPr/>
              </p:nvSpPr>
              <p:spPr>
                <a:xfrm rot="5400000">
                  <a:off x="943480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8AE2B75D-8722-492E-B9E6-B402D28CDBF3}"/>
                  </a:ext>
                </a:extLst>
              </p:cNvPr>
              <p:cNvSpPr/>
              <p:nvPr/>
            </p:nvSpPr>
            <p:spPr>
              <a:xfrm>
                <a:off x="842985" y="434219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6BD18586-D11A-4B49-8C06-C6B39EC8AE9F}"/>
                  </a:ext>
                </a:extLst>
              </p:cNvPr>
              <p:cNvSpPr/>
              <p:nvPr/>
            </p:nvSpPr>
            <p:spPr>
              <a:xfrm>
                <a:off x="1012825" y="4450556"/>
                <a:ext cx="103534" cy="66024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FE8441-CD70-4163-9D16-5F59957F33DA}"/>
              </a:ext>
            </a:extLst>
          </p:cNvPr>
          <p:cNvGrpSpPr/>
          <p:nvPr/>
        </p:nvGrpSpPr>
        <p:grpSpPr>
          <a:xfrm>
            <a:off x="7165925" y="966236"/>
            <a:ext cx="1298740" cy="2444734"/>
            <a:chOff x="2358860" y="3772885"/>
            <a:chExt cx="1874168" cy="352791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EBD96F1-1E7D-4EC6-97D7-F1582FB44D00}"/>
                </a:ext>
              </a:extLst>
            </p:cNvPr>
            <p:cNvGrpSpPr/>
            <p:nvPr/>
          </p:nvGrpSpPr>
          <p:grpSpPr>
            <a:xfrm>
              <a:off x="2358860" y="3772885"/>
              <a:ext cx="1874168" cy="3527914"/>
              <a:chOff x="2358859" y="723553"/>
              <a:chExt cx="2052219" cy="386307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14AF283-8BAE-42D4-878B-85A30038DAA5}"/>
                  </a:ext>
                </a:extLst>
              </p:cNvPr>
              <p:cNvGrpSpPr/>
              <p:nvPr/>
            </p:nvGrpSpPr>
            <p:grpSpPr>
              <a:xfrm>
                <a:off x="2358859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14" name="二等辺三角形 28">
                  <a:extLst>
                    <a:ext uri="{FF2B5EF4-FFF2-40B4-BE49-F238E27FC236}">
                      <a16:creationId xmlns:a16="http://schemas.microsoft.com/office/drawing/2014/main" id="{14B5526E-4398-42FC-8853-F044CB7EFAEE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1E819D7B-8491-4C65-8A96-B86E1905EB48}"/>
                    </a:ext>
                  </a:extLst>
                </p:cNvPr>
                <p:cNvSpPr/>
                <p:nvPr/>
              </p:nvSpPr>
              <p:spPr>
                <a:xfrm rot="12600000">
                  <a:off x="2869279" y="321378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9E541850-CF5F-4C83-BE62-73FD6E385202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AE141051-6F53-416C-9195-EAFB16B2A0EC}"/>
                    </a:ext>
                  </a:extLst>
                </p:cNvPr>
                <p:cNvSpPr/>
                <p:nvPr/>
              </p:nvSpPr>
              <p:spPr>
                <a:xfrm rot="9000000">
                  <a:off x="3706229" y="308559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C273351-9DEA-4076-B899-76872D477F19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239117 w 600843"/>
                    <a:gd name="connsiteY6" fmla="*/ 439220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A524041E-7D20-458E-A289-6B900CB33655}"/>
                    </a:ext>
                  </a:extLst>
                </p:cNvPr>
                <p:cNvSpPr/>
                <p:nvPr/>
              </p:nvSpPr>
              <p:spPr>
                <a:xfrm>
                  <a:off x="2780726" y="2917470"/>
                  <a:ext cx="1334074" cy="1056836"/>
                </a:xfrm>
                <a:prstGeom prst="trapezoid">
                  <a:avLst>
                    <a:gd name="adj" fmla="val 33795"/>
                  </a:avLst>
                </a:prstGeom>
                <a:pattFill prst="dotGrid">
                  <a:fgClr>
                    <a:srgbClr val="FFC000"/>
                  </a:fgClr>
                  <a:bgClr>
                    <a:srgbClr val="FF0066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アーチ 19">
                  <a:extLst>
                    <a:ext uri="{FF2B5EF4-FFF2-40B4-BE49-F238E27FC236}">
                      <a16:creationId xmlns:a16="http://schemas.microsoft.com/office/drawing/2014/main" id="{623E92EB-E2BE-4B6D-A141-956742AD1147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0AF249F9-66AA-4B34-9424-BA8947A054C4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76C5E7D7-DAE9-4A3F-9274-FE34781A4E8E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18EB7C5A-A688-46A3-9443-BB047CCFF2CE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730">
                  <a:extLst>
                    <a:ext uri="{FF2B5EF4-FFF2-40B4-BE49-F238E27FC236}">
                      <a16:creationId xmlns:a16="http://schemas.microsoft.com/office/drawing/2014/main" id="{950C4018-1ACC-45E4-B981-4D5EE2A54AFE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051C85B7-D3EE-4363-A43C-931B53C7B156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2B1A845A-41E0-4546-BEA9-C95A159F619B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BF3E4896-08F2-433F-805E-1401C37CB6DF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7B1BA99C-C1CB-4BA4-82A6-81CC335DC912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682ED779-60E9-47DA-BAAA-F9EE7E6145C4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B088E8F4-2D12-4D00-8FD8-E260C911DAA4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D1C85C8C-FDC2-404A-A1EC-C5956167EEC1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90001643-8F30-43D2-96DE-B2DBC32084E6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BF02DB91-FB5A-4CFF-89BD-D9CF36D80EB2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" name="二等辺三角形 46">
                <a:extLst>
                  <a:ext uri="{FF2B5EF4-FFF2-40B4-BE49-F238E27FC236}">
                    <a16:creationId xmlns:a16="http://schemas.microsoft.com/office/drawing/2014/main" id="{1DD037C7-3798-4A48-813D-C053166DABD7}"/>
                  </a:ext>
                </a:extLst>
              </p:cNvPr>
              <p:cNvSpPr/>
              <p:nvPr/>
            </p:nvSpPr>
            <p:spPr>
              <a:xfrm rot="10800000">
                <a:off x="31155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A9F50EF-D962-43CD-B167-6994C2BBBC79}"/>
                  </a:ext>
                </a:extLst>
              </p:cNvPr>
              <p:cNvSpPr/>
              <p:nvPr/>
            </p:nvSpPr>
            <p:spPr>
              <a:xfrm rot="16200000">
                <a:off x="2915996" y="758267"/>
                <a:ext cx="1309720" cy="1240292"/>
              </a:xfrm>
              <a:custGeom>
                <a:avLst/>
                <a:gdLst>
                  <a:gd name="connsiteX0" fmla="*/ 1309720 w 1309720"/>
                  <a:gd name="connsiteY0" fmla="*/ 597368 h 1240292"/>
                  <a:gd name="connsiteX1" fmla="*/ 654860 w 1309720"/>
                  <a:gd name="connsiteY1" fmla="*/ 1240292 h 1240292"/>
                  <a:gd name="connsiteX2" fmla="*/ 0 w 1309720"/>
                  <a:gd name="connsiteY2" fmla="*/ 1240291 h 1240292"/>
                  <a:gd name="connsiteX3" fmla="*/ 0 w 1309720"/>
                  <a:gd name="connsiteY3" fmla="*/ 613243 h 1240292"/>
                  <a:gd name="connsiteX4" fmla="*/ 893457 w 1309720"/>
                  <a:gd name="connsiteY4" fmla="*/ 613243 h 1240292"/>
                  <a:gd name="connsiteX5" fmla="*/ 893458 w 1309720"/>
                  <a:gd name="connsiteY5" fmla="*/ 0 h 1240292"/>
                  <a:gd name="connsiteX6" fmla="*/ 909761 w 1309720"/>
                  <a:gd name="connsiteY6" fmla="*/ 4968 h 1240292"/>
                  <a:gd name="connsiteX7" fmla="*/ 1309720 w 1309720"/>
                  <a:gd name="connsiteY7" fmla="*/ 597368 h 124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720" h="1240292">
                    <a:moveTo>
                      <a:pt x="1309720" y="597368"/>
                    </a:moveTo>
                    <a:cubicBezTo>
                      <a:pt x="1309720" y="952445"/>
                      <a:pt x="1016529" y="1240292"/>
                      <a:pt x="654860" y="1240292"/>
                    </a:cubicBezTo>
                    <a:lnTo>
                      <a:pt x="0" y="1240291"/>
                    </a:lnTo>
                    <a:lnTo>
                      <a:pt x="0" y="613243"/>
                    </a:lnTo>
                    <a:lnTo>
                      <a:pt x="893457" y="613243"/>
                    </a:lnTo>
                    <a:lnTo>
                      <a:pt x="893458" y="0"/>
                    </a:lnTo>
                    <a:lnTo>
                      <a:pt x="909761" y="4968"/>
                    </a:lnTo>
                    <a:cubicBezTo>
                      <a:pt x="1144800" y="102570"/>
                      <a:pt x="1309720" y="331060"/>
                      <a:pt x="1309720" y="59736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3C809F4-26D3-40CD-854E-D2D662475FA0}"/>
                  </a:ext>
                </a:extLst>
              </p:cNvPr>
              <p:cNvSpPr/>
              <p:nvPr/>
            </p:nvSpPr>
            <p:spPr>
              <a:xfrm>
                <a:off x="3036404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641135E-3FE0-407A-8B38-69E1537959F5}"/>
                  </a:ext>
                </a:extLst>
              </p:cNvPr>
              <p:cNvSpPr/>
              <p:nvPr/>
            </p:nvSpPr>
            <p:spPr>
              <a:xfrm>
                <a:off x="352162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AC0EA0E-6A52-4AD7-B8FB-5FE0CF01ECBE}"/>
                  </a:ext>
                </a:extLst>
              </p:cNvPr>
              <p:cNvSpPr/>
              <p:nvPr/>
            </p:nvSpPr>
            <p:spPr>
              <a:xfrm>
                <a:off x="354696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DB88D7EC-2F30-41D7-842B-A6FDCA6FD7D3}"/>
                  </a:ext>
                </a:extLst>
              </p:cNvPr>
              <p:cNvSpPr/>
              <p:nvPr/>
            </p:nvSpPr>
            <p:spPr>
              <a:xfrm rot="10800000">
                <a:off x="3424705" y="852804"/>
                <a:ext cx="219177" cy="660674"/>
              </a:xfrm>
              <a:prstGeom prst="moon">
                <a:avLst>
                  <a:gd name="adj" fmla="val 7897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EB9FD144-5996-4DAE-8D43-C15CC4B156CE}"/>
                  </a:ext>
                </a:extLst>
              </p:cNvPr>
              <p:cNvSpPr/>
              <p:nvPr/>
            </p:nvSpPr>
            <p:spPr>
              <a:xfrm rot="5400000">
                <a:off x="3113671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7A10BD26-4200-489E-9DB0-AEB178AA8824}"/>
                </a:ext>
              </a:extLst>
            </p:cNvPr>
            <p:cNvSpPr/>
            <p:nvPr/>
          </p:nvSpPr>
          <p:spPr>
            <a:xfrm>
              <a:off x="3021035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B8E489D-2C4A-407B-9420-0772F7D3144C}"/>
                </a:ext>
              </a:extLst>
            </p:cNvPr>
            <p:cNvSpPr/>
            <p:nvPr/>
          </p:nvSpPr>
          <p:spPr>
            <a:xfrm>
              <a:off x="3190875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C287DF1-2255-4157-ADF8-6177C68176A4}"/>
              </a:ext>
            </a:extLst>
          </p:cNvPr>
          <p:cNvGrpSpPr/>
          <p:nvPr/>
        </p:nvGrpSpPr>
        <p:grpSpPr>
          <a:xfrm>
            <a:off x="1227398" y="910998"/>
            <a:ext cx="1626886" cy="2504375"/>
            <a:chOff x="-2228491" y="3691223"/>
            <a:chExt cx="2347705" cy="361398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8832AB0-8A5A-4086-AE46-A9EAD6A25F60}"/>
                </a:ext>
              </a:extLst>
            </p:cNvPr>
            <p:cNvGrpSpPr/>
            <p:nvPr/>
          </p:nvGrpSpPr>
          <p:grpSpPr>
            <a:xfrm>
              <a:off x="-2228491" y="3691223"/>
              <a:ext cx="2347705" cy="3613980"/>
              <a:chOff x="-2228491" y="633713"/>
              <a:chExt cx="2570744" cy="3957319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F1EEB5E-3B05-4716-8BD4-76D741703BD3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3139578-9709-4A3E-AA8B-43945C055900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A85D21E-BF70-4F49-B9B5-D721C342BA66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52" name="二等辺三角形 28">
                  <a:extLst>
                    <a:ext uri="{FF2B5EF4-FFF2-40B4-BE49-F238E27FC236}">
                      <a16:creationId xmlns:a16="http://schemas.microsoft.com/office/drawing/2014/main" id="{6EBF6853-AECB-486F-BB28-54BEF4ED3BB1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アーチ 52">
                  <a:extLst>
                    <a:ext uri="{FF2B5EF4-FFF2-40B4-BE49-F238E27FC236}">
                      <a16:creationId xmlns:a16="http://schemas.microsoft.com/office/drawing/2014/main" id="{9D7B0F95-E53E-4C30-9BC6-1AD5BEE1AC37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66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8AF3C8C8-88C5-40EA-9897-E86168D8B684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002B9264-2DEC-41CF-B95D-759B4135CBCB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14C8502A-3801-4B05-8E2C-438CBF3DF89A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アーチ 730">
                  <a:extLst>
                    <a:ext uri="{FF2B5EF4-FFF2-40B4-BE49-F238E27FC236}">
                      <a16:creationId xmlns:a16="http://schemas.microsoft.com/office/drawing/2014/main" id="{BAE61602-5B77-41FB-BEE1-1875A0899F40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A98F5688-A0D2-413C-8161-E587DE6AC5C4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B067FB7F-3B76-4D4F-AE6A-14B5DC4BCB10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F210DDD3-F535-42DC-BDC6-EFCF3AB2B3DF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9B0B5C46-27B7-4CE6-AA28-2FC4C11F3508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4C7CE608-8C46-4001-B237-453ED56F5B5F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78E9EEA1-2C5D-4E4B-B87D-C15474FD1D3E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B6BCF1A1-8F87-40A8-9D06-BE4DA4DBA246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AF497BCE-825A-4779-8936-9C225969B098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EC9E4028-99A7-418F-A6F1-738B1DFD8FFA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656C4C60-3F4A-447E-9C47-05CEEBA22BF1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B7C3F83-BB8B-4B18-AB68-FD768678CEEE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二等辺三角形 46">
                <a:extLst>
                  <a:ext uri="{FF2B5EF4-FFF2-40B4-BE49-F238E27FC236}">
                    <a16:creationId xmlns:a16="http://schemas.microsoft.com/office/drawing/2014/main" id="{C5945B0A-B8AF-474A-B60A-C95F4D1E2453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538ACA6-F2FC-490D-B005-74D8BCFEE49D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DBF2337B-DDAB-47F3-B955-96C669D37531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4BA3098-8671-46A9-B533-64CFCA8CCA49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E88B8A6-F0A7-40F3-93AF-D1E2F48BDF0C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6E37783-8391-4F03-8372-A198B22913B7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B53CFDA1-C72B-4A51-A6F0-8E6FBF9DF445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6E7BA67-397B-4408-B159-483FED21E054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57ED17F3-2C6C-4177-9C90-95B613F36A2F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D58DA4EA-B5DC-4F8B-9DA7-7028B8E1FB74}"/>
                </a:ext>
              </a:extLst>
            </p:cNvPr>
            <p:cNvSpPr/>
            <p:nvPr/>
          </p:nvSpPr>
          <p:spPr>
            <a:xfrm>
              <a:off x="-1458890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CE59291D-710E-48C5-A55A-24FB49F896BF}"/>
                </a:ext>
              </a:extLst>
            </p:cNvPr>
            <p:cNvSpPr/>
            <p:nvPr/>
          </p:nvSpPr>
          <p:spPr>
            <a:xfrm>
              <a:off x="-1289050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5F13D4A-48BD-45BC-9670-4CCAFA53046F}"/>
              </a:ext>
            </a:extLst>
          </p:cNvPr>
          <p:cNvGrpSpPr/>
          <p:nvPr/>
        </p:nvGrpSpPr>
        <p:grpSpPr>
          <a:xfrm>
            <a:off x="1053627" y="3896379"/>
            <a:ext cx="1747304" cy="2590680"/>
            <a:chOff x="-2402261" y="3691223"/>
            <a:chExt cx="2521476" cy="3738523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C0AA282-B2C0-405C-9100-42BC854BF399}"/>
                </a:ext>
              </a:extLst>
            </p:cNvPr>
            <p:cNvSpPr/>
            <p:nvPr/>
          </p:nvSpPr>
          <p:spPr>
            <a:xfrm>
              <a:off x="-1163288" y="5087785"/>
              <a:ext cx="891701" cy="689055"/>
            </a:xfrm>
            <a:custGeom>
              <a:avLst/>
              <a:gdLst>
                <a:gd name="connsiteX0" fmla="*/ 331893 w 891701"/>
                <a:gd name="connsiteY0" fmla="*/ 15 h 689055"/>
                <a:gd name="connsiteX1" fmla="*/ 545182 w 891701"/>
                <a:gd name="connsiteY1" fmla="*/ 45896 h 689055"/>
                <a:gd name="connsiteX2" fmla="*/ 832890 w 891701"/>
                <a:gd name="connsiteY2" fmla="*/ 440059 h 689055"/>
                <a:gd name="connsiteX3" fmla="*/ 835768 w 891701"/>
                <a:gd name="connsiteY3" fmla="*/ 501046 h 689055"/>
                <a:gd name="connsiteX4" fmla="*/ 846162 w 891701"/>
                <a:gd name="connsiteY4" fmla="*/ 503145 h 689055"/>
                <a:gd name="connsiteX5" fmla="*/ 891701 w 891701"/>
                <a:gd name="connsiteY5" fmla="*/ 571847 h 689055"/>
                <a:gd name="connsiteX6" fmla="*/ 891701 w 891701"/>
                <a:gd name="connsiteY6" fmla="*/ 614493 h 689055"/>
                <a:gd name="connsiteX7" fmla="*/ 817139 w 891701"/>
                <a:gd name="connsiteY7" fmla="*/ 689055 h 689055"/>
                <a:gd name="connsiteX8" fmla="*/ 697994 w 891701"/>
                <a:gd name="connsiteY8" fmla="*/ 689055 h 689055"/>
                <a:gd name="connsiteX9" fmla="*/ 623432 w 891701"/>
                <a:gd name="connsiteY9" fmla="*/ 614493 h 689055"/>
                <a:gd name="connsiteX10" fmla="*/ 623432 w 891701"/>
                <a:gd name="connsiteY10" fmla="*/ 571847 h 689055"/>
                <a:gd name="connsiteX11" fmla="*/ 668971 w 891701"/>
                <a:gd name="connsiteY11" fmla="*/ 503145 h 689055"/>
                <a:gd name="connsiteX12" fmla="*/ 679823 w 891701"/>
                <a:gd name="connsiteY12" fmla="*/ 500954 h 689055"/>
                <a:gd name="connsiteX13" fmla="*/ 668769 w 891701"/>
                <a:gd name="connsiteY13" fmla="*/ 409489 h 689055"/>
                <a:gd name="connsiteX14" fmla="*/ 480150 w 891701"/>
                <a:gd name="connsiteY14" fmla="*/ 187168 h 689055"/>
                <a:gd name="connsiteX15" fmla="*/ 104269 w 891701"/>
                <a:gd name="connsiteY15" fmla="*/ 244627 h 689055"/>
                <a:gd name="connsiteX16" fmla="*/ 0 w 891701"/>
                <a:gd name="connsiteY16" fmla="*/ 129235 h 689055"/>
                <a:gd name="connsiteX17" fmla="*/ 331893 w 891701"/>
                <a:gd name="connsiteY17" fmla="*/ 15 h 68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1701" h="689055">
                  <a:moveTo>
                    <a:pt x="331893" y="15"/>
                  </a:moveTo>
                  <a:cubicBezTo>
                    <a:pt x="404097" y="-558"/>
                    <a:pt x="476920" y="14472"/>
                    <a:pt x="545182" y="45896"/>
                  </a:cubicBezTo>
                  <a:cubicBezTo>
                    <a:pt x="704462" y="119219"/>
                    <a:pt x="812078" y="269446"/>
                    <a:pt x="832890" y="440059"/>
                  </a:cubicBezTo>
                  <a:lnTo>
                    <a:pt x="835768" y="501046"/>
                  </a:lnTo>
                  <a:lnTo>
                    <a:pt x="846162" y="503145"/>
                  </a:lnTo>
                  <a:cubicBezTo>
                    <a:pt x="872923" y="514464"/>
                    <a:pt x="891701" y="540963"/>
                    <a:pt x="891701" y="571847"/>
                  </a:cubicBezTo>
                  <a:lnTo>
                    <a:pt x="891701" y="614493"/>
                  </a:lnTo>
                  <a:cubicBezTo>
                    <a:pt x="891701" y="655672"/>
                    <a:pt x="858318" y="689055"/>
                    <a:pt x="817139" y="689055"/>
                  </a:cubicBezTo>
                  <a:lnTo>
                    <a:pt x="697994" y="689055"/>
                  </a:lnTo>
                  <a:cubicBezTo>
                    <a:pt x="656815" y="689055"/>
                    <a:pt x="623432" y="655672"/>
                    <a:pt x="623432" y="614493"/>
                  </a:cubicBezTo>
                  <a:lnTo>
                    <a:pt x="623432" y="571847"/>
                  </a:lnTo>
                  <a:cubicBezTo>
                    <a:pt x="623432" y="540963"/>
                    <a:pt x="642210" y="514464"/>
                    <a:pt x="668971" y="503145"/>
                  </a:cubicBezTo>
                  <a:lnTo>
                    <a:pt x="679823" y="500954"/>
                  </a:lnTo>
                  <a:lnTo>
                    <a:pt x="668769" y="409489"/>
                  </a:lnTo>
                  <a:cubicBezTo>
                    <a:pt x="642238" y="312787"/>
                    <a:pt x="574279" y="230500"/>
                    <a:pt x="480150" y="187168"/>
                  </a:cubicBezTo>
                  <a:cubicBezTo>
                    <a:pt x="354645" y="129393"/>
                    <a:pt x="206782" y="151996"/>
                    <a:pt x="104269" y="244627"/>
                  </a:cubicBezTo>
                  <a:lnTo>
                    <a:pt x="0" y="129235"/>
                  </a:lnTo>
                  <a:cubicBezTo>
                    <a:pt x="92929" y="45265"/>
                    <a:pt x="211552" y="969"/>
                    <a:pt x="331893" y="1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EC5B77A3-02E9-4CB7-9BEE-FAF6701B4FC5}"/>
                </a:ext>
              </a:extLst>
            </p:cNvPr>
            <p:cNvSpPr/>
            <p:nvPr/>
          </p:nvSpPr>
          <p:spPr>
            <a:xfrm rot="9900000">
              <a:off x="-1371588" y="5060779"/>
              <a:ext cx="1055650" cy="1055650"/>
            </a:xfrm>
            <a:prstGeom prst="blockArc">
              <a:avLst>
                <a:gd name="adj1" fmla="val 3773941"/>
                <a:gd name="adj2" fmla="val 8441671"/>
                <a:gd name="adj3" fmla="val 1865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5D4E4838-52C2-4F7B-9A5A-6CCE48107346}"/>
                </a:ext>
              </a:extLst>
            </p:cNvPr>
            <p:cNvGrpSpPr/>
            <p:nvPr/>
          </p:nvGrpSpPr>
          <p:grpSpPr>
            <a:xfrm rot="2700000">
              <a:off x="-2011240" y="6121156"/>
              <a:ext cx="471753" cy="1253795"/>
              <a:chOff x="-1925903" y="6309544"/>
              <a:chExt cx="471753" cy="1253795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0BE6689C-A64D-43A4-B503-21D45CF2BCBD}"/>
                  </a:ext>
                </a:extLst>
              </p:cNvPr>
              <p:cNvGrpSpPr/>
              <p:nvPr/>
            </p:nvGrpSpPr>
            <p:grpSpPr>
              <a:xfrm>
                <a:off x="-1673225" y="6309544"/>
                <a:ext cx="219075" cy="989400"/>
                <a:chOff x="-1722882" y="6309544"/>
                <a:chExt cx="308507" cy="989400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4BE0B28-D6FC-4CB8-8080-D42B39E834D5}"/>
                    </a:ext>
                  </a:extLst>
                </p:cNvPr>
                <p:cNvSpPr/>
                <p:nvPr/>
              </p:nvSpPr>
              <p:spPr>
                <a:xfrm rot="10800000">
                  <a:off x="-1722882" y="6309544"/>
                  <a:ext cx="308507" cy="621321"/>
                </a:xfrm>
                <a:custGeom>
                  <a:avLst/>
                  <a:gdLst>
                    <a:gd name="connsiteX0" fmla="*/ 308507 w 308507"/>
                    <a:gd name="connsiteY0" fmla="*/ 621321 h 621321"/>
                    <a:gd name="connsiteX1" fmla="*/ 0 w 308507"/>
                    <a:gd name="connsiteY1" fmla="*/ 621321 h 621321"/>
                    <a:gd name="connsiteX2" fmla="*/ 38229 w 308507"/>
                    <a:gd name="connsiteY2" fmla="*/ 0 h 621321"/>
                    <a:gd name="connsiteX3" fmla="*/ 270277 w 308507"/>
                    <a:gd name="connsiteY3" fmla="*/ 0 h 621321"/>
                    <a:gd name="connsiteX4" fmla="*/ 308507 w 308507"/>
                    <a:gd name="connsiteY4" fmla="*/ 621321 h 621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507" h="621321">
                      <a:moveTo>
                        <a:pt x="308507" y="621321"/>
                      </a:moveTo>
                      <a:lnTo>
                        <a:pt x="0" y="621321"/>
                      </a:lnTo>
                      <a:lnTo>
                        <a:pt x="38229" y="0"/>
                      </a:lnTo>
                      <a:lnTo>
                        <a:pt x="270277" y="0"/>
                      </a:lnTo>
                      <a:lnTo>
                        <a:pt x="308507" y="62132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0CA97C5-CBBE-492B-B4C2-AEEDE35B6337}"/>
                    </a:ext>
                  </a:extLst>
                </p:cNvPr>
                <p:cNvSpPr/>
                <p:nvPr/>
              </p:nvSpPr>
              <p:spPr>
                <a:xfrm rot="10800000">
                  <a:off x="-1684412" y="6921332"/>
                  <a:ext cx="232048" cy="377612"/>
                </a:xfrm>
                <a:custGeom>
                  <a:avLst/>
                  <a:gdLst>
                    <a:gd name="connsiteX0" fmla="*/ 232048 w 232048"/>
                    <a:gd name="connsiteY0" fmla="*/ 377612 h 377612"/>
                    <a:gd name="connsiteX1" fmla="*/ 0 w 232048"/>
                    <a:gd name="connsiteY1" fmla="*/ 377612 h 377612"/>
                    <a:gd name="connsiteX2" fmla="*/ 23234 w 232048"/>
                    <a:gd name="connsiteY2" fmla="*/ 0 h 377612"/>
                    <a:gd name="connsiteX3" fmla="*/ 208813 w 232048"/>
                    <a:gd name="connsiteY3" fmla="*/ 0 h 377612"/>
                    <a:gd name="connsiteX4" fmla="*/ 232048 w 232048"/>
                    <a:gd name="connsiteY4" fmla="*/ 377612 h 377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048" h="377612">
                      <a:moveTo>
                        <a:pt x="232048" y="377612"/>
                      </a:moveTo>
                      <a:lnTo>
                        <a:pt x="0" y="377612"/>
                      </a:lnTo>
                      <a:lnTo>
                        <a:pt x="23234" y="0"/>
                      </a:lnTo>
                      <a:lnTo>
                        <a:pt x="208813" y="0"/>
                      </a:lnTo>
                      <a:lnTo>
                        <a:pt x="232048" y="3776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F1B6E9C-7766-42A9-8D9F-1FD1FC8FD6E1}"/>
                  </a:ext>
                </a:extLst>
              </p:cNvPr>
              <p:cNvSpPr/>
              <p:nvPr/>
            </p:nvSpPr>
            <p:spPr>
              <a:xfrm>
                <a:off x="-1925903" y="7250186"/>
                <a:ext cx="443178" cy="31315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9C86D28-B829-4AA4-9C7B-31B8EB1B4CFA}"/>
                </a:ext>
              </a:extLst>
            </p:cNvPr>
            <p:cNvGrpSpPr/>
            <p:nvPr/>
          </p:nvGrpSpPr>
          <p:grpSpPr>
            <a:xfrm rot="18900000">
              <a:off x="-718608" y="6175951"/>
              <a:ext cx="471753" cy="1253795"/>
              <a:chOff x="-1925903" y="6309544"/>
              <a:chExt cx="471753" cy="125379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3835003-4DBC-4F59-92CD-2D5216396445}"/>
                  </a:ext>
                </a:extLst>
              </p:cNvPr>
              <p:cNvGrpSpPr/>
              <p:nvPr/>
            </p:nvGrpSpPr>
            <p:grpSpPr>
              <a:xfrm>
                <a:off x="-1673225" y="6309544"/>
                <a:ext cx="219075" cy="989400"/>
                <a:chOff x="-1722882" y="6309544"/>
                <a:chExt cx="308507" cy="989400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4698548-57F4-4738-9CDE-BE605C358B68}"/>
                    </a:ext>
                  </a:extLst>
                </p:cNvPr>
                <p:cNvSpPr/>
                <p:nvPr/>
              </p:nvSpPr>
              <p:spPr>
                <a:xfrm rot="10800000">
                  <a:off x="-1722882" y="6309544"/>
                  <a:ext cx="308507" cy="621321"/>
                </a:xfrm>
                <a:custGeom>
                  <a:avLst/>
                  <a:gdLst>
                    <a:gd name="connsiteX0" fmla="*/ 308507 w 308507"/>
                    <a:gd name="connsiteY0" fmla="*/ 621321 h 621321"/>
                    <a:gd name="connsiteX1" fmla="*/ 0 w 308507"/>
                    <a:gd name="connsiteY1" fmla="*/ 621321 h 621321"/>
                    <a:gd name="connsiteX2" fmla="*/ 38229 w 308507"/>
                    <a:gd name="connsiteY2" fmla="*/ 0 h 621321"/>
                    <a:gd name="connsiteX3" fmla="*/ 270277 w 308507"/>
                    <a:gd name="connsiteY3" fmla="*/ 0 h 621321"/>
                    <a:gd name="connsiteX4" fmla="*/ 308507 w 308507"/>
                    <a:gd name="connsiteY4" fmla="*/ 621321 h 621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507" h="621321">
                      <a:moveTo>
                        <a:pt x="308507" y="621321"/>
                      </a:moveTo>
                      <a:lnTo>
                        <a:pt x="0" y="621321"/>
                      </a:lnTo>
                      <a:lnTo>
                        <a:pt x="38229" y="0"/>
                      </a:lnTo>
                      <a:lnTo>
                        <a:pt x="270277" y="0"/>
                      </a:lnTo>
                      <a:lnTo>
                        <a:pt x="308507" y="62132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A1D3D0C6-FF9F-4DB8-B3A6-98932F2FCAF4}"/>
                    </a:ext>
                  </a:extLst>
                </p:cNvPr>
                <p:cNvSpPr/>
                <p:nvPr/>
              </p:nvSpPr>
              <p:spPr>
                <a:xfrm rot="10800000">
                  <a:off x="-1684412" y="6921332"/>
                  <a:ext cx="232048" cy="377612"/>
                </a:xfrm>
                <a:custGeom>
                  <a:avLst/>
                  <a:gdLst>
                    <a:gd name="connsiteX0" fmla="*/ 232048 w 232048"/>
                    <a:gd name="connsiteY0" fmla="*/ 377612 h 377612"/>
                    <a:gd name="connsiteX1" fmla="*/ 0 w 232048"/>
                    <a:gd name="connsiteY1" fmla="*/ 377612 h 377612"/>
                    <a:gd name="connsiteX2" fmla="*/ 23234 w 232048"/>
                    <a:gd name="connsiteY2" fmla="*/ 0 h 377612"/>
                    <a:gd name="connsiteX3" fmla="*/ 208813 w 232048"/>
                    <a:gd name="connsiteY3" fmla="*/ 0 h 377612"/>
                    <a:gd name="connsiteX4" fmla="*/ 232048 w 232048"/>
                    <a:gd name="connsiteY4" fmla="*/ 377612 h 377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048" h="377612">
                      <a:moveTo>
                        <a:pt x="232048" y="377612"/>
                      </a:moveTo>
                      <a:lnTo>
                        <a:pt x="0" y="377612"/>
                      </a:lnTo>
                      <a:lnTo>
                        <a:pt x="23234" y="0"/>
                      </a:lnTo>
                      <a:lnTo>
                        <a:pt x="208813" y="0"/>
                      </a:lnTo>
                      <a:lnTo>
                        <a:pt x="232048" y="37761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227DDA6-F99E-4F72-99F3-5983F6CB281E}"/>
                  </a:ext>
                </a:extLst>
              </p:cNvPr>
              <p:cNvSpPr/>
              <p:nvPr/>
            </p:nvSpPr>
            <p:spPr>
              <a:xfrm>
                <a:off x="-1925903" y="7250186"/>
                <a:ext cx="443178" cy="31315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2" name="二等辺三角形 28">
              <a:extLst>
                <a:ext uri="{FF2B5EF4-FFF2-40B4-BE49-F238E27FC236}">
                  <a16:creationId xmlns:a16="http://schemas.microsoft.com/office/drawing/2014/main" id="{2448F730-3293-4F20-811D-26426CA23D3B}"/>
                </a:ext>
              </a:extLst>
            </p:cNvPr>
            <p:cNvSpPr/>
            <p:nvPr/>
          </p:nvSpPr>
          <p:spPr>
            <a:xfrm>
              <a:off x="-1620284" y="4370921"/>
              <a:ext cx="111935" cy="245234"/>
            </a:xfrm>
            <a:custGeom>
              <a:avLst/>
              <a:gdLst>
                <a:gd name="connsiteX0" fmla="*/ 0 w 414337"/>
                <a:gd name="connsiteY0" fmla="*/ 348851 h 348851"/>
                <a:gd name="connsiteX1" fmla="*/ 207169 w 414337"/>
                <a:gd name="connsiteY1" fmla="*/ 0 h 348851"/>
                <a:gd name="connsiteX2" fmla="*/ 414337 w 414337"/>
                <a:gd name="connsiteY2" fmla="*/ 348851 h 348851"/>
                <a:gd name="connsiteX3" fmla="*/ 0 w 414337"/>
                <a:gd name="connsiteY3" fmla="*/ 348851 h 348851"/>
                <a:gd name="connsiteX0" fmla="*/ 132 w 414469"/>
                <a:gd name="connsiteY0" fmla="*/ 348851 h 413232"/>
                <a:gd name="connsiteX1" fmla="*/ 207301 w 414469"/>
                <a:gd name="connsiteY1" fmla="*/ 0 h 413232"/>
                <a:gd name="connsiteX2" fmla="*/ 414469 w 414469"/>
                <a:gd name="connsiteY2" fmla="*/ 348851 h 413232"/>
                <a:gd name="connsiteX3" fmla="*/ 132 w 414469"/>
                <a:gd name="connsiteY3" fmla="*/ 348851 h 413232"/>
                <a:gd name="connsiteX0" fmla="*/ 1192 w 305992"/>
                <a:gd name="connsiteY0" fmla="*/ 348851 h 402561"/>
                <a:gd name="connsiteX1" fmla="*/ 208361 w 305992"/>
                <a:gd name="connsiteY1" fmla="*/ 0 h 402561"/>
                <a:gd name="connsiteX2" fmla="*/ 305992 w 305992"/>
                <a:gd name="connsiteY2" fmla="*/ 401238 h 402561"/>
                <a:gd name="connsiteX3" fmla="*/ 1192 w 305992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5 w 252417"/>
                <a:gd name="connsiteY0" fmla="*/ 322657 h 401238"/>
                <a:gd name="connsiteX1" fmla="*/ 252417 w 252417"/>
                <a:gd name="connsiteY1" fmla="*/ 0 h 401238"/>
                <a:gd name="connsiteX2" fmla="*/ 247655 w 252417"/>
                <a:gd name="connsiteY2" fmla="*/ 401238 h 401238"/>
                <a:gd name="connsiteX3" fmla="*/ 5 w 252417"/>
                <a:gd name="connsiteY3" fmla="*/ 322657 h 401238"/>
                <a:gd name="connsiteX0" fmla="*/ 2197 w 254609"/>
                <a:gd name="connsiteY0" fmla="*/ 322657 h 402772"/>
                <a:gd name="connsiteX1" fmla="*/ 254609 w 254609"/>
                <a:gd name="connsiteY1" fmla="*/ 0 h 402772"/>
                <a:gd name="connsiteX2" fmla="*/ 249847 w 254609"/>
                <a:gd name="connsiteY2" fmla="*/ 401238 h 402772"/>
                <a:gd name="connsiteX3" fmla="*/ 2197 w 254609"/>
                <a:gd name="connsiteY3" fmla="*/ 322657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09" h="402772">
                  <a:moveTo>
                    <a:pt x="2197" y="322657"/>
                  </a:moveTo>
                  <a:cubicBezTo>
                    <a:pt x="-23203" y="224828"/>
                    <a:pt x="178409" y="94852"/>
                    <a:pt x="254609" y="0"/>
                  </a:cubicBezTo>
                  <a:cubicBezTo>
                    <a:pt x="253022" y="133746"/>
                    <a:pt x="251434" y="267492"/>
                    <a:pt x="249847" y="401238"/>
                  </a:cubicBezTo>
                  <a:cubicBezTo>
                    <a:pt x="111735" y="401238"/>
                    <a:pt x="27597" y="420486"/>
                    <a:pt x="2197" y="32265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83773A99-9214-4E1E-B299-6B18CAED1818}"/>
                </a:ext>
              </a:extLst>
            </p:cNvPr>
            <p:cNvSpPr/>
            <p:nvPr/>
          </p:nvSpPr>
          <p:spPr>
            <a:xfrm>
              <a:off x="-1165804" y="4792102"/>
              <a:ext cx="230268" cy="300101"/>
            </a:xfrm>
            <a:prstGeom prst="trapezoid">
              <a:avLst>
                <a:gd name="adj" fmla="val 1622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C8691580-2D34-41AC-94F1-4D8967821CE0}"/>
                </a:ext>
              </a:extLst>
            </p:cNvPr>
            <p:cNvSpPr/>
            <p:nvPr/>
          </p:nvSpPr>
          <p:spPr>
            <a:xfrm>
              <a:off x="-1578495" y="3826249"/>
              <a:ext cx="1055650" cy="10556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45CC7FB0-A476-49D8-814F-807B1FE4726A}"/>
                </a:ext>
              </a:extLst>
            </p:cNvPr>
            <p:cNvSpPr/>
            <p:nvPr/>
          </p:nvSpPr>
          <p:spPr>
            <a:xfrm>
              <a:off x="-1373667" y="4971695"/>
              <a:ext cx="645995" cy="9054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C01FABDE-5FAC-4452-9ECF-6F110D184FA6}"/>
                </a:ext>
              </a:extLst>
            </p:cNvPr>
            <p:cNvSpPr/>
            <p:nvPr/>
          </p:nvSpPr>
          <p:spPr>
            <a:xfrm rot="16200000">
              <a:off x="-1873760" y="5072111"/>
              <a:ext cx="120006" cy="115139"/>
            </a:xfrm>
            <a:prstGeom prst="roundRect">
              <a:avLst>
                <a:gd name="adj" fmla="val 38881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2D1CE5A5-FCA9-4521-B3AA-B20894517664}"/>
                </a:ext>
              </a:extLst>
            </p:cNvPr>
            <p:cNvGrpSpPr/>
            <p:nvPr/>
          </p:nvGrpSpPr>
          <p:grpSpPr>
            <a:xfrm>
              <a:off x="-565633" y="5640039"/>
              <a:ext cx="296301" cy="175652"/>
              <a:chOff x="6769382" y="2767673"/>
              <a:chExt cx="324450" cy="192339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9E76BCF6-CB99-4A3B-B5E0-5E64D46BAA54}"/>
                  </a:ext>
                </a:extLst>
              </p:cNvPr>
              <p:cNvSpPr/>
              <p:nvPr/>
            </p:nvSpPr>
            <p:spPr>
              <a:xfrm>
                <a:off x="6798216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F24D6A81-C54F-4DBE-8230-CCFB4D770747}"/>
                  </a:ext>
                </a:extLst>
              </p:cNvPr>
              <p:cNvSpPr/>
              <p:nvPr/>
            </p:nvSpPr>
            <p:spPr>
              <a:xfrm>
                <a:off x="6872288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63E4C3CA-0E8D-4C8D-A8F5-01F3D9566EA3}"/>
                  </a:ext>
                </a:extLst>
              </p:cNvPr>
              <p:cNvSpPr/>
              <p:nvPr/>
            </p:nvSpPr>
            <p:spPr>
              <a:xfrm>
                <a:off x="6945688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3765CD82-23DB-43F3-BA24-AC3F241C7323}"/>
                  </a:ext>
                </a:extLst>
              </p:cNvPr>
              <p:cNvSpPr/>
              <p:nvPr/>
            </p:nvSpPr>
            <p:spPr>
              <a:xfrm>
                <a:off x="7019760" y="2819399"/>
                <a:ext cx="74072" cy="1406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BC642C69-7879-4D77-A153-2EC0F164498E}"/>
                  </a:ext>
                </a:extLst>
              </p:cNvPr>
              <p:cNvSpPr/>
              <p:nvPr/>
            </p:nvSpPr>
            <p:spPr>
              <a:xfrm rot="6917992">
                <a:off x="6806344" y="2730711"/>
                <a:ext cx="85977" cy="159901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二等辺三角形 46">
              <a:extLst>
                <a:ext uri="{FF2B5EF4-FFF2-40B4-BE49-F238E27FC236}">
                  <a16:creationId xmlns:a16="http://schemas.microsoft.com/office/drawing/2014/main" id="{67FDBC92-3BF8-434E-BC37-2BDBBB3E2F1E}"/>
                </a:ext>
              </a:extLst>
            </p:cNvPr>
            <p:cNvSpPr/>
            <p:nvPr/>
          </p:nvSpPr>
          <p:spPr>
            <a:xfrm rot="10800000">
              <a:off x="-1448012" y="4609849"/>
              <a:ext cx="165015" cy="12125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B84C2BA-FD4E-458E-BFAE-FB5370BA9EFC}"/>
                </a:ext>
              </a:extLst>
            </p:cNvPr>
            <p:cNvSpPr/>
            <p:nvPr/>
          </p:nvSpPr>
          <p:spPr>
            <a:xfrm rot="10800000">
              <a:off x="-1629827" y="3691223"/>
              <a:ext cx="1140729" cy="1086707"/>
            </a:xfrm>
            <a:custGeom>
              <a:avLst/>
              <a:gdLst>
                <a:gd name="connsiteX0" fmla="*/ 779574 w 1249101"/>
                <a:gd name="connsiteY0" fmla="*/ 1188666 h 1189948"/>
                <a:gd name="connsiteX1" fmla="*/ 546937 w 1249101"/>
                <a:gd name="connsiteY1" fmla="*/ 1163424 h 1189948"/>
                <a:gd name="connsiteX2" fmla="*/ 312198 w 1249101"/>
                <a:gd name="connsiteY2" fmla="*/ 1048030 h 1189948"/>
                <a:gd name="connsiteX3" fmla="*/ 284855 w 1249101"/>
                <a:gd name="connsiteY3" fmla="*/ 1024378 h 1189948"/>
                <a:gd name="connsiteX4" fmla="*/ 280807 w 1249101"/>
                <a:gd name="connsiteY4" fmla="*/ 1022575 h 1189948"/>
                <a:gd name="connsiteX5" fmla="*/ 31372 w 1249101"/>
                <a:gd name="connsiteY5" fmla="*/ 717001 h 1189948"/>
                <a:gd name="connsiteX6" fmla="*/ 22610 w 1249101"/>
                <a:gd name="connsiteY6" fmla="*/ 645655 h 1189948"/>
                <a:gd name="connsiteX7" fmla="*/ 12898 w 1249101"/>
                <a:gd name="connsiteY7" fmla="*/ 615761 h 1189948"/>
                <a:gd name="connsiteX8" fmla="*/ 0 w 1249101"/>
                <a:gd name="connsiteY8" fmla="*/ 493510 h 1189948"/>
                <a:gd name="connsiteX9" fmla="*/ 185948 w 1249101"/>
                <a:gd name="connsiteY9" fmla="*/ 64580 h 1189948"/>
                <a:gd name="connsiteX10" fmla="*/ 267866 w 1249101"/>
                <a:gd name="connsiteY10" fmla="*/ 0 h 1189948"/>
                <a:gd name="connsiteX11" fmla="*/ 294173 w 1249101"/>
                <a:gd name="connsiteY11" fmla="*/ 18479 h 1189948"/>
                <a:gd name="connsiteX12" fmla="*/ 540124 w 1249101"/>
                <a:gd name="connsiteY12" fmla="*/ 446945 h 1189948"/>
                <a:gd name="connsiteX13" fmla="*/ 556728 w 1249101"/>
                <a:gd name="connsiteY13" fmla="*/ 531123 h 1189948"/>
                <a:gd name="connsiteX14" fmla="*/ 560467 w 1249101"/>
                <a:gd name="connsiteY14" fmla="*/ 646270 h 1189948"/>
                <a:gd name="connsiteX15" fmla="*/ 582442 w 1249101"/>
                <a:gd name="connsiteY15" fmla="*/ 838828 h 1189948"/>
                <a:gd name="connsiteX16" fmla="*/ 612405 w 1249101"/>
                <a:gd name="connsiteY16" fmla="*/ 840153 h 1189948"/>
                <a:gd name="connsiteX17" fmla="*/ 1205487 w 1249101"/>
                <a:gd name="connsiteY17" fmla="*/ 618888 h 1189948"/>
                <a:gd name="connsiteX18" fmla="*/ 1104198 w 1249101"/>
                <a:gd name="connsiteY18" fmla="*/ 891079 h 1189948"/>
                <a:gd name="connsiteX19" fmla="*/ 1079423 w 1249101"/>
                <a:gd name="connsiteY19" fmla="*/ 915727 h 1189948"/>
                <a:gd name="connsiteX20" fmla="*/ 1104643 w 1249101"/>
                <a:gd name="connsiteY20" fmla="*/ 911182 h 1189948"/>
                <a:gd name="connsiteX21" fmla="*/ 1249101 w 1249101"/>
                <a:gd name="connsiteY21" fmla="*/ 854045 h 1189948"/>
                <a:gd name="connsiteX22" fmla="*/ 779574 w 1249101"/>
                <a:gd name="connsiteY22" fmla="*/ 1188666 h 11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49101" h="1189948">
                  <a:moveTo>
                    <a:pt x="779574" y="1188666"/>
                  </a:moveTo>
                  <a:cubicBezTo>
                    <a:pt x="704608" y="1193309"/>
                    <a:pt x="625807" y="1185448"/>
                    <a:pt x="546937" y="1163424"/>
                  </a:cubicBezTo>
                  <a:cubicBezTo>
                    <a:pt x="458208" y="1138647"/>
                    <a:pt x="378841" y="1098583"/>
                    <a:pt x="312198" y="1048030"/>
                  </a:cubicBezTo>
                  <a:lnTo>
                    <a:pt x="284855" y="1024378"/>
                  </a:lnTo>
                  <a:lnTo>
                    <a:pt x="280807" y="1022575"/>
                  </a:lnTo>
                  <a:cubicBezTo>
                    <a:pt x="154599" y="952586"/>
                    <a:pt x="62974" y="843767"/>
                    <a:pt x="31372" y="717001"/>
                  </a:cubicBezTo>
                  <a:lnTo>
                    <a:pt x="22610" y="645655"/>
                  </a:lnTo>
                  <a:lnTo>
                    <a:pt x="12898" y="615761"/>
                  </a:lnTo>
                  <a:cubicBezTo>
                    <a:pt x="4441" y="576273"/>
                    <a:pt x="0" y="535387"/>
                    <a:pt x="0" y="493510"/>
                  </a:cubicBezTo>
                  <a:cubicBezTo>
                    <a:pt x="0" y="326003"/>
                    <a:pt x="71060" y="174353"/>
                    <a:pt x="185948" y="64580"/>
                  </a:cubicBezTo>
                  <a:lnTo>
                    <a:pt x="267866" y="0"/>
                  </a:lnTo>
                  <a:lnTo>
                    <a:pt x="294173" y="18479"/>
                  </a:lnTo>
                  <a:cubicBezTo>
                    <a:pt x="405216" y="114620"/>
                    <a:pt x="492642" y="265636"/>
                    <a:pt x="540124" y="446945"/>
                  </a:cubicBezTo>
                  <a:lnTo>
                    <a:pt x="556728" y="531123"/>
                  </a:lnTo>
                  <a:lnTo>
                    <a:pt x="560467" y="646270"/>
                  </a:lnTo>
                  <a:lnTo>
                    <a:pt x="582442" y="838828"/>
                  </a:lnTo>
                  <a:lnTo>
                    <a:pt x="612405" y="840153"/>
                  </a:lnTo>
                  <a:cubicBezTo>
                    <a:pt x="839747" y="840153"/>
                    <a:pt x="1055989" y="759478"/>
                    <a:pt x="1205487" y="618888"/>
                  </a:cubicBezTo>
                  <a:cubicBezTo>
                    <a:pt x="1205487" y="719714"/>
                    <a:pt x="1168147" y="813381"/>
                    <a:pt x="1104198" y="891079"/>
                  </a:cubicBezTo>
                  <a:lnTo>
                    <a:pt x="1079423" y="915727"/>
                  </a:lnTo>
                  <a:lnTo>
                    <a:pt x="1104643" y="911182"/>
                  </a:lnTo>
                  <a:cubicBezTo>
                    <a:pt x="1155190" y="896917"/>
                    <a:pt x="1203651" y="877846"/>
                    <a:pt x="1249101" y="854045"/>
                  </a:cubicBezTo>
                  <a:cubicBezTo>
                    <a:pt x="1194866" y="1048267"/>
                    <a:pt x="1004474" y="1174736"/>
                    <a:pt x="779574" y="11886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4F61ADFB-6064-4752-9A3A-7DA9BA15826C}"/>
                </a:ext>
              </a:extLst>
            </p:cNvPr>
            <p:cNvSpPr/>
            <p:nvPr/>
          </p:nvSpPr>
          <p:spPr>
            <a:xfrm rot="21037985">
              <a:off x="-566734" y="4042533"/>
              <a:ext cx="106728" cy="292600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CA45ED1-8646-4436-B0F9-4B7FE1BC6AA1}"/>
                </a:ext>
              </a:extLst>
            </p:cNvPr>
            <p:cNvSpPr/>
            <p:nvPr/>
          </p:nvSpPr>
          <p:spPr>
            <a:xfrm rot="8037351">
              <a:off x="-538565" y="3903812"/>
              <a:ext cx="613503" cy="702056"/>
            </a:xfrm>
            <a:custGeom>
              <a:avLst/>
              <a:gdLst>
                <a:gd name="connsiteX0" fmla="*/ 81532 w 671788"/>
                <a:gd name="connsiteY0" fmla="*/ 682385 h 768753"/>
                <a:gd name="connsiteX1" fmla="*/ 71104 w 671788"/>
                <a:gd name="connsiteY1" fmla="*/ 666917 h 768753"/>
                <a:gd name="connsiteX2" fmla="*/ 58147 w 671788"/>
                <a:gd name="connsiteY2" fmla="*/ 655228 h 768753"/>
                <a:gd name="connsiteX3" fmla="*/ 43147 w 671788"/>
                <a:gd name="connsiteY3" fmla="*/ 630461 h 768753"/>
                <a:gd name="connsiteX4" fmla="*/ 40832 w 671788"/>
                <a:gd name="connsiteY4" fmla="*/ 627766 h 768753"/>
                <a:gd name="connsiteX5" fmla="*/ 40034 w 671788"/>
                <a:gd name="connsiteY5" fmla="*/ 625321 h 768753"/>
                <a:gd name="connsiteX6" fmla="*/ 29804 w 671788"/>
                <a:gd name="connsiteY6" fmla="*/ 608429 h 768753"/>
                <a:gd name="connsiteX7" fmla="*/ 27687 w 671788"/>
                <a:gd name="connsiteY7" fmla="*/ 602521 h 768753"/>
                <a:gd name="connsiteX8" fmla="*/ 21876 w 671788"/>
                <a:gd name="connsiteY8" fmla="*/ 593902 h 768753"/>
                <a:gd name="connsiteX9" fmla="*/ 18361 w 671788"/>
                <a:gd name="connsiteY9" fmla="*/ 576492 h 768753"/>
                <a:gd name="connsiteX10" fmla="*/ 10785 w 671788"/>
                <a:gd name="connsiteY10" fmla="*/ 555348 h 768753"/>
                <a:gd name="connsiteX11" fmla="*/ 2743 w 671788"/>
                <a:gd name="connsiteY11" fmla="*/ 499539 h 768753"/>
                <a:gd name="connsiteX12" fmla="*/ 2761 w 671788"/>
                <a:gd name="connsiteY12" fmla="*/ 499226 h 768753"/>
                <a:gd name="connsiteX13" fmla="*/ 0 w 671788"/>
                <a:gd name="connsiteY13" fmla="*/ 485548 h 768753"/>
                <a:gd name="connsiteX14" fmla="*/ 222268 w 671788"/>
                <a:gd name="connsiteY14" fmla="*/ 212834 h 768753"/>
                <a:gd name="connsiteX15" fmla="*/ 233086 w 671788"/>
                <a:gd name="connsiteY15" fmla="*/ 211744 h 768753"/>
                <a:gd name="connsiteX16" fmla="*/ 307519 w 671788"/>
                <a:gd name="connsiteY16" fmla="*/ 187362 h 768753"/>
                <a:gd name="connsiteX17" fmla="*/ 567861 w 671788"/>
                <a:gd name="connsiteY17" fmla="*/ 11524 h 768753"/>
                <a:gd name="connsiteX18" fmla="*/ 547888 w 671788"/>
                <a:gd name="connsiteY18" fmla="*/ 97042 h 768753"/>
                <a:gd name="connsiteX19" fmla="*/ 569259 w 671788"/>
                <a:gd name="connsiteY19" fmla="*/ 83945 h 768753"/>
                <a:gd name="connsiteX20" fmla="*/ 670701 w 671788"/>
                <a:gd name="connsiteY20" fmla="*/ 0 h 768753"/>
                <a:gd name="connsiteX21" fmla="*/ 612422 w 671788"/>
                <a:gd name="connsiteY21" fmla="*/ 118071 h 768753"/>
                <a:gd name="connsiteX22" fmla="*/ 610672 w 671788"/>
                <a:gd name="connsiteY22" fmla="*/ 123406 h 768753"/>
                <a:gd name="connsiteX23" fmla="*/ 671788 w 671788"/>
                <a:gd name="connsiteY23" fmla="*/ 92129 h 768753"/>
                <a:gd name="connsiteX24" fmla="*/ 563929 w 671788"/>
                <a:gd name="connsiteY24" fmla="*/ 387194 h 768753"/>
                <a:gd name="connsiteX25" fmla="*/ 559308 w 671788"/>
                <a:gd name="connsiteY25" fmla="*/ 450390 h 768753"/>
                <a:gd name="connsiteX26" fmla="*/ 559493 w 671788"/>
                <a:gd name="connsiteY26" fmla="*/ 458031 h 768753"/>
                <a:gd name="connsiteX27" fmla="*/ 315334 w 671788"/>
                <a:gd name="connsiteY27" fmla="*/ 766844 h 768753"/>
                <a:gd name="connsiteX28" fmla="*/ 205173 w 671788"/>
                <a:gd name="connsiteY28" fmla="*/ 757699 h 768753"/>
                <a:gd name="connsiteX29" fmla="*/ 177972 w 671788"/>
                <a:gd name="connsiteY29" fmla="*/ 743648 h 768753"/>
                <a:gd name="connsiteX30" fmla="*/ 170015 w 671788"/>
                <a:gd name="connsiteY30" fmla="*/ 742041 h 768753"/>
                <a:gd name="connsiteX31" fmla="*/ 158931 w 671788"/>
                <a:gd name="connsiteY31" fmla="*/ 734568 h 768753"/>
                <a:gd name="connsiteX32" fmla="*/ 137383 w 671788"/>
                <a:gd name="connsiteY32" fmla="*/ 726711 h 768753"/>
                <a:gd name="connsiteX33" fmla="*/ 126929 w 671788"/>
                <a:gd name="connsiteY33" fmla="*/ 717281 h 768753"/>
                <a:gd name="connsiteX34" fmla="*/ 110361 w 671788"/>
                <a:gd name="connsiteY34" fmla="*/ 708722 h 768753"/>
                <a:gd name="connsiteX35" fmla="*/ 96283 w 671788"/>
                <a:gd name="connsiteY35" fmla="*/ 692330 h 76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1788" h="768753">
                  <a:moveTo>
                    <a:pt x="81532" y="682385"/>
                  </a:moveTo>
                  <a:lnTo>
                    <a:pt x="71104" y="666917"/>
                  </a:lnTo>
                  <a:lnTo>
                    <a:pt x="58147" y="655228"/>
                  </a:lnTo>
                  <a:lnTo>
                    <a:pt x="43147" y="630461"/>
                  </a:lnTo>
                  <a:lnTo>
                    <a:pt x="40832" y="627766"/>
                  </a:lnTo>
                  <a:lnTo>
                    <a:pt x="40034" y="625321"/>
                  </a:lnTo>
                  <a:lnTo>
                    <a:pt x="29804" y="608429"/>
                  </a:lnTo>
                  <a:lnTo>
                    <a:pt x="27687" y="602521"/>
                  </a:lnTo>
                  <a:lnTo>
                    <a:pt x="21876" y="593902"/>
                  </a:lnTo>
                  <a:lnTo>
                    <a:pt x="18361" y="576492"/>
                  </a:lnTo>
                  <a:lnTo>
                    <a:pt x="10785" y="555348"/>
                  </a:lnTo>
                  <a:cubicBezTo>
                    <a:pt x="6150" y="536698"/>
                    <a:pt x="3515" y="518020"/>
                    <a:pt x="2743" y="499539"/>
                  </a:cubicBezTo>
                  <a:lnTo>
                    <a:pt x="2761" y="499226"/>
                  </a:lnTo>
                  <a:lnTo>
                    <a:pt x="0" y="485548"/>
                  </a:lnTo>
                  <a:cubicBezTo>
                    <a:pt x="0" y="351026"/>
                    <a:pt x="95420" y="238791"/>
                    <a:pt x="222268" y="212834"/>
                  </a:cubicBezTo>
                  <a:lnTo>
                    <a:pt x="233086" y="211744"/>
                  </a:lnTo>
                  <a:lnTo>
                    <a:pt x="307519" y="187362"/>
                  </a:lnTo>
                  <a:cubicBezTo>
                    <a:pt x="399502" y="149685"/>
                    <a:pt x="486282" y="91072"/>
                    <a:pt x="567861" y="11524"/>
                  </a:cubicBezTo>
                  <a:lnTo>
                    <a:pt x="547888" y="97042"/>
                  </a:lnTo>
                  <a:lnTo>
                    <a:pt x="569259" y="83945"/>
                  </a:lnTo>
                  <a:cubicBezTo>
                    <a:pt x="603469" y="59349"/>
                    <a:pt x="637283" y="31368"/>
                    <a:pt x="670701" y="0"/>
                  </a:cubicBezTo>
                  <a:cubicBezTo>
                    <a:pt x="647889" y="39753"/>
                    <a:pt x="628462" y="79110"/>
                    <a:pt x="612422" y="118071"/>
                  </a:cubicBezTo>
                  <a:lnTo>
                    <a:pt x="610672" y="123406"/>
                  </a:lnTo>
                  <a:lnTo>
                    <a:pt x="671788" y="92129"/>
                  </a:lnTo>
                  <a:cubicBezTo>
                    <a:pt x="614263" y="190484"/>
                    <a:pt x="578310" y="288839"/>
                    <a:pt x="563929" y="387194"/>
                  </a:cubicBezTo>
                  <a:lnTo>
                    <a:pt x="559308" y="450390"/>
                  </a:lnTo>
                  <a:lnTo>
                    <a:pt x="559493" y="458031"/>
                  </a:lnTo>
                  <a:cubicBezTo>
                    <a:pt x="577346" y="610730"/>
                    <a:pt x="468033" y="748990"/>
                    <a:pt x="315334" y="766844"/>
                  </a:cubicBezTo>
                  <a:cubicBezTo>
                    <a:pt x="277160" y="771307"/>
                    <a:pt x="239887" y="767823"/>
                    <a:pt x="205173" y="757699"/>
                  </a:cubicBezTo>
                  <a:lnTo>
                    <a:pt x="177972" y="743648"/>
                  </a:lnTo>
                  <a:lnTo>
                    <a:pt x="170015" y="742041"/>
                  </a:lnTo>
                  <a:lnTo>
                    <a:pt x="158931" y="734568"/>
                  </a:lnTo>
                  <a:lnTo>
                    <a:pt x="137383" y="726711"/>
                  </a:lnTo>
                  <a:lnTo>
                    <a:pt x="126929" y="717281"/>
                  </a:lnTo>
                  <a:lnTo>
                    <a:pt x="110361" y="708722"/>
                  </a:lnTo>
                  <a:lnTo>
                    <a:pt x="96283" y="692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5678C60-6429-4ABD-9520-0F0FC44E6DDA}"/>
                </a:ext>
              </a:extLst>
            </p:cNvPr>
            <p:cNvSpPr/>
            <p:nvPr/>
          </p:nvSpPr>
          <p:spPr>
            <a:xfrm>
              <a:off x="-1001368" y="4235697"/>
              <a:ext cx="257148" cy="357635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6579BC7-7478-4D28-B80F-B879F3F3C090}"/>
                </a:ext>
              </a:extLst>
            </p:cNvPr>
            <p:cNvSpPr/>
            <p:nvPr/>
          </p:nvSpPr>
          <p:spPr>
            <a:xfrm>
              <a:off x="-978227" y="4293328"/>
              <a:ext cx="170084" cy="2336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13F96B39-55BC-4AC3-8E91-B5A3357A3993}"/>
                </a:ext>
              </a:extLst>
            </p:cNvPr>
            <p:cNvSpPr/>
            <p:nvPr/>
          </p:nvSpPr>
          <p:spPr>
            <a:xfrm rot="10800000">
              <a:off x="-1082942" y="3867693"/>
              <a:ext cx="114566" cy="933997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A05A666-595C-4CD3-A8FD-E5E02523103B}"/>
                </a:ext>
              </a:extLst>
            </p:cNvPr>
            <p:cNvSpPr/>
            <p:nvPr/>
          </p:nvSpPr>
          <p:spPr>
            <a:xfrm>
              <a:off x="-1504448" y="4272745"/>
              <a:ext cx="141150" cy="184642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4D891422-79F0-4386-AEF0-08CF8A7A8CD6}"/>
                </a:ext>
              </a:extLst>
            </p:cNvPr>
            <p:cNvSpPr/>
            <p:nvPr/>
          </p:nvSpPr>
          <p:spPr>
            <a:xfrm rot="5400000">
              <a:off x="-1433885" y="4116929"/>
              <a:ext cx="41752" cy="216685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95355E8F-E7A3-405C-908D-B2182F11E051}"/>
                </a:ext>
              </a:extLst>
            </p:cNvPr>
            <p:cNvSpPr/>
            <p:nvPr/>
          </p:nvSpPr>
          <p:spPr>
            <a:xfrm>
              <a:off x="-1458890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F4DF7B5-1E6D-47EF-A0A4-D7326882D42E}"/>
                </a:ext>
              </a:extLst>
            </p:cNvPr>
            <p:cNvSpPr/>
            <p:nvPr/>
          </p:nvSpPr>
          <p:spPr>
            <a:xfrm>
              <a:off x="-1289050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D2AD730-64D7-4F4D-9E42-0F01D537AD88}"/>
                </a:ext>
              </a:extLst>
            </p:cNvPr>
            <p:cNvSpPr/>
            <p:nvPr/>
          </p:nvSpPr>
          <p:spPr>
            <a:xfrm rot="8100000">
              <a:off x="-1078101" y="6117173"/>
              <a:ext cx="419706" cy="390642"/>
            </a:xfrm>
            <a:custGeom>
              <a:avLst/>
              <a:gdLst>
                <a:gd name="connsiteX0" fmla="*/ 0 w 419706"/>
                <a:gd name="connsiteY0" fmla="*/ 390642 h 390642"/>
                <a:gd name="connsiteX1" fmla="*/ 29712 w 419706"/>
                <a:gd name="connsiteY1" fmla="*/ 0 h 390642"/>
                <a:gd name="connsiteX2" fmla="*/ 389994 w 419706"/>
                <a:gd name="connsiteY2" fmla="*/ 0 h 390642"/>
                <a:gd name="connsiteX3" fmla="*/ 419706 w 419706"/>
                <a:gd name="connsiteY3" fmla="*/ 390642 h 39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706" h="390642">
                  <a:moveTo>
                    <a:pt x="0" y="390642"/>
                  </a:moveTo>
                  <a:lnTo>
                    <a:pt x="29712" y="0"/>
                  </a:lnTo>
                  <a:lnTo>
                    <a:pt x="389994" y="0"/>
                  </a:lnTo>
                  <a:lnTo>
                    <a:pt x="419706" y="390642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99B6166-7AEE-4623-BD8F-1D77B38B8FDD}"/>
                </a:ext>
              </a:extLst>
            </p:cNvPr>
            <p:cNvSpPr/>
            <p:nvPr/>
          </p:nvSpPr>
          <p:spPr>
            <a:xfrm flipV="1">
              <a:off x="-1373667" y="5882135"/>
              <a:ext cx="645996" cy="721086"/>
            </a:xfrm>
            <a:custGeom>
              <a:avLst/>
              <a:gdLst>
                <a:gd name="connsiteX0" fmla="*/ 0 w 645996"/>
                <a:gd name="connsiteY0" fmla="*/ 721086 h 721086"/>
                <a:gd name="connsiteX1" fmla="*/ 645995 w 645996"/>
                <a:gd name="connsiteY1" fmla="*/ 721086 h 721086"/>
                <a:gd name="connsiteX2" fmla="*/ 645996 w 645996"/>
                <a:gd name="connsiteY2" fmla="*/ 456844 h 721086"/>
                <a:gd name="connsiteX3" fmla="*/ 568601 w 645996"/>
                <a:gd name="connsiteY3" fmla="*/ 269996 h 721086"/>
                <a:gd name="connsiteX4" fmla="*/ 557336 w 645996"/>
                <a:gd name="connsiteY4" fmla="*/ 260701 h 721086"/>
                <a:gd name="connsiteX5" fmla="*/ 557830 w 645996"/>
                <a:gd name="connsiteY5" fmla="*/ 260207 h 721086"/>
                <a:gd name="connsiteX6" fmla="*/ 260760 w 645996"/>
                <a:gd name="connsiteY6" fmla="*/ 0 h 721086"/>
                <a:gd name="connsiteX7" fmla="*/ 847 w 645996"/>
                <a:gd name="connsiteY7" fmla="*/ 259913 h 721086"/>
                <a:gd name="connsiteX8" fmla="*/ 44672 w 645996"/>
                <a:gd name="connsiteY8" fmla="*/ 309947 h 721086"/>
                <a:gd name="connsiteX9" fmla="*/ 20767 w 645996"/>
                <a:gd name="connsiteY9" fmla="*/ 353989 h 721086"/>
                <a:gd name="connsiteX10" fmla="*/ 0 w 645996"/>
                <a:gd name="connsiteY10" fmla="*/ 456844 h 72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5996" h="721086">
                  <a:moveTo>
                    <a:pt x="0" y="721086"/>
                  </a:moveTo>
                  <a:lnTo>
                    <a:pt x="645995" y="721086"/>
                  </a:lnTo>
                  <a:cubicBezTo>
                    <a:pt x="645995" y="633005"/>
                    <a:pt x="645996" y="544925"/>
                    <a:pt x="645996" y="456844"/>
                  </a:cubicBezTo>
                  <a:cubicBezTo>
                    <a:pt x="645996" y="383875"/>
                    <a:pt x="616420" y="317814"/>
                    <a:pt x="568601" y="269996"/>
                  </a:cubicBezTo>
                  <a:lnTo>
                    <a:pt x="557336" y="260701"/>
                  </a:lnTo>
                  <a:lnTo>
                    <a:pt x="557830" y="260207"/>
                  </a:lnTo>
                  <a:lnTo>
                    <a:pt x="260760" y="0"/>
                  </a:lnTo>
                  <a:lnTo>
                    <a:pt x="847" y="259913"/>
                  </a:lnTo>
                  <a:lnTo>
                    <a:pt x="44672" y="309947"/>
                  </a:lnTo>
                  <a:lnTo>
                    <a:pt x="20767" y="353989"/>
                  </a:lnTo>
                  <a:cubicBezTo>
                    <a:pt x="7395" y="385602"/>
                    <a:pt x="0" y="420360"/>
                    <a:pt x="0" y="456844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19DEF18-9FF6-47FB-A026-569B74ADEDFD}"/>
                </a:ext>
              </a:extLst>
            </p:cNvPr>
            <p:cNvSpPr/>
            <p:nvPr/>
          </p:nvSpPr>
          <p:spPr>
            <a:xfrm rot="19800000">
              <a:off x="-1935705" y="4962542"/>
              <a:ext cx="597040" cy="732466"/>
            </a:xfrm>
            <a:custGeom>
              <a:avLst/>
              <a:gdLst>
                <a:gd name="connsiteX0" fmla="*/ 224137 w 597040"/>
                <a:gd name="connsiteY0" fmla="*/ 6939 h 732466"/>
                <a:gd name="connsiteX1" fmla="*/ 278063 w 597040"/>
                <a:gd name="connsiteY1" fmla="*/ 88294 h 732466"/>
                <a:gd name="connsiteX2" fmla="*/ 278063 w 597040"/>
                <a:gd name="connsiteY2" fmla="*/ 138794 h 732466"/>
                <a:gd name="connsiteX3" fmla="*/ 224137 w 597040"/>
                <a:gd name="connsiteY3" fmla="*/ 220149 h 732466"/>
                <a:gd name="connsiteX4" fmla="*/ 223409 w 597040"/>
                <a:gd name="connsiteY4" fmla="*/ 220296 h 732466"/>
                <a:gd name="connsiteX5" fmla="*/ 227089 w 597040"/>
                <a:gd name="connsiteY5" fmla="*/ 278425 h 732466"/>
                <a:gd name="connsiteX6" fmla="*/ 325285 w 597040"/>
                <a:gd name="connsiteY6" fmla="*/ 466558 h 732466"/>
                <a:gd name="connsiteX7" fmla="*/ 587258 w 597040"/>
                <a:gd name="connsiteY7" fmla="*/ 564917 h 732466"/>
                <a:gd name="connsiteX8" fmla="*/ 597040 w 597040"/>
                <a:gd name="connsiteY8" fmla="*/ 731586 h 732466"/>
                <a:gd name="connsiteX9" fmla="*/ 208231 w 597040"/>
                <a:gd name="connsiteY9" fmla="*/ 585606 h 732466"/>
                <a:gd name="connsiteX10" fmla="*/ 62490 w 597040"/>
                <a:gd name="connsiteY10" fmla="*/ 306384 h 732466"/>
                <a:gd name="connsiteX11" fmla="*/ 57071 w 597040"/>
                <a:gd name="connsiteY11" fmla="*/ 220784 h 732466"/>
                <a:gd name="connsiteX12" fmla="*/ 53926 w 597040"/>
                <a:gd name="connsiteY12" fmla="*/ 220149 h 732466"/>
                <a:gd name="connsiteX13" fmla="*/ 0 w 597040"/>
                <a:gd name="connsiteY13" fmla="*/ 138794 h 732466"/>
                <a:gd name="connsiteX14" fmla="*/ 0 w 597040"/>
                <a:gd name="connsiteY14" fmla="*/ 88294 h 732466"/>
                <a:gd name="connsiteX15" fmla="*/ 88294 w 597040"/>
                <a:gd name="connsiteY15" fmla="*/ 0 h 732466"/>
                <a:gd name="connsiteX16" fmla="*/ 189769 w 597040"/>
                <a:gd name="connsiteY16" fmla="*/ 0 h 732466"/>
                <a:gd name="connsiteX17" fmla="*/ 224137 w 597040"/>
                <a:gd name="connsiteY17" fmla="*/ 6939 h 73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7040" h="732466">
                  <a:moveTo>
                    <a:pt x="224137" y="6939"/>
                  </a:moveTo>
                  <a:cubicBezTo>
                    <a:pt x="255827" y="20343"/>
                    <a:pt x="278063" y="51722"/>
                    <a:pt x="278063" y="88294"/>
                  </a:cubicBezTo>
                  <a:lnTo>
                    <a:pt x="278063" y="138794"/>
                  </a:lnTo>
                  <a:cubicBezTo>
                    <a:pt x="278063" y="175366"/>
                    <a:pt x="255827" y="206745"/>
                    <a:pt x="224137" y="220149"/>
                  </a:cubicBezTo>
                  <a:lnTo>
                    <a:pt x="223409" y="220296"/>
                  </a:lnTo>
                  <a:lnTo>
                    <a:pt x="227089" y="278425"/>
                  </a:lnTo>
                  <a:cubicBezTo>
                    <a:pt x="239130" y="349306"/>
                    <a:pt x="273161" y="415307"/>
                    <a:pt x="325285" y="466558"/>
                  </a:cubicBezTo>
                  <a:cubicBezTo>
                    <a:pt x="394784" y="534895"/>
                    <a:pt x="489958" y="570628"/>
                    <a:pt x="587258" y="564917"/>
                  </a:cubicBezTo>
                  <a:lnTo>
                    <a:pt x="597040" y="731586"/>
                  </a:lnTo>
                  <a:cubicBezTo>
                    <a:pt x="452630" y="740062"/>
                    <a:pt x="311379" y="687028"/>
                    <a:pt x="208231" y="585606"/>
                  </a:cubicBezTo>
                  <a:cubicBezTo>
                    <a:pt x="130870" y="509539"/>
                    <a:pt x="80361" y="411583"/>
                    <a:pt x="62490" y="306384"/>
                  </a:cubicBezTo>
                  <a:lnTo>
                    <a:pt x="57071" y="220784"/>
                  </a:lnTo>
                  <a:lnTo>
                    <a:pt x="53926" y="220149"/>
                  </a:lnTo>
                  <a:cubicBezTo>
                    <a:pt x="22236" y="206745"/>
                    <a:pt x="0" y="175366"/>
                    <a:pt x="0" y="138794"/>
                  </a:cubicBezTo>
                  <a:lnTo>
                    <a:pt x="0" y="88294"/>
                  </a:lnTo>
                  <a:cubicBezTo>
                    <a:pt x="0" y="39531"/>
                    <a:pt x="39531" y="0"/>
                    <a:pt x="88294" y="0"/>
                  </a:cubicBezTo>
                  <a:lnTo>
                    <a:pt x="189769" y="0"/>
                  </a:lnTo>
                  <a:cubicBezTo>
                    <a:pt x="201960" y="0"/>
                    <a:pt x="213573" y="2471"/>
                    <a:pt x="224137" y="693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330D174-A266-4A14-84B7-86F51D48ED0C}"/>
                </a:ext>
              </a:extLst>
            </p:cNvPr>
            <p:cNvSpPr/>
            <p:nvPr/>
          </p:nvSpPr>
          <p:spPr>
            <a:xfrm rot="18830305">
              <a:off x="-1381963" y="5224384"/>
              <a:ext cx="440012" cy="232826"/>
            </a:xfrm>
            <a:custGeom>
              <a:avLst/>
              <a:gdLst>
                <a:gd name="connsiteX0" fmla="*/ 350524 w 440012"/>
                <a:gd name="connsiteY0" fmla="*/ 0 h 232826"/>
                <a:gd name="connsiteX1" fmla="*/ 440012 w 440012"/>
                <a:gd name="connsiteY1" fmla="*/ 174868 h 232826"/>
                <a:gd name="connsiteX2" fmla="*/ 65268 w 440012"/>
                <a:gd name="connsiteY2" fmla="*/ 215462 h 232826"/>
                <a:gd name="connsiteX3" fmla="*/ 0 w 440012"/>
                <a:gd name="connsiteY3" fmla="*/ 193129 h 232826"/>
                <a:gd name="connsiteX4" fmla="*/ 87941 w 440012"/>
                <a:gd name="connsiteY4" fmla="*/ 14708 h 232826"/>
                <a:gd name="connsiteX5" fmla="*/ 162299 w 440012"/>
                <a:gd name="connsiteY5" fmla="*/ 34284 h 232826"/>
                <a:gd name="connsiteX6" fmla="*/ 350524 w 440012"/>
                <a:gd name="connsiteY6" fmla="*/ 0 h 232826"/>
                <a:gd name="connsiteX0" fmla="*/ 350524 w 440012"/>
                <a:gd name="connsiteY0" fmla="*/ 0 h 232826"/>
                <a:gd name="connsiteX1" fmla="*/ 391981 w 440012"/>
                <a:gd name="connsiteY1" fmla="*/ 70247 h 232826"/>
                <a:gd name="connsiteX2" fmla="*/ 440012 w 440012"/>
                <a:gd name="connsiteY2" fmla="*/ 174868 h 232826"/>
                <a:gd name="connsiteX3" fmla="*/ 65268 w 440012"/>
                <a:gd name="connsiteY3" fmla="*/ 215462 h 232826"/>
                <a:gd name="connsiteX4" fmla="*/ 0 w 440012"/>
                <a:gd name="connsiteY4" fmla="*/ 193129 h 232826"/>
                <a:gd name="connsiteX5" fmla="*/ 87941 w 440012"/>
                <a:gd name="connsiteY5" fmla="*/ 14708 h 232826"/>
                <a:gd name="connsiteX6" fmla="*/ 162299 w 440012"/>
                <a:gd name="connsiteY6" fmla="*/ 34284 h 232826"/>
                <a:gd name="connsiteX7" fmla="*/ 350524 w 440012"/>
                <a:gd name="connsiteY7" fmla="*/ 0 h 232826"/>
                <a:gd name="connsiteX0" fmla="*/ 391981 w 483421"/>
                <a:gd name="connsiteY0" fmla="*/ 70247 h 232826"/>
                <a:gd name="connsiteX1" fmla="*/ 440012 w 483421"/>
                <a:gd name="connsiteY1" fmla="*/ 174868 h 232826"/>
                <a:gd name="connsiteX2" fmla="*/ 65268 w 483421"/>
                <a:gd name="connsiteY2" fmla="*/ 215462 h 232826"/>
                <a:gd name="connsiteX3" fmla="*/ 0 w 483421"/>
                <a:gd name="connsiteY3" fmla="*/ 193129 h 232826"/>
                <a:gd name="connsiteX4" fmla="*/ 87941 w 483421"/>
                <a:gd name="connsiteY4" fmla="*/ 14708 h 232826"/>
                <a:gd name="connsiteX5" fmla="*/ 162299 w 483421"/>
                <a:gd name="connsiteY5" fmla="*/ 34284 h 232826"/>
                <a:gd name="connsiteX6" fmla="*/ 350524 w 483421"/>
                <a:gd name="connsiteY6" fmla="*/ 0 h 232826"/>
                <a:gd name="connsiteX7" fmla="*/ 483421 w 483421"/>
                <a:gd name="connsiteY7" fmla="*/ 161687 h 232826"/>
                <a:gd name="connsiteX0" fmla="*/ 391981 w 440012"/>
                <a:gd name="connsiteY0" fmla="*/ 70247 h 232826"/>
                <a:gd name="connsiteX1" fmla="*/ 440012 w 440012"/>
                <a:gd name="connsiteY1" fmla="*/ 174868 h 232826"/>
                <a:gd name="connsiteX2" fmla="*/ 65268 w 440012"/>
                <a:gd name="connsiteY2" fmla="*/ 215462 h 232826"/>
                <a:gd name="connsiteX3" fmla="*/ 0 w 440012"/>
                <a:gd name="connsiteY3" fmla="*/ 193129 h 232826"/>
                <a:gd name="connsiteX4" fmla="*/ 87941 w 440012"/>
                <a:gd name="connsiteY4" fmla="*/ 14708 h 232826"/>
                <a:gd name="connsiteX5" fmla="*/ 162299 w 440012"/>
                <a:gd name="connsiteY5" fmla="*/ 34284 h 232826"/>
                <a:gd name="connsiteX6" fmla="*/ 350524 w 440012"/>
                <a:gd name="connsiteY6" fmla="*/ 0 h 232826"/>
                <a:gd name="connsiteX0" fmla="*/ 440012 w 440012"/>
                <a:gd name="connsiteY0" fmla="*/ 174868 h 232826"/>
                <a:gd name="connsiteX1" fmla="*/ 65268 w 440012"/>
                <a:gd name="connsiteY1" fmla="*/ 215462 h 232826"/>
                <a:gd name="connsiteX2" fmla="*/ 0 w 440012"/>
                <a:gd name="connsiteY2" fmla="*/ 193129 h 232826"/>
                <a:gd name="connsiteX3" fmla="*/ 87941 w 440012"/>
                <a:gd name="connsiteY3" fmla="*/ 14708 h 232826"/>
                <a:gd name="connsiteX4" fmla="*/ 162299 w 440012"/>
                <a:gd name="connsiteY4" fmla="*/ 34284 h 232826"/>
                <a:gd name="connsiteX5" fmla="*/ 350524 w 440012"/>
                <a:gd name="connsiteY5" fmla="*/ 0 h 23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012" h="232826">
                  <a:moveTo>
                    <a:pt x="440012" y="174868"/>
                  </a:moveTo>
                  <a:cubicBezTo>
                    <a:pt x="321956" y="235283"/>
                    <a:pt x="188463" y="247844"/>
                    <a:pt x="65268" y="215462"/>
                  </a:cubicBezTo>
                  <a:lnTo>
                    <a:pt x="0" y="193129"/>
                  </a:lnTo>
                  <a:lnTo>
                    <a:pt x="87941" y="14708"/>
                  </a:lnTo>
                  <a:lnTo>
                    <a:pt x="162299" y="34284"/>
                  </a:lnTo>
                  <a:cubicBezTo>
                    <a:pt x="225729" y="41461"/>
                    <a:pt x="291228" y="30345"/>
                    <a:pt x="350524" y="0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36E9DDB-BB03-4A56-BCA3-3966B7968580}"/>
              </a:ext>
            </a:extLst>
          </p:cNvPr>
          <p:cNvGrpSpPr/>
          <p:nvPr/>
        </p:nvGrpSpPr>
        <p:grpSpPr>
          <a:xfrm>
            <a:off x="4314873" y="3747686"/>
            <a:ext cx="1460015" cy="2610425"/>
            <a:chOff x="182341" y="3533783"/>
            <a:chExt cx="2106898" cy="3767015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F1D422B-60FF-437C-A12F-BDDAAD77D9F0}"/>
                </a:ext>
              </a:extLst>
            </p:cNvPr>
            <p:cNvGrpSpPr/>
            <p:nvPr/>
          </p:nvGrpSpPr>
          <p:grpSpPr>
            <a:xfrm rot="10800000">
              <a:off x="420621" y="4412722"/>
              <a:ext cx="1086019" cy="1055650"/>
              <a:chOff x="965116" y="5060396"/>
              <a:chExt cx="1086019" cy="1055650"/>
            </a:xfrm>
          </p:grpSpPr>
          <p:sp>
            <p:nvSpPr>
              <p:cNvPr id="154" name="アーチ 153">
                <a:extLst>
                  <a:ext uri="{FF2B5EF4-FFF2-40B4-BE49-F238E27FC236}">
                    <a16:creationId xmlns:a16="http://schemas.microsoft.com/office/drawing/2014/main" id="{355CA529-11F3-4FB2-BD31-69891AE81799}"/>
                  </a:ext>
                </a:extLst>
              </p:cNvPr>
              <p:cNvSpPr/>
              <p:nvPr/>
            </p:nvSpPr>
            <p:spPr>
              <a:xfrm rot="9900000">
                <a:off x="965116" y="5060396"/>
                <a:ext cx="1055650" cy="105565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B84DB11D-3E0E-4E5E-AE21-57525AF3B4F2}"/>
                  </a:ext>
                </a:extLst>
              </p:cNvPr>
              <p:cNvGrpSpPr/>
              <p:nvPr/>
            </p:nvGrpSpPr>
            <p:grpSpPr>
              <a:xfrm>
                <a:off x="1754834" y="5584687"/>
                <a:ext cx="296301" cy="23062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43BFE540-8D96-43AA-814A-88597C13BCCF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0662FFC9-4AFB-4604-B468-E9B16CBB866E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E811F026-A8D6-4310-930F-5B6EEE4DFFA5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01D70BE8-9DFE-4432-BADC-038FA7BC65A2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F8B7F215-8E43-4DDF-859E-CA594C379B8B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A72AD49E-7B22-465A-A6B0-6CF849A6B5E9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8" name="二等辺三角形 28">
              <a:extLst>
                <a:ext uri="{FF2B5EF4-FFF2-40B4-BE49-F238E27FC236}">
                  <a16:creationId xmlns:a16="http://schemas.microsoft.com/office/drawing/2014/main" id="{AD0F344C-8A1B-420E-8D91-25E431D72A27}"/>
                </a:ext>
              </a:extLst>
            </p:cNvPr>
            <p:cNvSpPr/>
            <p:nvPr/>
          </p:nvSpPr>
          <p:spPr>
            <a:xfrm>
              <a:off x="700183" y="4370539"/>
              <a:ext cx="111935" cy="245234"/>
            </a:xfrm>
            <a:custGeom>
              <a:avLst/>
              <a:gdLst>
                <a:gd name="connsiteX0" fmla="*/ 0 w 414337"/>
                <a:gd name="connsiteY0" fmla="*/ 348851 h 348851"/>
                <a:gd name="connsiteX1" fmla="*/ 207169 w 414337"/>
                <a:gd name="connsiteY1" fmla="*/ 0 h 348851"/>
                <a:gd name="connsiteX2" fmla="*/ 414337 w 414337"/>
                <a:gd name="connsiteY2" fmla="*/ 348851 h 348851"/>
                <a:gd name="connsiteX3" fmla="*/ 0 w 414337"/>
                <a:gd name="connsiteY3" fmla="*/ 348851 h 348851"/>
                <a:gd name="connsiteX0" fmla="*/ 132 w 414469"/>
                <a:gd name="connsiteY0" fmla="*/ 348851 h 413232"/>
                <a:gd name="connsiteX1" fmla="*/ 207301 w 414469"/>
                <a:gd name="connsiteY1" fmla="*/ 0 h 413232"/>
                <a:gd name="connsiteX2" fmla="*/ 414469 w 414469"/>
                <a:gd name="connsiteY2" fmla="*/ 348851 h 413232"/>
                <a:gd name="connsiteX3" fmla="*/ 132 w 414469"/>
                <a:gd name="connsiteY3" fmla="*/ 348851 h 413232"/>
                <a:gd name="connsiteX0" fmla="*/ 1192 w 305992"/>
                <a:gd name="connsiteY0" fmla="*/ 348851 h 402561"/>
                <a:gd name="connsiteX1" fmla="*/ 208361 w 305992"/>
                <a:gd name="connsiteY1" fmla="*/ 0 h 402561"/>
                <a:gd name="connsiteX2" fmla="*/ 305992 w 305992"/>
                <a:gd name="connsiteY2" fmla="*/ 401238 h 402561"/>
                <a:gd name="connsiteX3" fmla="*/ 1192 w 305992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3 w 309565"/>
                <a:gd name="connsiteY0" fmla="*/ 348851 h 402561"/>
                <a:gd name="connsiteX1" fmla="*/ 309565 w 309565"/>
                <a:gd name="connsiteY1" fmla="*/ 0 h 402561"/>
                <a:gd name="connsiteX2" fmla="*/ 304803 w 309565"/>
                <a:gd name="connsiteY2" fmla="*/ 401238 h 402561"/>
                <a:gd name="connsiteX3" fmla="*/ 3 w 309565"/>
                <a:gd name="connsiteY3" fmla="*/ 348851 h 402561"/>
                <a:gd name="connsiteX0" fmla="*/ 5 w 252417"/>
                <a:gd name="connsiteY0" fmla="*/ 322657 h 401238"/>
                <a:gd name="connsiteX1" fmla="*/ 252417 w 252417"/>
                <a:gd name="connsiteY1" fmla="*/ 0 h 401238"/>
                <a:gd name="connsiteX2" fmla="*/ 247655 w 252417"/>
                <a:gd name="connsiteY2" fmla="*/ 401238 h 401238"/>
                <a:gd name="connsiteX3" fmla="*/ 5 w 252417"/>
                <a:gd name="connsiteY3" fmla="*/ 322657 h 401238"/>
                <a:gd name="connsiteX0" fmla="*/ 2197 w 254609"/>
                <a:gd name="connsiteY0" fmla="*/ 322657 h 402772"/>
                <a:gd name="connsiteX1" fmla="*/ 254609 w 254609"/>
                <a:gd name="connsiteY1" fmla="*/ 0 h 402772"/>
                <a:gd name="connsiteX2" fmla="*/ 249847 w 254609"/>
                <a:gd name="connsiteY2" fmla="*/ 401238 h 402772"/>
                <a:gd name="connsiteX3" fmla="*/ 2197 w 254609"/>
                <a:gd name="connsiteY3" fmla="*/ 322657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09" h="402772">
                  <a:moveTo>
                    <a:pt x="2197" y="322657"/>
                  </a:moveTo>
                  <a:cubicBezTo>
                    <a:pt x="-23203" y="224828"/>
                    <a:pt x="178409" y="94852"/>
                    <a:pt x="254609" y="0"/>
                  </a:cubicBezTo>
                  <a:cubicBezTo>
                    <a:pt x="253022" y="133746"/>
                    <a:pt x="251434" y="267492"/>
                    <a:pt x="249847" y="401238"/>
                  </a:cubicBezTo>
                  <a:cubicBezTo>
                    <a:pt x="111735" y="401238"/>
                    <a:pt x="27597" y="420486"/>
                    <a:pt x="2197" y="32265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84F73ECC-2D27-47C3-ABCD-952BB2473BE9}"/>
                </a:ext>
              </a:extLst>
            </p:cNvPr>
            <p:cNvSpPr/>
            <p:nvPr/>
          </p:nvSpPr>
          <p:spPr>
            <a:xfrm rot="12600000">
              <a:off x="738942" y="6047065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0DBA0E4-361D-4504-990F-6E2B44823AF5}"/>
                </a:ext>
              </a:extLst>
            </p:cNvPr>
            <p:cNvSpPr/>
            <p:nvPr/>
          </p:nvSpPr>
          <p:spPr>
            <a:xfrm rot="1800000">
              <a:off x="182341" y="6968425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台形 110">
              <a:extLst>
                <a:ext uri="{FF2B5EF4-FFF2-40B4-BE49-F238E27FC236}">
                  <a16:creationId xmlns:a16="http://schemas.microsoft.com/office/drawing/2014/main" id="{F69080D2-1D2D-4394-ADB0-B37CCDEF154D}"/>
                </a:ext>
              </a:extLst>
            </p:cNvPr>
            <p:cNvSpPr/>
            <p:nvPr/>
          </p:nvSpPr>
          <p:spPr>
            <a:xfrm rot="9000000">
              <a:off x="1503278" y="5929997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AFC55E5-83BA-48D6-ADCD-86F3FE0A0156}"/>
                </a:ext>
              </a:extLst>
            </p:cNvPr>
            <p:cNvSpPr/>
            <p:nvPr/>
          </p:nvSpPr>
          <p:spPr>
            <a:xfrm rot="19800000">
              <a:off x="1628124" y="6987645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台形 112">
              <a:extLst>
                <a:ext uri="{FF2B5EF4-FFF2-40B4-BE49-F238E27FC236}">
                  <a16:creationId xmlns:a16="http://schemas.microsoft.com/office/drawing/2014/main" id="{376FD366-7175-4DC4-BFFF-EA229C8234A1}"/>
                </a:ext>
              </a:extLst>
            </p:cNvPr>
            <p:cNvSpPr/>
            <p:nvPr/>
          </p:nvSpPr>
          <p:spPr>
            <a:xfrm>
              <a:off x="784202" y="5776457"/>
              <a:ext cx="966071" cy="749855"/>
            </a:xfrm>
            <a:prstGeom prst="trapezoid">
              <a:avLst>
                <a:gd name="adj" fmla="val 25864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台形 113">
              <a:extLst>
                <a:ext uri="{FF2B5EF4-FFF2-40B4-BE49-F238E27FC236}">
                  <a16:creationId xmlns:a16="http://schemas.microsoft.com/office/drawing/2014/main" id="{9C6030C1-EBFE-4489-B1EB-2A01AD3C7ECA}"/>
                </a:ext>
              </a:extLst>
            </p:cNvPr>
            <p:cNvSpPr/>
            <p:nvPr/>
          </p:nvSpPr>
          <p:spPr>
            <a:xfrm>
              <a:off x="1154663" y="4791719"/>
              <a:ext cx="230268" cy="300102"/>
            </a:xfrm>
            <a:prstGeom prst="trapezoid">
              <a:avLst>
                <a:gd name="adj" fmla="val 1622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E8968020-AEC0-46FE-9B0F-01266B17F2DB}"/>
                </a:ext>
              </a:extLst>
            </p:cNvPr>
            <p:cNvSpPr/>
            <p:nvPr/>
          </p:nvSpPr>
          <p:spPr>
            <a:xfrm>
              <a:off x="741972" y="3825866"/>
              <a:ext cx="1055650" cy="10556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03412DBC-7FB3-4325-9206-9DBAF9E560C3}"/>
                </a:ext>
              </a:extLst>
            </p:cNvPr>
            <p:cNvSpPr/>
            <p:nvPr/>
          </p:nvSpPr>
          <p:spPr>
            <a:xfrm>
              <a:off x="946799" y="4971312"/>
              <a:ext cx="645995" cy="9054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二等辺三角形 46">
              <a:extLst>
                <a:ext uri="{FF2B5EF4-FFF2-40B4-BE49-F238E27FC236}">
                  <a16:creationId xmlns:a16="http://schemas.microsoft.com/office/drawing/2014/main" id="{4E0EDDA5-9BCE-415F-B322-D08A7F1959DF}"/>
                </a:ext>
              </a:extLst>
            </p:cNvPr>
            <p:cNvSpPr/>
            <p:nvPr/>
          </p:nvSpPr>
          <p:spPr>
            <a:xfrm rot="10800000">
              <a:off x="872016" y="4609466"/>
              <a:ext cx="165015" cy="12125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3AF58E0-E495-44F0-85A5-CEA76EC764A2}"/>
                </a:ext>
              </a:extLst>
            </p:cNvPr>
            <p:cNvSpPr/>
            <p:nvPr/>
          </p:nvSpPr>
          <p:spPr>
            <a:xfrm>
              <a:off x="648007" y="3754252"/>
              <a:ext cx="1318632" cy="1537747"/>
            </a:xfrm>
            <a:custGeom>
              <a:avLst/>
              <a:gdLst>
                <a:gd name="connsiteX0" fmla="*/ 479263 w 1453757"/>
                <a:gd name="connsiteY0" fmla="*/ 1562 h 1683837"/>
                <a:gd name="connsiteX1" fmla="*/ 578695 w 1453757"/>
                <a:gd name="connsiteY1" fmla="*/ 2331 h 1683837"/>
                <a:gd name="connsiteX2" fmla="*/ 694827 w 1453757"/>
                <a:gd name="connsiteY2" fmla="*/ 22730 h 1683837"/>
                <a:gd name="connsiteX3" fmla="*/ 805600 w 1453757"/>
                <a:gd name="connsiteY3" fmla="*/ 63130 h 1683837"/>
                <a:gd name="connsiteX4" fmla="*/ 836036 w 1453757"/>
                <a:gd name="connsiteY4" fmla="*/ 80833 h 1683837"/>
                <a:gd name="connsiteX5" fmla="*/ 917785 w 1453757"/>
                <a:gd name="connsiteY5" fmla="*/ 90259 h 1683837"/>
                <a:gd name="connsiteX6" fmla="*/ 1324659 w 1453757"/>
                <a:gd name="connsiteY6" fmla="*/ 661217 h 1683837"/>
                <a:gd name="connsiteX7" fmla="*/ 1314306 w 1453757"/>
                <a:gd name="connsiteY7" fmla="*/ 778671 h 1683837"/>
                <a:gd name="connsiteX8" fmla="*/ 1290379 w 1453757"/>
                <a:gd name="connsiteY8" fmla="*/ 866831 h 1683837"/>
                <a:gd name="connsiteX9" fmla="*/ 1294376 w 1453757"/>
                <a:gd name="connsiteY9" fmla="*/ 864705 h 1683837"/>
                <a:gd name="connsiteX10" fmla="*/ 1272894 w 1453757"/>
                <a:gd name="connsiteY10" fmla="*/ 1189223 h 1683837"/>
                <a:gd name="connsiteX11" fmla="*/ 1453757 w 1453757"/>
                <a:gd name="connsiteY11" fmla="*/ 1459523 h 1683837"/>
                <a:gd name="connsiteX12" fmla="*/ 1346240 w 1453757"/>
                <a:gd name="connsiteY12" fmla="*/ 1463282 h 1683837"/>
                <a:gd name="connsiteX13" fmla="*/ 1282290 w 1453757"/>
                <a:gd name="connsiteY13" fmla="*/ 1436628 h 1683837"/>
                <a:gd name="connsiteX14" fmla="*/ 1305303 w 1453757"/>
                <a:gd name="connsiteY14" fmla="*/ 1465456 h 1683837"/>
                <a:gd name="connsiteX15" fmla="*/ 1366044 w 1453757"/>
                <a:gd name="connsiteY15" fmla="*/ 1519097 h 1683837"/>
                <a:gd name="connsiteX16" fmla="*/ 1158762 w 1453757"/>
                <a:gd name="connsiteY16" fmla="*/ 1481274 h 1683837"/>
                <a:gd name="connsiteX17" fmla="*/ 1140132 w 1453757"/>
                <a:gd name="connsiteY17" fmla="*/ 1462984 h 1683837"/>
                <a:gd name="connsiteX18" fmla="*/ 1144093 w 1453757"/>
                <a:gd name="connsiteY18" fmla="*/ 1470117 h 1683837"/>
                <a:gd name="connsiteX19" fmla="*/ 1256020 w 1453757"/>
                <a:gd name="connsiteY19" fmla="*/ 1587877 h 1683837"/>
                <a:gd name="connsiteX20" fmla="*/ 1048738 w 1453757"/>
                <a:gd name="connsiteY20" fmla="*/ 1550054 h 1683837"/>
                <a:gd name="connsiteX21" fmla="*/ 1018549 w 1453757"/>
                <a:gd name="connsiteY21" fmla="*/ 1520416 h 1683837"/>
                <a:gd name="connsiteX22" fmla="*/ 1037030 w 1453757"/>
                <a:gd name="connsiteY22" fmla="*/ 1553694 h 1683837"/>
                <a:gd name="connsiteX23" fmla="*/ 1148957 w 1453757"/>
                <a:gd name="connsiteY23" fmla="*/ 1671453 h 1683837"/>
                <a:gd name="connsiteX24" fmla="*/ 809135 w 1453757"/>
                <a:gd name="connsiteY24" fmla="*/ 1443747 h 1683837"/>
                <a:gd name="connsiteX25" fmla="*/ 790949 w 1453757"/>
                <a:gd name="connsiteY25" fmla="*/ 1347998 h 1683837"/>
                <a:gd name="connsiteX26" fmla="*/ 790535 w 1453757"/>
                <a:gd name="connsiteY26" fmla="*/ 1343063 h 1683837"/>
                <a:gd name="connsiteX27" fmla="*/ 774527 w 1453757"/>
                <a:gd name="connsiteY27" fmla="*/ 1333709 h 1683837"/>
                <a:gd name="connsiteX28" fmla="*/ 592481 w 1453757"/>
                <a:gd name="connsiteY28" fmla="*/ 816750 h 1683837"/>
                <a:gd name="connsiteX29" fmla="*/ 679783 w 1453757"/>
                <a:gd name="connsiteY29" fmla="*/ 420028 h 1683837"/>
                <a:gd name="connsiteX30" fmla="*/ 720421 w 1453757"/>
                <a:gd name="connsiteY30" fmla="*/ 356916 h 1683837"/>
                <a:gd name="connsiteX31" fmla="*/ 620258 w 1453757"/>
                <a:gd name="connsiteY31" fmla="*/ 372876 h 1683837"/>
                <a:gd name="connsiteX32" fmla="*/ 348192 w 1453757"/>
                <a:gd name="connsiteY32" fmla="*/ 563268 h 1683837"/>
                <a:gd name="connsiteX33" fmla="*/ 348190 w 1453757"/>
                <a:gd name="connsiteY33" fmla="*/ 563268 h 1683837"/>
                <a:gd name="connsiteX34" fmla="*/ 373948 w 1453757"/>
                <a:gd name="connsiteY34" fmla="*/ 444272 h 1683837"/>
                <a:gd name="connsiteX35" fmla="*/ 402740 w 1453757"/>
                <a:gd name="connsiteY35" fmla="*/ 400323 h 1683837"/>
                <a:gd name="connsiteX36" fmla="*/ 372755 w 1453757"/>
                <a:gd name="connsiteY36" fmla="*/ 412055 h 1683837"/>
                <a:gd name="connsiteX37" fmla="*/ 212899 w 1453757"/>
                <a:gd name="connsiteY37" fmla="*/ 558545 h 1683837"/>
                <a:gd name="connsiteX38" fmla="*/ 212897 w 1453757"/>
                <a:gd name="connsiteY38" fmla="*/ 558545 h 1683837"/>
                <a:gd name="connsiteX39" fmla="*/ 238655 w 1453757"/>
                <a:gd name="connsiteY39" fmla="*/ 439549 h 1683837"/>
                <a:gd name="connsiteX40" fmla="*/ 270098 w 1453757"/>
                <a:gd name="connsiteY40" fmla="*/ 391553 h 1683837"/>
                <a:gd name="connsiteX41" fmla="*/ 266192 w 1453757"/>
                <a:gd name="connsiteY41" fmla="*/ 392806 h 1683837"/>
                <a:gd name="connsiteX42" fmla="*/ 9852 w 1453757"/>
                <a:gd name="connsiteY42" fmla="*/ 582185 h 1683837"/>
                <a:gd name="connsiteX43" fmla="*/ 55652 w 1453757"/>
                <a:gd name="connsiteY43" fmla="*/ 383838 h 1683837"/>
                <a:gd name="connsiteX44" fmla="*/ 101385 w 1453757"/>
                <a:gd name="connsiteY44" fmla="*/ 310168 h 1683837"/>
                <a:gd name="connsiteX45" fmla="*/ 0 w 1453757"/>
                <a:gd name="connsiteY45" fmla="*/ 364097 h 1683837"/>
                <a:gd name="connsiteX46" fmla="*/ 479263 w 1453757"/>
                <a:gd name="connsiteY46" fmla="*/ 1562 h 1683837"/>
                <a:gd name="connsiteX0" fmla="*/ 469411 w 1443905"/>
                <a:gd name="connsiteY0" fmla="*/ 1562 h 1683837"/>
                <a:gd name="connsiteX1" fmla="*/ 568843 w 1443905"/>
                <a:gd name="connsiteY1" fmla="*/ 2331 h 1683837"/>
                <a:gd name="connsiteX2" fmla="*/ 684975 w 1443905"/>
                <a:gd name="connsiteY2" fmla="*/ 22730 h 1683837"/>
                <a:gd name="connsiteX3" fmla="*/ 795748 w 1443905"/>
                <a:gd name="connsiteY3" fmla="*/ 63130 h 1683837"/>
                <a:gd name="connsiteX4" fmla="*/ 826184 w 1443905"/>
                <a:gd name="connsiteY4" fmla="*/ 80833 h 1683837"/>
                <a:gd name="connsiteX5" fmla="*/ 907933 w 1443905"/>
                <a:gd name="connsiteY5" fmla="*/ 90259 h 1683837"/>
                <a:gd name="connsiteX6" fmla="*/ 1314807 w 1443905"/>
                <a:gd name="connsiteY6" fmla="*/ 661217 h 1683837"/>
                <a:gd name="connsiteX7" fmla="*/ 1304454 w 1443905"/>
                <a:gd name="connsiteY7" fmla="*/ 778671 h 1683837"/>
                <a:gd name="connsiteX8" fmla="*/ 1280527 w 1443905"/>
                <a:gd name="connsiteY8" fmla="*/ 866831 h 1683837"/>
                <a:gd name="connsiteX9" fmla="*/ 1284524 w 1443905"/>
                <a:gd name="connsiteY9" fmla="*/ 864705 h 1683837"/>
                <a:gd name="connsiteX10" fmla="*/ 1263042 w 1443905"/>
                <a:gd name="connsiteY10" fmla="*/ 1189223 h 1683837"/>
                <a:gd name="connsiteX11" fmla="*/ 1443905 w 1443905"/>
                <a:gd name="connsiteY11" fmla="*/ 1459523 h 1683837"/>
                <a:gd name="connsiteX12" fmla="*/ 1336388 w 1443905"/>
                <a:gd name="connsiteY12" fmla="*/ 1463282 h 1683837"/>
                <a:gd name="connsiteX13" fmla="*/ 1272438 w 1443905"/>
                <a:gd name="connsiteY13" fmla="*/ 1436628 h 1683837"/>
                <a:gd name="connsiteX14" fmla="*/ 1295451 w 1443905"/>
                <a:gd name="connsiteY14" fmla="*/ 1465456 h 1683837"/>
                <a:gd name="connsiteX15" fmla="*/ 1356192 w 1443905"/>
                <a:gd name="connsiteY15" fmla="*/ 1519097 h 1683837"/>
                <a:gd name="connsiteX16" fmla="*/ 1148910 w 1443905"/>
                <a:gd name="connsiteY16" fmla="*/ 1481274 h 1683837"/>
                <a:gd name="connsiteX17" fmla="*/ 1130280 w 1443905"/>
                <a:gd name="connsiteY17" fmla="*/ 1462984 h 1683837"/>
                <a:gd name="connsiteX18" fmla="*/ 1134241 w 1443905"/>
                <a:gd name="connsiteY18" fmla="*/ 1470117 h 1683837"/>
                <a:gd name="connsiteX19" fmla="*/ 1246168 w 1443905"/>
                <a:gd name="connsiteY19" fmla="*/ 1587877 h 1683837"/>
                <a:gd name="connsiteX20" fmla="*/ 1038886 w 1443905"/>
                <a:gd name="connsiteY20" fmla="*/ 1550054 h 1683837"/>
                <a:gd name="connsiteX21" fmla="*/ 1008697 w 1443905"/>
                <a:gd name="connsiteY21" fmla="*/ 1520416 h 1683837"/>
                <a:gd name="connsiteX22" fmla="*/ 1027178 w 1443905"/>
                <a:gd name="connsiteY22" fmla="*/ 1553694 h 1683837"/>
                <a:gd name="connsiteX23" fmla="*/ 1139105 w 1443905"/>
                <a:gd name="connsiteY23" fmla="*/ 1671453 h 1683837"/>
                <a:gd name="connsiteX24" fmla="*/ 799283 w 1443905"/>
                <a:gd name="connsiteY24" fmla="*/ 1443747 h 1683837"/>
                <a:gd name="connsiteX25" fmla="*/ 781097 w 1443905"/>
                <a:gd name="connsiteY25" fmla="*/ 1347998 h 1683837"/>
                <a:gd name="connsiteX26" fmla="*/ 780683 w 1443905"/>
                <a:gd name="connsiteY26" fmla="*/ 1343063 h 1683837"/>
                <a:gd name="connsiteX27" fmla="*/ 764675 w 1443905"/>
                <a:gd name="connsiteY27" fmla="*/ 1333709 h 1683837"/>
                <a:gd name="connsiteX28" fmla="*/ 582629 w 1443905"/>
                <a:gd name="connsiteY28" fmla="*/ 816750 h 1683837"/>
                <a:gd name="connsiteX29" fmla="*/ 669931 w 1443905"/>
                <a:gd name="connsiteY29" fmla="*/ 420028 h 1683837"/>
                <a:gd name="connsiteX30" fmla="*/ 710569 w 1443905"/>
                <a:gd name="connsiteY30" fmla="*/ 356916 h 1683837"/>
                <a:gd name="connsiteX31" fmla="*/ 610406 w 1443905"/>
                <a:gd name="connsiteY31" fmla="*/ 372876 h 1683837"/>
                <a:gd name="connsiteX32" fmla="*/ 338340 w 1443905"/>
                <a:gd name="connsiteY32" fmla="*/ 563268 h 1683837"/>
                <a:gd name="connsiteX33" fmla="*/ 338338 w 1443905"/>
                <a:gd name="connsiteY33" fmla="*/ 563268 h 1683837"/>
                <a:gd name="connsiteX34" fmla="*/ 364096 w 1443905"/>
                <a:gd name="connsiteY34" fmla="*/ 444272 h 1683837"/>
                <a:gd name="connsiteX35" fmla="*/ 392888 w 1443905"/>
                <a:gd name="connsiteY35" fmla="*/ 400323 h 1683837"/>
                <a:gd name="connsiteX36" fmla="*/ 362903 w 1443905"/>
                <a:gd name="connsiteY36" fmla="*/ 412055 h 1683837"/>
                <a:gd name="connsiteX37" fmla="*/ 203047 w 1443905"/>
                <a:gd name="connsiteY37" fmla="*/ 558545 h 1683837"/>
                <a:gd name="connsiteX38" fmla="*/ 203045 w 1443905"/>
                <a:gd name="connsiteY38" fmla="*/ 558545 h 1683837"/>
                <a:gd name="connsiteX39" fmla="*/ 228803 w 1443905"/>
                <a:gd name="connsiteY39" fmla="*/ 439549 h 1683837"/>
                <a:gd name="connsiteX40" fmla="*/ 260246 w 1443905"/>
                <a:gd name="connsiteY40" fmla="*/ 391553 h 1683837"/>
                <a:gd name="connsiteX41" fmla="*/ 256340 w 1443905"/>
                <a:gd name="connsiteY41" fmla="*/ 392806 h 1683837"/>
                <a:gd name="connsiteX42" fmla="*/ 0 w 1443905"/>
                <a:gd name="connsiteY42" fmla="*/ 582185 h 1683837"/>
                <a:gd name="connsiteX43" fmla="*/ 45800 w 1443905"/>
                <a:gd name="connsiteY43" fmla="*/ 383838 h 1683837"/>
                <a:gd name="connsiteX44" fmla="*/ 91533 w 1443905"/>
                <a:gd name="connsiteY44" fmla="*/ 310168 h 1683837"/>
                <a:gd name="connsiteX45" fmla="*/ 469411 w 1443905"/>
                <a:gd name="connsiteY45" fmla="*/ 1562 h 168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43905" h="1683837">
                  <a:moveTo>
                    <a:pt x="469411" y="1562"/>
                  </a:moveTo>
                  <a:cubicBezTo>
                    <a:pt x="501992" y="-729"/>
                    <a:pt x="535241" y="-524"/>
                    <a:pt x="568843" y="2331"/>
                  </a:cubicBezTo>
                  <a:cubicBezTo>
                    <a:pt x="607246" y="5593"/>
                    <a:pt x="646112" y="12317"/>
                    <a:pt x="684975" y="22730"/>
                  </a:cubicBezTo>
                  <a:cubicBezTo>
                    <a:pt x="723838" y="33143"/>
                    <a:pt x="760858" y="46754"/>
                    <a:pt x="795748" y="63130"/>
                  </a:cubicBezTo>
                  <a:lnTo>
                    <a:pt x="826184" y="80833"/>
                  </a:lnTo>
                  <a:lnTo>
                    <a:pt x="907933" y="90259"/>
                  </a:lnTo>
                  <a:cubicBezTo>
                    <a:pt x="1140136" y="144602"/>
                    <a:pt x="1314807" y="379580"/>
                    <a:pt x="1314807" y="661217"/>
                  </a:cubicBezTo>
                  <a:cubicBezTo>
                    <a:pt x="1314807" y="701451"/>
                    <a:pt x="1311242" y="740732"/>
                    <a:pt x="1304454" y="778671"/>
                  </a:cubicBezTo>
                  <a:lnTo>
                    <a:pt x="1280527" y="866831"/>
                  </a:lnTo>
                  <a:lnTo>
                    <a:pt x="1284524" y="864705"/>
                  </a:lnTo>
                  <a:cubicBezTo>
                    <a:pt x="1241201" y="963320"/>
                    <a:pt x="1233536" y="1079109"/>
                    <a:pt x="1263042" y="1189223"/>
                  </a:cubicBezTo>
                  <a:cubicBezTo>
                    <a:pt x="1292547" y="1299338"/>
                    <a:pt x="1357079" y="1395781"/>
                    <a:pt x="1443905" y="1459523"/>
                  </a:cubicBezTo>
                  <a:cubicBezTo>
                    <a:pt x="1407988" y="1469146"/>
                    <a:pt x="1371542" y="1469993"/>
                    <a:pt x="1336388" y="1463282"/>
                  </a:cubicBezTo>
                  <a:lnTo>
                    <a:pt x="1272438" y="1436628"/>
                  </a:lnTo>
                  <a:lnTo>
                    <a:pt x="1295451" y="1465456"/>
                  </a:lnTo>
                  <a:cubicBezTo>
                    <a:pt x="1314172" y="1485182"/>
                    <a:pt x="1334486" y="1503161"/>
                    <a:pt x="1356192" y="1519097"/>
                  </a:cubicBezTo>
                  <a:cubicBezTo>
                    <a:pt x="1284358" y="1538344"/>
                    <a:pt x="1210406" y="1522481"/>
                    <a:pt x="1148910" y="1481274"/>
                  </a:cubicBezTo>
                  <a:lnTo>
                    <a:pt x="1130280" y="1462984"/>
                  </a:lnTo>
                  <a:lnTo>
                    <a:pt x="1134241" y="1470117"/>
                  </a:lnTo>
                  <a:cubicBezTo>
                    <a:pt x="1164915" y="1515959"/>
                    <a:pt x="1202755" y="1556006"/>
                    <a:pt x="1246168" y="1587877"/>
                  </a:cubicBezTo>
                  <a:cubicBezTo>
                    <a:pt x="1174334" y="1607124"/>
                    <a:pt x="1100382" y="1591261"/>
                    <a:pt x="1038886" y="1550054"/>
                  </a:cubicBezTo>
                  <a:lnTo>
                    <a:pt x="1008697" y="1520416"/>
                  </a:lnTo>
                  <a:lnTo>
                    <a:pt x="1027178" y="1553694"/>
                  </a:lnTo>
                  <a:cubicBezTo>
                    <a:pt x="1057852" y="1599536"/>
                    <a:pt x="1095692" y="1639582"/>
                    <a:pt x="1139105" y="1671453"/>
                  </a:cubicBezTo>
                  <a:cubicBezTo>
                    <a:pt x="995438" y="1709949"/>
                    <a:pt x="863851" y="1665278"/>
                    <a:pt x="799283" y="1443747"/>
                  </a:cubicBezTo>
                  <a:cubicBezTo>
                    <a:pt x="791716" y="1417786"/>
                    <a:pt x="785765" y="1385345"/>
                    <a:pt x="781097" y="1347998"/>
                  </a:cubicBezTo>
                  <a:lnTo>
                    <a:pt x="780683" y="1343063"/>
                  </a:lnTo>
                  <a:lnTo>
                    <a:pt x="764675" y="1333709"/>
                  </a:lnTo>
                  <a:cubicBezTo>
                    <a:pt x="657694" y="1248537"/>
                    <a:pt x="582629" y="1049144"/>
                    <a:pt x="582629" y="816750"/>
                  </a:cubicBezTo>
                  <a:cubicBezTo>
                    <a:pt x="582629" y="661821"/>
                    <a:pt x="615991" y="521558"/>
                    <a:pt x="669931" y="420028"/>
                  </a:cubicBezTo>
                  <a:lnTo>
                    <a:pt x="710569" y="356916"/>
                  </a:lnTo>
                  <a:lnTo>
                    <a:pt x="610406" y="372876"/>
                  </a:lnTo>
                  <a:cubicBezTo>
                    <a:pt x="490509" y="405371"/>
                    <a:pt x="390601" y="473713"/>
                    <a:pt x="338340" y="563268"/>
                  </a:cubicBezTo>
                  <a:lnTo>
                    <a:pt x="338338" y="563268"/>
                  </a:lnTo>
                  <a:cubicBezTo>
                    <a:pt x="336110" y="521667"/>
                    <a:pt x="345396" y="481424"/>
                    <a:pt x="364096" y="444272"/>
                  </a:cubicBezTo>
                  <a:lnTo>
                    <a:pt x="392888" y="400323"/>
                  </a:lnTo>
                  <a:lnTo>
                    <a:pt x="362903" y="412055"/>
                  </a:lnTo>
                  <a:cubicBezTo>
                    <a:pt x="293905" y="448566"/>
                    <a:pt x="237888" y="498841"/>
                    <a:pt x="203047" y="558545"/>
                  </a:cubicBezTo>
                  <a:lnTo>
                    <a:pt x="203045" y="558545"/>
                  </a:lnTo>
                  <a:cubicBezTo>
                    <a:pt x="200817" y="516944"/>
                    <a:pt x="210103" y="476701"/>
                    <a:pt x="228803" y="439549"/>
                  </a:cubicBezTo>
                  <a:lnTo>
                    <a:pt x="260246" y="391553"/>
                  </a:lnTo>
                  <a:lnTo>
                    <a:pt x="256340" y="392806"/>
                  </a:lnTo>
                  <a:cubicBezTo>
                    <a:pt x="156451" y="436919"/>
                    <a:pt x="68249" y="501262"/>
                    <a:pt x="0" y="582185"/>
                  </a:cubicBezTo>
                  <a:cubicBezTo>
                    <a:pt x="0" y="511828"/>
                    <a:pt x="16308" y="444802"/>
                    <a:pt x="45800" y="383838"/>
                  </a:cubicBezTo>
                  <a:lnTo>
                    <a:pt x="91533" y="310168"/>
                  </a:lnTo>
                  <a:lnTo>
                    <a:pt x="469411" y="15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A1BF516-1A1C-428F-AAF7-96421E3F15FB}"/>
                </a:ext>
              </a:extLst>
            </p:cNvPr>
            <p:cNvSpPr/>
            <p:nvPr/>
          </p:nvSpPr>
          <p:spPr>
            <a:xfrm>
              <a:off x="806881" y="4272362"/>
              <a:ext cx="141150" cy="184642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9759AD2B-5484-4685-84E8-3DB02561BE76}"/>
                </a:ext>
              </a:extLst>
            </p:cNvPr>
            <p:cNvSpPr/>
            <p:nvPr/>
          </p:nvSpPr>
          <p:spPr>
            <a:xfrm rot="5400000">
              <a:off x="877444" y="4116547"/>
              <a:ext cx="41752" cy="216685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2B2C110-1F5F-4682-A347-7F0B526E5FF2}"/>
                </a:ext>
              </a:extLst>
            </p:cNvPr>
            <p:cNvSpPr/>
            <p:nvPr/>
          </p:nvSpPr>
          <p:spPr>
            <a:xfrm>
              <a:off x="842985" y="434219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1C2411E9-D075-4A60-B158-CF5D35090135}"/>
                </a:ext>
              </a:extLst>
            </p:cNvPr>
            <p:cNvSpPr/>
            <p:nvPr/>
          </p:nvSpPr>
          <p:spPr>
            <a:xfrm>
              <a:off x="1012825" y="4450556"/>
              <a:ext cx="103534" cy="6602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2D6436B-ED92-4AD4-BD49-E53C0695631A}"/>
                </a:ext>
              </a:extLst>
            </p:cNvPr>
            <p:cNvGrpSpPr/>
            <p:nvPr/>
          </p:nvGrpSpPr>
          <p:grpSpPr>
            <a:xfrm rot="474745">
              <a:off x="615593" y="3533783"/>
              <a:ext cx="1446875" cy="606069"/>
              <a:chOff x="2741132" y="382534"/>
              <a:chExt cx="1777528" cy="806187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E4D6B5A4-81C0-4638-AD61-91E383D5D672}"/>
                  </a:ext>
                </a:extLst>
              </p:cNvPr>
              <p:cNvGrpSpPr/>
              <p:nvPr/>
            </p:nvGrpSpPr>
            <p:grpSpPr>
              <a:xfrm>
                <a:off x="2741132" y="382534"/>
                <a:ext cx="1777528" cy="806187"/>
                <a:chOff x="2741132" y="382534"/>
                <a:chExt cx="1777528" cy="806187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A2124025-743F-48E3-8A19-B0E3FC03D8C1}"/>
                    </a:ext>
                  </a:extLst>
                </p:cNvPr>
                <p:cNvGrpSpPr/>
                <p:nvPr/>
              </p:nvGrpSpPr>
              <p:grpSpPr>
                <a:xfrm>
                  <a:off x="2904029" y="382534"/>
                  <a:ext cx="1413972" cy="707862"/>
                  <a:chOff x="2904029" y="382534"/>
                  <a:chExt cx="1413972" cy="707862"/>
                </a:xfrm>
                <a:solidFill>
                  <a:srgbClr val="FFC000"/>
                </a:solidFill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64EEBC43-98FF-4D48-BE4D-ED5A69ADB309}"/>
                      </a:ext>
                    </a:extLst>
                  </p:cNvPr>
                  <p:cNvSpPr/>
                  <p:nvPr/>
                </p:nvSpPr>
                <p:spPr>
                  <a:xfrm>
                    <a:off x="2904029" y="382534"/>
                    <a:ext cx="1413972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1517872" y="654529"/>
                        </a:lnTo>
                        <a:cubicBezTo>
                          <a:pt x="1309437" y="595018"/>
                          <a:pt x="1080275" y="562109"/>
                          <a:pt x="839727" y="562109"/>
                        </a:cubicBezTo>
                        <a:cubicBezTo>
                          <a:pt x="539042" y="562109"/>
                          <a:pt x="256148" y="613529"/>
                          <a:pt x="9289" y="704053"/>
                        </a:cubicBez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63856BC5-D957-458D-B3E4-9B78AD2921B9}"/>
                      </a:ext>
                    </a:extLst>
                  </p:cNvPr>
                  <p:cNvSpPr/>
                  <p:nvPr/>
                </p:nvSpPr>
                <p:spPr>
                  <a:xfrm>
                    <a:off x="3220532" y="382534"/>
                    <a:ext cx="795208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9289 w 1641691"/>
                      <a:gd name="connsiteY4" fmla="*/ 704053 h 707862"/>
                      <a:gd name="connsiteX5" fmla="*/ 0 w 1641691"/>
                      <a:gd name="connsiteY5" fmla="*/ 707862 h 707862"/>
                      <a:gd name="connsiteX6" fmla="*/ 4208 w 1641691"/>
                      <a:gd name="connsiteY6" fmla="*/ 666116 h 707862"/>
                      <a:gd name="connsiteX7" fmla="*/ 821504 w 1641691"/>
                      <a:gd name="connsiteY7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9289 w 1641691"/>
                      <a:gd name="connsiteY3" fmla="*/ 704053 h 707862"/>
                      <a:gd name="connsiteX4" fmla="*/ 0 w 1641691"/>
                      <a:gd name="connsiteY4" fmla="*/ 707862 h 707862"/>
                      <a:gd name="connsiteX5" fmla="*/ 4208 w 1641691"/>
                      <a:gd name="connsiteY5" fmla="*/ 666116 h 707862"/>
                      <a:gd name="connsiteX6" fmla="*/ 821504 w 1641691"/>
                      <a:gd name="connsiteY6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9289" y="704053"/>
                        </a:ln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DB9AF8E3-BF94-4558-A16C-D449C83BA944}"/>
                    </a:ext>
                  </a:extLst>
                </p:cNvPr>
                <p:cNvSpPr/>
                <p:nvPr/>
              </p:nvSpPr>
              <p:spPr>
                <a:xfrm>
                  <a:off x="2741132" y="920489"/>
                  <a:ext cx="1777528" cy="268232"/>
                </a:xfrm>
                <a:custGeom>
                  <a:avLst/>
                  <a:gdLst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1011860 w 2023720"/>
                    <a:gd name="connsiteY4" fmla="*/ 158262 h 219921"/>
                    <a:gd name="connsiteX5" fmla="*/ 64994 w 2023720"/>
                    <a:gd name="connsiteY5" fmla="*/ 211135 h 219921"/>
                    <a:gd name="connsiteX6" fmla="*/ 0 w 2023720"/>
                    <a:gd name="connsiteY6" fmla="*/ 219921 h 219921"/>
                    <a:gd name="connsiteX7" fmla="*/ 37777 w 2023720"/>
                    <a:gd name="connsiteY7" fmla="*/ 200852 h 219921"/>
                    <a:gd name="connsiteX8" fmla="*/ 1011860 w 2023720"/>
                    <a:gd name="connsiteY8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64994 w 2023720"/>
                    <a:gd name="connsiteY4" fmla="*/ 211135 h 219921"/>
                    <a:gd name="connsiteX5" fmla="*/ 0 w 2023720"/>
                    <a:gd name="connsiteY5" fmla="*/ 219921 h 219921"/>
                    <a:gd name="connsiteX6" fmla="*/ 37777 w 2023720"/>
                    <a:gd name="connsiteY6" fmla="*/ 200852 h 219921"/>
                    <a:gd name="connsiteX7" fmla="*/ 1011860 w 2023720"/>
                    <a:gd name="connsiteY7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0 w 2023720"/>
                    <a:gd name="connsiteY4" fmla="*/ 219921 h 219921"/>
                    <a:gd name="connsiteX5" fmla="*/ 37777 w 2023720"/>
                    <a:gd name="connsiteY5" fmla="*/ 200852 h 219921"/>
                    <a:gd name="connsiteX6" fmla="*/ 1011860 w 2023720"/>
                    <a:gd name="connsiteY6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0 w 2023720"/>
                    <a:gd name="connsiteY3" fmla="*/ 219921 h 219921"/>
                    <a:gd name="connsiteX4" fmla="*/ 37777 w 2023720"/>
                    <a:gd name="connsiteY4" fmla="*/ 200852 h 219921"/>
                    <a:gd name="connsiteX5" fmla="*/ 1011860 w 2023720"/>
                    <a:gd name="connsiteY5" fmla="*/ 0 h 219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23720" h="219921">
                      <a:moveTo>
                        <a:pt x="1011860" y="0"/>
                      </a:moveTo>
                      <a:cubicBezTo>
                        <a:pt x="1372683" y="0"/>
                        <a:pt x="1707886" y="74044"/>
                        <a:pt x="1985943" y="200852"/>
                      </a:cubicBezTo>
                      <a:lnTo>
                        <a:pt x="2023720" y="219921"/>
                      </a:lnTo>
                      <a:lnTo>
                        <a:pt x="0" y="219921"/>
                      </a:lnTo>
                      <a:lnTo>
                        <a:pt x="37777" y="200852"/>
                      </a:lnTo>
                      <a:cubicBezTo>
                        <a:pt x="315835" y="74044"/>
                        <a:pt x="651038" y="0"/>
                        <a:pt x="101186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4B79648-21B5-4A3F-BB0D-97E8C8F9BF45}"/>
                  </a:ext>
                </a:extLst>
              </p:cNvPr>
              <p:cNvSpPr/>
              <p:nvPr/>
            </p:nvSpPr>
            <p:spPr>
              <a:xfrm>
                <a:off x="2904029" y="865720"/>
                <a:ext cx="1413972" cy="224676"/>
              </a:xfrm>
              <a:custGeom>
                <a:avLst/>
                <a:gdLst>
                  <a:gd name="connsiteX0" fmla="*/ 725867 w 1413972"/>
                  <a:gd name="connsiteY0" fmla="*/ 0 h 224676"/>
                  <a:gd name="connsiteX1" fmla="*/ 1389298 w 1413972"/>
                  <a:gd name="connsiteY1" fmla="*/ 141448 h 224676"/>
                  <a:gd name="connsiteX2" fmla="*/ 1402721 w 1413972"/>
                  <a:gd name="connsiteY2" fmla="*/ 148679 h 224676"/>
                  <a:gd name="connsiteX3" fmla="*/ 1411482 w 1413972"/>
                  <a:gd name="connsiteY3" fmla="*/ 182930 h 224676"/>
                  <a:gd name="connsiteX4" fmla="*/ 1413972 w 1413972"/>
                  <a:gd name="connsiteY4" fmla="*/ 211607 h 224676"/>
                  <a:gd name="connsiteX5" fmla="*/ 1307328 w 1413972"/>
                  <a:gd name="connsiteY5" fmla="*/ 171343 h 224676"/>
                  <a:gd name="connsiteX6" fmla="*/ 723249 w 1413972"/>
                  <a:gd name="connsiteY6" fmla="*/ 78923 h 224676"/>
                  <a:gd name="connsiteX7" fmla="*/ 8001 w 1413972"/>
                  <a:gd name="connsiteY7" fmla="*/ 220867 h 224676"/>
                  <a:gd name="connsiteX8" fmla="*/ 0 w 1413972"/>
                  <a:gd name="connsiteY8" fmla="*/ 224676 h 224676"/>
                  <a:gd name="connsiteX9" fmla="*/ 3624 w 1413972"/>
                  <a:gd name="connsiteY9" fmla="*/ 182930 h 224676"/>
                  <a:gd name="connsiteX10" fmla="*/ 6531 w 1413972"/>
                  <a:gd name="connsiteY10" fmla="*/ 171568 h 224676"/>
                  <a:gd name="connsiteX11" fmla="*/ 62437 w 1413972"/>
                  <a:gd name="connsiteY11" fmla="*/ 141448 h 224676"/>
                  <a:gd name="connsiteX12" fmla="*/ 725867 w 1413972"/>
                  <a:gd name="connsiteY12" fmla="*/ 0 h 22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3972" h="224676">
                    <a:moveTo>
                      <a:pt x="725867" y="0"/>
                    </a:moveTo>
                    <a:cubicBezTo>
                      <a:pt x="963563" y="0"/>
                      <a:pt x="1188601" y="50799"/>
                      <a:pt x="1389298" y="141448"/>
                    </a:cubicBezTo>
                    <a:lnTo>
                      <a:pt x="1402721" y="148679"/>
                    </a:lnTo>
                    <a:lnTo>
                      <a:pt x="1411482" y="182930"/>
                    </a:lnTo>
                    <a:lnTo>
                      <a:pt x="1413972" y="211607"/>
                    </a:lnTo>
                    <a:lnTo>
                      <a:pt x="1307328" y="171343"/>
                    </a:lnTo>
                    <a:cubicBezTo>
                      <a:pt x="1127805" y="111832"/>
                      <a:pt x="930430" y="78923"/>
                      <a:pt x="723249" y="78923"/>
                    </a:cubicBezTo>
                    <a:cubicBezTo>
                      <a:pt x="464272" y="78923"/>
                      <a:pt x="220618" y="130343"/>
                      <a:pt x="8001" y="220867"/>
                    </a:cubicBezTo>
                    <a:lnTo>
                      <a:pt x="0" y="224676"/>
                    </a:lnTo>
                    <a:lnTo>
                      <a:pt x="3624" y="182930"/>
                    </a:lnTo>
                    <a:lnTo>
                      <a:pt x="6531" y="171568"/>
                    </a:lnTo>
                    <a:lnTo>
                      <a:pt x="62437" y="141448"/>
                    </a:lnTo>
                    <a:cubicBezTo>
                      <a:pt x="263134" y="50799"/>
                      <a:pt x="488172" y="0"/>
                      <a:pt x="72586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19C5CBC9-6C46-4820-A7BD-07EBA2AF7CDD}"/>
                  </a:ext>
                </a:extLst>
              </p:cNvPr>
              <p:cNvGrpSpPr/>
              <p:nvPr/>
            </p:nvGrpSpPr>
            <p:grpSpPr>
              <a:xfrm rot="392773">
                <a:off x="3894476" y="865483"/>
                <a:ext cx="288734" cy="173776"/>
                <a:chOff x="3786971" y="824539"/>
                <a:chExt cx="395501" cy="243960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1141C7A7-643C-46D1-AAC9-B6DFC7337525}"/>
                    </a:ext>
                  </a:extLst>
                </p:cNvPr>
                <p:cNvSpPr/>
                <p:nvPr/>
              </p:nvSpPr>
              <p:spPr>
                <a:xfrm rot="5400000">
                  <a:off x="3752532" y="858978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3488F3D3-4617-422F-A4DE-395463E6E021}"/>
                    </a:ext>
                  </a:extLst>
                </p:cNvPr>
                <p:cNvSpPr/>
                <p:nvPr/>
              </p:nvSpPr>
              <p:spPr>
                <a:xfrm rot="16200000" flipH="1">
                  <a:off x="3972954" y="858980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76C58CF7-B961-4969-BA95-3A37331F1BA6}"/>
                    </a:ext>
                  </a:extLst>
                </p:cNvPr>
                <p:cNvSpPr/>
                <p:nvPr/>
              </p:nvSpPr>
              <p:spPr>
                <a:xfrm>
                  <a:off x="3897809" y="880355"/>
                  <a:ext cx="169183" cy="138916"/>
                </a:xfrm>
                <a:prstGeom prst="roundRect">
                  <a:avLst/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C8DD262A-5616-4B61-AF2F-F3744D3EA588}"/>
                </a:ext>
              </a:extLst>
            </p:cNvPr>
            <p:cNvGrpSpPr/>
            <p:nvPr/>
          </p:nvGrpSpPr>
          <p:grpSpPr>
            <a:xfrm>
              <a:off x="1011307" y="5001038"/>
              <a:ext cx="1277932" cy="1111812"/>
              <a:chOff x="4190856" y="4432094"/>
              <a:chExt cx="1934411" cy="1682955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58A41CCB-FA65-4295-AFDB-E4A11E44785D}"/>
                  </a:ext>
                </a:extLst>
              </p:cNvPr>
              <p:cNvGrpSpPr/>
              <p:nvPr/>
            </p:nvGrpSpPr>
            <p:grpSpPr>
              <a:xfrm>
                <a:off x="4190856" y="4432094"/>
                <a:ext cx="1934411" cy="1682955"/>
                <a:chOff x="3055178" y="4432094"/>
                <a:chExt cx="1934411" cy="168295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37" name="円: 塗りつぶしなし 136">
                  <a:extLst>
                    <a:ext uri="{FF2B5EF4-FFF2-40B4-BE49-F238E27FC236}">
                      <a16:creationId xmlns:a16="http://schemas.microsoft.com/office/drawing/2014/main" id="{05B14DCA-AE08-4726-85D8-04CB61D4328C}"/>
                    </a:ext>
                  </a:extLst>
                </p:cNvPr>
                <p:cNvSpPr/>
                <p:nvPr/>
              </p:nvSpPr>
              <p:spPr>
                <a:xfrm rot="20595012">
                  <a:off x="3055178" y="4485082"/>
                  <a:ext cx="1237327" cy="1385928"/>
                </a:xfrm>
                <a:prstGeom prst="donut">
                  <a:avLst>
                    <a:gd name="adj" fmla="val 5618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647BB78-26FC-4B56-BAF7-F8B8D19A955D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EBE47A1C-3250-4BFB-A3AA-E331CE0C993E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上の 2 つの角を丸める 139">
                    <a:extLst>
                      <a:ext uri="{FF2B5EF4-FFF2-40B4-BE49-F238E27FC236}">
                        <a16:creationId xmlns:a16="http://schemas.microsoft.com/office/drawing/2014/main" id="{3F93DE7B-A019-41F2-B23B-B36279C8E66A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6FA923E0-D9AC-4A8B-8CCD-9CA1DCB6C976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FC5AB8BE-9E81-4706-8E65-F73A60A50173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A88F4039-AE0B-438F-8ABF-3249486F7691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553CD985-B81A-49CD-B6DF-3090A088DA55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92EACB7C-FA8F-40DC-B7BC-174F4EAB3FE9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A400C3F8-3E1A-4B3C-BA2C-447DE7AF73BC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97B508AD-85B3-4C62-96D9-382F05E1B260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325">
                  <a:extLst>
                    <a:ext uri="{FF2B5EF4-FFF2-40B4-BE49-F238E27FC236}">
                      <a16:creationId xmlns:a16="http://schemas.microsoft.com/office/drawing/2014/main" id="{8D597242-DBB8-426E-A159-41A3A80A0853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325">
                  <a:extLst>
                    <a:ext uri="{FF2B5EF4-FFF2-40B4-BE49-F238E27FC236}">
                      <a16:creationId xmlns:a16="http://schemas.microsoft.com/office/drawing/2014/main" id="{6BA7474A-B079-4D07-A48B-BA7D28147151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DAA1F9B5-D833-4F58-A4BD-53E5CB7DB51A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BC3C1CDB-E378-4405-80E3-ECF810F6DC16}"/>
                </a:ext>
              </a:extLst>
            </p:cNvPr>
            <p:cNvGrpSpPr/>
            <p:nvPr/>
          </p:nvGrpSpPr>
          <p:grpSpPr>
            <a:xfrm rot="13500000">
              <a:off x="1326926" y="5083271"/>
              <a:ext cx="943110" cy="768305"/>
              <a:chOff x="279786" y="4918676"/>
              <a:chExt cx="943110" cy="768305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0A3D59C3-F9C4-48A9-B5BE-D9F67E8F3BD5}"/>
                  </a:ext>
                </a:extLst>
              </p:cNvPr>
              <p:cNvSpPr/>
              <p:nvPr/>
            </p:nvSpPr>
            <p:spPr>
              <a:xfrm rot="16200000">
                <a:off x="446707" y="5071729"/>
                <a:ext cx="120006" cy="115139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2FD3623B-9A03-4264-A4F3-44CB1F675B9D}"/>
                  </a:ext>
                </a:extLst>
              </p:cNvPr>
              <p:cNvSpPr/>
              <p:nvPr/>
            </p:nvSpPr>
            <p:spPr>
              <a:xfrm rot="19800000">
                <a:off x="279786" y="5075757"/>
                <a:ext cx="278063" cy="227088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アーチ 730">
                <a:extLst>
                  <a:ext uri="{FF2B5EF4-FFF2-40B4-BE49-F238E27FC236}">
                    <a16:creationId xmlns:a16="http://schemas.microsoft.com/office/drawing/2014/main" id="{B548CDFD-EA20-4C93-8204-8F6A539E75C4}"/>
                  </a:ext>
                </a:extLst>
              </p:cNvPr>
              <p:cNvSpPr/>
              <p:nvPr/>
            </p:nvSpPr>
            <p:spPr>
              <a:xfrm rot="18830305">
                <a:off x="497124" y="4961209"/>
                <a:ext cx="768305" cy="68323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E9BA9AFE-42A5-4618-9337-5FC71FCF0D46}"/>
              </a:ext>
            </a:extLst>
          </p:cNvPr>
          <p:cNvGrpSpPr/>
          <p:nvPr/>
        </p:nvGrpSpPr>
        <p:grpSpPr>
          <a:xfrm>
            <a:off x="7165926" y="3811653"/>
            <a:ext cx="1455342" cy="2546459"/>
            <a:chOff x="2358860" y="3626090"/>
            <a:chExt cx="2100155" cy="3674709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FF247536-8A51-4E49-8AE9-E9A4FE63BB04}"/>
                </a:ext>
              </a:extLst>
            </p:cNvPr>
            <p:cNvGrpSpPr/>
            <p:nvPr/>
          </p:nvGrpSpPr>
          <p:grpSpPr>
            <a:xfrm rot="10800000">
              <a:off x="2563608" y="4398039"/>
              <a:ext cx="1086019" cy="1055650"/>
              <a:chOff x="3141635" y="5060396"/>
              <a:chExt cx="1086019" cy="1055650"/>
            </a:xfrm>
          </p:grpSpPr>
          <p:sp>
            <p:nvSpPr>
              <p:cNvPr id="216" name="アーチ 215">
                <a:extLst>
                  <a:ext uri="{FF2B5EF4-FFF2-40B4-BE49-F238E27FC236}">
                    <a16:creationId xmlns:a16="http://schemas.microsoft.com/office/drawing/2014/main" id="{94537CC6-722A-4CDC-90A7-A778E20905C2}"/>
                  </a:ext>
                </a:extLst>
              </p:cNvPr>
              <p:cNvSpPr/>
              <p:nvPr/>
            </p:nvSpPr>
            <p:spPr>
              <a:xfrm rot="9900000">
                <a:off x="3141635" y="5060396"/>
                <a:ext cx="1055650" cy="105565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1B2D2488-1FC5-45FB-99F4-7A1A2C6EEB1C}"/>
                  </a:ext>
                </a:extLst>
              </p:cNvPr>
              <p:cNvSpPr/>
              <p:nvPr/>
            </p:nvSpPr>
            <p:spPr>
              <a:xfrm>
                <a:off x="3957130" y="5584687"/>
                <a:ext cx="268269" cy="191770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F2C492CA-F94D-418B-90E8-848442FF5BA9}"/>
                  </a:ext>
                </a:extLst>
              </p:cNvPr>
              <p:cNvSpPr/>
              <p:nvPr/>
            </p:nvSpPr>
            <p:spPr>
              <a:xfrm>
                <a:off x="3957685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9C26FAE5-52CD-4D3B-B5DF-B4983628E079}"/>
                  </a:ext>
                </a:extLst>
              </p:cNvPr>
              <p:cNvSpPr/>
              <p:nvPr/>
            </p:nvSpPr>
            <p:spPr>
              <a:xfrm>
                <a:off x="4025331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3E1993F0-C2AF-4BB4-9F72-8C80A6AECA7F}"/>
                  </a:ext>
                </a:extLst>
              </p:cNvPr>
              <p:cNvSpPr/>
              <p:nvPr/>
            </p:nvSpPr>
            <p:spPr>
              <a:xfrm>
                <a:off x="4092363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BCC91049-2F36-4EDC-BBCB-9F760BA81F96}"/>
                  </a:ext>
                </a:extLst>
              </p:cNvPr>
              <p:cNvSpPr/>
              <p:nvPr/>
            </p:nvSpPr>
            <p:spPr>
              <a:xfrm>
                <a:off x="4160008" y="5686895"/>
                <a:ext cx="67646" cy="12841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572A5586-2A50-4FE6-9373-BF2510FA1272}"/>
                  </a:ext>
                </a:extLst>
              </p:cNvPr>
              <p:cNvSpPr/>
              <p:nvPr/>
            </p:nvSpPr>
            <p:spPr>
              <a:xfrm rot="6917992">
                <a:off x="3965108" y="5605901"/>
                <a:ext cx="78517" cy="14602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8801CA87-E6D8-46DB-8362-2382FDF93336}"/>
                </a:ext>
              </a:extLst>
            </p:cNvPr>
            <p:cNvGrpSpPr/>
            <p:nvPr/>
          </p:nvGrpSpPr>
          <p:grpSpPr>
            <a:xfrm>
              <a:off x="2358860" y="3772885"/>
              <a:ext cx="1874168" cy="3527914"/>
              <a:chOff x="2358860" y="3772885"/>
              <a:chExt cx="1874168" cy="3527914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1185F55B-9285-470A-9B26-2885B40601E7}"/>
                  </a:ext>
                </a:extLst>
              </p:cNvPr>
              <p:cNvGrpSpPr/>
              <p:nvPr/>
            </p:nvGrpSpPr>
            <p:grpSpPr>
              <a:xfrm>
                <a:off x="2358860" y="3772885"/>
                <a:ext cx="1874168" cy="3527914"/>
                <a:chOff x="2358859" y="723553"/>
                <a:chExt cx="2052219" cy="3863075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121AE966-EACA-4964-BDF0-124584C7FFFB}"/>
                    </a:ext>
                  </a:extLst>
                </p:cNvPr>
                <p:cNvGrpSpPr/>
                <p:nvPr/>
              </p:nvGrpSpPr>
              <p:grpSpPr>
                <a:xfrm>
                  <a:off x="2358859" y="781567"/>
                  <a:ext cx="2052219" cy="3805061"/>
                  <a:chOff x="2259799" y="781567"/>
                  <a:chExt cx="2052219" cy="3805061"/>
                </a:xfrm>
              </p:grpSpPr>
              <p:sp>
                <p:nvSpPr>
                  <p:cNvPr id="207" name="二等辺三角形 28">
                    <a:extLst>
                      <a:ext uri="{FF2B5EF4-FFF2-40B4-BE49-F238E27FC236}">
                        <a16:creationId xmlns:a16="http://schemas.microsoft.com/office/drawing/2014/main" id="{645AB7D3-211C-4F33-9E9C-2B81EB92FB3F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台形 207">
                    <a:extLst>
                      <a:ext uri="{FF2B5EF4-FFF2-40B4-BE49-F238E27FC236}">
                        <a16:creationId xmlns:a16="http://schemas.microsoft.com/office/drawing/2014/main" id="{BB24D8CD-A5E6-4C41-9C0C-1D532E2290A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869279" y="3213786"/>
                    <a:ext cx="254796" cy="1217492"/>
                  </a:xfrm>
                  <a:prstGeom prst="trapezoid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31CC06B4-0E48-4139-B9CE-3CF1DA8DF04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259799" y="4222678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239117 w 600843"/>
                      <a:gd name="connsiteY7" fmla="*/ 439220 h 439221"/>
                      <a:gd name="connsiteX8" fmla="*/ 46065 w 600843"/>
                      <a:gd name="connsiteY8" fmla="*/ 439220 h 439221"/>
                      <a:gd name="connsiteX9" fmla="*/ 0 w 600843"/>
                      <a:gd name="connsiteY9" fmla="*/ 393155 h 439221"/>
                      <a:gd name="connsiteX10" fmla="*/ 0 w 600843"/>
                      <a:gd name="connsiteY10" fmla="*/ 348733 h 439221"/>
                      <a:gd name="connsiteX11" fmla="*/ 153892 w 600843"/>
                      <a:gd name="connsiteY11" fmla="*/ 258245 h 439221"/>
                      <a:gd name="connsiteX12" fmla="*/ 405772 w 600843"/>
                      <a:gd name="connsiteY1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6065 w 600843"/>
                      <a:gd name="connsiteY7" fmla="*/ 439220 h 439221"/>
                      <a:gd name="connsiteX8" fmla="*/ 0 w 600843"/>
                      <a:gd name="connsiteY8" fmla="*/ 393155 h 439221"/>
                      <a:gd name="connsiteX9" fmla="*/ 0 w 600843"/>
                      <a:gd name="connsiteY9" fmla="*/ 348733 h 439221"/>
                      <a:gd name="connsiteX10" fmla="*/ 153892 w 600843"/>
                      <a:gd name="connsiteY10" fmla="*/ 258245 h 439221"/>
                      <a:gd name="connsiteX11" fmla="*/ 405772 w 600843"/>
                      <a:gd name="connsiteY1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6065 w 600843"/>
                      <a:gd name="connsiteY6" fmla="*/ 439220 h 439221"/>
                      <a:gd name="connsiteX7" fmla="*/ 0 w 600843"/>
                      <a:gd name="connsiteY7" fmla="*/ 393155 h 439221"/>
                      <a:gd name="connsiteX8" fmla="*/ 0 w 600843"/>
                      <a:gd name="connsiteY8" fmla="*/ 348733 h 439221"/>
                      <a:gd name="connsiteX9" fmla="*/ 153892 w 600843"/>
                      <a:gd name="connsiteY9" fmla="*/ 258245 h 439221"/>
                      <a:gd name="connsiteX10" fmla="*/ 405772 w 600843"/>
                      <a:gd name="connsiteY10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352DB380-5C4D-4A70-951F-75665E2BEDAD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3706229" y="3085596"/>
                    <a:ext cx="254796" cy="1217492"/>
                  </a:xfrm>
                  <a:prstGeom prst="trapezoid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A362516F-EFFD-44DB-819D-902F1F6AEF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842935" y="4243725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239117 w 600843"/>
                      <a:gd name="connsiteY7" fmla="*/ 439220 h 439221"/>
                      <a:gd name="connsiteX8" fmla="*/ 46065 w 600843"/>
                      <a:gd name="connsiteY8" fmla="*/ 439220 h 439221"/>
                      <a:gd name="connsiteX9" fmla="*/ 0 w 600843"/>
                      <a:gd name="connsiteY9" fmla="*/ 393155 h 439221"/>
                      <a:gd name="connsiteX10" fmla="*/ 0 w 600843"/>
                      <a:gd name="connsiteY10" fmla="*/ 348733 h 439221"/>
                      <a:gd name="connsiteX11" fmla="*/ 153892 w 600843"/>
                      <a:gd name="connsiteY11" fmla="*/ 258245 h 439221"/>
                      <a:gd name="connsiteX12" fmla="*/ 405772 w 600843"/>
                      <a:gd name="connsiteY1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239117 w 600843"/>
                      <a:gd name="connsiteY6" fmla="*/ 439220 h 439221"/>
                      <a:gd name="connsiteX7" fmla="*/ 46065 w 600843"/>
                      <a:gd name="connsiteY7" fmla="*/ 439220 h 439221"/>
                      <a:gd name="connsiteX8" fmla="*/ 0 w 600843"/>
                      <a:gd name="connsiteY8" fmla="*/ 393155 h 439221"/>
                      <a:gd name="connsiteX9" fmla="*/ 0 w 600843"/>
                      <a:gd name="connsiteY9" fmla="*/ 348733 h 439221"/>
                      <a:gd name="connsiteX10" fmla="*/ 153892 w 600843"/>
                      <a:gd name="connsiteY10" fmla="*/ 258245 h 439221"/>
                      <a:gd name="connsiteX11" fmla="*/ 405772 w 600843"/>
                      <a:gd name="connsiteY1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6065 w 600843"/>
                      <a:gd name="connsiteY6" fmla="*/ 439220 h 439221"/>
                      <a:gd name="connsiteX7" fmla="*/ 0 w 600843"/>
                      <a:gd name="connsiteY7" fmla="*/ 393155 h 439221"/>
                      <a:gd name="connsiteX8" fmla="*/ 0 w 600843"/>
                      <a:gd name="connsiteY8" fmla="*/ 348733 h 439221"/>
                      <a:gd name="connsiteX9" fmla="*/ 153892 w 600843"/>
                      <a:gd name="connsiteY9" fmla="*/ 258245 h 439221"/>
                      <a:gd name="connsiteX10" fmla="*/ 405772 w 600843"/>
                      <a:gd name="connsiteY10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台形 211">
                    <a:extLst>
                      <a:ext uri="{FF2B5EF4-FFF2-40B4-BE49-F238E27FC236}">
                        <a16:creationId xmlns:a16="http://schemas.microsoft.com/office/drawing/2014/main" id="{123E4DDA-ECC0-4A44-9D3F-6FC0FB340AE8}"/>
                      </a:ext>
                    </a:extLst>
                  </p:cNvPr>
                  <p:cNvSpPr/>
                  <p:nvPr/>
                </p:nvSpPr>
                <p:spPr>
                  <a:xfrm>
                    <a:off x="2780726" y="2917470"/>
                    <a:ext cx="1334074" cy="1056836"/>
                  </a:xfrm>
                  <a:prstGeom prst="trapezoid">
                    <a:avLst>
                      <a:gd name="adj" fmla="val 33795"/>
                    </a:avLst>
                  </a:prstGeom>
                  <a:pattFill prst="dotGrid">
                    <a:fgClr>
                      <a:srgbClr val="FFC000"/>
                    </a:fgClr>
                    <a:bgClr>
                      <a:srgbClr val="FF0066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75122C5F-4FBD-4BAF-BCE7-8654A03BB335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17BF35E9-D2DA-48ED-ABE2-21BA3DC9601E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四角形: 上の 2 つの角を丸める 214">
                    <a:extLst>
                      <a:ext uri="{FF2B5EF4-FFF2-40B4-BE49-F238E27FC236}">
                        <a16:creationId xmlns:a16="http://schemas.microsoft.com/office/drawing/2014/main" id="{AD28AE98-1935-490B-AAB6-50B4A9C98B47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0" name="二等辺三角形 46">
                  <a:extLst>
                    <a:ext uri="{FF2B5EF4-FFF2-40B4-BE49-F238E27FC236}">
                      <a16:creationId xmlns:a16="http://schemas.microsoft.com/office/drawing/2014/main" id="{10AFE30A-06CF-413D-9287-2D5CD6030D47}"/>
                    </a:ext>
                  </a:extLst>
                </p:cNvPr>
                <p:cNvSpPr/>
                <p:nvPr/>
              </p:nvSpPr>
              <p:spPr>
                <a:xfrm rot="10800000">
                  <a:off x="311558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F4079B97-8116-4154-A3B6-C1D11E5FC9FC}"/>
                    </a:ext>
                  </a:extLst>
                </p:cNvPr>
                <p:cNvSpPr/>
                <p:nvPr/>
              </p:nvSpPr>
              <p:spPr>
                <a:xfrm rot="16200000">
                  <a:off x="2915996" y="758267"/>
                  <a:ext cx="1309720" cy="1240292"/>
                </a:xfrm>
                <a:custGeom>
                  <a:avLst/>
                  <a:gdLst>
                    <a:gd name="connsiteX0" fmla="*/ 1309720 w 1309720"/>
                    <a:gd name="connsiteY0" fmla="*/ 597368 h 1240292"/>
                    <a:gd name="connsiteX1" fmla="*/ 654860 w 1309720"/>
                    <a:gd name="connsiteY1" fmla="*/ 1240292 h 1240292"/>
                    <a:gd name="connsiteX2" fmla="*/ 0 w 1309720"/>
                    <a:gd name="connsiteY2" fmla="*/ 1240291 h 1240292"/>
                    <a:gd name="connsiteX3" fmla="*/ 0 w 1309720"/>
                    <a:gd name="connsiteY3" fmla="*/ 613243 h 1240292"/>
                    <a:gd name="connsiteX4" fmla="*/ 893457 w 1309720"/>
                    <a:gd name="connsiteY4" fmla="*/ 613243 h 1240292"/>
                    <a:gd name="connsiteX5" fmla="*/ 893458 w 1309720"/>
                    <a:gd name="connsiteY5" fmla="*/ 0 h 1240292"/>
                    <a:gd name="connsiteX6" fmla="*/ 909761 w 1309720"/>
                    <a:gd name="connsiteY6" fmla="*/ 4968 h 1240292"/>
                    <a:gd name="connsiteX7" fmla="*/ 1309720 w 1309720"/>
                    <a:gd name="connsiteY7" fmla="*/ 597368 h 1240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09720" h="1240292">
                      <a:moveTo>
                        <a:pt x="1309720" y="597368"/>
                      </a:moveTo>
                      <a:cubicBezTo>
                        <a:pt x="1309720" y="952445"/>
                        <a:pt x="1016529" y="1240292"/>
                        <a:pt x="654860" y="1240292"/>
                      </a:cubicBezTo>
                      <a:lnTo>
                        <a:pt x="0" y="1240291"/>
                      </a:lnTo>
                      <a:lnTo>
                        <a:pt x="0" y="613243"/>
                      </a:lnTo>
                      <a:lnTo>
                        <a:pt x="893457" y="613243"/>
                      </a:lnTo>
                      <a:lnTo>
                        <a:pt x="893458" y="0"/>
                      </a:lnTo>
                      <a:lnTo>
                        <a:pt x="909761" y="4968"/>
                      </a:lnTo>
                      <a:cubicBezTo>
                        <a:pt x="1144800" y="102570"/>
                        <a:pt x="1309720" y="331060"/>
                        <a:pt x="1309720" y="59736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42008370-8A55-4DE7-B6CF-C23EA284C7E4}"/>
                    </a:ext>
                  </a:extLst>
                </p:cNvPr>
                <p:cNvSpPr/>
                <p:nvPr/>
              </p:nvSpPr>
              <p:spPr>
                <a:xfrm>
                  <a:off x="3036404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30E0D0D8-4CF0-4835-9DF9-4941D2AD0CB6}"/>
                    </a:ext>
                  </a:extLst>
                </p:cNvPr>
                <p:cNvSpPr/>
                <p:nvPr/>
              </p:nvSpPr>
              <p:spPr>
                <a:xfrm>
                  <a:off x="3521624" y="1229914"/>
                  <a:ext cx="281578" cy="391612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8E9FBB5E-4C53-4CDE-A091-EDB5951F05ED}"/>
                    </a:ext>
                  </a:extLst>
                </p:cNvPr>
                <p:cNvSpPr/>
                <p:nvPr/>
              </p:nvSpPr>
              <p:spPr>
                <a:xfrm>
                  <a:off x="3546963" y="1293020"/>
                  <a:ext cx="186243" cy="255877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EDFB1C73-DAC9-441F-921A-5D718A035ED1}"/>
                    </a:ext>
                  </a:extLst>
                </p:cNvPr>
                <p:cNvSpPr/>
                <p:nvPr/>
              </p:nvSpPr>
              <p:spPr>
                <a:xfrm rot="10800000">
                  <a:off x="3424705" y="852804"/>
                  <a:ext cx="219177" cy="660674"/>
                </a:xfrm>
                <a:prstGeom prst="moon">
                  <a:avLst>
                    <a:gd name="adj" fmla="val 7897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C5DCA522-A1E3-4DBE-B6EF-0E94168B1918}"/>
                    </a:ext>
                  </a:extLst>
                </p:cNvPr>
                <p:cNvSpPr/>
                <p:nvPr/>
              </p:nvSpPr>
              <p:spPr>
                <a:xfrm rot="5400000">
                  <a:off x="3113671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7E02E798-F02E-4F16-A108-5017155D79EE}"/>
                  </a:ext>
                </a:extLst>
              </p:cNvPr>
              <p:cNvSpPr/>
              <p:nvPr/>
            </p:nvSpPr>
            <p:spPr>
              <a:xfrm>
                <a:off x="3021035" y="434219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BDDA3F9D-0D3D-4DE4-9E5B-BA6376D029A7}"/>
                  </a:ext>
                </a:extLst>
              </p:cNvPr>
              <p:cNvSpPr/>
              <p:nvPr/>
            </p:nvSpPr>
            <p:spPr>
              <a:xfrm>
                <a:off x="3190875" y="4450556"/>
                <a:ext cx="103534" cy="66024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29E7669-6AA8-4A86-82F6-82B3D2812C03}"/>
                </a:ext>
              </a:extLst>
            </p:cNvPr>
            <p:cNvGrpSpPr/>
            <p:nvPr/>
          </p:nvGrpSpPr>
          <p:grpSpPr>
            <a:xfrm>
              <a:off x="2760656" y="3626090"/>
              <a:ext cx="1446875" cy="606069"/>
              <a:chOff x="2741132" y="382534"/>
              <a:chExt cx="1777528" cy="806187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AD4CE57B-91F1-4032-89A4-C7711850AB09}"/>
                  </a:ext>
                </a:extLst>
              </p:cNvPr>
              <p:cNvGrpSpPr/>
              <p:nvPr/>
            </p:nvGrpSpPr>
            <p:grpSpPr>
              <a:xfrm>
                <a:off x="2741132" y="382534"/>
                <a:ext cx="1777528" cy="806187"/>
                <a:chOff x="2741132" y="382534"/>
                <a:chExt cx="1777528" cy="806187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7B6AD2A8-32A4-4A26-BF0C-86E322F5C62B}"/>
                    </a:ext>
                  </a:extLst>
                </p:cNvPr>
                <p:cNvGrpSpPr/>
                <p:nvPr/>
              </p:nvGrpSpPr>
              <p:grpSpPr>
                <a:xfrm>
                  <a:off x="2904029" y="382534"/>
                  <a:ext cx="1413972" cy="707862"/>
                  <a:chOff x="2904029" y="382534"/>
                  <a:chExt cx="1413972" cy="707862"/>
                </a:xfrm>
                <a:solidFill>
                  <a:srgbClr val="FFC000"/>
                </a:solidFill>
              </p:grpSpPr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E73E9E14-209C-4819-A7EA-AA23F655730D}"/>
                      </a:ext>
                    </a:extLst>
                  </p:cNvPr>
                  <p:cNvSpPr/>
                  <p:nvPr/>
                </p:nvSpPr>
                <p:spPr>
                  <a:xfrm>
                    <a:off x="2904029" y="382534"/>
                    <a:ext cx="1413972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1517872" y="654529"/>
                        </a:lnTo>
                        <a:cubicBezTo>
                          <a:pt x="1309437" y="595018"/>
                          <a:pt x="1080275" y="562109"/>
                          <a:pt x="839727" y="562109"/>
                        </a:cubicBezTo>
                        <a:cubicBezTo>
                          <a:pt x="539042" y="562109"/>
                          <a:pt x="256148" y="613529"/>
                          <a:pt x="9289" y="704053"/>
                        </a:cubicBez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AA042FCC-FFFC-4111-BD10-A556E0A631A3}"/>
                      </a:ext>
                    </a:extLst>
                  </p:cNvPr>
                  <p:cNvSpPr/>
                  <p:nvPr/>
                </p:nvSpPr>
                <p:spPr>
                  <a:xfrm>
                    <a:off x="3220532" y="382534"/>
                    <a:ext cx="795208" cy="707862"/>
                  </a:xfrm>
                  <a:custGeom>
                    <a:avLst/>
                    <a:gdLst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839727 w 1641691"/>
                      <a:gd name="connsiteY4" fmla="*/ 562109 h 707862"/>
                      <a:gd name="connsiteX5" fmla="*/ 9289 w 1641691"/>
                      <a:gd name="connsiteY5" fmla="*/ 704053 h 707862"/>
                      <a:gd name="connsiteX6" fmla="*/ 0 w 1641691"/>
                      <a:gd name="connsiteY6" fmla="*/ 707862 h 707862"/>
                      <a:gd name="connsiteX7" fmla="*/ 4208 w 1641691"/>
                      <a:gd name="connsiteY7" fmla="*/ 666116 h 707862"/>
                      <a:gd name="connsiteX8" fmla="*/ 821504 w 1641691"/>
                      <a:gd name="connsiteY8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1517872 w 1641691"/>
                      <a:gd name="connsiteY3" fmla="*/ 654529 h 707862"/>
                      <a:gd name="connsiteX4" fmla="*/ 9289 w 1641691"/>
                      <a:gd name="connsiteY4" fmla="*/ 704053 h 707862"/>
                      <a:gd name="connsiteX5" fmla="*/ 0 w 1641691"/>
                      <a:gd name="connsiteY5" fmla="*/ 707862 h 707862"/>
                      <a:gd name="connsiteX6" fmla="*/ 4208 w 1641691"/>
                      <a:gd name="connsiteY6" fmla="*/ 666116 h 707862"/>
                      <a:gd name="connsiteX7" fmla="*/ 821504 w 1641691"/>
                      <a:gd name="connsiteY7" fmla="*/ 0 h 707862"/>
                      <a:gd name="connsiteX0" fmla="*/ 821504 w 1641691"/>
                      <a:gd name="connsiteY0" fmla="*/ 0 h 707862"/>
                      <a:gd name="connsiteX1" fmla="*/ 1638800 w 1641691"/>
                      <a:gd name="connsiteY1" fmla="*/ 666116 h 707862"/>
                      <a:gd name="connsiteX2" fmla="*/ 1641691 w 1641691"/>
                      <a:gd name="connsiteY2" fmla="*/ 694793 h 707862"/>
                      <a:gd name="connsiteX3" fmla="*/ 9289 w 1641691"/>
                      <a:gd name="connsiteY3" fmla="*/ 704053 h 707862"/>
                      <a:gd name="connsiteX4" fmla="*/ 0 w 1641691"/>
                      <a:gd name="connsiteY4" fmla="*/ 707862 h 707862"/>
                      <a:gd name="connsiteX5" fmla="*/ 4208 w 1641691"/>
                      <a:gd name="connsiteY5" fmla="*/ 666116 h 707862"/>
                      <a:gd name="connsiteX6" fmla="*/ 821504 w 1641691"/>
                      <a:gd name="connsiteY6" fmla="*/ 0 h 707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41691" h="707862">
                        <a:moveTo>
                          <a:pt x="821504" y="0"/>
                        </a:moveTo>
                        <a:cubicBezTo>
                          <a:pt x="1224653" y="0"/>
                          <a:pt x="1561010" y="285964"/>
                          <a:pt x="1638800" y="666116"/>
                        </a:cubicBezTo>
                        <a:lnTo>
                          <a:pt x="1641691" y="694793"/>
                        </a:lnTo>
                        <a:lnTo>
                          <a:pt x="9289" y="704053"/>
                        </a:lnTo>
                        <a:lnTo>
                          <a:pt x="0" y="707862"/>
                        </a:lnTo>
                        <a:lnTo>
                          <a:pt x="4208" y="666116"/>
                        </a:lnTo>
                        <a:cubicBezTo>
                          <a:pt x="81998" y="285964"/>
                          <a:pt x="418356" y="0"/>
                          <a:pt x="821504" y="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A36A03A-E19B-434B-9E4A-9F7FEC773BBB}"/>
                    </a:ext>
                  </a:extLst>
                </p:cNvPr>
                <p:cNvSpPr/>
                <p:nvPr/>
              </p:nvSpPr>
              <p:spPr>
                <a:xfrm>
                  <a:off x="2741132" y="920489"/>
                  <a:ext cx="1777528" cy="268232"/>
                </a:xfrm>
                <a:custGeom>
                  <a:avLst/>
                  <a:gdLst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1011860 w 2023720"/>
                    <a:gd name="connsiteY4" fmla="*/ 158262 h 219921"/>
                    <a:gd name="connsiteX5" fmla="*/ 64994 w 2023720"/>
                    <a:gd name="connsiteY5" fmla="*/ 211135 h 219921"/>
                    <a:gd name="connsiteX6" fmla="*/ 0 w 2023720"/>
                    <a:gd name="connsiteY6" fmla="*/ 219921 h 219921"/>
                    <a:gd name="connsiteX7" fmla="*/ 37777 w 2023720"/>
                    <a:gd name="connsiteY7" fmla="*/ 200852 h 219921"/>
                    <a:gd name="connsiteX8" fmla="*/ 1011860 w 2023720"/>
                    <a:gd name="connsiteY8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64994 w 2023720"/>
                    <a:gd name="connsiteY4" fmla="*/ 211135 h 219921"/>
                    <a:gd name="connsiteX5" fmla="*/ 0 w 2023720"/>
                    <a:gd name="connsiteY5" fmla="*/ 219921 h 219921"/>
                    <a:gd name="connsiteX6" fmla="*/ 37777 w 2023720"/>
                    <a:gd name="connsiteY6" fmla="*/ 200852 h 219921"/>
                    <a:gd name="connsiteX7" fmla="*/ 1011860 w 2023720"/>
                    <a:gd name="connsiteY7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1958727 w 2023720"/>
                    <a:gd name="connsiteY3" fmla="*/ 211135 h 219921"/>
                    <a:gd name="connsiteX4" fmla="*/ 0 w 2023720"/>
                    <a:gd name="connsiteY4" fmla="*/ 219921 h 219921"/>
                    <a:gd name="connsiteX5" fmla="*/ 37777 w 2023720"/>
                    <a:gd name="connsiteY5" fmla="*/ 200852 h 219921"/>
                    <a:gd name="connsiteX6" fmla="*/ 1011860 w 2023720"/>
                    <a:gd name="connsiteY6" fmla="*/ 0 h 219921"/>
                    <a:gd name="connsiteX0" fmla="*/ 1011860 w 2023720"/>
                    <a:gd name="connsiteY0" fmla="*/ 0 h 219921"/>
                    <a:gd name="connsiteX1" fmla="*/ 1985943 w 2023720"/>
                    <a:gd name="connsiteY1" fmla="*/ 200852 h 219921"/>
                    <a:gd name="connsiteX2" fmla="*/ 2023720 w 2023720"/>
                    <a:gd name="connsiteY2" fmla="*/ 219921 h 219921"/>
                    <a:gd name="connsiteX3" fmla="*/ 0 w 2023720"/>
                    <a:gd name="connsiteY3" fmla="*/ 219921 h 219921"/>
                    <a:gd name="connsiteX4" fmla="*/ 37777 w 2023720"/>
                    <a:gd name="connsiteY4" fmla="*/ 200852 h 219921"/>
                    <a:gd name="connsiteX5" fmla="*/ 1011860 w 2023720"/>
                    <a:gd name="connsiteY5" fmla="*/ 0 h 219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23720" h="219921">
                      <a:moveTo>
                        <a:pt x="1011860" y="0"/>
                      </a:moveTo>
                      <a:cubicBezTo>
                        <a:pt x="1372683" y="0"/>
                        <a:pt x="1707886" y="74044"/>
                        <a:pt x="1985943" y="200852"/>
                      </a:cubicBezTo>
                      <a:lnTo>
                        <a:pt x="2023720" y="219921"/>
                      </a:lnTo>
                      <a:lnTo>
                        <a:pt x="0" y="219921"/>
                      </a:lnTo>
                      <a:lnTo>
                        <a:pt x="37777" y="200852"/>
                      </a:lnTo>
                      <a:cubicBezTo>
                        <a:pt x="315835" y="74044"/>
                        <a:pt x="651038" y="0"/>
                        <a:pt x="101186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89894A9-D966-4E8E-8F78-84A815BE252E}"/>
                  </a:ext>
                </a:extLst>
              </p:cNvPr>
              <p:cNvSpPr/>
              <p:nvPr/>
            </p:nvSpPr>
            <p:spPr>
              <a:xfrm>
                <a:off x="2904029" y="865720"/>
                <a:ext cx="1413972" cy="224676"/>
              </a:xfrm>
              <a:custGeom>
                <a:avLst/>
                <a:gdLst>
                  <a:gd name="connsiteX0" fmla="*/ 725867 w 1413972"/>
                  <a:gd name="connsiteY0" fmla="*/ 0 h 224676"/>
                  <a:gd name="connsiteX1" fmla="*/ 1389298 w 1413972"/>
                  <a:gd name="connsiteY1" fmla="*/ 141448 h 224676"/>
                  <a:gd name="connsiteX2" fmla="*/ 1402721 w 1413972"/>
                  <a:gd name="connsiteY2" fmla="*/ 148679 h 224676"/>
                  <a:gd name="connsiteX3" fmla="*/ 1411482 w 1413972"/>
                  <a:gd name="connsiteY3" fmla="*/ 182930 h 224676"/>
                  <a:gd name="connsiteX4" fmla="*/ 1413972 w 1413972"/>
                  <a:gd name="connsiteY4" fmla="*/ 211607 h 224676"/>
                  <a:gd name="connsiteX5" fmla="*/ 1307328 w 1413972"/>
                  <a:gd name="connsiteY5" fmla="*/ 171343 h 224676"/>
                  <a:gd name="connsiteX6" fmla="*/ 723249 w 1413972"/>
                  <a:gd name="connsiteY6" fmla="*/ 78923 h 224676"/>
                  <a:gd name="connsiteX7" fmla="*/ 8001 w 1413972"/>
                  <a:gd name="connsiteY7" fmla="*/ 220867 h 224676"/>
                  <a:gd name="connsiteX8" fmla="*/ 0 w 1413972"/>
                  <a:gd name="connsiteY8" fmla="*/ 224676 h 224676"/>
                  <a:gd name="connsiteX9" fmla="*/ 3624 w 1413972"/>
                  <a:gd name="connsiteY9" fmla="*/ 182930 h 224676"/>
                  <a:gd name="connsiteX10" fmla="*/ 6531 w 1413972"/>
                  <a:gd name="connsiteY10" fmla="*/ 171568 h 224676"/>
                  <a:gd name="connsiteX11" fmla="*/ 62437 w 1413972"/>
                  <a:gd name="connsiteY11" fmla="*/ 141448 h 224676"/>
                  <a:gd name="connsiteX12" fmla="*/ 725867 w 1413972"/>
                  <a:gd name="connsiteY12" fmla="*/ 0 h 22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13972" h="224676">
                    <a:moveTo>
                      <a:pt x="725867" y="0"/>
                    </a:moveTo>
                    <a:cubicBezTo>
                      <a:pt x="963563" y="0"/>
                      <a:pt x="1188601" y="50799"/>
                      <a:pt x="1389298" y="141448"/>
                    </a:cubicBezTo>
                    <a:lnTo>
                      <a:pt x="1402721" y="148679"/>
                    </a:lnTo>
                    <a:lnTo>
                      <a:pt x="1411482" y="182930"/>
                    </a:lnTo>
                    <a:lnTo>
                      <a:pt x="1413972" y="211607"/>
                    </a:lnTo>
                    <a:lnTo>
                      <a:pt x="1307328" y="171343"/>
                    </a:lnTo>
                    <a:cubicBezTo>
                      <a:pt x="1127805" y="111832"/>
                      <a:pt x="930430" y="78923"/>
                      <a:pt x="723249" y="78923"/>
                    </a:cubicBezTo>
                    <a:cubicBezTo>
                      <a:pt x="464272" y="78923"/>
                      <a:pt x="220618" y="130343"/>
                      <a:pt x="8001" y="220867"/>
                    </a:cubicBezTo>
                    <a:lnTo>
                      <a:pt x="0" y="224676"/>
                    </a:lnTo>
                    <a:lnTo>
                      <a:pt x="3624" y="182930"/>
                    </a:lnTo>
                    <a:lnTo>
                      <a:pt x="6531" y="171568"/>
                    </a:lnTo>
                    <a:lnTo>
                      <a:pt x="62437" y="141448"/>
                    </a:lnTo>
                    <a:cubicBezTo>
                      <a:pt x="263134" y="50799"/>
                      <a:pt x="488172" y="0"/>
                      <a:pt x="72586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F549C4BA-0309-4527-A8E8-087EEAE8F723}"/>
                  </a:ext>
                </a:extLst>
              </p:cNvPr>
              <p:cNvGrpSpPr/>
              <p:nvPr/>
            </p:nvGrpSpPr>
            <p:grpSpPr>
              <a:xfrm rot="392773">
                <a:off x="3894476" y="865483"/>
                <a:ext cx="288734" cy="173776"/>
                <a:chOff x="3786971" y="824539"/>
                <a:chExt cx="395501" cy="243960"/>
              </a:xfrm>
            </p:grpSpPr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4F660718-C8A3-4D14-9433-DBE024ADBEAA}"/>
                    </a:ext>
                  </a:extLst>
                </p:cNvPr>
                <p:cNvSpPr/>
                <p:nvPr/>
              </p:nvSpPr>
              <p:spPr>
                <a:xfrm rot="5400000">
                  <a:off x="3752532" y="858978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BBBDC263-AED3-4571-B24B-CD29FF000020}"/>
                    </a:ext>
                  </a:extLst>
                </p:cNvPr>
                <p:cNvSpPr/>
                <p:nvPr/>
              </p:nvSpPr>
              <p:spPr>
                <a:xfrm rot="16200000" flipH="1">
                  <a:off x="3972954" y="858980"/>
                  <a:ext cx="243958" cy="175079"/>
                </a:xfrm>
                <a:prstGeom prst="trapezoid">
                  <a:avLst>
                    <a:gd name="adj" fmla="val 52537"/>
                  </a:avLst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CC5A556A-A78C-4B5B-8163-CCD7A3FDEF3B}"/>
                    </a:ext>
                  </a:extLst>
                </p:cNvPr>
                <p:cNvSpPr/>
                <p:nvPr/>
              </p:nvSpPr>
              <p:spPr>
                <a:xfrm>
                  <a:off x="3897809" y="880355"/>
                  <a:ext cx="169183" cy="138916"/>
                </a:xfrm>
                <a:prstGeom prst="roundRect">
                  <a:avLst/>
                </a:prstGeom>
                <a:solidFill>
                  <a:srgbClr val="FFC000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8BA094A-80D5-4DA5-B2BD-59032083BB8F}"/>
                </a:ext>
              </a:extLst>
            </p:cNvPr>
            <p:cNvGrpSpPr/>
            <p:nvPr/>
          </p:nvGrpSpPr>
          <p:grpSpPr>
            <a:xfrm>
              <a:off x="3181083" y="5001038"/>
              <a:ext cx="1277932" cy="1111812"/>
              <a:chOff x="4190856" y="4432094"/>
              <a:chExt cx="1934411" cy="1682955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7085D27F-89D2-408E-BB7D-E9A099E0EDCC}"/>
                  </a:ext>
                </a:extLst>
              </p:cNvPr>
              <p:cNvGrpSpPr/>
              <p:nvPr/>
            </p:nvGrpSpPr>
            <p:grpSpPr>
              <a:xfrm>
                <a:off x="4190856" y="4432094"/>
                <a:ext cx="1934411" cy="1682955"/>
                <a:chOff x="3055178" y="4432094"/>
                <a:chExt cx="1934411" cy="1682955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79" name="円: 塗りつぶしなし 178">
                  <a:extLst>
                    <a:ext uri="{FF2B5EF4-FFF2-40B4-BE49-F238E27FC236}">
                      <a16:creationId xmlns:a16="http://schemas.microsoft.com/office/drawing/2014/main" id="{FDAED391-E4A0-45F9-BD1C-6365C083FB0A}"/>
                    </a:ext>
                  </a:extLst>
                </p:cNvPr>
                <p:cNvSpPr/>
                <p:nvPr/>
              </p:nvSpPr>
              <p:spPr>
                <a:xfrm rot="20595012">
                  <a:off x="3055178" y="4485082"/>
                  <a:ext cx="1237327" cy="1385928"/>
                </a:xfrm>
                <a:prstGeom prst="donut">
                  <a:avLst>
                    <a:gd name="adj" fmla="val 5618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98F6A86D-130D-40F7-B7B5-476B7FD74FB5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9F8ABEE6-5998-4DAC-A44A-7F40DA14BE99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上の 2 つの角を丸める 181">
                    <a:extLst>
                      <a:ext uri="{FF2B5EF4-FFF2-40B4-BE49-F238E27FC236}">
                        <a16:creationId xmlns:a16="http://schemas.microsoft.com/office/drawing/2014/main" id="{BF8DE12D-2DD3-4024-B594-EA76DDF9034E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BFC91A17-038F-4D98-9D65-739352A0ED87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7F9C0416-34B4-470F-B490-85C26E4CB31D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78A14FD9-802C-44C3-ABB1-5E5A9FDE82AD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1F7F5036-F559-445F-B78B-488D1837D97A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38B8CACC-4DDB-42BA-84C6-E182D8A81DF4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ED53474-559C-4DE1-BCE3-4B519D3B0795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2172D737-885F-4409-A51A-BA923FB06D52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325">
                  <a:extLst>
                    <a:ext uri="{FF2B5EF4-FFF2-40B4-BE49-F238E27FC236}">
                      <a16:creationId xmlns:a16="http://schemas.microsoft.com/office/drawing/2014/main" id="{87152891-61CC-43FB-BAB9-CC46D6A3E21E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325">
                  <a:extLst>
                    <a:ext uri="{FF2B5EF4-FFF2-40B4-BE49-F238E27FC236}">
                      <a16:creationId xmlns:a16="http://schemas.microsoft.com/office/drawing/2014/main" id="{DFFB571D-7635-4E6D-9B3D-6AACC37900C7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8E59C869-1064-4DAB-AD4C-A959D162B540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6D4E582C-3CD1-42EC-A98F-25BC02060E79}"/>
                </a:ext>
              </a:extLst>
            </p:cNvPr>
            <p:cNvGrpSpPr/>
            <p:nvPr/>
          </p:nvGrpSpPr>
          <p:grpSpPr>
            <a:xfrm rot="13500000">
              <a:off x="3470466" y="5095101"/>
              <a:ext cx="943110" cy="768305"/>
              <a:chOff x="2456305" y="4918676"/>
              <a:chExt cx="943110" cy="768305"/>
            </a:xfrm>
          </p:grpSpPr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F69EBA99-628B-42C7-8D3A-D3F11DF65427}"/>
                  </a:ext>
                </a:extLst>
              </p:cNvPr>
              <p:cNvSpPr/>
              <p:nvPr/>
            </p:nvSpPr>
            <p:spPr>
              <a:xfrm rot="16200000">
                <a:off x="2623226" y="5071729"/>
                <a:ext cx="120006" cy="115139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3119D7B4-660B-47BF-82C2-13F2FA3ECC06}"/>
                  </a:ext>
                </a:extLst>
              </p:cNvPr>
              <p:cNvSpPr/>
              <p:nvPr/>
            </p:nvSpPr>
            <p:spPr>
              <a:xfrm rot="19800000">
                <a:off x="2456305" y="5075757"/>
                <a:ext cx="278063" cy="227088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アーチ 730">
                <a:extLst>
                  <a:ext uri="{FF2B5EF4-FFF2-40B4-BE49-F238E27FC236}">
                    <a16:creationId xmlns:a16="http://schemas.microsoft.com/office/drawing/2014/main" id="{52CB0C68-B1FD-4C9A-9149-CD8AB1D48E53}"/>
                  </a:ext>
                </a:extLst>
              </p:cNvPr>
              <p:cNvSpPr/>
              <p:nvPr/>
            </p:nvSpPr>
            <p:spPr>
              <a:xfrm rot="18830305">
                <a:off x="2673643" y="4961209"/>
                <a:ext cx="768305" cy="68323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B4919756-D539-48BC-A5D2-68091378C980}"/>
              </a:ext>
            </a:extLst>
          </p:cNvPr>
          <p:cNvGrpSpPr/>
          <p:nvPr/>
        </p:nvGrpSpPr>
        <p:grpSpPr>
          <a:xfrm>
            <a:off x="4314873" y="953323"/>
            <a:ext cx="1298740" cy="2457646"/>
            <a:chOff x="182341" y="-135577"/>
            <a:chExt cx="1874168" cy="3546546"/>
          </a:xfrm>
        </p:grpSpPr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933712FC-81E9-4A1F-A66E-40E1E85E9F99}"/>
                </a:ext>
              </a:extLst>
            </p:cNvPr>
            <p:cNvSpPr/>
            <p:nvPr/>
          </p:nvSpPr>
          <p:spPr>
            <a:xfrm rot="12600000">
              <a:off x="738942" y="2157236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3338B9A-CA57-45A2-AEB9-685FA7983BB2}"/>
                </a:ext>
              </a:extLst>
            </p:cNvPr>
            <p:cNvSpPr/>
            <p:nvPr/>
          </p:nvSpPr>
          <p:spPr>
            <a:xfrm rot="1800000">
              <a:off x="182341" y="3078596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台形 225">
              <a:extLst>
                <a:ext uri="{FF2B5EF4-FFF2-40B4-BE49-F238E27FC236}">
                  <a16:creationId xmlns:a16="http://schemas.microsoft.com/office/drawing/2014/main" id="{8B72CA93-14D3-4E1C-B1E9-374EC5F619E5}"/>
                </a:ext>
              </a:extLst>
            </p:cNvPr>
            <p:cNvSpPr/>
            <p:nvPr/>
          </p:nvSpPr>
          <p:spPr>
            <a:xfrm rot="9000000">
              <a:off x="1503278" y="2040168"/>
              <a:ext cx="232690" cy="111186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DE691CC-D71E-4825-BCBE-8E1C3DBD12E1}"/>
                </a:ext>
              </a:extLst>
            </p:cNvPr>
            <p:cNvSpPr/>
            <p:nvPr/>
          </p:nvSpPr>
          <p:spPr>
            <a:xfrm rot="19800000">
              <a:off x="1628124" y="3097816"/>
              <a:ext cx="428385" cy="313153"/>
            </a:xfrm>
            <a:custGeom>
              <a:avLst/>
              <a:gdLst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199594 w 600843"/>
                <a:gd name="connsiteY19" fmla="*/ 147136 h 439221"/>
                <a:gd name="connsiteX20" fmla="*/ 342912 w 600843"/>
                <a:gd name="connsiteY20" fmla="*/ 30836 h 439221"/>
                <a:gd name="connsiteX21" fmla="*/ 362726 w 600843"/>
                <a:gd name="connsiteY21" fmla="*/ 20458 h 439221"/>
                <a:gd name="connsiteX22" fmla="*/ 364040 w 600843"/>
                <a:gd name="connsiteY22" fmla="*/ 17286 h 439221"/>
                <a:gd name="connsiteX23" fmla="*/ 405772 w 600843"/>
                <a:gd name="connsiteY2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151854 w 600843"/>
                <a:gd name="connsiteY18" fmla="*/ 235277 h 439221"/>
                <a:gd name="connsiteX19" fmla="*/ 342912 w 600843"/>
                <a:gd name="connsiteY19" fmla="*/ 30836 h 439221"/>
                <a:gd name="connsiteX20" fmla="*/ 362726 w 600843"/>
                <a:gd name="connsiteY20" fmla="*/ 20458 h 439221"/>
                <a:gd name="connsiteX21" fmla="*/ 364040 w 600843"/>
                <a:gd name="connsiteY21" fmla="*/ 17286 h 439221"/>
                <a:gd name="connsiteX22" fmla="*/ 405772 w 600843"/>
                <a:gd name="connsiteY2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80575 w 600843"/>
                <a:gd name="connsiteY10" fmla="*/ 404278 h 439221"/>
                <a:gd name="connsiteX11" fmla="*/ 271690 w 600843"/>
                <a:gd name="connsiteY11" fmla="*/ 425728 h 439221"/>
                <a:gd name="connsiteX12" fmla="*/ 239117 w 600843"/>
                <a:gd name="connsiteY12" fmla="*/ 439220 h 439221"/>
                <a:gd name="connsiteX13" fmla="*/ 46065 w 600843"/>
                <a:gd name="connsiteY13" fmla="*/ 439220 h 439221"/>
                <a:gd name="connsiteX14" fmla="*/ 0 w 600843"/>
                <a:gd name="connsiteY14" fmla="*/ 393155 h 439221"/>
                <a:gd name="connsiteX15" fmla="*/ 0 w 600843"/>
                <a:gd name="connsiteY15" fmla="*/ 348733 h 439221"/>
                <a:gd name="connsiteX16" fmla="*/ 90488 w 600843"/>
                <a:gd name="connsiteY16" fmla="*/ 258245 h 439221"/>
                <a:gd name="connsiteX17" fmla="*/ 153892 w 600843"/>
                <a:gd name="connsiteY17" fmla="*/ 258245 h 439221"/>
                <a:gd name="connsiteX18" fmla="*/ 342912 w 600843"/>
                <a:gd name="connsiteY18" fmla="*/ 30836 h 439221"/>
                <a:gd name="connsiteX19" fmla="*/ 362726 w 600843"/>
                <a:gd name="connsiteY19" fmla="*/ 20458 h 439221"/>
                <a:gd name="connsiteX20" fmla="*/ 364040 w 600843"/>
                <a:gd name="connsiteY20" fmla="*/ 17286 h 439221"/>
                <a:gd name="connsiteX21" fmla="*/ 405772 w 600843"/>
                <a:gd name="connsiteY2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91267 w 600843"/>
                <a:gd name="connsiteY9" fmla="*/ 403330 h 439221"/>
                <a:gd name="connsiteX10" fmla="*/ 271690 w 600843"/>
                <a:gd name="connsiteY10" fmla="*/ 425728 h 439221"/>
                <a:gd name="connsiteX11" fmla="*/ 239117 w 600843"/>
                <a:gd name="connsiteY11" fmla="*/ 439220 h 439221"/>
                <a:gd name="connsiteX12" fmla="*/ 46065 w 600843"/>
                <a:gd name="connsiteY12" fmla="*/ 439220 h 439221"/>
                <a:gd name="connsiteX13" fmla="*/ 0 w 600843"/>
                <a:gd name="connsiteY13" fmla="*/ 393155 h 439221"/>
                <a:gd name="connsiteX14" fmla="*/ 0 w 600843"/>
                <a:gd name="connsiteY14" fmla="*/ 348733 h 439221"/>
                <a:gd name="connsiteX15" fmla="*/ 90488 w 600843"/>
                <a:gd name="connsiteY15" fmla="*/ 258245 h 439221"/>
                <a:gd name="connsiteX16" fmla="*/ 153892 w 600843"/>
                <a:gd name="connsiteY16" fmla="*/ 258245 h 439221"/>
                <a:gd name="connsiteX17" fmla="*/ 342912 w 600843"/>
                <a:gd name="connsiteY17" fmla="*/ 30836 h 439221"/>
                <a:gd name="connsiteX18" fmla="*/ 362726 w 600843"/>
                <a:gd name="connsiteY18" fmla="*/ 20458 h 439221"/>
                <a:gd name="connsiteX19" fmla="*/ 364040 w 600843"/>
                <a:gd name="connsiteY19" fmla="*/ 17286 h 439221"/>
                <a:gd name="connsiteX20" fmla="*/ 405772 w 600843"/>
                <a:gd name="connsiteY20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314721 w 600843"/>
                <a:gd name="connsiteY8" fmla="*/ 391045 h 439221"/>
                <a:gd name="connsiteX9" fmla="*/ 271690 w 600843"/>
                <a:gd name="connsiteY9" fmla="*/ 425728 h 439221"/>
                <a:gd name="connsiteX10" fmla="*/ 239117 w 600843"/>
                <a:gd name="connsiteY10" fmla="*/ 439220 h 439221"/>
                <a:gd name="connsiteX11" fmla="*/ 46065 w 600843"/>
                <a:gd name="connsiteY11" fmla="*/ 439220 h 439221"/>
                <a:gd name="connsiteX12" fmla="*/ 0 w 600843"/>
                <a:gd name="connsiteY12" fmla="*/ 393155 h 439221"/>
                <a:gd name="connsiteX13" fmla="*/ 0 w 600843"/>
                <a:gd name="connsiteY13" fmla="*/ 348733 h 439221"/>
                <a:gd name="connsiteX14" fmla="*/ 90488 w 600843"/>
                <a:gd name="connsiteY14" fmla="*/ 258245 h 439221"/>
                <a:gd name="connsiteX15" fmla="*/ 153892 w 600843"/>
                <a:gd name="connsiteY15" fmla="*/ 258245 h 439221"/>
                <a:gd name="connsiteX16" fmla="*/ 342912 w 600843"/>
                <a:gd name="connsiteY16" fmla="*/ 30836 h 439221"/>
                <a:gd name="connsiteX17" fmla="*/ 362726 w 600843"/>
                <a:gd name="connsiteY17" fmla="*/ 20458 h 439221"/>
                <a:gd name="connsiteX18" fmla="*/ 364040 w 600843"/>
                <a:gd name="connsiteY18" fmla="*/ 17286 h 439221"/>
                <a:gd name="connsiteX19" fmla="*/ 405772 w 600843"/>
                <a:gd name="connsiteY19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71690 w 600843"/>
                <a:gd name="connsiteY8" fmla="*/ 425728 h 439221"/>
                <a:gd name="connsiteX9" fmla="*/ 239117 w 600843"/>
                <a:gd name="connsiteY9" fmla="*/ 439220 h 439221"/>
                <a:gd name="connsiteX10" fmla="*/ 46065 w 600843"/>
                <a:gd name="connsiteY10" fmla="*/ 439220 h 439221"/>
                <a:gd name="connsiteX11" fmla="*/ 0 w 600843"/>
                <a:gd name="connsiteY11" fmla="*/ 393155 h 439221"/>
                <a:gd name="connsiteX12" fmla="*/ 0 w 600843"/>
                <a:gd name="connsiteY12" fmla="*/ 348733 h 439221"/>
                <a:gd name="connsiteX13" fmla="*/ 90488 w 600843"/>
                <a:gd name="connsiteY13" fmla="*/ 258245 h 439221"/>
                <a:gd name="connsiteX14" fmla="*/ 153892 w 600843"/>
                <a:gd name="connsiteY14" fmla="*/ 258245 h 439221"/>
                <a:gd name="connsiteX15" fmla="*/ 342912 w 600843"/>
                <a:gd name="connsiteY15" fmla="*/ 30836 h 439221"/>
                <a:gd name="connsiteX16" fmla="*/ 362726 w 600843"/>
                <a:gd name="connsiteY16" fmla="*/ 20458 h 439221"/>
                <a:gd name="connsiteX17" fmla="*/ 364040 w 600843"/>
                <a:gd name="connsiteY17" fmla="*/ 17286 h 439221"/>
                <a:gd name="connsiteX18" fmla="*/ 405772 w 600843"/>
                <a:gd name="connsiteY18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90488 w 600843"/>
                <a:gd name="connsiteY12" fmla="*/ 258245 h 439221"/>
                <a:gd name="connsiteX13" fmla="*/ 153892 w 600843"/>
                <a:gd name="connsiteY13" fmla="*/ 258245 h 439221"/>
                <a:gd name="connsiteX14" fmla="*/ 342912 w 600843"/>
                <a:gd name="connsiteY14" fmla="*/ 30836 h 439221"/>
                <a:gd name="connsiteX15" fmla="*/ 362726 w 600843"/>
                <a:gd name="connsiteY15" fmla="*/ 20458 h 439221"/>
                <a:gd name="connsiteX16" fmla="*/ 364040 w 600843"/>
                <a:gd name="connsiteY16" fmla="*/ 17286 h 439221"/>
                <a:gd name="connsiteX17" fmla="*/ 405772 w 600843"/>
                <a:gd name="connsiteY17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364040 w 600843"/>
                <a:gd name="connsiteY15" fmla="*/ 17286 h 439221"/>
                <a:gd name="connsiteX16" fmla="*/ 405772 w 600843"/>
                <a:gd name="connsiteY16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0458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362726 w 600843"/>
                <a:gd name="connsiteY14" fmla="*/ 27601 h 439221"/>
                <a:gd name="connsiteX15" fmla="*/ 405772 w 600843"/>
                <a:gd name="connsiteY15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42912 w 600843"/>
                <a:gd name="connsiteY13" fmla="*/ 30836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350056 w 600843"/>
                <a:gd name="connsiteY13" fmla="*/ 33217 h 439221"/>
                <a:gd name="connsiteX14" fmla="*/ 405772 w 600843"/>
                <a:gd name="connsiteY14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35087 w 600843"/>
                <a:gd name="connsiteY7" fmla="*/ 293370 h 439221"/>
                <a:gd name="connsiteX8" fmla="*/ 239117 w 600843"/>
                <a:gd name="connsiteY8" fmla="*/ 439220 h 439221"/>
                <a:gd name="connsiteX9" fmla="*/ 46065 w 600843"/>
                <a:gd name="connsiteY9" fmla="*/ 439220 h 439221"/>
                <a:gd name="connsiteX10" fmla="*/ 0 w 600843"/>
                <a:gd name="connsiteY10" fmla="*/ 393155 h 439221"/>
                <a:gd name="connsiteX11" fmla="*/ 0 w 600843"/>
                <a:gd name="connsiteY11" fmla="*/ 348733 h 439221"/>
                <a:gd name="connsiteX12" fmla="*/ 153892 w 600843"/>
                <a:gd name="connsiteY12" fmla="*/ 258245 h 439221"/>
                <a:gd name="connsiteX13" fmla="*/ 405772 w 600843"/>
                <a:gd name="connsiteY13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239117 w 600843"/>
                <a:gd name="connsiteY7" fmla="*/ 439220 h 439221"/>
                <a:gd name="connsiteX8" fmla="*/ 46065 w 600843"/>
                <a:gd name="connsiteY8" fmla="*/ 439220 h 439221"/>
                <a:gd name="connsiteX9" fmla="*/ 0 w 600843"/>
                <a:gd name="connsiteY9" fmla="*/ 393155 h 439221"/>
                <a:gd name="connsiteX10" fmla="*/ 0 w 600843"/>
                <a:gd name="connsiteY10" fmla="*/ 348733 h 439221"/>
                <a:gd name="connsiteX11" fmla="*/ 153892 w 600843"/>
                <a:gd name="connsiteY11" fmla="*/ 258245 h 439221"/>
                <a:gd name="connsiteX12" fmla="*/ 405772 w 600843"/>
                <a:gd name="connsiteY12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59483 w 600843"/>
                <a:gd name="connsiteY6" fmla="*/ 439221 h 439221"/>
                <a:gd name="connsiteX7" fmla="*/ 46065 w 600843"/>
                <a:gd name="connsiteY7" fmla="*/ 439220 h 439221"/>
                <a:gd name="connsiteX8" fmla="*/ 0 w 600843"/>
                <a:gd name="connsiteY8" fmla="*/ 393155 h 439221"/>
                <a:gd name="connsiteX9" fmla="*/ 0 w 600843"/>
                <a:gd name="connsiteY9" fmla="*/ 348733 h 439221"/>
                <a:gd name="connsiteX10" fmla="*/ 153892 w 600843"/>
                <a:gd name="connsiteY10" fmla="*/ 258245 h 439221"/>
                <a:gd name="connsiteX11" fmla="*/ 405772 w 600843"/>
                <a:gd name="connsiteY11" fmla="*/ 0 h 439221"/>
                <a:gd name="connsiteX0" fmla="*/ 405772 w 600843"/>
                <a:gd name="connsiteY0" fmla="*/ 0 h 439221"/>
                <a:gd name="connsiteX1" fmla="*/ 541825 w 600843"/>
                <a:gd name="connsiteY1" fmla="*/ 0 h 439221"/>
                <a:gd name="connsiteX2" fmla="*/ 600843 w 600843"/>
                <a:gd name="connsiteY2" fmla="*/ 59018 h 439221"/>
                <a:gd name="connsiteX3" fmla="*/ 600843 w 600843"/>
                <a:gd name="connsiteY3" fmla="*/ 166096 h 439221"/>
                <a:gd name="connsiteX4" fmla="*/ 587348 w 600843"/>
                <a:gd name="connsiteY4" fmla="*/ 198676 h 439221"/>
                <a:gd name="connsiteX5" fmla="*/ 547112 w 600843"/>
                <a:gd name="connsiteY5" fmla="*/ 439221 h 439221"/>
                <a:gd name="connsiteX6" fmla="*/ 46065 w 600843"/>
                <a:gd name="connsiteY6" fmla="*/ 439220 h 439221"/>
                <a:gd name="connsiteX7" fmla="*/ 0 w 600843"/>
                <a:gd name="connsiteY7" fmla="*/ 393155 h 439221"/>
                <a:gd name="connsiteX8" fmla="*/ 0 w 600843"/>
                <a:gd name="connsiteY8" fmla="*/ 348733 h 439221"/>
                <a:gd name="connsiteX9" fmla="*/ 153892 w 600843"/>
                <a:gd name="connsiteY9" fmla="*/ 258245 h 439221"/>
                <a:gd name="connsiteX10" fmla="*/ 405772 w 600843"/>
                <a:gd name="connsiteY10" fmla="*/ 0 h 43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843" h="439221">
                  <a:moveTo>
                    <a:pt x="405772" y="0"/>
                  </a:moveTo>
                  <a:lnTo>
                    <a:pt x="541825" y="0"/>
                  </a:lnTo>
                  <a:cubicBezTo>
                    <a:pt x="574420" y="0"/>
                    <a:pt x="600843" y="26423"/>
                    <a:pt x="600843" y="59018"/>
                  </a:cubicBezTo>
                  <a:lnTo>
                    <a:pt x="600843" y="166096"/>
                  </a:lnTo>
                  <a:lnTo>
                    <a:pt x="587348" y="198676"/>
                  </a:lnTo>
                  <a:lnTo>
                    <a:pt x="547112" y="439221"/>
                  </a:lnTo>
                  <a:lnTo>
                    <a:pt x="46065" y="439220"/>
                  </a:lnTo>
                  <a:cubicBezTo>
                    <a:pt x="20624" y="439220"/>
                    <a:pt x="0" y="418596"/>
                    <a:pt x="0" y="393155"/>
                  </a:cubicBezTo>
                  <a:lnTo>
                    <a:pt x="0" y="348733"/>
                  </a:lnTo>
                  <a:cubicBezTo>
                    <a:pt x="25649" y="326248"/>
                    <a:pt x="96740" y="311228"/>
                    <a:pt x="153892" y="258245"/>
                  </a:cubicBezTo>
                  <a:lnTo>
                    <a:pt x="40577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7F36C7DB-B8BB-446E-85D9-D91B9EA291EC}"/>
                </a:ext>
              </a:extLst>
            </p:cNvPr>
            <p:cNvSpPr/>
            <p:nvPr/>
          </p:nvSpPr>
          <p:spPr>
            <a:xfrm>
              <a:off x="784202" y="1886628"/>
              <a:ext cx="966071" cy="749855"/>
            </a:xfrm>
            <a:custGeom>
              <a:avLst/>
              <a:gdLst>
                <a:gd name="connsiteX0" fmla="*/ 193942 w 966071"/>
                <a:gd name="connsiteY0" fmla="*/ 0 h 749855"/>
                <a:gd name="connsiteX1" fmla="*/ 772129 w 966071"/>
                <a:gd name="connsiteY1" fmla="*/ 0 h 749855"/>
                <a:gd name="connsiteX2" fmla="*/ 966071 w 966071"/>
                <a:gd name="connsiteY2" fmla="*/ 749855 h 749855"/>
                <a:gd name="connsiteX3" fmla="*/ 567189 w 966071"/>
                <a:gd name="connsiteY3" fmla="*/ 749855 h 749855"/>
                <a:gd name="connsiteX4" fmla="*/ 482069 w 966071"/>
                <a:gd name="connsiteY4" fmla="*/ 553528 h 749855"/>
                <a:gd name="connsiteX5" fmla="*/ 396948 w 966071"/>
                <a:gd name="connsiteY5" fmla="*/ 749855 h 749855"/>
                <a:gd name="connsiteX6" fmla="*/ 0 w 966071"/>
                <a:gd name="connsiteY6" fmla="*/ 749855 h 749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071" h="749855">
                  <a:moveTo>
                    <a:pt x="193942" y="0"/>
                  </a:moveTo>
                  <a:lnTo>
                    <a:pt x="772129" y="0"/>
                  </a:lnTo>
                  <a:lnTo>
                    <a:pt x="966071" y="749855"/>
                  </a:lnTo>
                  <a:lnTo>
                    <a:pt x="567189" y="749855"/>
                  </a:lnTo>
                  <a:lnTo>
                    <a:pt x="482069" y="553528"/>
                  </a:lnTo>
                  <a:lnTo>
                    <a:pt x="396948" y="749855"/>
                  </a:lnTo>
                  <a:lnTo>
                    <a:pt x="0" y="749855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F391D3E8-B154-4370-96CD-6F149AD3BEE1}"/>
                </a:ext>
              </a:extLst>
            </p:cNvPr>
            <p:cNvGrpSpPr/>
            <p:nvPr/>
          </p:nvGrpSpPr>
          <p:grpSpPr>
            <a:xfrm>
              <a:off x="279785" y="-135577"/>
              <a:ext cx="1771349" cy="2361795"/>
              <a:chOff x="279785" y="3754252"/>
              <a:chExt cx="1771349" cy="236179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4CF939E9-FBD0-4B0F-A20E-B3C03B825DFF}"/>
                  </a:ext>
                </a:extLst>
              </p:cNvPr>
              <p:cNvGrpSpPr/>
              <p:nvPr/>
            </p:nvGrpSpPr>
            <p:grpSpPr>
              <a:xfrm>
                <a:off x="279785" y="3754252"/>
                <a:ext cx="1771349" cy="2361795"/>
                <a:chOff x="289042" y="703149"/>
                <a:chExt cx="1939632" cy="2586172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BFD5B8FF-C89B-4C89-8431-67AF67371FE9}"/>
                    </a:ext>
                  </a:extLst>
                </p:cNvPr>
                <p:cNvGrpSpPr/>
                <p:nvPr/>
              </p:nvGrpSpPr>
              <p:grpSpPr>
                <a:xfrm>
                  <a:off x="289042" y="781567"/>
                  <a:ext cx="1939632" cy="2507754"/>
                  <a:chOff x="2366501" y="781567"/>
                  <a:chExt cx="1939632" cy="2507754"/>
                </a:xfrm>
              </p:grpSpPr>
              <p:sp>
                <p:nvSpPr>
                  <p:cNvPr id="238" name="二等辺三角形 28">
                    <a:extLst>
                      <a:ext uri="{FF2B5EF4-FFF2-40B4-BE49-F238E27FC236}">
                        <a16:creationId xmlns:a16="http://schemas.microsoft.com/office/drawing/2014/main" id="{867DA94E-C564-4264-991E-5402490A21D7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アーチ 238">
                    <a:extLst>
                      <a:ext uri="{FF2B5EF4-FFF2-40B4-BE49-F238E27FC236}">
                        <a16:creationId xmlns:a16="http://schemas.microsoft.com/office/drawing/2014/main" id="{132AF05A-78D7-473B-B27B-3F6348119F22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116940" y="2133381"/>
                    <a:ext cx="1155940" cy="1155940"/>
                  </a:xfrm>
                  <a:prstGeom prst="blockArc">
                    <a:avLst>
                      <a:gd name="adj1" fmla="val 3773941"/>
                      <a:gd name="adj2" fmla="val 11827404"/>
                      <a:gd name="adj3" fmla="val 18608"/>
                    </a:avLst>
                  </a:prstGeom>
                  <a:solidFill>
                    <a:srgbClr val="FF00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0" name="台形 239">
                    <a:extLst>
                      <a:ext uri="{FF2B5EF4-FFF2-40B4-BE49-F238E27FC236}">
                        <a16:creationId xmlns:a16="http://schemas.microsoft.com/office/drawing/2014/main" id="{2F03569F-14F1-4924-9AC5-868EC6F7086B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26735588-BFDB-4112-BB93-7175914C2136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四角形: 上の 2 つの角を丸める 241">
                    <a:extLst>
                      <a:ext uri="{FF2B5EF4-FFF2-40B4-BE49-F238E27FC236}">
                        <a16:creationId xmlns:a16="http://schemas.microsoft.com/office/drawing/2014/main" id="{4A34F281-6ACC-4B6A-B8B9-D02F8DC2AED2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アーチ 730">
                    <a:extLst>
                      <a:ext uri="{FF2B5EF4-FFF2-40B4-BE49-F238E27FC236}">
                        <a16:creationId xmlns:a16="http://schemas.microsoft.com/office/drawing/2014/main" id="{3915A9B4-2B7C-40B4-9884-75917EA9F44F}"/>
                      </a:ext>
                    </a:extLst>
                  </p:cNvPr>
                  <p:cNvSpPr/>
                  <p:nvPr/>
                </p:nvSpPr>
                <p:spPr>
                  <a:xfrm rot="18830305">
                    <a:off x="2604487" y="2024771"/>
                    <a:ext cx="841296" cy="748148"/>
                  </a:xfrm>
                  <a:custGeom>
                    <a:avLst/>
                    <a:gdLst>
                      <a:gd name="connsiteX0" fmla="*/ 841270 w 1155940"/>
                      <a:gd name="connsiteY0" fmla="*/ 1092482 h 1155940"/>
                      <a:gd name="connsiteX1" fmla="*/ 206371 w 1155940"/>
                      <a:gd name="connsiteY1" fmla="*/ 1020648 h 1155940"/>
                      <a:gd name="connsiteX2" fmla="*/ 25619 w 1155940"/>
                      <a:gd name="connsiteY2" fmla="*/ 407798 h 1155940"/>
                      <a:gd name="connsiteX3" fmla="*/ 231182 w 1155940"/>
                      <a:gd name="connsiteY3" fmla="*/ 471129 h 1155940"/>
                      <a:gd name="connsiteX4" fmla="*/ 344665 w 1155940"/>
                      <a:gd name="connsiteY4" fmla="*/ 855901 h 1155940"/>
                      <a:gd name="connsiteX5" fmla="*/ 743280 w 1155940"/>
                      <a:gd name="connsiteY5" fmla="*/ 901001 h 1155940"/>
                      <a:gd name="connsiteX6" fmla="*/ 841270 w 1155940"/>
                      <a:gd name="connsiteY6" fmla="*/ 1092482 h 1155940"/>
                      <a:gd name="connsiteX0" fmla="*/ 841296 w 932736"/>
                      <a:gd name="connsiteY0" fmla="*/ 684684 h 776124"/>
                      <a:gd name="connsiteX1" fmla="*/ 206397 w 932736"/>
                      <a:gd name="connsiteY1" fmla="*/ 612850 h 776124"/>
                      <a:gd name="connsiteX2" fmla="*/ 25645 w 932736"/>
                      <a:gd name="connsiteY2" fmla="*/ 0 h 776124"/>
                      <a:gd name="connsiteX3" fmla="*/ 231208 w 932736"/>
                      <a:gd name="connsiteY3" fmla="*/ 63331 h 776124"/>
                      <a:gd name="connsiteX4" fmla="*/ 344691 w 932736"/>
                      <a:gd name="connsiteY4" fmla="*/ 448103 h 776124"/>
                      <a:gd name="connsiteX5" fmla="*/ 743306 w 932736"/>
                      <a:gd name="connsiteY5" fmla="*/ 493203 h 776124"/>
                      <a:gd name="connsiteX6" fmla="*/ 932736 w 932736"/>
                      <a:gd name="connsiteY6" fmla="*/ 776124 h 776124"/>
                      <a:gd name="connsiteX0" fmla="*/ 841296 w 841296"/>
                      <a:gd name="connsiteY0" fmla="*/ 684684 h 748148"/>
                      <a:gd name="connsiteX1" fmla="*/ 206397 w 841296"/>
                      <a:gd name="connsiteY1" fmla="*/ 612850 h 748148"/>
                      <a:gd name="connsiteX2" fmla="*/ 25645 w 841296"/>
                      <a:gd name="connsiteY2" fmla="*/ 0 h 748148"/>
                      <a:gd name="connsiteX3" fmla="*/ 231208 w 841296"/>
                      <a:gd name="connsiteY3" fmla="*/ 63331 h 748148"/>
                      <a:gd name="connsiteX4" fmla="*/ 344691 w 841296"/>
                      <a:gd name="connsiteY4" fmla="*/ 448103 h 748148"/>
                      <a:gd name="connsiteX5" fmla="*/ 743306 w 841296"/>
                      <a:gd name="connsiteY5" fmla="*/ 493203 h 748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1296" h="748148">
                        <a:moveTo>
                          <a:pt x="841296" y="684684"/>
                        </a:moveTo>
                        <a:cubicBezTo>
                          <a:pt x="634462" y="790531"/>
                          <a:pt x="384354" y="762233"/>
                          <a:pt x="206397" y="612850"/>
                        </a:cubicBezTo>
                        <a:cubicBezTo>
                          <a:pt x="28441" y="463467"/>
                          <a:pt x="-42764" y="222045"/>
                          <a:pt x="25645" y="0"/>
                        </a:cubicBezTo>
                        <a:lnTo>
                          <a:pt x="231208" y="63331"/>
                        </a:lnTo>
                        <a:cubicBezTo>
                          <a:pt x="188258" y="202740"/>
                          <a:pt x="232963" y="354315"/>
                          <a:pt x="344691" y="448103"/>
                        </a:cubicBezTo>
                        <a:cubicBezTo>
                          <a:pt x="456419" y="541891"/>
                          <a:pt x="613448" y="559658"/>
                          <a:pt x="743306" y="493203"/>
                        </a:cubicBezTo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4" name="四角形: 角を丸くする 243">
                    <a:extLst>
                      <a:ext uri="{FF2B5EF4-FFF2-40B4-BE49-F238E27FC236}">
                        <a16:creationId xmlns:a16="http://schemas.microsoft.com/office/drawing/2014/main" id="{3E679AD9-151A-46A9-8AE8-51AB1591578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49280" y="2145790"/>
                    <a:ext cx="131407" cy="126077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6EEA1B51-F596-4424-9B85-D4AE788B22D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66501" y="2150201"/>
                    <a:ext cx="304480" cy="248662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BE130768-2B78-4E21-8A8F-03183ABCB9F1}"/>
                      </a:ext>
                    </a:extLst>
                  </p:cNvPr>
                  <p:cNvGrpSpPr/>
                  <p:nvPr/>
                </p:nvGrpSpPr>
                <p:grpSpPr>
                  <a:xfrm>
                    <a:off x="3981683" y="2707481"/>
                    <a:ext cx="324450" cy="252531"/>
                    <a:chOff x="6769382" y="2707481"/>
                    <a:chExt cx="324450" cy="252531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247" name="四角形: 角を丸くする 246">
                      <a:extLst>
                        <a:ext uri="{FF2B5EF4-FFF2-40B4-BE49-F238E27FC236}">
                          <a16:creationId xmlns:a16="http://schemas.microsoft.com/office/drawing/2014/main" id="{1EC0E693-F8E2-491D-A81F-0042AB8B1C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7608" y="2707481"/>
                      <a:ext cx="293755" cy="209989"/>
                    </a:xfrm>
                    <a:prstGeom prst="roundRect">
                      <a:avLst>
                        <a:gd name="adj" fmla="val 38881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四角形: 角を丸くする 247">
                      <a:extLst>
                        <a:ext uri="{FF2B5EF4-FFF2-40B4-BE49-F238E27FC236}">
                          <a16:creationId xmlns:a16="http://schemas.microsoft.com/office/drawing/2014/main" id="{17F7F6B3-56F2-4E66-ABAC-AE7FF281A3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8216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四角形: 角を丸くする 248">
                      <a:extLst>
                        <a:ext uri="{FF2B5EF4-FFF2-40B4-BE49-F238E27FC236}">
                          <a16:creationId xmlns:a16="http://schemas.microsoft.com/office/drawing/2014/main" id="{D8D28651-389B-4FA7-BB78-93C9876B34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22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四角形: 角を丸くする 249">
                      <a:extLst>
                        <a:ext uri="{FF2B5EF4-FFF2-40B4-BE49-F238E27FC236}">
                          <a16:creationId xmlns:a16="http://schemas.microsoft.com/office/drawing/2014/main" id="{266C9C74-3B10-4D4D-AE44-3E26D24B44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56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" name="四角形: 角を丸くする 250">
                      <a:extLst>
                        <a:ext uri="{FF2B5EF4-FFF2-40B4-BE49-F238E27FC236}">
                          <a16:creationId xmlns:a16="http://schemas.microsoft.com/office/drawing/2014/main" id="{C6E3887A-F11D-456F-8737-4350DE583E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19760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四角形: 角を丸くする 251">
                      <a:extLst>
                        <a:ext uri="{FF2B5EF4-FFF2-40B4-BE49-F238E27FC236}">
                          <a16:creationId xmlns:a16="http://schemas.microsoft.com/office/drawing/2014/main" id="{16698BFA-7195-4852-A70D-07235DF4D161}"/>
                        </a:ext>
                      </a:extLst>
                    </p:cNvPr>
                    <p:cNvSpPr/>
                    <p:nvPr/>
                  </p:nvSpPr>
                  <p:spPr>
                    <a:xfrm rot="6917992">
                      <a:off x="6806344" y="2730711"/>
                      <a:ext cx="85977" cy="15990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4" name="二等辺三角形 46">
                  <a:extLst>
                    <a:ext uri="{FF2B5EF4-FFF2-40B4-BE49-F238E27FC236}">
                      <a16:creationId xmlns:a16="http://schemas.microsoft.com/office/drawing/2014/main" id="{C39653BE-E310-4E6C-A533-661BF764E3D7}"/>
                    </a:ext>
                  </a:extLst>
                </p:cNvPr>
                <p:cNvSpPr/>
                <p:nvPr/>
              </p:nvSpPr>
              <p:spPr>
                <a:xfrm rot="10800000">
                  <a:off x="93753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E5655A4E-EB78-4295-87BA-036E9696B2F6}"/>
                    </a:ext>
                  </a:extLst>
                </p:cNvPr>
                <p:cNvSpPr/>
                <p:nvPr/>
              </p:nvSpPr>
              <p:spPr>
                <a:xfrm>
                  <a:off x="682393" y="703149"/>
                  <a:ext cx="1453757" cy="1683837"/>
                </a:xfrm>
                <a:custGeom>
                  <a:avLst/>
                  <a:gdLst>
                    <a:gd name="connsiteX0" fmla="*/ 479263 w 1453757"/>
                    <a:gd name="connsiteY0" fmla="*/ 1562 h 1683837"/>
                    <a:gd name="connsiteX1" fmla="*/ 578695 w 1453757"/>
                    <a:gd name="connsiteY1" fmla="*/ 2331 h 1683837"/>
                    <a:gd name="connsiteX2" fmla="*/ 694827 w 1453757"/>
                    <a:gd name="connsiteY2" fmla="*/ 22730 h 1683837"/>
                    <a:gd name="connsiteX3" fmla="*/ 805600 w 1453757"/>
                    <a:gd name="connsiteY3" fmla="*/ 63130 h 1683837"/>
                    <a:gd name="connsiteX4" fmla="*/ 836036 w 1453757"/>
                    <a:gd name="connsiteY4" fmla="*/ 80833 h 1683837"/>
                    <a:gd name="connsiteX5" fmla="*/ 917785 w 1453757"/>
                    <a:gd name="connsiteY5" fmla="*/ 90259 h 1683837"/>
                    <a:gd name="connsiteX6" fmla="*/ 1324659 w 1453757"/>
                    <a:gd name="connsiteY6" fmla="*/ 661217 h 1683837"/>
                    <a:gd name="connsiteX7" fmla="*/ 1314306 w 1453757"/>
                    <a:gd name="connsiteY7" fmla="*/ 778671 h 1683837"/>
                    <a:gd name="connsiteX8" fmla="*/ 1290379 w 1453757"/>
                    <a:gd name="connsiteY8" fmla="*/ 866831 h 1683837"/>
                    <a:gd name="connsiteX9" fmla="*/ 1294376 w 1453757"/>
                    <a:gd name="connsiteY9" fmla="*/ 864705 h 1683837"/>
                    <a:gd name="connsiteX10" fmla="*/ 1272894 w 1453757"/>
                    <a:gd name="connsiteY10" fmla="*/ 1189223 h 1683837"/>
                    <a:gd name="connsiteX11" fmla="*/ 1453757 w 1453757"/>
                    <a:gd name="connsiteY11" fmla="*/ 1459523 h 1683837"/>
                    <a:gd name="connsiteX12" fmla="*/ 1346240 w 1453757"/>
                    <a:gd name="connsiteY12" fmla="*/ 1463282 h 1683837"/>
                    <a:gd name="connsiteX13" fmla="*/ 1282290 w 1453757"/>
                    <a:gd name="connsiteY13" fmla="*/ 1436628 h 1683837"/>
                    <a:gd name="connsiteX14" fmla="*/ 1305303 w 1453757"/>
                    <a:gd name="connsiteY14" fmla="*/ 1465456 h 1683837"/>
                    <a:gd name="connsiteX15" fmla="*/ 1366044 w 1453757"/>
                    <a:gd name="connsiteY15" fmla="*/ 1519097 h 1683837"/>
                    <a:gd name="connsiteX16" fmla="*/ 1158762 w 1453757"/>
                    <a:gd name="connsiteY16" fmla="*/ 1481274 h 1683837"/>
                    <a:gd name="connsiteX17" fmla="*/ 1140132 w 1453757"/>
                    <a:gd name="connsiteY17" fmla="*/ 1462984 h 1683837"/>
                    <a:gd name="connsiteX18" fmla="*/ 1144093 w 1453757"/>
                    <a:gd name="connsiteY18" fmla="*/ 1470117 h 1683837"/>
                    <a:gd name="connsiteX19" fmla="*/ 1256020 w 1453757"/>
                    <a:gd name="connsiteY19" fmla="*/ 1587877 h 1683837"/>
                    <a:gd name="connsiteX20" fmla="*/ 1048738 w 1453757"/>
                    <a:gd name="connsiteY20" fmla="*/ 1550054 h 1683837"/>
                    <a:gd name="connsiteX21" fmla="*/ 1018549 w 1453757"/>
                    <a:gd name="connsiteY21" fmla="*/ 1520416 h 1683837"/>
                    <a:gd name="connsiteX22" fmla="*/ 1037030 w 1453757"/>
                    <a:gd name="connsiteY22" fmla="*/ 1553694 h 1683837"/>
                    <a:gd name="connsiteX23" fmla="*/ 1148957 w 1453757"/>
                    <a:gd name="connsiteY23" fmla="*/ 1671453 h 1683837"/>
                    <a:gd name="connsiteX24" fmla="*/ 809135 w 1453757"/>
                    <a:gd name="connsiteY24" fmla="*/ 1443747 h 1683837"/>
                    <a:gd name="connsiteX25" fmla="*/ 790949 w 1453757"/>
                    <a:gd name="connsiteY25" fmla="*/ 1347998 h 1683837"/>
                    <a:gd name="connsiteX26" fmla="*/ 790535 w 1453757"/>
                    <a:gd name="connsiteY26" fmla="*/ 1343063 h 1683837"/>
                    <a:gd name="connsiteX27" fmla="*/ 774527 w 1453757"/>
                    <a:gd name="connsiteY27" fmla="*/ 1333709 h 1683837"/>
                    <a:gd name="connsiteX28" fmla="*/ 592481 w 1453757"/>
                    <a:gd name="connsiteY28" fmla="*/ 816750 h 1683837"/>
                    <a:gd name="connsiteX29" fmla="*/ 679783 w 1453757"/>
                    <a:gd name="connsiteY29" fmla="*/ 420028 h 1683837"/>
                    <a:gd name="connsiteX30" fmla="*/ 720421 w 1453757"/>
                    <a:gd name="connsiteY30" fmla="*/ 356916 h 1683837"/>
                    <a:gd name="connsiteX31" fmla="*/ 620258 w 1453757"/>
                    <a:gd name="connsiteY31" fmla="*/ 372876 h 1683837"/>
                    <a:gd name="connsiteX32" fmla="*/ 348192 w 1453757"/>
                    <a:gd name="connsiteY32" fmla="*/ 563268 h 1683837"/>
                    <a:gd name="connsiteX33" fmla="*/ 348190 w 1453757"/>
                    <a:gd name="connsiteY33" fmla="*/ 563268 h 1683837"/>
                    <a:gd name="connsiteX34" fmla="*/ 373948 w 1453757"/>
                    <a:gd name="connsiteY34" fmla="*/ 444272 h 1683837"/>
                    <a:gd name="connsiteX35" fmla="*/ 402740 w 1453757"/>
                    <a:gd name="connsiteY35" fmla="*/ 400323 h 1683837"/>
                    <a:gd name="connsiteX36" fmla="*/ 372755 w 1453757"/>
                    <a:gd name="connsiteY36" fmla="*/ 412055 h 1683837"/>
                    <a:gd name="connsiteX37" fmla="*/ 212899 w 1453757"/>
                    <a:gd name="connsiteY37" fmla="*/ 558545 h 1683837"/>
                    <a:gd name="connsiteX38" fmla="*/ 212897 w 1453757"/>
                    <a:gd name="connsiteY38" fmla="*/ 558545 h 1683837"/>
                    <a:gd name="connsiteX39" fmla="*/ 238655 w 1453757"/>
                    <a:gd name="connsiteY39" fmla="*/ 439549 h 1683837"/>
                    <a:gd name="connsiteX40" fmla="*/ 270098 w 1453757"/>
                    <a:gd name="connsiteY40" fmla="*/ 391553 h 1683837"/>
                    <a:gd name="connsiteX41" fmla="*/ 266192 w 1453757"/>
                    <a:gd name="connsiteY41" fmla="*/ 392806 h 1683837"/>
                    <a:gd name="connsiteX42" fmla="*/ 9852 w 1453757"/>
                    <a:gd name="connsiteY42" fmla="*/ 582185 h 1683837"/>
                    <a:gd name="connsiteX43" fmla="*/ 55652 w 1453757"/>
                    <a:gd name="connsiteY43" fmla="*/ 383838 h 1683837"/>
                    <a:gd name="connsiteX44" fmla="*/ 101385 w 1453757"/>
                    <a:gd name="connsiteY44" fmla="*/ 310168 h 1683837"/>
                    <a:gd name="connsiteX45" fmla="*/ 0 w 1453757"/>
                    <a:gd name="connsiteY45" fmla="*/ 364097 h 1683837"/>
                    <a:gd name="connsiteX46" fmla="*/ 479263 w 1453757"/>
                    <a:gd name="connsiteY46" fmla="*/ 1562 h 168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453757" h="1683837">
                      <a:moveTo>
                        <a:pt x="479263" y="1562"/>
                      </a:moveTo>
                      <a:cubicBezTo>
                        <a:pt x="511844" y="-729"/>
                        <a:pt x="545093" y="-524"/>
                        <a:pt x="578695" y="2331"/>
                      </a:cubicBezTo>
                      <a:cubicBezTo>
                        <a:pt x="617098" y="5593"/>
                        <a:pt x="655964" y="12317"/>
                        <a:pt x="694827" y="22730"/>
                      </a:cubicBezTo>
                      <a:cubicBezTo>
                        <a:pt x="733690" y="33143"/>
                        <a:pt x="770710" y="46754"/>
                        <a:pt x="805600" y="63130"/>
                      </a:cubicBezTo>
                      <a:lnTo>
                        <a:pt x="836036" y="80833"/>
                      </a:lnTo>
                      <a:lnTo>
                        <a:pt x="917785" y="90259"/>
                      </a:lnTo>
                      <a:cubicBezTo>
                        <a:pt x="1149988" y="144602"/>
                        <a:pt x="1324659" y="379580"/>
                        <a:pt x="1324659" y="661217"/>
                      </a:cubicBezTo>
                      <a:cubicBezTo>
                        <a:pt x="1324659" y="701451"/>
                        <a:pt x="1321094" y="740732"/>
                        <a:pt x="1314306" y="778671"/>
                      </a:cubicBezTo>
                      <a:lnTo>
                        <a:pt x="1290379" y="866831"/>
                      </a:lnTo>
                      <a:lnTo>
                        <a:pt x="1294376" y="864705"/>
                      </a:lnTo>
                      <a:cubicBezTo>
                        <a:pt x="1251053" y="963320"/>
                        <a:pt x="1243388" y="1079109"/>
                        <a:pt x="1272894" y="1189223"/>
                      </a:cubicBezTo>
                      <a:cubicBezTo>
                        <a:pt x="1302399" y="1299338"/>
                        <a:pt x="1366931" y="1395781"/>
                        <a:pt x="1453757" y="1459523"/>
                      </a:cubicBezTo>
                      <a:cubicBezTo>
                        <a:pt x="1417840" y="1469146"/>
                        <a:pt x="1381394" y="1469993"/>
                        <a:pt x="1346240" y="1463282"/>
                      </a:cubicBezTo>
                      <a:lnTo>
                        <a:pt x="1282290" y="1436628"/>
                      </a:lnTo>
                      <a:lnTo>
                        <a:pt x="1305303" y="1465456"/>
                      </a:lnTo>
                      <a:cubicBezTo>
                        <a:pt x="1324024" y="1485182"/>
                        <a:pt x="1344338" y="1503161"/>
                        <a:pt x="1366044" y="1519097"/>
                      </a:cubicBezTo>
                      <a:cubicBezTo>
                        <a:pt x="1294210" y="1538344"/>
                        <a:pt x="1220258" y="1522481"/>
                        <a:pt x="1158762" y="1481274"/>
                      </a:cubicBezTo>
                      <a:lnTo>
                        <a:pt x="1140132" y="1462984"/>
                      </a:lnTo>
                      <a:lnTo>
                        <a:pt x="1144093" y="1470117"/>
                      </a:lnTo>
                      <a:cubicBezTo>
                        <a:pt x="1174767" y="1515959"/>
                        <a:pt x="1212607" y="1556006"/>
                        <a:pt x="1256020" y="1587877"/>
                      </a:cubicBezTo>
                      <a:cubicBezTo>
                        <a:pt x="1184186" y="1607124"/>
                        <a:pt x="1110234" y="1591261"/>
                        <a:pt x="1048738" y="1550054"/>
                      </a:cubicBezTo>
                      <a:lnTo>
                        <a:pt x="1018549" y="1520416"/>
                      </a:lnTo>
                      <a:lnTo>
                        <a:pt x="1037030" y="1553694"/>
                      </a:lnTo>
                      <a:cubicBezTo>
                        <a:pt x="1067704" y="1599536"/>
                        <a:pt x="1105544" y="1639582"/>
                        <a:pt x="1148957" y="1671453"/>
                      </a:cubicBezTo>
                      <a:cubicBezTo>
                        <a:pt x="1005290" y="1709949"/>
                        <a:pt x="873703" y="1665278"/>
                        <a:pt x="809135" y="1443747"/>
                      </a:cubicBezTo>
                      <a:cubicBezTo>
                        <a:pt x="801568" y="1417786"/>
                        <a:pt x="795617" y="1385345"/>
                        <a:pt x="790949" y="1347998"/>
                      </a:cubicBezTo>
                      <a:lnTo>
                        <a:pt x="790535" y="1343063"/>
                      </a:lnTo>
                      <a:lnTo>
                        <a:pt x="774527" y="1333709"/>
                      </a:lnTo>
                      <a:cubicBezTo>
                        <a:pt x="667546" y="1248537"/>
                        <a:pt x="592481" y="1049144"/>
                        <a:pt x="592481" y="816750"/>
                      </a:cubicBezTo>
                      <a:cubicBezTo>
                        <a:pt x="592481" y="661821"/>
                        <a:pt x="625843" y="521558"/>
                        <a:pt x="679783" y="420028"/>
                      </a:cubicBezTo>
                      <a:lnTo>
                        <a:pt x="720421" y="356916"/>
                      </a:lnTo>
                      <a:lnTo>
                        <a:pt x="620258" y="372876"/>
                      </a:lnTo>
                      <a:cubicBezTo>
                        <a:pt x="500361" y="405371"/>
                        <a:pt x="400453" y="473713"/>
                        <a:pt x="348192" y="563268"/>
                      </a:cubicBezTo>
                      <a:lnTo>
                        <a:pt x="348190" y="563268"/>
                      </a:lnTo>
                      <a:cubicBezTo>
                        <a:pt x="345962" y="521667"/>
                        <a:pt x="355248" y="481424"/>
                        <a:pt x="373948" y="444272"/>
                      </a:cubicBezTo>
                      <a:lnTo>
                        <a:pt x="402740" y="400323"/>
                      </a:lnTo>
                      <a:lnTo>
                        <a:pt x="372755" y="412055"/>
                      </a:lnTo>
                      <a:cubicBezTo>
                        <a:pt x="303757" y="448566"/>
                        <a:pt x="247740" y="498841"/>
                        <a:pt x="212899" y="558545"/>
                      </a:cubicBezTo>
                      <a:lnTo>
                        <a:pt x="212897" y="558545"/>
                      </a:lnTo>
                      <a:cubicBezTo>
                        <a:pt x="210669" y="516944"/>
                        <a:pt x="219955" y="476701"/>
                        <a:pt x="238655" y="439549"/>
                      </a:cubicBezTo>
                      <a:lnTo>
                        <a:pt x="270098" y="391553"/>
                      </a:lnTo>
                      <a:lnTo>
                        <a:pt x="266192" y="392806"/>
                      </a:lnTo>
                      <a:cubicBezTo>
                        <a:pt x="166303" y="436919"/>
                        <a:pt x="78101" y="501262"/>
                        <a:pt x="9852" y="582185"/>
                      </a:cubicBezTo>
                      <a:cubicBezTo>
                        <a:pt x="9852" y="511828"/>
                        <a:pt x="26160" y="444802"/>
                        <a:pt x="55652" y="383838"/>
                      </a:cubicBezTo>
                      <a:lnTo>
                        <a:pt x="101385" y="310168"/>
                      </a:lnTo>
                      <a:lnTo>
                        <a:pt x="0" y="364097"/>
                      </a:lnTo>
                      <a:cubicBezTo>
                        <a:pt x="55767" y="155971"/>
                        <a:pt x="251190" y="17602"/>
                        <a:pt x="479263" y="156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1D1FBC9-9EBD-4AD9-BE30-063A84BAAF9E}"/>
                    </a:ext>
                  </a:extLst>
                </p:cNvPr>
                <p:cNvSpPr/>
                <p:nvPr/>
              </p:nvSpPr>
              <p:spPr>
                <a:xfrm>
                  <a:off x="866213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月 236">
                  <a:extLst>
                    <a:ext uri="{FF2B5EF4-FFF2-40B4-BE49-F238E27FC236}">
                      <a16:creationId xmlns:a16="http://schemas.microsoft.com/office/drawing/2014/main" id="{5D429AE8-CD80-46FB-8614-9CD3F092F414}"/>
                    </a:ext>
                  </a:extLst>
                </p:cNvPr>
                <p:cNvSpPr/>
                <p:nvPr/>
              </p:nvSpPr>
              <p:spPr>
                <a:xfrm rot="5400000">
                  <a:off x="943480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DC41FC12-BDB6-48AA-90A5-315E85BA1543}"/>
                  </a:ext>
                </a:extLst>
              </p:cNvPr>
              <p:cNvSpPr/>
              <p:nvPr/>
            </p:nvSpPr>
            <p:spPr>
              <a:xfrm>
                <a:off x="842985" y="434219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274CA085-BFAF-49FC-8756-824CB12E7BE5}"/>
                  </a:ext>
                </a:extLst>
              </p:cNvPr>
              <p:cNvSpPr/>
              <p:nvPr/>
            </p:nvSpPr>
            <p:spPr>
              <a:xfrm>
                <a:off x="1012825" y="4450556"/>
                <a:ext cx="103534" cy="66024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pptxd91_歩く女の子のイラスト</dc:title>
  <dc:subject>pptxd91_歩く女の子のイラスト</dc:subject>
  <dc:creator>でじけろお</dc:creator>
  <cp:revision>1</cp:revision>
  <dcterms:created xsi:type="dcterms:W3CDTF">2018-05-20T00:31:01Z</dcterms:created>
  <dcterms:modified xsi:type="dcterms:W3CDTF">2020-05-21T07:50:03Z</dcterms:modified>
  <cp:version>1</cp:version>
</cp:coreProperties>
</file>