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262627A-5408-43A9-AD9C-446D3ECC3A80}"/>
              </a:ext>
            </a:extLst>
          </p:cNvPr>
          <p:cNvGrpSpPr/>
          <p:nvPr/>
        </p:nvGrpSpPr>
        <p:grpSpPr>
          <a:xfrm>
            <a:off x="7243510" y="976647"/>
            <a:ext cx="1298741" cy="2444736"/>
            <a:chOff x="2358859" y="723553"/>
            <a:chExt cx="2052219" cy="386307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A49E7F0-1258-4ACB-88C4-42BB490D1030}"/>
                </a:ext>
              </a:extLst>
            </p:cNvPr>
            <p:cNvGrpSpPr/>
            <p:nvPr/>
          </p:nvGrpSpPr>
          <p:grpSpPr>
            <a:xfrm>
              <a:off x="2358859" y="781567"/>
              <a:ext cx="2052219" cy="3805061"/>
              <a:chOff x="2259799" y="781567"/>
              <a:chExt cx="2052219" cy="3805061"/>
            </a:xfrm>
          </p:grpSpPr>
          <p:sp>
            <p:nvSpPr>
              <p:cNvPr id="12" name="二等辺三角形 28">
                <a:extLst>
                  <a:ext uri="{FF2B5EF4-FFF2-40B4-BE49-F238E27FC236}">
                    <a16:creationId xmlns:a16="http://schemas.microsoft.com/office/drawing/2014/main" id="{AE962CD5-7B68-4760-9978-826F205C94D9}"/>
                  </a:ext>
                </a:extLst>
              </p:cNvPr>
              <p:cNvSpPr/>
              <p:nvPr/>
            </p:nvSpPr>
            <p:spPr>
              <a:xfrm>
                <a:off x="2826837" y="1377985"/>
                <a:ext cx="122569" cy="268532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B802627A-BDC7-4BFE-AE58-ECFC471215D5}"/>
                  </a:ext>
                </a:extLst>
              </p:cNvPr>
              <p:cNvSpPr/>
              <p:nvPr/>
            </p:nvSpPr>
            <p:spPr>
              <a:xfrm rot="12600000">
                <a:off x="2869279" y="3213786"/>
                <a:ext cx="254796" cy="1217492"/>
              </a:xfrm>
              <a:prstGeom prst="trapezoid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17D62E9-D1E1-47CC-BE0A-A102040A9D91}"/>
                  </a:ext>
                </a:extLst>
              </p:cNvPr>
              <p:cNvSpPr/>
              <p:nvPr/>
            </p:nvSpPr>
            <p:spPr>
              <a:xfrm rot="1800000">
                <a:off x="2259799" y="4222678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A9521EF9-E89F-4C2C-8240-28CA782C2E5F}"/>
                  </a:ext>
                </a:extLst>
              </p:cNvPr>
              <p:cNvSpPr/>
              <p:nvPr/>
            </p:nvSpPr>
            <p:spPr>
              <a:xfrm rot="9000000">
                <a:off x="3706229" y="3085596"/>
                <a:ext cx="254796" cy="1217492"/>
              </a:xfrm>
              <a:prstGeom prst="trapezoid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03C7BFC-8A12-42A4-B7D7-4416F703769F}"/>
                  </a:ext>
                </a:extLst>
              </p:cNvPr>
              <p:cNvSpPr/>
              <p:nvPr/>
            </p:nvSpPr>
            <p:spPr>
              <a:xfrm rot="19800000">
                <a:off x="3842935" y="4243725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FC162863-520A-44F4-A29A-E6664937BC38}"/>
                  </a:ext>
                </a:extLst>
              </p:cNvPr>
              <p:cNvSpPr/>
              <p:nvPr/>
            </p:nvSpPr>
            <p:spPr>
              <a:xfrm>
                <a:off x="2780726" y="2917470"/>
                <a:ext cx="1334074" cy="1056836"/>
              </a:xfrm>
              <a:prstGeom prst="trapezoid">
                <a:avLst>
                  <a:gd name="adj" fmla="val 33795"/>
                </a:avLst>
              </a:prstGeom>
              <a:pattFill prst="lgGrid">
                <a:fgClr>
                  <a:schemeClr val="accent2">
                    <a:lumMod val="75000"/>
                  </a:schemeClr>
                </a:fgClr>
                <a:bgClr>
                  <a:srgbClr val="CC0066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3CE70901-D009-414C-8E95-E6573614DE43}"/>
                  </a:ext>
                </a:extLst>
              </p:cNvPr>
              <p:cNvSpPr/>
              <p:nvPr/>
            </p:nvSpPr>
            <p:spPr>
              <a:xfrm rot="9900000">
                <a:off x="3116940" y="2133381"/>
                <a:ext cx="1155940" cy="115594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2A96128-5663-4954-9EB0-8EEFAEEA778F}"/>
                  </a:ext>
                </a:extLst>
              </p:cNvPr>
              <p:cNvSpPr/>
              <p:nvPr/>
            </p:nvSpPr>
            <p:spPr>
              <a:xfrm>
                <a:off x="3324494" y="1839179"/>
                <a:ext cx="252144" cy="328612"/>
              </a:xfrm>
              <a:prstGeom prst="trapezoid">
                <a:avLst>
                  <a:gd name="adj" fmla="val 1622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3420132-2CD9-4AE8-834D-3EEA2A19A987}"/>
                  </a:ext>
                </a:extLst>
              </p:cNvPr>
              <p:cNvSpPr/>
              <p:nvPr/>
            </p:nvSpPr>
            <p:spPr>
              <a:xfrm>
                <a:off x="2872596" y="781567"/>
                <a:ext cx="1155940" cy="1155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9B794EFE-8C7D-4A61-9F97-3AC20F98ECD0}"/>
                  </a:ext>
                </a:extLst>
              </p:cNvPr>
              <p:cNvSpPr/>
              <p:nvPr/>
            </p:nvSpPr>
            <p:spPr>
              <a:xfrm>
                <a:off x="3096883" y="2035834"/>
                <a:ext cx="707366" cy="991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730">
                <a:extLst>
                  <a:ext uri="{FF2B5EF4-FFF2-40B4-BE49-F238E27FC236}">
                    <a16:creationId xmlns:a16="http://schemas.microsoft.com/office/drawing/2014/main" id="{B5B1F40F-89A0-46B2-97DE-53FE8D412A32}"/>
                  </a:ext>
                </a:extLst>
              </p:cNvPr>
              <p:cNvSpPr/>
              <p:nvPr/>
            </p:nvSpPr>
            <p:spPr>
              <a:xfrm rot="18830305">
                <a:off x="2604487" y="2024771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D3CEBDFD-E2F5-4158-8616-242DB9DE60C2}"/>
                  </a:ext>
                </a:extLst>
              </p:cNvPr>
              <p:cNvSpPr/>
              <p:nvPr/>
            </p:nvSpPr>
            <p:spPr>
              <a:xfrm rot="16200000">
                <a:off x="2549280" y="2145790"/>
                <a:ext cx="131407" cy="126077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985C001F-453A-4314-95C7-51A93ED15FEF}"/>
                  </a:ext>
                </a:extLst>
              </p:cNvPr>
              <p:cNvSpPr/>
              <p:nvPr/>
            </p:nvSpPr>
            <p:spPr>
              <a:xfrm rot="19800000">
                <a:off x="2366501" y="2150201"/>
                <a:ext cx="304480" cy="248662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FB89143B-8F05-4875-BD14-40125D9FDBFB}"/>
                  </a:ext>
                </a:extLst>
              </p:cNvPr>
              <p:cNvGrpSpPr/>
              <p:nvPr/>
            </p:nvGrpSpPr>
            <p:grpSpPr>
              <a:xfrm>
                <a:off x="3981683" y="2707481"/>
                <a:ext cx="324450" cy="25253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E77C6969-21D1-44C0-8527-9544A4830E65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962A2379-AFA9-4841-8E81-086250110480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68A4C22D-A82B-4A59-8395-B5F1DB07C18D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58AB876D-7149-4B4F-B5AB-DAB240E6E56B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A07E6445-67C9-4C1E-A122-52909F32B782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3A6CEB35-6E11-4A05-A6D3-1A27EE53E6A0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二等辺三角形 46">
              <a:extLst>
                <a:ext uri="{FF2B5EF4-FFF2-40B4-BE49-F238E27FC236}">
                  <a16:creationId xmlns:a16="http://schemas.microsoft.com/office/drawing/2014/main" id="{69B39DE7-B475-4CEB-A371-9BECA93AF115}"/>
                </a:ext>
              </a:extLst>
            </p:cNvPr>
            <p:cNvSpPr/>
            <p:nvPr/>
          </p:nvSpPr>
          <p:spPr>
            <a:xfrm rot="10800000">
              <a:off x="3115586" y="1639611"/>
              <a:ext cx="180692" cy="13277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CD944A4-9670-4B7B-808B-221A0B72AC4B}"/>
                </a:ext>
              </a:extLst>
            </p:cNvPr>
            <p:cNvSpPr/>
            <p:nvPr/>
          </p:nvSpPr>
          <p:spPr>
            <a:xfrm rot="16200000">
              <a:off x="2915996" y="758267"/>
              <a:ext cx="1309720" cy="1240292"/>
            </a:xfrm>
            <a:custGeom>
              <a:avLst/>
              <a:gdLst>
                <a:gd name="connsiteX0" fmla="*/ 1309720 w 1309720"/>
                <a:gd name="connsiteY0" fmla="*/ 597368 h 1240292"/>
                <a:gd name="connsiteX1" fmla="*/ 654860 w 1309720"/>
                <a:gd name="connsiteY1" fmla="*/ 1240292 h 1240292"/>
                <a:gd name="connsiteX2" fmla="*/ 0 w 1309720"/>
                <a:gd name="connsiteY2" fmla="*/ 1240291 h 1240292"/>
                <a:gd name="connsiteX3" fmla="*/ 0 w 1309720"/>
                <a:gd name="connsiteY3" fmla="*/ 613243 h 1240292"/>
                <a:gd name="connsiteX4" fmla="*/ 893457 w 1309720"/>
                <a:gd name="connsiteY4" fmla="*/ 613243 h 1240292"/>
                <a:gd name="connsiteX5" fmla="*/ 893458 w 1309720"/>
                <a:gd name="connsiteY5" fmla="*/ 0 h 1240292"/>
                <a:gd name="connsiteX6" fmla="*/ 909761 w 1309720"/>
                <a:gd name="connsiteY6" fmla="*/ 4968 h 1240292"/>
                <a:gd name="connsiteX7" fmla="*/ 1309720 w 1309720"/>
                <a:gd name="connsiteY7" fmla="*/ 597368 h 124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9720" h="1240292">
                  <a:moveTo>
                    <a:pt x="1309720" y="597368"/>
                  </a:moveTo>
                  <a:cubicBezTo>
                    <a:pt x="1309720" y="952445"/>
                    <a:pt x="1016529" y="1240292"/>
                    <a:pt x="654860" y="1240292"/>
                  </a:cubicBezTo>
                  <a:lnTo>
                    <a:pt x="0" y="1240291"/>
                  </a:lnTo>
                  <a:lnTo>
                    <a:pt x="0" y="613243"/>
                  </a:lnTo>
                  <a:lnTo>
                    <a:pt x="893457" y="613243"/>
                  </a:lnTo>
                  <a:lnTo>
                    <a:pt x="893458" y="0"/>
                  </a:lnTo>
                  <a:lnTo>
                    <a:pt x="909761" y="4968"/>
                  </a:lnTo>
                  <a:cubicBezTo>
                    <a:pt x="1144800" y="102570"/>
                    <a:pt x="1309720" y="331060"/>
                    <a:pt x="1309720" y="59736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6185CCB-2B2C-405F-946F-868ED47A0C0F}"/>
                </a:ext>
              </a:extLst>
            </p:cNvPr>
            <p:cNvSpPr/>
            <p:nvPr/>
          </p:nvSpPr>
          <p:spPr>
            <a:xfrm>
              <a:off x="3036404" y="1270481"/>
              <a:ext cx="154560" cy="202184"/>
            </a:xfrm>
            <a:custGeom>
              <a:avLst/>
              <a:gdLst>
                <a:gd name="connsiteX0" fmla="*/ 0 w 154560"/>
                <a:gd name="connsiteY0" fmla="*/ 0 h 202184"/>
                <a:gd name="connsiteX1" fmla="*/ 58235 w 154560"/>
                <a:gd name="connsiteY1" fmla="*/ 31917 h 202184"/>
                <a:gd name="connsiteX2" fmla="*/ 69422 w 154560"/>
                <a:gd name="connsiteY2" fmla="*/ 20265 h 202184"/>
                <a:gd name="connsiteX3" fmla="*/ 93276 w 154560"/>
                <a:gd name="connsiteY3" fmla="*/ 12824 h 202184"/>
                <a:gd name="connsiteX4" fmla="*/ 154560 w 154560"/>
                <a:gd name="connsiteY4" fmla="*/ 107504 h 202184"/>
                <a:gd name="connsiteX5" fmla="*/ 93276 w 154560"/>
                <a:gd name="connsiteY5" fmla="*/ 202184 h 202184"/>
                <a:gd name="connsiteX6" fmla="*/ 31992 w 154560"/>
                <a:gd name="connsiteY6" fmla="*/ 107504 h 202184"/>
                <a:gd name="connsiteX7" fmla="*/ 36808 w 154560"/>
                <a:gd name="connsiteY7" fmla="*/ 70650 h 202184"/>
                <a:gd name="connsiteX8" fmla="*/ 37656 w 154560"/>
                <a:gd name="connsiteY8" fmla="*/ 68708 h 20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560" h="202184">
                  <a:moveTo>
                    <a:pt x="0" y="0"/>
                  </a:moveTo>
                  <a:lnTo>
                    <a:pt x="58235" y="31917"/>
                  </a:lnTo>
                  <a:lnTo>
                    <a:pt x="69422" y="20265"/>
                  </a:lnTo>
                  <a:cubicBezTo>
                    <a:pt x="76754" y="15473"/>
                    <a:pt x="84815" y="12824"/>
                    <a:pt x="93276" y="12824"/>
                  </a:cubicBezTo>
                  <a:cubicBezTo>
                    <a:pt x="127122" y="12824"/>
                    <a:pt x="154560" y="55214"/>
                    <a:pt x="154560" y="107504"/>
                  </a:cubicBezTo>
                  <a:cubicBezTo>
                    <a:pt x="154560" y="159794"/>
                    <a:pt x="127122" y="202184"/>
                    <a:pt x="93276" y="202184"/>
                  </a:cubicBezTo>
                  <a:cubicBezTo>
                    <a:pt x="59430" y="202184"/>
                    <a:pt x="31992" y="159794"/>
                    <a:pt x="31992" y="107504"/>
                  </a:cubicBezTo>
                  <a:cubicBezTo>
                    <a:pt x="31992" y="94432"/>
                    <a:pt x="33707" y="81978"/>
                    <a:pt x="36808" y="70650"/>
                  </a:cubicBezTo>
                  <a:lnTo>
                    <a:pt x="37656" y="687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8214E31-DDDB-40B9-8B50-12972FB9BFAA}"/>
                </a:ext>
              </a:extLst>
            </p:cNvPr>
            <p:cNvSpPr/>
            <p:nvPr/>
          </p:nvSpPr>
          <p:spPr>
            <a:xfrm>
              <a:off x="3521624" y="1229914"/>
              <a:ext cx="281578" cy="391612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400F8F7-FF27-4A50-8FB6-E3016CD002B0}"/>
                </a:ext>
              </a:extLst>
            </p:cNvPr>
            <p:cNvSpPr/>
            <p:nvPr/>
          </p:nvSpPr>
          <p:spPr>
            <a:xfrm>
              <a:off x="3546963" y="1293020"/>
              <a:ext cx="186243" cy="2558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F829DD64-9FEB-49A7-BB63-4C37E9B48BB2}"/>
                </a:ext>
              </a:extLst>
            </p:cNvPr>
            <p:cNvSpPr/>
            <p:nvPr/>
          </p:nvSpPr>
          <p:spPr>
            <a:xfrm rot="10800000">
              <a:off x="3424705" y="852804"/>
              <a:ext cx="219177" cy="660674"/>
            </a:xfrm>
            <a:prstGeom prst="moon">
              <a:avLst>
                <a:gd name="adj" fmla="val 789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FFF62F98-BB5E-4C67-92DC-65EC581A21AA}"/>
                </a:ext>
              </a:extLst>
            </p:cNvPr>
            <p:cNvSpPr/>
            <p:nvPr/>
          </p:nvSpPr>
          <p:spPr>
            <a:xfrm rot="5400000">
              <a:off x="3113671" y="1099863"/>
              <a:ext cx="45719" cy="237271"/>
            </a:xfrm>
            <a:prstGeom prst="moon">
              <a:avLst>
                <a:gd name="adj" fmla="val 433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29427F0-FBAE-4A4C-BC82-BFAE28778327}"/>
              </a:ext>
            </a:extLst>
          </p:cNvPr>
          <p:cNvGrpSpPr/>
          <p:nvPr/>
        </p:nvGrpSpPr>
        <p:grpSpPr>
          <a:xfrm>
            <a:off x="4284511" y="956242"/>
            <a:ext cx="1298741" cy="2457649"/>
            <a:chOff x="182340" y="-1082108"/>
            <a:chExt cx="2052219" cy="3883479"/>
          </a:xfrm>
        </p:grpSpPr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27A4643C-BF02-43CC-B4F8-B89796946DAE}"/>
                </a:ext>
              </a:extLst>
            </p:cNvPr>
            <p:cNvSpPr/>
            <p:nvPr/>
          </p:nvSpPr>
          <p:spPr>
            <a:xfrm rot="12600000">
              <a:off x="791820" y="1428529"/>
              <a:ext cx="254796" cy="121749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28A7388B-BB75-4EB6-8B14-13C3B6B050C8}"/>
                </a:ext>
              </a:extLst>
            </p:cNvPr>
            <p:cNvSpPr/>
            <p:nvPr/>
          </p:nvSpPr>
          <p:spPr>
            <a:xfrm rot="9000000">
              <a:off x="1628770" y="1300339"/>
              <a:ext cx="254796" cy="121749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7A864FA-B4C0-421B-B3B6-CC0D49CA4039}"/>
                </a:ext>
              </a:extLst>
            </p:cNvPr>
            <p:cNvSpPr/>
            <p:nvPr/>
          </p:nvSpPr>
          <p:spPr>
            <a:xfrm>
              <a:off x="841379" y="1132213"/>
              <a:ext cx="1057850" cy="821093"/>
            </a:xfrm>
            <a:custGeom>
              <a:avLst/>
              <a:gdLst>
                <a:gd name="connsiteX0" fmla="*/ 212367 w 1057850"/>
                <a:gd name="connsiteY0" fmla="*/ 0 h 821093"/>
                <a:gd name="connsiteX1" fmla="*/ 845483 w 1057850"/>
                <a:gd name="connsiteY1" fmla="*/ 0 h 821093"/>
                <a:gd name="connsiteX2" fmla="*/ 1057850 w 1057850"/>
                <a:gd name="connsiteY2" fmla="*/ 821093 h 821093"/>
                <a:gd name="connsiteX3" fmla="*/ 584394 w 1057850"/>
                <a:gd name="connsiteY3" fmla="*/ 821093 h 821093"/>
                <a:gd name="connsiteX4" fmla="*/ 537115 w 1057850"/>
                <a:gd name="connsiteY4" fmla="*/ 713884 h 821093"/>
                <a:gd name="connsiteX5" fmla="*/ 489836 w 1057850"/>
                <a:gd name="connsiteY5" fmla="*/ 821093 h 821093"/>
                <a:gd name="connsiteX6" fmla="*/ 0 w 1057850"/>
                <a:gd name="connsiteY6" fmla="*/ 821093 h 82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850" h="821093">
                  <a:moveTo>
                    <a:pt x="212367" y="0"/>
                  </a:moveTo>
                  <a:lnTo>
                    <a:pt x="845483" y="0"/>
                  </a:lnTo>
                  <a:lnTo>
                    <a:pt x="1057850" y="821093"/>
                  </a:lnTo>
                  <a:lnTo>
                    <a:pt x="584394" y="821093"/>
                  </a:lnTo>
                  <a:lnTo>
                    <a:pt x="537115" y="713884"/>
                  </a:lnTo>
                  <a:lnTo>
                    <a:pt x="489836" y="821093"/>
                  </a:lnTo>
                  <a:lnTo>
                    <a:pt x="0" y="821093"/>
                  </a:lnTo>
                  <a:close/>
                </a:path>
              </a:pathLst>
            </a:custGeom>
            <a:pattFill prst="ltHorz">
              <a:fgClr>
                <a:schemeClr val="accent1">
                  <a:lumMod val="50000"/>
                </a:schemeClr>
              </a:fgClr>
              <a:bgClr>
                <a:srgbClr val="0070C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15D8E82-CDF1-4313-8816-72D4543ACAA1}"/>
                </a:ext>
              </a:extLst>
            </p:cNvPr>
            <p:cNvGrpSpPr/>
            <p:nvPr/>
          </p:nvGrpSpPr>
          <p:grpSpPr>
            <a:xfrm>
              <a:off x="182340" y="-1082108"/>
              <a:ext cx="2052219" cy="3883479"/>
              <a:chOff x="182340" y="703149"/>
              <a:chExt cx="2052219" cy="3883479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3A0F4F59-79D4-45E2-BD1E-5E0B743C86CB}"/>
                  </a:ext>
                </a:extLst>
              </p:cNvPr>
              <p:cNvGrpSpPr/>
              <p:nvPr/>
            </p:nvGrpSpPr>
            <p:grpSpPr>
              <a:xfrm>
                <a:off x="182340" y="781567"/>
                <a:ext cx="2052219" cy="3805061"/>
                <a:chOff x="2259799" y="781567"/>
                <a:chExt cx="2052219" cy="3805061"/>
              </a:xfrm>
            </p:grpSpPr>
            <p:sp>
              <p:nvSpPr>
                <p:cNvPr id="42" name="二等辺三角形 28">
                  <a:extLst>
                    <a:ext uri="{FF2B5EF4-FFF2-40B4-BE49-F238E27FC236}">
                      <a16:creationId xmlns:a16="http://schemas.microsoft.com/office/drawing/2014/main" id="{E79C25A5-1918-4367-BD15-C7657545685A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E7C3A672-20B0-486F-9391-33E189DC41AA}"/>
                    </a:ext>
                  </a:extLst>
                </p:cNvPr>
                <p:cNvSpPr/>
                <p:nvPr/>
              </p:nvSpPr>
              <p:spPr>
                <a:xfrm rot="1800000">
                  <a:off x="2259799" y="4222678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A1B052D-57D0-4EE5-AFDD-0AA51C25CFCA}"/>
                    </a:ext>
                  </a:extLst>
                </p:cNvPr>
                <p:cNvSpPr/>
                <p:nvPr/>
              </p:nvSpPr>
              <p:spPr>
                <a:xfrm rot="19800000">
                  <a:off x="3842935" y="4243725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アーチ 44">
                  <a:extLst>
                    <a:ext uri="{FF2B5EF4-FFF2-40B4-BE49-F238E27FC236}">
                      <a16:creationId xmlns:a16="http://schemas.microsoft.com/office/drawing/2014/main" id="{2187F94D-14D3-4DF5-929E-94F27E1DA9F1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台形 45">
                  <a:extLst>
                    <a:ext uri="{FF2B5EF4-FFF2-40B4-BE49-F238E27FC236}">
                      <a16:creationId xmlns:a16="http://schemas.microsoft.com/office/drawing/2014/main" id="{222AA14A-D2D7-4D4F-8BD8-D787153405F7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A470076F-6C07-4D90-96A0-3A99221FE655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上の 2 つの角を丸める 47">
                  <a:extLst>
                    <a:ext uri="{FF2B5EF4-FFF2-40B4-BE49-F238E27FC236}">
                      <a16:creationId xmlns:a16="http://schemas.microsoft.com/office/drawing/2014/main" id="{D80D2788-518A-4182-A2DA-9D0C680DE809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アーチ 730">
                  <a:extLst>
                    <a:ext uri="{FF2B5EF4-FFF2-40B4-BE49-F238E27FC236}">
                      <a16:creationId xmlns:a16="http://schemas.microsoft.com/office/drawing/2014/main" id="{83F3CF10-3969-4111-B1C6-54ECE1921A5C}"/>
                    </a:ext>
                  </a:extLst>
                </p:cNvPr>
                <p:cNvSpPr/>
                <p:nvPr/>
              </p:nvSpPr>
              <p:spPr>
                <a:xfrm rot="18830305">
                  <a:off x="26044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10DFFA47-832E-4394-B58F-308FD8C4AAE5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0536E830-AE0C-4E4D-B2DE-ED8237676E68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F3622895-F253-4EA3-AC26-DA7E1F4B44D2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445CCD86-D22F-483F-9E29-54AA4CBEBFA0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角を丸くする 53">
                    <a:extLst>
                      <a:ext uri="{FF2B5EF4-FFF2-40B4-BE49-F238E27FC236}">
                        <a16:creationId xmlns:a16="http://schemas.microsoft.com/office/drawing/2014/main" id="{C92B6E27-2081-4E23-A3AD-2996D76C5E31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243F9E2F-FD59-4164-B3DE-F925E39EB49C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F648AEA2-D3AA-4DBF-A742-390C19655939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四角形: 角を丸くする 56">
                    <a:extLst>
                      <a:ext uri="{FF2B5EF4-FFF2-40B4-BE49-F238E27FC236}">
                        <a16:creationId xmlns:a16="http://schemas.microsoft.com/office/drawing/2014/main" id="{029E4FA0-824B-4D81-87A3-91854BB855CA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四角形: 角を丸くする 57">
                    <a:extLst>
                      <a:ext uri="{FF2B5EF4-FFF2-40B4-BE49-F238E27FC236}">
                        <a16:creationId xmlns:a16="http://schemas.microsoft.com/office/drawing/2014/main" id="{ACFC153E-B057-40BB-A611-2BA1DECA92D0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8" name="二等辺三角形 46">
                <a:extLst>
                  <a:ext uri="{FF2B5EF4-FFF2-40B4-BE49-F238E27FC236}">
                    <a16:creationId xmlns:a16="http://schemas.microsoft.com/office/drawing/2014/main" id="{875BAA23-140D-44CB-96F4-1D4124269448}"/>
                  </a:ext>
                </a:extLst>
              </p:cNvPr>
              <p:cNvSpPr/>
              <p:nvPr/>
            </p:nvSpPr>
            <p:spPr>
              <a:xfrm rot="10800000">
                <a:off x="93753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7B009B12-3F0F-4C4A-B1B2-DE39555107D9}"/>
                  </a:ext>
                </a:extLst>
              </p:cNvPr>
              <p:cNvSpPr/>
              <p:nvPr/>
            </p:nvSpPr>
            <p:spPr>
              <a:xfrm>
                <a:off x="682393" y="703149"/>
                <a:ext cx="1453757" cy="1683837"/>
              </a:xfrm>
              <a:custGeom>
                <a:avLst/>
                <a:gdLst>
                  <a:gd name="connsiteX0" fmla="*/ 479263 w 1453757"/>
                  <a:gd name="connsiteY0" fmla="*/ 1562 h 1683837"/>
                  <a:gd name="connsiteX1" fmla="*/ 578695 w 1453757"/>
                  <a:gd name="connsiteY1" fmla="*/ 2331 h 1683837"/>
                  <a:gd name="connsiteX2" fmla="*/ 694827 w 1453757"/>
                  <a:gd name="connsiteY2" fmla="*/ 22730 h 1683837"/>
                  <a:gd name="connsiteX3" fmla="*/ 805600 w 1453757"/>
                  <a:gd name="connsiteY3" fmla="*/ 63130 h 1683837"/>
                  <a:gd name="connsiteX4" fmla="*/ 836036 w 1453757"/>
                  <a:gd name="connsiteY4" fmla="*/ 80833 h 1683837"/>
                  <a:gd name="connsiteX5" fmla="*/ 917785 w 1453757"/>
                  <a:gd name="connsiteY5" fmla="*/ 90259 h 1683837"/>
                  <a:gd name="connsiteX6" fmla="*/ 1324659 w 1453757"/>
                  <a:gd name="connsiteY6" fmla="*/ 661217 h 1683837"/>
                  <a:gd name="connsiteX7" fmla="*/ 1314306 w 1453757"/>
                  <a:gd name="connsiteY7" fmla="*/ 778671 h 1683837"/>
                  <a:gd name="connsiteX8" fmla="*/ 1290379 w 1453757"/>
                  <a:gd name="connsiteY8" fmla="*/ 866831 h 1683837"/>
                  <a:gd name="connsiteX9" fmla="*/ 1294376 w 1453757"/>
                  <a:gd name="connsiteY9" fmla="*/ 864705 h 1683837"/>
                  <a:gd name="connsiteX10" fmla="*/ 1272894 w 1453757"/>
                  <a:gd name="connsiteY10" fmla="*/ 1189223 h 1683837"/>
                  <a:gd name="connsiteX11" fmla="*/ 1453757 w 1453757"/>
                  <a:gd name="connsiteY11" fmla="*/ 1459523 h 1683837"/>
                  <a:gd name="connsiteX12" fmla="*/ 1346240 w 1453757"/>
                  <a:gd name="connsiteY12" fmla="*/ 1463282 h 1683837"/>
                  <a:gd name="connsiteX13" fmla="*/ 1282290 w 1453757"/>
                  <a:gd name="connsiteY13" fmla="*/ 1436628 h 1683837"/>
                  <a:gd name="connsiteX14" fmla="*/ 1305303 w 1453757"/>
                  <a:gd name="connsiteY14" fmla="*/ 1465456 h 1683837"/>
                  <a:gd name="connsiteX15" fmla="*/ 1366044 w 1453757"/>
                  <a:gd name="connsiteY15" fmla="*/ 1519097 h 1683837"/>
                  <a:gd name="connsiteX16" fmla="*/ 1158762 w 1453757"/>
                  <a:gd name="connsiteY16" fmla="*/ 1481274 h 1683837"/>
                  <a:gd name="connsiteX17" fmla="*/ 1140132 w 1453757"/>
                  <a:gd name="connsiteY17" fmla="*/ 1462984 h 1683837"/>
                  <a:gd name="connsiteX18" fmla="*/ 1144093 w 1453757"/>
                  <a:gd name="connsiteY18" fmla="*/ 1470117 h 1683837"/>
                  <a:gd name="connsiteX19" fmla="*/ 1256020 w 1453757"/>
                  <a:gd name="connsiteY19" fmla="*/ 1587877 h 1683837"/>
                  <a:gd name="connsiteX20" fmla="*/ 1048738 w 1453757"/>
                  <a:gd name="connsiteY20" fmla="*/ 1550054 h 1683837"/>
                  <a:gd name="connsiteX21" fmla="*/ 1018549 w 1453757"/>
                  <a:gd name="connsiteY21" fmla="*/ 1520416 h 1683837"/>
                  <a:gd name="connsiteX22" fmla="*/ 1037030 w 1453757"/>
                  <a:gd name="connsiteY22" fmla="*/ 1553694 h 1683837"/>
                  <a:gd name="connsiteX23" fmla="*/ 1148957 w 1453757"/>
                  <a:gd name="connsiteY23" fmla="*/ 1671453 h 1683837"/>
                  <a:gd name="connsiteX24" fmla="*/ 809135 w 1453757"/>
                  <a:gd name="connsiteY24" fmla="*/ 1443747 h 1683837"/>
                  <a:gd name="connsiteX25" fmla="*/ 790949 w 1453757"/>
                  <a:gd name="connsiteY25" fmla="*/ 1347998 h 1683837"/>
                  <a:gd name="connsiteX26" fmla="*/ 790535 w 1453757"/>
                  <a:gd name="connsiteY26" fmla="*/ 1343063 h 1683837"/>
                  <a:gd name="connsiteX27" fmla="*/ 774527 w 1453757"/>
                  <a:gd name="connsiteY27" fmla="*/ 1333709 h 1683837"/>
                  <a:gd name="connsiteX28" fmla="*/ 592481 w 1453757"/>
                  <a:gd name="connsiteY28" fmla="*/ 816750 h 1683837"/>
                  <a:gd name="connsiteX29" fmla="*/ 679783 w 1453757"/>
                  <a:gd name="connsiteY29" fmla="*/ 420028 h 1683837"/>
                  <a:gd name="connsiteX30" fmla="*/ 720421 w 1453757"/>
                  <a:gd name="connsiteY30" fmla="*/ 356916 h 1683837"/>
                  <a:gd name="connsiteX31" fmla="*/ 620258 w 1453757"/>
                  <a:gd name="connsiteY31" fmla="*/ 372876 h 1683837"/>
                  <a:gd name="connsiteX32" fmla="*/ 348192 w 1453757"/>
                  <a:gd name="connsiteY32" fmla="*/ 563268 h 1683837"/>
                  <a:gd name="connsiteX33" fmla="*/ 348190 w 1453757"/>
                  <a:gd name="connsiteY33" fmla="*/ 563268 h 1683837"/>
                  <a:gd name="connsiteX34" fmla="*/ 373948 w 1453757"/>
                  <a:gd name="connsiteY34" fmla="*/ 444272 h 1683837"/>
                  <a:gd name="connsiteX35" fmla="*/ 402740 w 1453757"/>
                  <a:gd name="connsiteY35" fmla="*/ 400323 h 1683837"/>
                  <a:gd name="connsiteX36" fmla="*/ 372755 w 1453757"/>
                  <a:gd name="connsiteY36" fmla="*/ 412055 h 1683837"/>
                  <a:gd name="connsiteX37" fmla="*/ 212899 w 1453757"/>
                  <a:gd name="connsiteY37" fmla="*/ 558545 h 1683837"/>
                  <a:gd name="connsiteX38" fmla="*/ 212897 w 1453757"/>
                  <a:gd name="connsiteY38" fmla="*/ 558545 h 1683837"/>
                  <a:gd name="connsiteX39" fmla="*/ 238655 w 1453757"/>
                  <a:gd name="connsiteY39" fmla="*/ 439549 h 1683837"/>
                  <a:gd name="connsiteX40" fmla="*/ 270098 w 1453757"/>
                  <a:gd name="connsiteY40" fmla="*/ 391553 h 1683837"/>
                  <a:gd name="connsiteX41" fmla="*/ 266192 w 1453757"/>
                  <a:gd name="connsiteY41" fmla="*/ 392806 h 1683837"/>
                  <a:gd name="connsiteX42" fmla="*/ 9852 w 1453757"/>
                  <a:gd name="connsiteY42" fmla="*/ 582185 h 1683837"/>
                  <a:gd name="connsiteX43" fmla="*/ 55652 w 1453757"/>
                  <a:gd name="connsiteY43" fmla="*/ 383838 h 1683837"/>
                  <a:gd name="connsiteX44" fmla="*/ 101385 w 1453757"/>
                  <a:gd name="connsiteY44" fmla="*/ 310168 h 1683837"/>
                  <a:gd name="connsiteX45" fmla="*/ 0 w 1453757"/>
                  <a:gd name="connsiteY45" fmla="*/ 364097 h 1683837"/>
                  <a:gd name="connsiteX46" fmla="*/ 479263 w 1453757"/>
                  <a:gd name="connsiteY46" fmla="*/ 1562 h 168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453757" h="1683837">
                    <a:moveTo>
                      <a:pt x="479263" y="1562"/>
                    </a:moveTo>
                    <a:cubicBezTo>
                      <a:pt x="511844" y="-729"/>
                      <a:pt x="545093" y="-524"/>
                      <a:pt x="578695" y="2331"/>
                    </a:cubicBezTo>
                    <a:cubicBezTo>
                      <a:pt x="617098" y="5593"/>
                      <a:pt x="655964" y="12317"/>
                      <a:pt x="694827" y="22730"/>
                    </a:cubicBezTo>
                    <a:cubicBezTo>
                      <a:pt x="733690" y="33143"/>
                      <a:pt x="770710" y="46754"/>
                      <a:pt x="805600" y="63130"/>
                    </a:cubicBezTo>
                    <a:lnTo>
                      <a:pt x="836036" y="80833"/>
                    </a:lnTo>
                    <a:lnTo>
                      <a:pt x="917785" y="90259"/>
                    </a:lnTo>
                    <a:cubicBezTo>
                      <a:pt x="1149988" y="144602"/>
                      <a:pt x="1324659" y="379580"/>
                      <a:pt x="1324659" y="661217"/>
                    </a:cubicBezTo>
                    <a:cubicBezTo>
                      <a:pt x="1324659" y="701451"/>
                      <a:pt x="1321094" y="740732"/>
                      <a:pt x="1314306" y="778671"/>
                    </a:cubicBezTo>
                    <a:lnTo>
                      <a:pt x="1290379" y="866831"/>
                    </a:lnTo>
                    <a:lnTo>
                      <a:pt x="1294376" y="864705"/>
                    </a:lnTo>
                    <a:cubicBezTo>
                      <a:pt x="1251053" y="963320"/>
                      <a:pt x="1243388" y="1079109"/>
                      <a:pt x="1272894" y="1189223"/>
                    </a:cubicBezTo>
                    <a:cubicBezTo>
                      <a:pt x="1302399" y="1299338"/>
                      <a:pt x="1366931" y="1395781"/>
                      <a:pt x="1453757" y="1459523"/>
                    </a:cubicBezTo>
                    <a:cubicBezTo>
                      <a:pt x="1417840" y="1469146"/>
                      <a:pt x="1381394" y="1469993"/>
                      <a:pt x="1346240" y="1463282"/>
                    </a:cubicBezTo>
                    <a:lnTo>
                      <a:pt x="1282290" y="1436628"/>
                    </a:lnTo>
                    <a:lnTo>
                      <a:pt x="1305303" y="1465456"/>
                    </a:lnTo>
                    <a:cubicBezTo>
                      <a:pt x="1324024" y="1485182"/>
                      <a:pt x="1344338" y="1503161"/>
                      <a:pt x="1366044" y="1519097"/>
                    </a:cubicBezTo>
                    <a:cubicBezTo>
                      <a:pt x="1294210" y="1538344"/>
                      <a:pt x="1220258" y="1522481"/>
                      <a:pt x="1158762" y="1481274"/>
                    </a:cubicBezTo>
                    <a:lnTo>
                      <a:pt x="1140132" y="1462984"/>
                    </a:lnTo>
                    <a:lnTo>
                      <a:pt x="1144093" y="1470117"/>
                    </a:lnTo>
                    <a:cubicBezTo>
                      <a:pt x="1174767" y="1515959"/>
                      <a:pt x="1212607" y="1556006"/>
                      <a:pt x="1256020" y="1587877"/>
                    </a:cubicBezTo>
                    <a:cubicBezTo>
                      <a:pt x="1184186" y="1607124"/>
                      <a:pt x="1110234" y="1591261"/>
                      <a:pt x="1048738" y="1550054"/>
                    </a:cubicBezTo>
                    <a:lnTo>
                      <a:pt x="1018549" y="1520416"/>
                    </a:lnTo>
                    <a:lnTo>
                      <a:pt x="1037030" y="1553694"/>
                    </a:lnTo>
                    <a:cubicBezTo>
                      <a:pt x="1067704" y="1599536"/>
                      <a:pt x="1105544" y="1639582"/>
                      <a:pt x="1148957" y="1671453"/>
                    </a:cubicBezTo>
                    <a:cubicBezTo>
                      <a:pt x="1005290" y="1709949"/>
                      <a:pt x="873703" y="1665278"/>
                      <a:pt x="809135" y="1443747"/>
                    </a:cubicBezTo>
                    <a:cubicBezTo>
                      <a:pt x="801568" y="1417786"/>
                      <a:pt x="795617" y="1385345"/>
                      <a:pt x="790949" y="1347998"/>
                    </a:cubicBezTo>
                    <a:lnTo>
                      <a:pt x="790535" y="1343063"/>
                    </a:lnTo>
                    <a:lnTo>
                      <a:pt x="774527" y="1333709"/>
                    </a:lnTo>
                    <a:cubicBezTo>
                      <a:pt x="667546" y="1248537"/>
                      <a:pt x="592481" y="1049144"/>
                      <a:pt x="592481" y="816750"/>
                    </a:cubicBezTo>
                    <a:cubicBezTo>
                      <a:pt x="592481" y="661821"/>
                      <a:pt x="625843" y="521558"/>
                      <a:pt x="679783" y="420028"/>
                    </a:cubicBezTo>
                    <a:lnTo>
                      <a:pt x="720421" y="356916"/>
                    </a:lnTo>
                    <a:lnTo>
                      <a:pt x="620258" y="372876"/>
                    </a:lnTo>
                    <a:cubicBezTo>
                      <a:pt x="500361" y="405371"/>
                      <a:pt x="400453" y="473713"/>
                      <a:pt x="348192" y="563268"/>
                    </a:cubicBezTo>
                    <a:lnTo>
                      <a:pt x="348190" y="563268"/>
                    </a:lnTo>
                    <a:cubicBezTo>
                      <a:pt x="345962" y="521667"/>
                      <a:pt x="355248" y="481424"/>
                      <a:pt x="373948" y="444272"/>
                    </a:cubicBezTo>
                    <a:lnTo>
                      <a:pt x="402740" y="400323"/>
                    </a:lnTo>
                    <a:lnTo>
                      <a:pt x="372755" y="412055"/>
                    </a:lnTo>
                    <a:cubicBezTo>
                      <a:pt x="303757" y="448566"/>
                      <a:pt x="247740" y="498841"/>
                      <a:pt x="212899" y="558545"/>
                    </a:cubicBezTo>
                    <a:lnTo>
                      <a:pt x="212897" y="558545"/>
                    </a:lnTo>
                    <a:cubicBezTo>
                      <a:pt x="210669" y="516944"/>
                      <a:pt x="219955" y="476701"/>
                      <a:pt x="238655" y="439549"/>
                    </a:cubicBezTo>
                    <a:lnTo>
                      <a:pt x="270098" y="391553"/>
                    </a:lnTo>
                    <a:lnTo>
                      <a:pt x="266192" y="392806"/>
                    </a:lnTo>
                    <a:cubicBezTo>
                      <a:pt x="166303" y="436919"/>
                      <a:pt x="78101" y="501262"/>
                      <a:pt x="9852" y="582185"/>
                    </a:cubicBezTo>
                    <a:cubicBezTo>
                      <a:pt x="9852" y="511828"/>
                      <a:pt x="26160" y="444802"/>
                      <a:pt x="55652" y="383838"/>
                    </a:cubicBezTo>
                    <a:lnTo>
                      <a:pt x="101385" y="310168"/>
                    </a:lnTo>
                    <a:lnTo>
                      <a:pt x="0" y="364097"/>
                    </a:lnTo>
                    <a:cubicBezTo>
                      <a:pt x="55767" y="155971"/>
                      <a:pt x="251190" y="17602"/>
                      <a:pt x="479263" y="15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A6B19CA-4F6F-4D7E-A084-895231A8862D}"/>
                  </a:ext>
                </a:extLst>
              </p:cNvPr>
              <p:cNvSpPr/>
              <p:nvPr/>
            </p:nvSpPr>
            <p:spPr>
              <a:xfrm>
                <a:off x="866213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7409688F-0241-4AA5-A270-90E3865E5D85}"/>
                  </a:ext>
                </a:extLst>
              </p:cNvPr>
              <p:cNvSpPr/>
              <p:nvPr/>
            </p:nvSpPr>
            <p:spPr>
              <a:xfrm rot="5400000">
                <a:off x="943480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2641FDB-4A71-42A7-9794-6BBFBED6FBC7}"/>
              </a:ext>
            </a:extLst>
          </p:cNvPr>
          <p:cNvGrpSpPr/>
          <p:nvPr/>
        </p:nvGrpSpPr>
        <p:grpSpPr>
          <a:xfrm>
            <a:off x="1209741" y="3899126"/>
            <a:ext cx="1626888" cy="2504378"/>
            <a:chOff x="-2228491" y="3166456"/>
            <a:chExt cx="2570744" cy="3957319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D3384521-7490-4089-9DD2-C51C0E59EBC6}"/>
                </a:ext>
              </a:extLst>
            </p:cNvPr>
            <p:cNvGrpSpPr/>
            <p:nvPr/>
          </p:nvGrpSpPr>
          <p:grpSpPr>
            <a:xfrm>
              <a:off x="-2228491" y="3166456"/>
              <a:ext cx="2570744" cy="3957319"/>
              <a:chOff x="-2228491" y="633713"/>
              <a:chExt cx="2570744" cy="3957319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0B28AFC-3373-4047-A92D-65417A22EBDE}"/>
                  </a:ext>
                </a:extLst>
              </p:cNvPr>
              <p:cNvSpPr/>
              <p:nvPr/>
            </p:nvSpPr>
            <p:spPr>
              <a:xfrm rot="2700000">
                <a:off x="-2291581" y="4158542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BE13033F-9C92-4D2A-9DFD-C7ACB1D12C47}"/>
                  </a:ext>
                </a:extLst>
              </p:cNvPr>
              <p:cNvSpPr/>
              <p:nvPr/>
            </p:nvSpPr>
            <p:spPr>
              <a:xfrm rot="18900000">
                <a:off x="-304217" y="4248129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2588364A-718D-41D5-888F-FF5BD64B5DC1}"/>
                  </a:ext>
                </a:extLst>
              </p:cNvPr>
              <p:cNvGrpSpPr/>
              <p:nvPr/>
            </p:nvGrpSpPr>
            <p:grpSpPr>
              <a:xfrm>
                <a:off x="-2022838" y="781567"/>
                <a:ext cx="1939632" cy="2507754"/>
                <a:chOff x="2366501" y="781567"/>
                <a:chExt cx="1939632" cy="2507754"/>
              </a:xfrm>
            </p:grpSpPr>
            <p:sp>
              <p:nvSpPr>
                <p:cNvPr id="79" name="二等辺三角形 28">
                  <a:extLst>
                    <a:ext uri="{FF2B5EF4-FFF2-40B4-BE49-F238E27FC236}">
                      <a16:creationId xmlns:a16="http://schemas.microsoft.com/office/drawing/2014/main" id="{B5D87CC3-121E-437F-9664-95153ECBDD45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アーチ 79">
                  <a:extLst>
                    <a:ext uri="{FF2B5EF4-FFF2-40B4-BE49-F238E27FC236}">
                      <a16:creationId xmlns:a16="http://schemas.microsoft.com/office/drawing/2014/main" id="{C35119DA-8A16-4D43-9997-E55E4C1DDC0E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pattFill prst="dkHorz">
                  <a:fgClr>
                    <a:srgbClr val="FF66CC"/>
                  </a:fgClr>
                  <a:bgClr>
                    <a:srgbClr val="FFCCFF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2E9A1F99-FD12-4FEB-B509-136E526A66B5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45D0D5CC-5543-4F34-86A5-FA2F65DC37B0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BA7F3539-A4B4-4C49-9827-647BE1767BB3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Horz">
                  <a:fgClr>
                    <a:srgbClr val="FF66CC"/>
                  </a:fgClr>
                  <a:bgClr>
                    <a:srgbClr val="FFCCFF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E5748494-5580-42C5-A436-624D71B2B0B4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四角形: 角を丸くする 84">
                  <a:extLst>
                    <a:ext uri="{FF2B5EF4-FFF2-40B4-BE49-F238E27FC236}">
                      <a16:creationId xmlns:a16="http://schemas.microsoft.com/office/drawing/2014/main" id="{FEFE9E01-3578-4380-88CD-FFDC23F1722D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AA2D2D5-B936-4557-A3AB-1BFB2F92B013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6821B465-2932-4978-A621-8ECC334F959F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DC3DF470-8B64-4C80-8DBF-C80B4C874C8A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6EB232B2-59D7-4264-8F35-F0D76AF70FF2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BAD522AC-5640-4CDB-B4DE-EB02EF716C59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408FB63E-40E9-44DA-B36F-5B4E8F71D9A1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FCD8B1C9-C795-4F47-9517-EE1841199639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8562895D-027A-4031-A868-3776FF3016E1}"/>
                  </a:ext>
                </a:extLst>
              </p:cNvPr>
              <p:cNvSpPr/>
              <p:nvPr/>
            </p:nvSpPr>
            <p:spPr>
              <a:xfrm rot="8100000">
                <a:off x="-690626" y="3172561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60F6C7A-05EF-433D-B2FA-912099E5B5CD}"/>
                  </a:ext>
                </a:extLst>
              </p:cNvPr>
              <p:cNvSpPr/>
              <p:nvPr/>
            </p:nvSpPr>
            <p:spPr>
              <a:xfrm flipV="1">
                <a:off x="-1916821" y="3028846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二等辺三角形 46">
                <a:extLst>
                  <a:ext uri="{FF2B5EF4-FFF2-40B4-BE49-F238E27FC236}">
                    <a16:creationId xmlns:a16="http://schemas.microsoft.com/office/drawing/2014/main" id="{31D0684B-FB69-4155-8624-AF16B5F9CABB}"/>
                  </a:ext>
                </a:extLst>
              </p:cNvPr>
              <p:cNvSpPr/>
              <p:nvPr/>
            </p:nvSpPr>
            <p:spPr>
              <a:xfrm rot="10800000">
                <a:off x="-1373864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3C78E0C-F19D-4A29-BF86-81E0D42BC6A7}"/>
                  </a:ext>
                </a:extLst>
              </p:cNvPr>
              <p:cNvSpPr/>
              <p:nvPr/>
            </p:nvSpPr>
            <p:spPr>
              <a:xfrm rot="10800000">
                <a:off x="-1572952" y="633713"/>
                <a:ext cx="1249101" cy="1189948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74B95C13-D09E-400C-AC4D-C386BF131178}"/>
                  </a:ext>
                </a:extLst>
              </p:cNvPr>
              <p:cNvSpPr/>
              <p:nvPr/>
            </p:nvSpPr>
            <p:spPr>
              <a:xfrm rot="21037985">
                <a:off x="-408862" y="1018399"/>
                <a:ext cx="116867" cy="32039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5791A6E-9D03-4D4F-AE18-6161D18AF490}"/>
                  </a:ext>
                </a:extLst>
              </p:cNvPr>
              <p:cNvSpPr/>
              <p:nvPr/>
            </p:nvSpPr>
            <p:spPr>
              <a:xfrm rot="8037351">
                <a:off x="-378017" y="866499"/>
                <a:ext cx="671788" cy="76875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0953BDE-0CA2-4649-9208-9C801C2DE5CE}"/>
                  </a:ext>
                </a:extLst>
              </p:cNvPr>
              <p:cNvSpPr/>
              <p:nvPr/>
            </p:nvSpPr>
            <p:spPr>
              <a:xfrm>
                <a:off x="-884787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E139A6F-3EA2-46C9-B57C-4D2CE5D6562B}"/>
                  </a:ext>
                </a:extLst>
              </p:cNvPr>
              <p:cNvSpPr/>
              <p:nvPr/>
            </p:nvSpPr>
            <p:spPr>
              <a:xfrm>
                <a:off x="-859448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E971E120-5EE4-4F8B-AA6C-5594FB7C6B69}"/>
                  </a:ext>
                </a:extLst>
              </p:cNvPr>
              <p:cNvSpPr/>
              <p:nvPr/>
            </p:nvSpPr>
            <p:spPr>
              <a:xfrm rot="10800000">
                <a:off x="-974111" y="826948"/>
                <a:ext cx="125450" cy="102273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CB14530-311D-4FFF-9600-8AD7EF3DED86}"/>
                  </a:ext>
                </a:extLst>
              </p:cNvPr>
              <p:cNvSpPr/>
              <p:nvPr/>
            </p:nvSpPr>
            <p:spPr>
              <a:xfrm>
                <a:off x="-1435662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4C4D255E-A584-4FE8-8570-3E840AE88F2C}"/>
                  </a:ext>
                </a:extLst>
              </p:cNvPr>
              <p:cNvSpPr/>
              <p:nvPr/>
            </p:nvSpPr>
            <p:spPr>
              <a:xfrm rot="5400000">
                <a:off x="-1358395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AA36F6FD-35F5-412D-9B29-16FFDE5453F8}"/>
                </a:ext>
              </a:extLst>
            </p:cNvPr>
            <p:cNvGrpSpPr/>
            <p:nvPr/>
          </p:nvGrpSpPr>
          <p:grpSpPr>
            <a:xfrm>
              <a:off x="-1507029" y="4645833"/>
              <a:ext cx="1020684" cy="1619246"/>
              <a:chOff x="923205" y="-1608742"/>
              <a:chExt cx="647481" cy="1027185"/>
            </a:xfrm>
          </p:grpSpPr>
          <p:sp>
            <p:nvSpPr>
              <p:cNvPr id="63" name="円: 塗りつぶしなし 62">
                <a:extLst>
                  <a:ext uri="{FF2B5EF4-FFF2-40B4-BE49-F238E27FC236}">
                    <a16:creationId xmlns:a16="http://schemas.microsoft.com/office/drawing/2014/main" id="{AD9A24F9-D959-4E5E-AB21-3FF4DA3933AA}"/>
                  </a:ext>
                </a:extLst>
              </p:cNvPr>
              <p:cNvSpPr/>
              <p:nvPr/>
            </p:nvSpPr>
            <p:spPr>
              <a:xfrm>
                <a:off x="1036004" y="-1608742"/>
                <a:ext cx="424214" cy="1025768"/>
              </a:xfrm>
              <a:prstGeom prst="donut">
                <a:avLst>
                  <a:gd name="adj" fmla="val 5534"/>
                </a:avLst>
              </a:prstGeom>
              <a:pattFill prst="dashHorz">
                <a:fgClr>
                  <a:schemeClr val="accent2">
                    <a:lumMod val="75000"/>
                  </a:schemeClr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C0E539F6-F885-4AAA-A5B4-B18DEA11FE77}"/>
                  </a:ext>
                </a:extLst>
              </p:cNvPr>
              <p:cNvSpPr/>
              <p:nvPr/>
            </p:nvSpPr>
            <p:spPr>
              <a:xfrm>
                <a:off x="923205" y="-1116207"/>
                <a:ext cx="647481" cy="534650"/>
              </a:xfrm>
              <a:prstGeom prst="round2SameRect">
                <a:avLst>
                  <a:gd name="adj1" fmla="val 1280"/>
                  <a:gd name="adj2" fmla="val 13307"/>
                </a:avLst>
              </a:prstGeom>
              <a:pattFill prst="dashHorz">
                <a:fgClr>
                  <a:schemeClr val="accent2">
                    <a:lumMod val="75000"/>
                  </a:schemeClr>
                </a:fgClr>
                <a:bgClr>
                  <a:srgbClr val="FFC000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" name="アーチ 730">
              <a:extLst>
                <a:ext uri="{FF2B5EF4-FFF2-40B4-BE49-F238E27FC236}">
                  <a16:creationId xmlns:a16="http://schemas.microsoft.com/office/drawing/2014/main" id="{E9774F77-B95C-4DBE-A478-9AFE3A33CD23}"/>
                </a:ext>
              </a:extLst>
            </p:cNvPr>
            <p:cNvSpPr/>
            <p:nvPr/>
          </p:nvSpPr>
          <p:spPr>
            <a:xfrm rot="18830305">
              <a:off x="-1784852" y="4557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pattFill prst="dkHorz">
              <a:fgClr>
                <a:srgbClr val="FF66CC"/>
              </a:fgClr>
              <a:bgClr>
                <a:srgbClr val="FFCCFF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89122A0-38E6-49DA-B549-ADE2A4165D74}"/>
              </a:ext>
            </a:extLst>
          </p:cNvPr>
          <p:cNvGrpSpPr/>
          <p:nvPr/>
        </p:nvGrpSpPr>
        <p:grpSpPr>
          <a:xfrm>
            <a:off x="7192909" y="3914468"/>
            <a:ext cx="1298741" cy="2444736"/>
            <a:chOff x="2358859" y="3256296"/>
            <a:chExt cx="2052219" cy="3863075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A833046-8FFC-49F8-9799-745D9F193786}"/>
                </a:ext>
              </a:extLst>
            </p:cNvPr>
            <p:cNvGrpSpPr/>
            <p:nvPr/>
          </p:nvGrpSpPr>
          <p:grpSpPr>
            <a:xfrm>
              <a:off x="2358859" y="3256296"/>
              <a:ext cx="2052219" cy="3863075"/>
              <a:chOff x="2358859" y="723553"/>
              <a:chExt cx="2052219" cy="3863075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D4949DCF-0EB4-493A-BA9D-5E1E20CDBBE5}"/>
                  </a:ext>
                </a:extLst>
              </p:cNvPr>
              <p:cNvGrpSpPr/>
              <p:nvPr/>
            </p:nvGrpSpPr>
            <p:grpSpPr>
              <a:xfrm>
                <a:off x="2358859" y="781567"/>
                <a:ext cx="2052219" cy="3805061"/>
                <a:chOff x="2259799" y="781567"/>
                <a:chExt cx="2052219" cy="3805061"/>
              </a:xfrm>
            </p:grpSpPr>
            <p:sp>
              <p:nvSpPr>
                <p:cNvPr id="111" name="二等辺三角形 28">
                  <a:extLst>
                    <a:ext uri="{FF2B5EF4-FFF2-40B4-BE49-F238E27FC236}">
                      <a16:creationId xmlns:a16="http://schemas.microsoft.com/office/drawing/2014/main" id="{D4785B64-BD48-48A5-A423-CA23792FDB46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CDC71D63-05BF-4723-99E5-2BA83D4120F2}"/>
                    </a:ext>
                  </a:extLst>
                </p:cNvPr>
                <p:cNvSpPr/>
                <p:nvPr/>
              </p:nvSpPr>
              <p:spPr>
                <a:xfrm rot="12600000">
                  <a:off x="2869279" y="321378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69E65F1-F8C6-4453-9C1E-AAD30A804AE8}"/>
                    </a:ext>
                  </a:extLst>
                </p:cNvPr>
                <p:cNvSpPr/>
                <p:nvPr/>
              </p:nvSpPr>
              <p:spPr>
                <a:xfrm rot="1800000">
                  <a:off x="2259799" y="4222678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616A5FD2-EDD4-4BF3-A950-F020C15131A2}"/>
                    </a:ext>
                  </a:extLst>
                </p:cNvPr>
                <p:cNvSpPr/>
                <p:nvPr/>
              </p:nvSpPr>
              <p:spPr>
                <a:xfrm rot="9000000">
                  <a:off x="3706229" y="308559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C45517DE-5A11-4CEB-9F80-76CDB2009738}"/>
                    </a:ext>
                  </a:extLst>
                </p:cNvPr>
                <p:cNvSpPr/>
                <p:nvPr/>
              </p:nvSpPr>
              <p:spPr>
                <a:xfrm rot="19800000">
                  <a:off x="3842935" y="4243725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台形 115">
                  <a:extLst>
                    <a:ext uri="{FF2B5EF4-FFF2-40B4-BE49-F238E27FC236}">
                      <a16:creationId xmlns:a16="http://schemas.microsoft.com/office/drawing/2014/main" id="{C23B298A-C133-4F2E-A7C1-5C52C700623D}"/>
                    </a:ext>
                  </a:extLst>
                </p:cNvPr>
                <p:cNvSpPr/>
                <p:nvPr/>
              </p:nvSpPr>
              <p:spPr>
                <a:xfrm>
                  <a:off x="2780726" y="2917470"/>
                  <a:ext cx="1334074" cy="1056836"/>
                </a:xfrm>
                <a:prstGeom prst="trapezoid">
                  <a:avLst>
                    <a:gd name="adj" fmla="val 33795"/>
                  </a:avLst>
                </a:prstGeom>
                <a:pattFill prst="lgGrid">
                  <a:fgClr>
                    <a:srgbClr val="0070C0"/>
                  </a:fgClr>
                  <a:bgClr>
                    <a:srgbClr val="00206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アーチ 116">
                  <a:extLst>
                    <a:ext uri="{FF2B5EF4-FFF2-40B4-BE49-F238E27FC236}">
                      <a16:creationId xmlns:a16="http://schemas.microsoft.com/office/drawing/2014/main" id="{698E828D-A8C9-4C01-9059-7AE1B9496341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pattFill prst="lgCheck">
                  <a:fgClr>
                    <a:srgbClr val="FF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" name="台形 117">
                  <a:extLst>
                    <a:ext uri="{FF2B5EF4-FFF2-40B4-BE49-F238E27FC236}">
                      <a16:creationId xmlns:a16="http://schemas.microsoft.com/office/drawing/2014/main" id="{2A73C71E-9D97-4150-90F8-DF7CFBDDA956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D213A7BA-D7C6-4E1E-9166-F306C965BD36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57BEF4E1-C9CA-4F5B-846F-8CB3E76E278D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lgCheck">
                  <a:fgClr>
                    <a:srgbClr val="FF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7D166A4B-C8D7-4615-A5EF-C23F5F027AFB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2A23F8CA-21D2-4291-8AFF-48D38C131D01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FEE3849-8616-49F3-AB32-8C919618AEF0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E58A2B6F-0A3A-473A-814B-AA2DBB994783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E127B056-865D-48E6-B3B3-3F48C9C55537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503BC1F1-220D-4036-9621-F5640B8895C5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9ABF5671-9233-40EC-956B-054204DCB810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四角形: 角を丸くする 127">
                    <a:extLst>
                      <a:ext uri="{FF2B5EF4-FFF2-40B4-BE49-F238E27FC236}">
                        <a16:creationId xmlns:a16="http://schemas.microsoft.com/office/drawing/2014/main" id="{78C5E97A-943A-42BB-9C19-43B0A30C5362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四角形: 角を丸くする 128">
                    <a:extLst>
                      <a:ext uri="{FF2B5EF4-FFF2-40B4-BE49-F238E27FC236}">
                        <a16:creationId xmlns:a16="http://schemas.microsoft.com/office/drawing/2014/main" id="{07B6AF69-27B9-444F-A776-BEC817AC0FDF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4" name="二等辺三角形 46">
                <a:extLst>
                  <a:ext uri="{FF2B5EF4-FFF2-40B4-BE49-F238E27FC236}">
                    <a16:creationId xmlns:a16="http://schemas.microsoft.com/office/drawing/2014/main" id="{691C5935-9FA3-4CC7-A942-FD46EE5AABD6}"/>
                  </a:ext>
                </a:extLst>
              </p:cNvPr>
              <p:cNvSpPr/>
              <p:nvPr/>
            </p:nvSpPr>
            <p:spPr>
              <a:xfrm rot="10800000">
                <a:off x="31155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3680120-A4D0-404B-BF0D-6C65CE68DDFC}"/>
                  </a:ext>
                </a:extLst>
              </p:cNvPr>
              <p:cNvSpPr/>
              <p:nvPr/>
            </p:nvSpPr>
            <p:spPr>
              <a:xfrm rot="16200000">
                <a:off x="2915996" y="758267"/>
                <a:ext cx="1309720" cy="1240292"/>
              </a:xfrm>
              <a:custGeom>
                <a:avLst/>
                <a:gdLst>
                  <a:gd name="connsiteX0" fmla="*/ 1309720 w 1309720"/>
                  <a:gd name="connsiteY0" fmla="*/ 597368 h 1240292"/>
                  <a:gd name="connsiteX1" fmla="*/ 654860 w 1309720"/>
                  <a:gd name="connsiteY1" fmla="*/ 1240292 h 1240292"/>
                  <a:gd name="connsiteX2" fmla="*/ 0 w 1309720"/>
                  <a:gd name="connsiteY2" fmla="*/ 1240291 h 1240292"/>
                  <a:gd name="connsiteX3" fmla="*/ 0 w 1309720"/>
                  <a:gd name="connsiteY3" fmla="*/ 613243 h 1240292"/>
                  <a:gd name="connsiteX4" fmla="*/ 893457 w 1309720"/>
                  <a:gd name="connsiteY4" fmla="*/ 613243 h 1240292"/>
                  <a:gd name="connsiteX5" fmla="*/ 893458 w 1309720"/>
                  <a:gd name="connsiteY5" fmla="*/ 0 h 1240292"/>
                  <a:gd name="connsiteX6" fmla="*/ 909761 w 1309720"/>
                  <a:gd name="connsiteY6" fmla="*/ 4968 h 1240292"/>
                  <a:gd name="connsiteX7" fmla="*/ 1309720 w 1309720"/>
                  <a:gd name="connsiteY7" fmla="*/ 597368 h 124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9720" h="1240292">
                    <a:moveTo>
                      <a:pt x="1309720" y="597368"/>
                    </a:moveTo>
                    <a:cubicBezTo>
                      <a:pt x="1309720" y="952445"/>
                      <a:pt x="1016529" y="1240292"/>
                      <a:pt x="654860" y="1240292"/>
                    </a:cubicBezTo>
                    <a:lnTo>
                      <a:pt x="0" y="1240291"/>
                    </a:lnTo>
                    <a:lnTo>
                      <a:pt x="0" y="613243"/>
                    </a:lnTo>
                    <a:lnTo>
                      <a:pt x="893457" y="613243"/>
                    </a:lnTo>
                    <a:lnTo>
                      <a:pt x="893458" y="0"/>
                    </a:lnTo>
                    <a:lnTo>
                      <a:pt x="909761" y="4968"/>
                    </a:lnTo>
                    <a:cubicBezTo>
                      <a:pt x="1144800" y="102570"/>
                      <a:pt x="1309720" y="331060"/>
                      <a:pt x="1309720" y="59736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9B502B6A-765D-4F8F-9452-48B40668CD17}"/>
                  </a:ext>
                </a:extLst>
              </p:cNvPr>
              <p:cNvSpPr/>
              <p:nvPr/>
            </p:nvSpPr>
            <p:spPr>
              <a:xfrm>
                <a:off x="3036404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1A3E3CE-FE2D-4BDD-8D22-FBDC2C896B35}"/>
                  </a:ext>
                </a:extLst>
              </p:cNvPr>
              <p:cNvSpPr/>
              <p:nvPr/>
            </p:nvSpPr>
            <p:spPr>
              <a:xfrm>
                <a:off x="352162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5BA9656-C437-44DE-9C19-1C37D632B894}"/>
                  </a:ext>
                </a:extLst>
              </p:cNvPr>
              <p:cNvSpPr/>
              <p:nvPr/>
            </p:nvSpPr>
            <p:spPr>
              <a:xfrm>
                <a:off x="354696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74A8095E-44C2-4523-8661-FF3F0353D999}"/>
                  </a:ext>
                </a:extLst>
              </p:cNvPr>
              <p:cNvSpPr/>
              <p:nvPr/>
            </p:nvSpPr>
            <p:spPr>
              <a:xfrm rot="10800000">
                <a:off x="3424705" y="852804"/>
                <a:ext cx="219177" cy="660674"/>
              </a:xfrm>
              <a:prstGeom prst="moon">
                <a:avLst>
                  <a:gd name="adj" fmla="val 7897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4E9E13AB-7A3E-40D2-AE31-00246ACD622D}"/>
                  </a:ext>
                </a:extLst>
              </p:cNvPr>
              <p:cNvSpPr/>
              <p:nvPr/>
            </p:nvSpPr>
            <p:spPr>
              <a:xfrm rot="5400000">
                <a:off x="3113671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円: 塗りつぶしなし 94">
              <a:extLst>
                <a:ext uri="{FF2B5EF4-FFF2-40B4-BE49-F238E27FC236}">
                  <a16:creationId xmlns:a16="http://schemas.microsoft.com/office/drawing/2014/main" id="{43384245-060C-4A13-8BD0-2D5F4C166DE3}"/>
                </a:ext>
              </a:extLst>
            </p:cNvPr>
            <p:cNvSpPr/>
            <p:nvPr/>
          </p:nvSpPr>
          <p:spPr>
            <a:xfrm>
              <a:off x="3324927" y="4606390"/>
              <a:ext cx="865121" cy="610606"/>
            </a:xfrm>
            <a:prstGeom prst="donut">
              <a:avLst>
                <a:gd name="adj" fmla="val 7275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アーチ 730">
              <a:extLst>
                <a:ext uri="{FF2B5EF4-FFF2-40B4-BE49-F238E27FC236}">
                  <a16:creationId xmlns:a16="http://schemas.microsoft.com/office/drawing/2014/main" id="{9559C3AE-C380-4383-890B-FED0FAEC89B8}"/>
                </a:ext>
              </a:extLst>
            </p:cNvPr>
            <p:cNvSpPr/>
            <p:nvPr/>
          </p:nvSpPr>
          <p:spPr>
            <a:xfrm rot="18830305">
              <a:off x="2703547" y="4557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pattFill prst="lgCheck">
              <a:fgClr>
                <a:srgbClr val="FF6600"/>
              </a:fgClr>
              <a:bgClr>
                <a:srgbClr val="FFC0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CB832AEC-2C75-46E1-958E-F938449D5A6F}"/>
                </a:ext>
              </a:extLst>
            </p:cNvPr>
            <p:cNvGrpSpPr/>
            <p:nvPr/>
          </p:nvGrpSpPr>
          <p:grpSpPr>
            <a:xfrm>
              <a:off x="3901699" y="4528264"/>
              <a:ext cx="451226" cy="744136"/>
              <a:chOff x="3901699" y="4465487"/>
              <a:chExt cx="451226" cy="806913"/>
            </a:xfrm>
          </p:grpSpPr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385B8A4E-40CC-4173-89D9-F39B8256AC50}"/>
                  </a:ext>
                </a:extLst>
              </p:cNvPr>
              <p:cNvSpPr/>
              <p:nvPr/>
            </p:nvSpPr>
            <p:spPr>
              <a:xfrm>
                <a:off x="3911504" y="4465487"/>
                <a:ext cx="431616" cy="806913"/>
              </a:xfrm>
              <a:prstGeom prst="round2SameRect">
                <a:avLst>
                  <a:gd name="adj1" fmla="val 50000"/>
                  <a:gd name="adj2" fmla="val 5517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7D095ABA-20D0-4F1B-B53B-3BCA07F533DD}"/>
                  </a:ext>
                </a:extLst>
              </p:cNvPr>
              <p:cNvSpPr/>
              <p:nvPr/>
            </p:nvSpPr>
            <p:spPr>
              <a:xfrm>
                <a:off x="3968374" y="4543622"/>
                <a:ext cx="317876" cy="7287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3D143CAF-B12A-473B-A8B7-3A63977E4A8A}"/>
                  </a:ext>
                </a:extLst>
              </p:cNvPr>
              <p:cNvSpPr/>
              <p:nvPr/>
            </p:nvSpPr>
            <p:spPr>
              <a:xfrm>
                <a:off x="4021336" y="4543622"/>
                <a:ext cx="210146" cy="7287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C31A5A44-7CA2-46A2-A454-AF082B19FA68}"/>
                  </a:ext>
                </a:extLst>
              </p:cNvPr>
              <p:cNvSpPr/>
              <p:nvPr/>
            </p:nvSpPr>
            <p:spPr>
              <a:xfrm>
                <a:off x="4086454" y="4543622"/>
                <a:ext cx="86320" cy="7287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72D940E8-FED0-477D-BED8-6F9B2711F47C}"/>
                  </a:ext>
                </a:extLst>
              </p:cNvPr>
              <p:cNvSpPr/>
              <p:nvPr/>
            </p:nvSpPr>
            <p:spPr>
              <a:xfrm>
                <a:off x="3901699" y="4891089"/>
                <a:ext cx="451226" cy="79534"/>
              </a:xfrm>
              <a:prstGeom prst="round2SameRect">
                <a:avLst>
                  <a:gd name="adj1" fmla="val 0"/>
                  <a:gd name="adj2" fmla="val 5517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1EFFABE9-7946-49BB-85DA-C32D9612F89C}"/>
              </a:ext>
            </a:extLst>
          </p:cNvPr>
          <p:cNvGrpSpPr/>
          <p:nvPr/>
        </p:nvGrpSpPr>
        <p:grpSpPr>
          <a:xfrm>
            <a:off x="4244301" y="3794617"/>
            <a:ext cx="1318300" cy="2504340"/>
            <a:chOff x="182340" y="2927126"/>
            <a:chExt cx="2206822" cy="4192245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CEE8A4EF-F7D9-498C-93F4-40869091A324}"/>
                </a:ext>
              </a:extLst>
            </p:cNvPr>
            <p:cNvGrpSpPr/>
            <p:nvPr/>
          </p:nvGrpSpPr>
          <p:grpSpPr>
            <a:xfrm>
              <a:off x="182340" y="3235892"/>
              <a:ext cx="2052219" cy="3883479"/>
              <a:chOff x="182340" y="3235892"/>
              <a:chExt cx="2052219" cy="3883479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20C889D7-2591-46B8-BA86-F52C6C07C0D8}"/>
                  </a:ext>
                </a:extLst>
              </p:cNvPr>
              <p:cNvGrpSpPr/>
              <p:nvPr/>
            </p:nvGrpSpPr>
            <p:grpSpPr>
              <a:xfrm>
                <a:off x="182340" y="3235892"/>
                <a:ext cx="2052219" cy="3883479"/>
                <a:chOff x="182340" y="703149"/>
                <a:chExt cx="2052219" cy="3883479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CEBDF342-4812-4005-BD2C-178C55045D08}"/>
                    </a:ext>
                  </a:extLst>
                </p:cNvPr>
                <p:cNvGrpSpPr/>
                <p:nvPr/>
              </p:nvGrpSpPr>
              <p:grpSpPr>
                <a:xfrm>
                  <a:off x="182340" y="781567"/>
                  <a:ext cx="2052219" cy="3805061"/>
                  <a:chOff x="2259799" y="781567"/>
                  <a:chExt cx="2052219" cy="3805061"/>
                </a:xfrm>
              </p:grpSpPr>
              <p:sp>
                <p:nvSpPr>
                  <p:cNvPr id="147" name="二等辺三角形 28">
                    <a:extLst>
                      <a:ext uri="{FF2B5EF4-FFF2-40B4-BE49-F238E27FC236}">
                        <a16:creationId xmlns:a16="http://schemas.microsoft.com/office/drawing/2014/main" id="{1E9AB506-CAB7-4EF6-8BB9-68C31C6BCDC1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  <a:alpha val="99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477D9F6D-9A09-4436-81DF-0B4DE23AF42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869279" y="3213786"/>
                    <a:ext cx="254796" cy="1217492"/>
                  </a:xfrm>
                  <a:prstGeom prst="trapezoid">
                    <a:avLst/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456F9E67-130B-4615-9FCD-596B1AD6EBF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259799" y="4222678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59483" y="439221"/>
                        </a:lnTo>
                        <a:lnTo>
                          <a:pt x="435087" y="293370"/>
                        </a:lnTo>
                        <a:lnTo>
                          <a:pt x="239117" y="439220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台形 149">
                    <a:extLst>
                      <a:ext uri="{FF2B5EF4-FFF2-40B4-BE49-F238E27FC236}">
                        <a16:creationId xmlns:a16="http://schemas.microsoft.com/office/drawing/2014/main" id="{CF625590-EB2C-4720-B154-7B34800EA97E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3706229" y="3085596"/>
                    <a:ext cx="254796" cy="1217492"/>
                  </a:xfrm>
                  <a:prstGeom prst="trapezoid">
                    <a:avLst/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フリーフォーム: 図形 150">
                    <a:extLst>
                      <a:ext uri="{FF2B5EF4-FFF2-40B4-BE49-F238E27FC236}">
                        <a16:creationId xmlns:a16="http://schemas.microsoft.com/office/drawing/2014/main" id="{69D09704-B7A1-4338-A824-9A61F85E7FD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842935" y="4243725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59483" y="439221"/>
                        </a:lnTo>
                        <a:lnTo>
                          <a:pt x="435087" y="293370"/>
                        </a:lnTo>
                        <a:lnTo>
                          <a:pt x="239117" y="439220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台形 151">
                    <a:extLst>
                      <a:ext uri="{FF2B5EF4-FFF2-40B4-BE49-F238E27FC236}">
                        <a16:creationId xmlns:a16="http://schemas.microsoft.com/office/drawing/2014/main" id="{9B460686-6C8F-4966-9B1D-9691AECD7D16}"/>
                      </a:ext>
                    </a:extLst>
                  </p:cNvPr>
                  <p:cNvSpPr/>
                  <p:nvPr/>
                </p:nvSpPr>
                <p:spPr>
                  <a:xfrm>
                    <a:off x="2918838" y="2917470"/>
                    <a:ext cx="1057850" cy="821093"/>
                  </a:xfrm>
                  <a:prstGeom prst="trapezoid">
                    <a:avLst>
                      <a:gd name="adj" fmla="val 25864"/>
                    </a:avLst>
                  </a:prstGeom>
                  <a:pattFill prst="plaid">
                    <a:fgClr>
                      <a:srgbClr val="C00000"/>
                    </a:fgClr>
                    <a:bgClr>
                      <a:srgbClr val="FF00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アーチ 152">
                    <a:extLst>
                      <a:ext uri="{FF2B5EF4-FFF2-40B4-BE49-F238E27FC236}">
                        <a16:creationId xmlns:a16="http://schemas.microsoft.com/office/drawing/2014/main" id="{86A481F5-46E8-4265-B1E6-A2FF32B6BEBD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116940" y="2133381"/>
                    <a:ext cx="1155940" cy="1155940"/>
                  </a:xfrm>
                  <a:prstGeom prst="blockArc">
                    <a:avLst>
                      <a:gd name="adj1" fmla="val 3773941"/>
                      <a:gd name="adj2" fmla="val 11827404"/>
                      <a:gd name="adj3" fmla="val 18608"/>
                    </a:avLst>
                  </a:prstGeom>
                  <a:pattFill prst="solidDmnd">
                    <a:fgClr>
                      <a:srgbClr val="FF0066"/>
                    </a:fgClr>
                    <a:bgClr>
                      <a:srgbClr val="FF66CC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F052BEC8-37FC-458F-86C4-71864033BC47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D32198ED-388A-4253-A69C-AFF1CC0C6F06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  <a:alpha val="99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55">
                    <a:extLst>
                      <a:ext uri="{FF2B5EF4-FFF2-40B4-BE49-F238E27FC236}">
                        <a16:creationId xmlns:a16="http://schemas.microsoft.com/office/drawing/2014/main" id="{A6A5C91C-854A-4B75-B781-CDE55607F1E9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solidDmnd">
                    <a:fgClr>
                      <a:srgbClr val="FF0066"/>
                    </a:fgClr>
                    <a:bgClr>
                      <a:srgbClr val="FF66CC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96172C7C-91E4-41B3-A14A-1EEC99057F0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49280" y="2145790"/>
                    <a:ext cx="131407" cy="126077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四角形: 角を丸くする 157">
                    <a:extLst>
                      <a:ext uri="{FF2B5EF4-FFF2-40B4-BE49-F238E27FC236}">
                        <a16:creationId xmlns:a16="http://schemas.microsoft.com/office/drawing/2014/main" id="{D57DD77B-C1FF-4029-A546-E2A8631BE98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66501" y="2150201"/>
                    <a:ext cx="304480" cy="248662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3271C810-29A7-43A6-99BC-E3D9DD6CD5B4}"/>
                      </a:ext>
                    </a:extLst>
                  </p:cNvPr>
                  <p:cNvGrpSpPr/>
                  <p:nvPr/>
                </p:nvGrpSpPr>
                <p:grpSpPr>
                  <a:xfrm>
                    <a:off x="3981683" y="2707481"/>
                    <a:ext cx="324450" cy="252531"/>
                    <a:chOff x="6769382" y="2707481"/>
                    <a:chExt cx="324450" cy="252531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60" name="四角形: 角を丸くする 159">
                      <a:extLst>
                        <a:ext uri="{FF2B5EF4-FFF2-40B4-BE49-F238E27FC236}">
                          <a16:creationId xmlns:a16="http://schemas.microsoft.com/office/drawing/2014/main" id="{232CAFEB-0F91-4886-AC04-73DBE1688F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7608" y="2707481"/>
                      <a:ext cx="293755" cy="209989"/>
                    </a:xfrm>
                    <a:prstGeom prst="roundRect">
                      <a:avLst>
                        <a:gd name="adj" fmla="val 38881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" name="四角形: 角を丸くする 160">
                      <a:extLst>
                        <a:ext uri="{FF2B5EF4-FFF2-40B4-BE49-F238E27FC236}">
                          <a16:creationId xmlns:a16="http://schemas.microsoft.com/office/drawing/2014/main" id="{D908EEEB-94BE-4203-BDAE-987C62F59E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8216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四角形: 角を丸くする 161">
                      <a:extLst>
                        <a:ext uri="{FF2B5EF4-FFF2-40B4-BE49-F238E27FC236}">
                          <a16:creationId xmlns:a16="http://schemas.microsoft.com/office/drawing/2014/main" id="{E06B42AB-6A45-4A87-A01F-53FEFF02CA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22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四角形: 角を丸くする 162">
                      <a:extLst>
                        <a:ext uri="{FF2B5EF4-FFF2-40B4-BE49-F238E27FC236}">
                          <a16:creationId xmlns:a16="http://schemas.microsoft.com/office/drawing/2014/main" id="{30106C94-26DC-4C5E-8E8B-96E0895C28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456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四角形: 角を丸くする 163">
                      <a:extLst>
                        <a:ext uri="{FF2B5EF4-FFF2-40B4-BE49-F238E27FC236}">
                          <a16:creationId xmlns:a16="http://schemas.microsoft.com/office/drawing/2014/main" id="{99D8BD63-B07B-4591-8179-3A7308BFA6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19760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四角形: 角を丸くする 164">
                      <a:extLst>
                        <a:ext uri="{FF2B5EF4-FFF2-40B4-BE49-F238E27FC236}">
                          <a16:creationId xmlns:a16="http://schemas.microsoft.com/office/drawing/2014/main" id="{0A281D4A-DA7A-4579-B38C-1160DEDC11E1}"/>
                        </a:ext>
                      </a:extLst>
                    </p:cNvPr>
                    <p:cNvSpPr/>
                    <p:nvPr/>
                  </p:nvSpPr>
                  <p:spPr>
                    <a:xfrm rot="6917992">
                      <a:off x="6806344" y="2730711"/>
                      <a:ext cx="85977" cy="1599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43" name="二等辺三角形 46">
                  <a:extLst>
                    <a:ext uri="{FF2B5EF4-FFF2-40B4-BE49-F238E27FC236}">
                      <a16:creationId xmlns:a16="http://schemas.microsoft.com/office/drawing/2014/main" id="{5F0B0DC2-FE58-4BE7-B399-CFEF3295115F}"/>
                    </a:ext>
                  </a:extLst>
                </p:cNvPr>
                <p:cNvSpPr/>
                <p:nvPr/>
              </p:nvSpPr>
              <p:spPr>
                <a:xfrm rot="10800000">
                  <a:off x="937536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A4A164D-CBAF-4275-AC75-137124E18112}"/>
                    </a:ext>
                  </a:extLst>
                </p:cNvPr>
                <p:cNvSpPr/>
                <p:nvPr/>
              </p:nvSpPr>
              <p:spPr>
                <a:xfrm>
                  <a:off x="682393" y="703149"/>
                  <a:ext cx="1453757" cy="1683837"/>
                </a:xfrm>
                <a:custGeom>
                  <a:avLst/>
                  <a:gdLst>
                    <a:gd name="connsiteX0" fmla="*/ 479263 w 1453757"/>
                    <a:gd name="connsiteY0" fmla="*/ 1562 h 1683837"/>
                    <a:gd name="connsiteX1" fmla="*/ 578695 w 1453757"/>
                    <a:gd name="connsiteY1" fmla="*/ 2331 h 1683837"/>
                    <a:gd name="connsiteX2" fmla="*/ 694827 w 1453757"/>
                    <a:gd name="connsiteY2" fmla="*/ 22730 h 1683837"/>
                    <a:gd name="connsiteX3" fmla="*/ 805600 w 1453757"/>
                    <a:gd name="connsiteY3" fmla="*/ 63130 h 1683837"/>
                    <a:gd name="connsiteX4" fmla="*/ 836036 w 1453757"/>
                    <a:gd name="connsiteY4" fmla="*/ 80833 h 1683837"/>
                    <a:gd name="connsiteX5" fmla="*/ 917785 w 1453757"/>
                    <a:gd name="connsiteY5" fmla="*/ 90259 h 1683837"/>
                    <a:gd name="connsiteX6" fmla="*/ 1324659 w 1453757"/>
                    <a:gd name="connsiteY6" fmla="*/ 661217 h 1683837"/>
                    <a:gd name="connsiteX7" fmla="*/ 1314306 w 1453757"/>
                    <a:gd name="connsiteY7" fmla="*/ 778671 h 1683837"/>
                    <a:gd name="connsiteX8" fmla="*/ 1290379 w 1453757"/>
                    <a:gd name="connsiteY8" fmla="*/ 866831 h 1683837"/>
                    <a:gd name="connsiteX9" fmla="*/ 1294376 w 1453757"/>
                    <a:gd name="connsiteY9" fmla="*/ 864705 h 1683837"/>
                    <a:gd name="connsiteX10" fmla="*/ 1272894 w 1453757"/>
                    <a:gd name="connsiteY10" fmla="*/ 1189223 h 1683837"/>
                    <a:gd name="connsiteX11" fmla="*/ 1453757 w 1453757"/>
                    <a:gd name="connsiteY11" fmla="*/ 1459523 h 1683837"/>
                    <a:gd name="connsiteX12" fmla="*/ 1346240 w 1453757"/>
                    <a:gd name="connsiteY12" fmla="*/ 1463282 h 1683837"/>
                    <a:gd name="connsiteX13" fmla="*/ 1282290 w 1453757"/>
                    <a:gd name="connsiteY13" fmla="*/ 1436628 h 1683837"/>
                    <a:gd name="connsiteX14" fmla="*/ 1305303 w 1453757"/>
                    <a:gd name="connsiteY14" fmla="*/ 1465456 h 1683837"/>
                    <a:gd name="connsiteX15" fmla="*/ 1366044 w 1453757"/>
                    <a:gd name="connsiteY15" fmla="*/ 1519097 h 1683837"/>
                    <a:gd name="connsiteX16" fmla="*/ 1158762 w 1453757"/>
                    <a:gd name="connsiteY16" fmla="*/ 1481274 h 1683837"/>
                    <a:gd name="connsiteX17" fmla="*/ 1140132 w 1453757"/>
                    <a:gd name="connsiteY17" fmla="*/ 1462984 h 1683837"/>
                    <a:gd name="connsiteX18" fmla="*/ 1144093 w 1453757"/>
                    <a:gd name="connsiteY18" fmla="*/ 1470117 h 1683837"/>
                    <a:gd name="connsiteX19" fmla="*/ 1256020 w 1453757"/>
                    <a:gd name="connsiteY19" fmla="*/ 1587877 h 1683837"/>
                    <a:gd name="connsiteX20" fmla="*/ 1048738 w 1453757"/>
                    <a:gd name="connsiteY20" fmla="*/ 1550054 h 1683837"/>
                    <a:gd name="connsiteX21" fmla="*/ 1018549 w 1453757"/>
                    <a:gd name="connsiteY21" fmla="*/ 1520416 h 1683837"/>
                    <a:gd name="connsiteX22" fmla="*/ 1037030 w 1453757"/>
                    <a:gd name="connsiteY22" fmla="*/ 1553694 h 1683837"/>
                    <a:gd name="connsiteX23" fmla="*/ 1148957 w 1453757"/>
                    <a:gd name="connsiteY23" fmla="*/ 1671453 h 1683837"/>
                    <a:gd name="connsiteX24" fmla="*/ 809135 w 1453757"/>
                    <a:gd name="connsiteY24" fmla="*/ 1443747 h 1683837"/>
                    <a:gd name="connsiteX25" fmla="*/ 790949 w 1453757"/>
                    <a:gd name="connsiteY25" fmla="*/ 1347998 h 1683837"/>
                    <a:gd name="connsiteX26" fmla="*/ 790535 w 1453757"/>
                    <a:gd name="connsiteY26" fmla="*/ 1343063 h 1683837"/>
                    <a:gd name="connsiteX27" fmla="*/ 774527 w 1453757"/>
                    <a:gd name="connsiteY27" fmla="*/ 1333709 h 1683837"/>
                    <a:gd name="connsiteX28" fmla="*/ 592481 w 1453757"/>
                    <a:gd name="connsiteY28" fmla="*/ 816750 h 1683837"/>
                    <a:gd name="connsiteX29" fmla="*/ 679783 w 1453757"/>
                    <a:gd name="connsiteY29" fmla="*/ 420028 h 1683837"/>
                    <a:gd name="connsiteX30" fmla="*/ 720421 w 1453757"/>
                    <a:gd name="connsiteY30" fmla="*/ 356916 h 1683837"/>
                    <a:gd name="connsiteX31" fmla="*/ 620258 w 1453757"/>
                    <a:gd name="connsiteY31" fmla="*/ 372876 h 1683837"/>
                    <a:gd name="connsiteX32" fmla="*/ 348192 w 1453757"/>
                    <a:gd name="connsiteY32" fmla="*/ 563268 h 1683837"/>
                    <a:gd name="connsiteX33" fmla="*/ 348190 w 1453757"/>
                    <a:gd name="connsiteY33" fmla="*/ 563268 h 1683837"/>
                    <a:gd name="connsiteX34" fmla="*/ 373948 w 1453757"/>
                    <a:gd name="connsiteY34" fmla="*/ 444272 h 1683837"/>
                    <a:gd name="connsiteX35" fmla="*/ 402740 w 1453757"/>
                    <a:gd name="connsiteY35" fmla="*/ 400323 h 1683837"/>
                    <a:gd name="connsiteX36" fmla="*/ 372755 w 1453757"/>
                    <a:gd name="connsiteY36" fmla="*/ 412055 h 1683837"/>
                    <a:gd name="connsiteX37" fmla="*/ 212899 w 1453757"/>
                    <a:gd name="connsiteY37" fmla="*/ 558545 h 1683837"/>
                    <a:gd name="connsiteX38" fmla="*/ 212897 w 1453757"/>
                    <a:gd name="connsiteY38" fmla="*/ 558545 h 1683837"/>
                    <a:gd name="connsiteX39" fmla="*/ 238655 w 1453757"/>
                    <a:gd name="connsiteY39" fmla="*/ 439549 h 1683837"/>
                    <a:gd name="connsiteX40" fmla="*/ 270098 w 1453757"/>
                    <a:gd name="connsiteY40" fmla="*/ 391553 h 1683837"/>
                    <a:gd name="connsiteX41" fmla="*/ 266192 w 1453757"/>
                    <a:gd name="connsiteY41" fmla="*/ 392806 h 1683837"/>
                    <a:gd name="connsiteX42" fmla="*/ 9852 w 1453757"/>
                    <a:gd name="connsiteY42" fmla="*/ 582185 h 1683837"/>
                    <a:gd name="connsiteX43" fmla="*/ 55652 w 1453757"/>
                    <a:gd name="connsiteY43" fmla="*/ 383838 h 1683837"/>
                    <a:gd name="connsiteX44" fmla="*/ 101385 w 1453757"/>
                    <a:gd name="connsiteY44" fmla="*/ 310168 h 1683837"/>
                    <a:gd name="connsiteX45" fmla="*/ 0 w 1453757"/>
                    <a:gd name="connsiteY45" fmla="*/ 364097 h 1683837"/>
                    <a:gd name="connsiteX46" fmla="*/ 479263 w 1453757"/>
                    <a:gd name="connsiteY46" fmla="*/ 1562 h 168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453757" h="1683837">
                      <a:moveTo>
                        <a:pt x="479263" y="1562"/>
                      </a:moveTo>
                      <a:cubicBezTo>
                        <a:pt x="511844" y="-729"/>
                        <a:pt x="545093" y="-524"/>
                        <a:pt x="578695" y="2331"/>
                      </a:cubicBezTo>
                      <a:cubicBezTo>
                        <a:pt x="617098" y="5593"/>
                        <a:pt x="655964" y="12317"/>
                        <a:pt x="694827" y="22730"/>
                      </a:cubicBezTo>
                      <a:cubicBezTo>
                        <a:pt x="733690" y="33143"/>
                        <a:pt x="770710" y="46754"/>
                        <a:pt x="805600" y="63130"/>
                      </a:cubicBezTo>
                      <a:lnTo>
                        <a:pt x="836036" y="80833"/>
                      </a:lnTo>
                      <a:lnTo>
                        <a:pt x="917785" y="90259"/>
                      </a:lnTo>
                      <a:cubicBezTo>
                        <a:pt x="1149988" y="144602"/>
                        <a:pt x="1324659" y="379580"/>
                        <a:pt x="1324659" y="661217"/>
                      </a:cubicBezTo>
                      <a:cubicBezTo>
                        <a:pt x="1324659" y="701451"/>
                        <a:pt x="1321094" y="740732"/>
                        <a:pt x="1314306" y="778671"/>
                      </a:cubicBezTo>
                      <a:lnTo>
                        <a:pt x="1290379" y="866831"/>
                      </a:lnTo>
                      <a:lnTo>
                        <a:pt x="1294376" y="864705"/>
                      </a:lnTo>
                      <a:cubicBezTo>
                        <a:pt x="1251053" y="963320"/>
                        <a:pt x="1243388" y="1079109"/>
                        <a:pt x="1272894" y="1189223"/>
                      </a:cubicBezTo>
                      <a:cubicBezTo>
                        <a:pt x="1302399" y="1299338"/>
                        <a:pt x="1366931" y="1395781"/>
                        <a:pt x="1453757" y="1459523"/>
                      </a:cubicBezTo>
                      <a:cubicBezTo>
                        <a:pt x="1417840" y="1469146"/>
                        <a:pt x="1381394" y="1469993"/>
                        <a:pt x="1346240" y="1463282"/>
                      </a:cubicBezTo>
                      <a:lnTo>
                        <a:pt x="1282290" y="1436628"/>
                      </a:lnTo>
                      <a:lnTo>
                        <a:pt x="1305303" y="1465456"/>
                      </a:lnTo>
                      <a:cubicBezTo>
                        <a:pt x="1324024" y="1485182"/>
                        <a:pt x="1344338" y="1503161"/>
                        <a:pt x="1366044" y="1519097"/>
                      </a:cubicBezTo>
                      <a:cubicBezTo>
                        <a:pt x="1294210" y="1538344"/>
                        <a:pt x="1220258" y="1522481"/>
                        <a:pt x="1158762" y="1481274"/>
                      </a:cubicBezTo>
                      <a:lnTo>
                        <a:pt x="1140132" y="1462984"/>
                      </a:lnTo>
                      <a:lnTo>
                        <a:pt x="1144093" y="1470117"/>
                      </a:lnTo>
                      <a:cubicBezTo>
                        <a:pt x="1174767" y="1515959"/>
                        <a:pt x="1212607" y="1556006"/>
                        <a:pt x="1256020" y="1587877"/>
                      </a:cubicBezTo>
                      <a:cubicBezTo>
                        <a:pt x="1184186" y="1607124"/>
                        <a:pt x="1110234" y="1591261"/>
                        <a:pt x="1048738" y="1550054"/>
                      </a:cubicBezTo>
                      <a:lnTo>
                        <a:pt x="1018549" y="1520416"/>
                      </a:lnTo>
                      <a:lnTo>
                        <a:pt x="1037030" y="1553694"/>
                      </a:lnTo>
                      <a:cubicBezTo>
                        <a:pt x="1067704" y="1599536"/>
                        <a:pt x="1105544" y="1639582"/>
                        <a:pt x="1148957" y="1671453"/>
                      </a:cubicBezTo>
                      <a:cubicBezTo>
                        <a:pt x="1005290" y="1709949"/>
                        <a:pt x="873703" y="1665278"/>
                        <a:pt x="809135" y="1443747"/>
                      </a:cubicBezTo>
                      <a:cubicBezTo>
                        <a:pt x="801568" y="1417786"/>
                        <a:pt x="795617" y="1385345"/>
                        <a:pt x="790949" y="1347998"/>
                      </a:cubicBezTo>
                      <a:lnTo>
                        <a:pt x="790535" y="1343063"/>
                      </a:lnTo>
                      <a:lnTo>
                        <a:pt x="774527" y="1333709"/>
                      </a:lnTo>
                      <a:cubicBezTo>
                        <a:pt x="667546" y="1248537"/>
                        <a:pt x="592481" y="1049144"/>
                        <a:pt x="592481" y="816750"/>
                      </a:cubicBezTo>
                      <a:cubicBezTo>
                        <a:pt x="592481" y="661821"/>
                        <a:pt x="625843" y="521558"/>
                        <a:pt x="679783" y="420028"/>
                      </a:cubicBezTo>
                      <a:lnTo>
                        <a:pt x="720421" y="356916"/>
                      </a:lnTo>
                      <a:lnTo>
                        <a:pt x="620258" y="372876"/>
                      </a:lnTo>
                      <a:cubicBezTo>
                        <a:pt x="500361" y="405371"/>
                        <a:pt x="400453" y="473713"/>
                        <a:pt x="348192" y="563268"/>
                      </a:cubicBezTo>
                      <a:lnTo>
                        <a:pt x="348190" y="563268"/>
                      </a:lnTo>
                      <a:cubicBezTo>
                        <a:pt x="345962" y="521667"/>
                        <a:pt x="355248" y="481424"/>
                        <a:pt x="373948" y="444272"/>
                      </a:cubicBezTo>
                      <a:lnTo>
                        <a:pt x="402740" y="400323"/>
                      </a:lnTo>
                      <a:lnTo>
                        <a:pt x="372755" y="412055"/>
                      </a:lnTo>
                      <a:cubicBezTo>
                        <a:pt x="303757" y="448566"/>
                        <a:pt x="247740" y="498841"/>
                        <a:pt x="212899" y="558545"/>
                      </a:cubicBezTo>
                      <a:lnTo>
                        <a:pt x="212897" y="558545"/>
                      </a:lnTo>
                      <a:cubicBezTo>
                        <a:pt x="210669" y="516944"/>
                        <a:pt x="219955" y="476701"/>
                        <a:pt x="238655" y="439549"/>
                      </a:cubicBezTo>
                      <a:lnTo>
                        <a:pt x="270098" y="391553"/>
                      </a:lnTo>
                      <a:lnTo>
                        <a:pt x="266192" y="392806"/>
                      </a:lnTo>
                      <a:cubicBezTo>
                        <a:pt x="166303" y="436919"/>
                        <a:pt x="78101" y="501262"/>
                        <a:pt x="9852" y="582185"/>
                      </a:cubicBezTo>
                      <a:cubicBezTo>
                        <a:pt x="9852" y="511828"/>
                        <a:pt x="26160" y="444802"/>
                        <a:pt x="55652" y="383838"/>
                      </a:cubicBezTo>
                      <a:lnTo>
                        <a:pt x="101385" y="310168"/>
                      </a:lnTo>
                      <a:lnTo>
                        <a:pt x="0" y="364097"/>
                      </a:lnTo>
                      <a:cubicBezTo>
                        <a:pt x="55767" y="155971"/>
                        <a:pt x="251190" y="17602"/>
                        <a:pt x="479263" y="156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1A318307-D5ED-41DC-88DE-992E02E15534}"/>
                    </a:ext>
                  </a:extLst>
                </p:cNvPr>
                <p:cNvSpPr/>
                <p:nvPr/>
              </p:nvSpPr>
              <p:spPr>
                <a:xfrm>
                  <a:off x="866213" y="1270481"/>
                  <a:ext cx="154560" cy="202184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月 145">
                  <a:extLst>
                    <a:ext uri="{FF2B5EF4-FFF2-40B4-BE49-F238E27FC236}">
                      <a16:creationId xmlns:a16="http://schemas.microsoft.com/office/drawing/2014/main" id="{163B34E5-9D29-424C-ACB7-2532FA9DDC58}"/>
                    </a:ext>
                  </a:extLst>
                </p:cNvPr>
                <p:cNvSpPr/>
                <p:nvPr/>
              </p:nvSpPr>
              <p:spPr>
                <a:xfrm rot="5400000">
                  <a:off x="943480" y="1099863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E03FF8FC-AE1A-4968-8733-F266A2D8C4B6}"/>
                  </a:ext>
                </a:extLst>
              </p:cNvPr>
              <p:cNvGrpSpPr/>
              <p:nvPr/>
            </p:nvGrpSpPr>
            <p:grpSpPr>
              <a:xfrm>
                <a:off x="784564" y="4643975"/>
                <a:ext cx="722270" cy="1653800"/>
                <a:chOff x="8393342" y="-1596670"/>
                <a:chExt cx="506406" cy="1159531"/>
              </a:xfrm>
            </p:grpSpPr>
            <p:sp>
              <p:nvSpPr>
                <p:cNvPr id="138" name="円: 塗りつぶしなし 137">
                  <a:extLst>
                    <a:ext uri="{FF2B5EF4-FFF2-40B4-BE49-F238E27FC236}">
                      <a16:creationId xmlns:a16="http://schemas.microsoft.com/office/drawing/2014/main" id="{2D3F1B07-7F24-4717-BDF0-C0D76F1A2E0C}"/>
                    </a:ext>
                  </a:extLst>
                </p:cNvPr>
                <p:cNvSpPr/>
                <p:nvPr/>
              </p:nvSpPr>
              <p:spPr>
                <a:xfrm rot="900000">
                  <a:off x="8475534" y="-1596670"/>
                  <a:ext cx="424214" cy="1025768"/>
                </a:xfrm>
                <a:prstGeom prst="donut">
                  <a:avLst>
                    <a:gd name="adj" fmla="val 5534"/>
                  </a:avLst>
                </a:prstGeom>
                <a:pattFill prst="dashHorz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013EAE1D-B971-4CF0-99AF-C02CB2AA7EFE}"/>
                    </a:ext>
                  </a:extLst>
                </p:cNvPr>
                <p:cNvSpPr/>
                <p:nvPr/>
              </p:nvSpPr>
              <p:spPr>
                <a:xfrm rot="900000">
                  <a:off x="8393342" y="-757577"/>
                  <a:ext cx="325510" cy="320438"/>
                </a:xfrm>
                <a:prstGeom prst="round2SameRect">
                  <a:avLst>
                    <a:gd name="adj1" fmla="val 1280"/>
                    <a:gd name="adj2" fmla="val 13307"/>
                  </a:avLst>
                </a:prstGeom>
                <a:pattFill prst="dashHorz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CB48E8B3-C985-4DB6-8A35-82C17884DECD}"/>
                    </a:ext>
                  </a:extLst>
                </p:cNvPr>
                <p:cNvSpPr/>
                <p:nvPr/>
              </p:nvSpPr>
              <p:spPr>
                <a:xfrm rot="900000">
                  <a:off x="8404171" y="-784726"/>
                  <a:ext cx="325510" cy="293907"/>
                </a:xfrm>
                <a:prstGeom prst="round2SameRect">
                  <a:avLst>
                    <a:gd name="adj1" fmla="val 1280"/>
                    <a:gd name="adj2" fmla="val 13307"/>
                  </a:avLst>
                </a:prstGeom>
                <a:pattFill prst="dashHorz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29FEF221-3567-4E45-A1A8-9587A2AA6FCE}"/>
                    </a:ext>
                  </a:extLst>
                </p:cNvPr>
                <p:cNvSpPr/>
                <p:nvPr/>
              </p:nvSpPr>
              <p:spPr>
                <a:xfrm rot="900000">
                  <a:off x="8516208" y="-592070"/>
                  <a:ext cx="62586" cy="62586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7" name="アーチ 730">
                <a:extLst>
                  <a:ext uri="{FF2B5EF4-FFF2-40B4-BE49-F238E27FC236}">
                    <a16:creationId xmlns:a16="http://schemas.microsoft.com/office/drawing/2014/main" id="{81B0F8A2-5692-4C8E-82E2-B55DB29ABF33}"/>
                  </a:ext>
                </a:extLst>
              </p:cNvPr>
              <p:cNvSpPr/>
              <p:nvPr/>
            </p:nvSpPr>
            <p:spPr>
              <a:xfrm rot="18830305">
                <a:off x="527028" y="4557514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pattFill prst="solidDmnd">
                <a:fgClr>
                  <a:srgbClr val="FF0066"/>
                </a:fgClr>
                <a:bgClr>
                  <a:srgbClr val="FF66CC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759C61E9-5066-4F24-8F3B-1D556B44158E}"/>
                </a:ext>
              </a:extLst>
            </p:cNvPr>
            <p:cNvGrpSpPr/>
            <p:nvPr/>
          </p:nvGrpSpPr>
          <p:grpSpPr>
            <a:xfrm rot="772579">
              <a:off x="559756" y="2927126"/>
              <a:ext cx="1829406" cy="722002"/>
              <a:chOff x="6801090" y="1251548"/>
              <a:chExt cx="1611793" cy="636118"/>
            </a:xfrm>
            <a:solidFill>
              <a:srgbClr val="FF0066"/>
            </a:solidFill>
          </p:grpSpPr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4C51911-EF78-4C06-A9F1-97BFB7C2C8C6}"/>
                  </a:ext>
                </a:extLst>
              </p:cNvPr>
              <p:cNvSpPr/>
              <p:nvPr/>
            </p:nvSpPr>
            <p:spPr>
              <a:xfrm>
                <a:off x="6801090" y="1711196"/>
                <a:ext cx="1611793" cy="17647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1727DC9-6BDA-4E44-AF31-B4464FB556AE}"/>
                  </a:ext>
                </a:extLst>
              </p:cNvPr>
              <p:cNvSpPr/>
              <p:nvPr/>
            </p:nvSpPr>
            <p:spPr>
              <a:xfrm>
                <a:off x="7034793" y="1251548"/>
                <a:ext cx="1144389" cy="552367"/>
              </a:xfrm>
              <a:custGeom>
                <a:avLst/>
                <a:gdLst>
                  <a:gd name="connsiteX0" fmla="*/ 508314 w 1016628"/>
                  <a:gd name="connsiteY0" fmla="*/ 0 h 552367"/>
                  <a:gd name="connsiteX1" fmla="*/ 1016628 w 1016628"/>
                  <a:gd name="connsiteY1" fmla="*/ 444876 h 552367"/>
                  <a:gd name="connsiteX2" fmla="*/ 1006980 w 1016628"/>
                  <a:gd name="connsiteY2" fmla="*/ 528640 h 552367"/>
                  <a:gd name="connsiteX3" fmla="*/ 834713 w 1016628"/>
                  <a:gd name="connsiteY3" fmla="*/ 543329 h 552367"/>
                  <a:gd name="connsiteX4" fmla="*/ 508314 w 1016628"/>
                  <a:gd name="connsiteY4" fmla="*/ 552367 h 552367"/>
                  <a:gd name="connsiteX5" fmla="*/ 181916 w 1016628"/>
                  <a:gd name="connsiteY5" fmla="*/ 543329 h 552367"/>
                  <a:gd name="connsiteX6" fmla="*/ 9649 w 1016628"/>
                  <a:gd name="connsiteY6" fmla="*/ 528640 h 552367"/>
                  <a:gd name="connsiteX7" fmla="*/ 0 w 1016628"/>
                  <a:gd name="connsiteY7" fmla="*/ 444876 h 552367"/>
                  <a:gd name="connsiteX8" fmla="*/ 508314 w 1016628"/>
                  <a:gd name="connsiteY8" fmla="*/ 0 h 55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628" h="552367">
                    <a:moveTo>
                      <a:pt x="508314" y="0"/>
                    </a:moveTo>
                    <a:cubicBezTo>
                      <a:pt x="789048" y="0"/>
                      <a:pt x="1016628" y="199178"/>
                      <a:pt x="1016628" y="444876"/>
                    </a:cubicBezTo>
                    <a:lnTo>
                      <a:pt x="1006980" y="528640"/>
                    </a:lnTo>
                    <a:lnTo>
                      <a:pt x="834713" y="543329"/>
                    </a:lnTo>
                    <a:cubicBezTo>
                      <a:pt x="729283" y="549255"/>
                      <a:pt x="620122" y="552367"/>
                      <a:pt x="508314" y="552367"/>
                    </a:cubicBezTo>
                    <a:cubicBezTo>
                      <a:pt x="396507" y="552367"/>
                      <a:pt x="287345" y="549255"/>
                      <a:pt x="181916" y="543329"/>
                    </a:cubicBezTo>
                    <a:lnTo>
                      <a:pt x="9649" y="528640"/>
                    </a:lnTo>
                    <a:lnTo>
                      <a:pt x="0" y="444876"/>
                    </a:lnTo>
                    <a:cubicBezTo>
                      <a:pt x="0" y="199178"/>
                      <a:pt x="227580" y="0"/>
                      <a:pt x="508314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C1413B65-B450-44AE-AB11-926D7ED808D9}"/>
              </a:ext>
            </a:extLst>
          </p:cNvPr>
          <p:cNvGrpSpPr/>
          <p:nvPr/>
        </p:nvGrpSpPr>
        <p:grpSpPr>
          <a:xfrm>
            <a:off x="1276709" y="886807"/>
            <a:ext cx="1626888" cy="2504378"/>
            <a:chOff x="-2228491" y="-1151544"/>
            <a:chExt cx="2570744" cy="3957319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2A893EE8-E71E-4C72-A8D0-3EC04ED02CA5}"/>
                </a:ext>
              </a:extLst>
            </p:cNvPr>
            <p:cNvGrpSpPr/>
            <p:nvPr/>
          </p:nvGrpSpPr>
          <p:grpSpPr>
            <a:xfrm>
              <a:off x="-2228491" y="-1151544"/>
              <a:ext cx="2570744" cy="3957319"/>
              <a:chOff x="-2228491" y="633713"/>
              <a:chExt cx="2570744" cy="3957319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88E63C2-6600-4BC3-BD5D-701F3B166136}"/>
                  </a:ext>
                </a:extLst>
              </p:cNvPr>
              <p:cNvSpPr/>
              <p:nvPr/>
            </p:nvSpPr>
            <p:spPr>
              <a:xfrm rot="2700000">
                <a:off x="-2291581" y="4158542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99DD4D1-0695-49F1-A1DE-03DED1245D79}"/>
                  </a:ext>
                </a:extLst>
              </p:cNvPr>
              <p:cNvSpPr/>
              <p:nvPr/>
            </p:nvSpPr>
            <p:spPr>
              <a:xfrm rot="18900000">
                <a:off x="-304217" y="4248129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E4D9027C-8B8C-4785-9C95-584CD79CEAB3}"/>
                  </a:ext>
                </a:extLst>
              </p:cNvPr>
              <p:cNvGrpSpPr/>
              <p:nvPr/>
            </p:nvGrpSpPr>
            <p:grpSpPr>
              <a:xfrm>
                <a:off x="-2022838" y="781567"/>
                <a:ext cx="1939632" cy="2507754"/>
                <a:chOff x="2366501" y="781567"/>
                <a:chExt cx="1939632" cy="2507754"/>
              </a:xfrm>
            </p:grpSpPr>
            <p:sp>
              <p:nvSpPr>
                <p:cNvPr id="185" name="二等辺三角形 28">
                  <a:extLst>
                    <a:ext uri="{FF2B5EF4-FFF2-40B4-BE49-F238E27FC236}">
                      <a16:creationId xmlns:a16="http://schemas.microsoft.com/office/drawing/2014/main" id="{294ADBFC-EED0-48AC-BE55-7057EF97D912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アーチ 185">
                  <a:extLst>
                    <a:ext uri="{FF2B5EF4-FFF2-40B4-BE49-F238E27FC236}">
                      <a16:creationId xmlns:a16="http://schemas.microsoft.com/office/drawing/2014/main" id="{2D8F429B-5B58-4FEC-A01C-CD091F495262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EF4FCD37-B5E1-4C1E-B8A6-E3CB3A7FDC47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54D44C98-3D2D-4989-87CA-85D9E285F039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6B1802F6-4F1B-499D-9F6A-427C43AF24BF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2A09C070-B750-4533-A8EF-45974DBE13D3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7C4FFE82-1C3F-4009-9BD3-B1C915948A3A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23904642-618F-41C3-B328-AF33B6CA1A89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93" name="四角形: 角を丸くする 192">
                    <a:extLst>
                      <a:ext uri="{FF2B5EF4-FFF2-40B4-BE49-F238E27FC236}">
                        <a16:creationId xmlns:a16="http://schemas.microsoft.com/office/drawing/2014/main" id="{D53BBD3B-656B-45C3-8CF4-7332D5D21F2E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四角形: 角を丸くする 193">
                    <a:extLst>
                      <a:ext uri="{FF2B5EF4-FFF2-40B4-BE49-F238E27FC236}">
                        <a16:creationId xmlns:a16="http://schemas.microsoft.com/office/drawing/2014/main" id="{207DA6D6-7D64-462C-BB8C-B30085AE194D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角を丸くする 194">
                    <a:extLst>
                      <a:ext uri="{FF2B5EF4-FFF2-40B4-BE49-F238E27FC236}">
                        <a16:creationId xmlns:a16="http://schemas.microsoft.com/office/drawing/2014/main" id="{AE70600B-C731-4764-9D60-12D0E353D95E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四角形: 角を丸くする 195">
                    <a:extLst>
                      <a:ext uri="{FF2B5EF4-FFF2-40B4-BE49-F238E27FC236}">
                        <a16:creationId xmlns:a16="http://schemas.microsoft.com/office/drawing/2014/main" id="{FBA58928-A44D-4D01-BFC5-53881521C980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四角形: 角を丸くする 196">
                    <a:extLst>
                      <a:ext uri="{FF2B5EF4-FFF2-40B4-BE49-F238E27FC236}">
                        <a16:creationId xmlns:a16="http://schemas.microsoft.com/office/drawing/2014/main" id="{9099E23B-542C-4CCB-A336-3BDCC8F6E950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四角形: 角を丸くする 197">
                    <a:extLst>
                      <a:ext uri="{FF2B5EF4-FFF2-40B4-BE49-F238E27FC236}">
                        <a16:creationId xmlns:a16="http://schemas.microsoft.com/office/drawing/2014/main" id="{D16375B0-B2FC-4073-949C-BAB520103B7F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3B87A2AD-E101-47B0-A466-18F88CD21866}"/>
                  </a:ext>
                </a:extLst>
              </p:cNvPr>
              <p:cNvSpPr/>
              <p:nvPr/>
            </p:nvSpPr>
            <p:spPr>
              <a:xfrm rot="8100000">
                <a:off x="-690626" y="3172561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EB12950D-EF82-4709-8155-2D4B714AF52B}"/>
                  </a:ext>
                </a:extLst>
              </p:cNvPr>
              <p:cNvSpPr/>
              <p:nvPr/>
            </p:nvSpPr>
            <p:spPr>
              <a:xfrm flipV="1">
                <a:off x="-1916821" y="3028846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二等辺三角形 46">
                <a:extLst>
                  <a:ext uri="{FF2B5EF4-FFF2-40B4-BE49-F238E27FC236}">
                    <a16:creationId xmlns:a16="http://schemas.microsoft.com/office/drawing/2014/main" id="{2250EAE2-FE6F-45A2-A06B-54A38254650C}"/>
                  </a:ext>
                </a:extLst>
              </p:cNvPr>
              <p:cNvSpPr/>
              <p:nvPr/>
            </p:nvSpPr>
            <p:spPr>
              <a:xfrm rot="10800000">
                <a:off x="-1373864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40C938E-7BA8-4A38-A973-702ACD7D233A}"/>
                  </a:ext>
                </a:extLst>
              </p:cNvPr>
              <p:cNvSpPr/>
              <p:nvPr/>
            </p:nvSpPr>
            <p:spPr>
              <a:xfrm rot="10800000">
                <a:off x="-1572952" y="633713"/>
                <a:ext cx="1249101" cy="1189948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F236591C-3AEF-4D86-8540-7F8AEC7B6A97}"/>
                  </a:ext>
                </a:extLst>
              </p:cNvPr>
              <p:cNvSpPr/>
              <p:nvPr/>
            </p:nvSpPr>
            <p:spPr>
              <a:xfrm rot="21037985">
                <a:off x="-408862" y="1018399"/>
                <a:ext cx="116867" cy="32039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5260D84-215A-4607-8396-F9A5634F7678}"/>
                  </a:ext>
                </a:extLst>
              </p:cNvPr>
              <p:cNvSpPr/>
              <p:nvPr/>
            </p:nvSpPr>
            <p:spPr>
              <a:xfrm rot="8037351">
                <a:off x="-378017" y="866499"/>
                <a:ext cx="671788" cy="76875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87B00CF-7AF1-4541-9106-FA68E1A0F8FC}"/>
                  </a:ext>
                </a:extLst>
              </p:cNvPr>
              <p:cNvSpPr/>
              <p:nvPr/>
            </p:nvSpPr>
            <p:spPr>
              <a:xfrm>
                <a:off x="-884787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5ADC3B7-C81F-42D2-BB45-23F7B4CBB54E}"/>
                  </a:ext>
                </a:extLst>
              </p:cNvPr>
              <p:cNvSpPr/>
              <p:nvPr/>
            </p:nvSpPr>
            <p:spPr>
              <a:xfrm>
                <a:off x="-859448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85C4C9BE-0243-4D73-B7C3-71BBAB9EFCD1}"/>
                  </a:ext>
                </a:extLst>
              </p:cNvPr>
              <p:cNvSpPr/>
              <p:nvPr/>
            </p:nvSpPr>
            <p:spPr>
              <a:xfrm rot="10800000">
                <a:off x="-974111" y="826948"/>
                <a:ext cx="125450" cy="102273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7CF1D0D-EE4E-435D-96B6-63EB57F10023}"/>
                  </a:ext>
                </a:extLst>
              </p:cNvPr>
              <p:cNvSpPr/>
              <p:nvPr/>
            </p:nvSpPr>
            <p:spPr>
              <a:xfrm>
                <a:off x="-1435662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DA550177-6AA5-4E3B-8E09-E91335BED374}"/>
                  </a:ext>
                </a:extLst>
              </p:cNvPr>
              <p:cNvSpPr/>
              <p:nvPr/>
            </p:nvSpPr>
            <p:spPr>
              <a:xfrm rot="5400000">
                <a:off x="-1358395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E25BCE5-2B72-4D6A-A71B-738A765F9E5E}"/>
                </a:ext>
              </a:extLst>
            </p:cNvPr>
            <p:cNvSpPr/>
            <p:nvPr/>
          </p:nvSpPr>
          <p:spPr>
            <a:xfrm>
              <a:off x="-1397195" y="138054"/>
              <a:ext cx="621598" cy="871597"/>
            </a:xfrm>
            <a:custGeom>
              <a:avLst/>
              <a:gdLst>
                <a:gd name="connsiteX0" fmla="*/ 471284 w 621598"/>
                <a:gd name="connsiteY0" fmla="*/ 337 h 871597"/>
                <a:gd name="connsiteX1" fmla="*/ 496247 w 621598"/>
                <a:gd name="connsiteY1" fmla="*/ 3558 h 871597"/>
                <a:gd name="connsiteX2" fmla="*/ 518105 w 621598"/>
                <a:gd name="connsiteY2" fmla="*/ 838 h 871597"/>
                <a:gd name="connsiteX3" fmla="*/ 553644 w 621598"/>
                <a:gd name="connsiteY3" fmla="*/ 7509 h 871597"/>
                <a:gd name="connsiteX4" fmla="*/ 618921 w 621598"/>
                <a:gd name="connsiteY4" fmla="*/ 100409 h 871597"/>
                <a:gd name="connsiteX5" fmla="*/ 510334 w 621598"/>
                <a:gd name="connsiteY5" fmla="*/ 133581 h 871597"/>
                <a:gd name="connsiteX6" fmla="*/ 499408 w 621598"/>
                <a:gd name="connsiteY6" fmla="*/ 127945 h 871597"/>
                <a:gd name="connsiteX7" fmla="*/ 440304 w 621598"/>
                <a:gd name="connsiteY7" fmla="*/ 123310 h 871597"/>
                <a:gd name="connsiteX8" fmla="*/ 361409 w 621598"/>
                <a:gd name="connsiteY8" fmla="*/ 136389 h 871597"/>
                <a:gd name="connsiteX9" fmla="*/ 130908 w 621598"/>
                <a:gd name="connsiteY9" fmla="*/ 396925 h 871597"/>
                <a:gd name="connsiteX10" fmla="*/ 127227 w 621598"/>
                <a:gd name="connsiteY10" fmla="*/ 441870 h 871597"/>
                <a:gd name="connsiteX11" fmla="*/ 130369 w 621598"/>
                <a:gd name="connsiteY11" fmla="*/ 806412 h 871597"/>
                <a:gd name="connsiteX12" fmla="*/ 65184 w 621598"/>
                <a:gd name="connsiteY12" fmla="*/ 871597 h 871597"/>
                <a:gd name="connsiteX13" fmla="*/ 65185 w 621598"/>
                <a:gd name="connsiteY13" fmla="*/ 871596 h 871597"/>
                <a:gd name="connsiteX14" fmla="*/ 0 w 621598"/>
                <a:gd name="connsiteY14" fmla="*/ 806411 h 871597"/>
                <a:gd name="connsiteX15" fmla="*/ 0 w 621598"/>
                <a:gd name="connsiteY15" fmla="*/ 441870 h 871597"/>
                <a:gd name="connsiteX16" fmla="*/ 9536 w 621598"/>
                <a:gd name="connsiteY16" fmla="*/ 376823 h 871597"/>
                <a:gd name="connsiteX17" fmla="*/ 326656 w 621598"/>
                <a:gd name="connsiteY17" fmla="*/ 18382 h 871597"/>
                <a:gd name="connsiteX18" fmla="*/ 471284 w 621598"/>
                <a:gd name="connsiteY18" fmla="*/ 337 h 87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1598" h="871597">
                  <a:moveTo>
                    <a:pt x="471284" y="337"/>
                  </a:moveTo>
                  <a:lnTo>
                    <a:pt x="496247" y="3558"/>
                  </a:lnTo>
                  <a:lnTo>
                    <a:pt x="518105" y="838"/>
                  </a:lnTo>
                  <a:cubicBezTo>
                    <a:pt x="529601" y="1221"/>
                    <a:pt x="541641" y="3386"/>
                    <a:pt x="553644" y="7509"/>
                  </a:cubicBezTo>
                  <a:cubicBezTo>
                    <a:pt x="601655" y="24003"/>
                    <a:pt x="630881" y="65596"/>
                    <a:pt x="618921" y="100409"/>
                  </a:cubicBezTo>
                  <a:cubicBezTo>
                    <a:pt x="606961" y="135223"/>
                    <a:pt x="558345" y="150075"/>
                    <a:pt x="510334" y="133581"/>
                  </a:cubicBezTo>
                  <a:lnTo>
                    <a:pt x="499408" y="127945"/>
                  </a:lnTo>
                  <a:lnTo>
                    <a:pt x="440304" y="123310"/>
                  </a:lnTo>
                  <a:cubicBezTo>
                    <a:pt x="413998" y="124406"/>
                    <a:pt x="387521" y="128699"/>
                    <a:pt x="361409" y="136389"/>
                  </a:cubicBezTo>
                  <a:cubicBezTo>
                    <a:pt x="239552" y="172276"/>
                    <a:pt x="151113" y="274637"/>
                    <a:pt x="130908" y="396925"/>
                  </a:cubicBezTo>
                  <a:lnTo>
                    <a:pt x="127227" y="441870"/>
                  </a:lnTo>
                  <a:cubicBezTo>
                    <a:pt x="128274" y="563384"/>
                    <a:pt x="129322" y="684898"/>
                    <a:pt x="130369" y="806412"/>
                  </a:cubicBezTo>
                  <a:cubicBezTo>
                    <a:pt x="130369" y="842413"/>
                    <a:pt x="101185" y="871597"/>
                    <a:pt x="65184" y="871597"/>
                  </a:cubicBezTo>
                  <a:lnTo>
                    <a:pt x="65185" y="871596"/>
                  </a:lnTo>
                  <a:cubicBezTo>
                    <a:pt x="29184" y="871596"/>
                    <a:pt x="0" y="842412"/>
                    <a:pt x="0" y="806411"/>
                  </a:cubicBezTo>
                  <a:lnTo>
                    <a:pt x="0" y="441870"/>
                  </a:lnTo>
                  <a:lnTo>
                    <a:pt x="9536" y="376823"/>
                  </a:lnTo>
                  <a:cubicBezTo>
                    <a:pt x="37334" y="208581"/>
                    <a:pt x="159007" y="67755"/>
                    <a:pt x="326656" y="18382"/>
                  </a:cubicBezTo>
                  <a:cubicBezTo>
                    <a:pt x="374556" y="4276"/>
                    <a:pt x="423348" y="-1523"/>
                    <a:pt x="471284" y="337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アーチ 730">
              <a:extLst>
                <a:ext uri="{FF2B5EF4-FFF2-40B4-BE49-F238E27FC236}">
                  <a16:creationId xmlns:a16="http://schemas.microsoft.com/office/drawing/2014/main" id="{92A625ED-5356-438E-A0ED-640B8DC01667}"/>
                </a:ext>
              </a:extLst>
            </p:cNvPr>
            <p:cNvSpPr/>
            <p:nvPr/>
          </p:nvSpPr>
          <p:spPr>
            <a:xfrm rot="18830305">
              <a:off x="-1784852" y="239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058FA561-58A3-48CD-A2C0-D7A710837AC3}"/>
                </a:ext>
              </a:extLst>
            </p:cNvPr>
            <p:cNvSpPr/>
            <p:nvPr/>
          </p:nvSpPr>
          <p:spPr>
            <a:xfrm rot="2700000">
              <a:off x="-1468499" y="1853148"/>
              <a:ext cx="106022" cy="627517"/>
            </a:xfrm>
            <a:custGeom>
              <a:avLst/>
              <a:gdLst>
                <a:gd name="connsiteX0" fmla="*/ 53011 w 106022"/>
                <a:gd name="connsiteY0" fmla="*/ 521495 h 627517"/>
                <a:gd name="connsiteX1" fmla="*/ 106022 w 106022"/>
                <a:gd name="connsiteY1" fmla="*/ 574506 h 627517"/>
                <a:gd name="connsiteX2" fmla="*/ 53011 w 106022"/>
                <a:gd name="connsiteY2" fmla="*/ 627517 h 627517"/>
                <a:gd name="connsiteX3" fmla="*/ 0 w 106022"/>
                <a:gd name="connsiteY3" fmla="*/ 574506 h 627517"/>
                <a:gd name="connsiteX4" fmla="*/ 53011 w 106022"/>
                <a:gd name="connsiteY4" fmla="*/ 390526 h 627517"/>
                <a:gd name="connsiteX5" fmla="*/ 106022 w 106022"/>
                <a:gd name="connsiteY5" fmla="*/ 443537 h 627517"/>
                <a:gd name="connsiteX6" fmla="*/ 53011 w 106022"/>
                <a:gd name="connsiteY6" fmla="*/ 496548 h 627517"/>
                <a:gd name="connsiteX7" fmla="*/ 0 w 106022"/>
                <a:gd name="connsiteY7" fmla="*/ 443537 h 627517"/>
                <a:gd name="connsiteX8" fmla="*/ 53011 w 106022"/>
                <a:gd name="connsiteY8" fmla="*/ 259557 h 627517"/>
                <a:gd name="connsiteX9" fmla="*/ 106022 w 106022"/>
                <a:gd name="connsiteY9" fmla="*/ 312568 h 627517"/>
                <a:gd name="connsiteX10" fmla="*/ 53011 w 106022"/>
                <a:gd name="connsiteY10" fmla="*/ 365579 h 627517"/>
                <a:gd name="connsiteX11" fmla="*/ 0 w 106022"/>
                <a:gd name="connsiteY11" fmla="*/ 312568 h 627517"/>
                <a:gd name="connsiteX12" fmla="*/ 53011 w 106022"/>
                <a:gd name="connsiteY12" fmla="*/ 128588 h 627517"/>
                <a:gd name="connsiteX13" fmla="*/ 106022 w 106022"/>
                <a:gd name="connsiteY13" fmla="*/ 181599 h 627517"/>
                <a:gd name="connsiteX14" fmla="*/ 53011 w 106022"/>
                <a:gd name="connsiteY14" fmla="*/ 234610 h 627517"/>
                <a:gd name="connsiteX15" fmla="*/ 0 w 106022"/>
                <a:gd name="connsiteY15" fmla="*/ 181599 h 627517"/>
                <a:gd name="connsiteX16" fmla="*/ 53011 w 106022"/>
                <a:gd name="connsiteY16" fmla="*/ 0 h 627517"/>
                <a:gd name="connsiteX17" fmla="*/ 106022 w 106022"/>
                <a:gd name="connsiteY17" fmla="*/ 53011 h 627517"/>
                <a:gd name="connsiteX18" fmla="*/ 53011 w 106022"/>
                <a:gd name="connsiteY18" fmla="*/ 106022 h 627517"/>
                <a:gd name="connsiteX19" fmla="*/ 0 w 106022"/>
                <a:gd name="connsiteY19" fmla="*/ 53011 h 627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6022" h="627517">
                  <a:moveTo>
                    <a:pt x="53011" y="521495"/>
                  </a:moveTo>
                  <a:lnTo>
                    <a:pt x="106022" y="574506"/>
                  </a:lnTo>
                  <a:lnTo>
                    <a:pt x="53011" y="627517"/>
                  </a:lnTo>
                  <a:lnTo>
                    <a:pt x="0" y="574506"/>
                  </a:lnTo>
                  <a:close/>
                  <a:moveTo>
                    <a:pt x="53011" y="390526"/>
                  </a:moveTo>
                  <a:lnTo>
                    <a:pt x="106022" y="443537"/>
                  </a:lnTo>
                  <a:lnTo>
                    <a:pt x="53011" y="496548"/>
                  </a:lnTo>
                  <a:lnTo>
                    <a:pt x="0" y="443537"/>
                  </a:lnTo>
                  <a:close/>
                  <a:moveTo>
                    <a:pt x="53011" y="259557"/>
                  </a:moveTo>
                  <a:lnTo>
                    <a:pt x="106022" y="312568"/>
                  </a:lnTo>
                  <a:lnTo>
                    <a:pt x="53011" y="365579"/>
                  </a:lnTo>
                  <a:lnTo>
                    <a:pt x="0" y="312568"/>
                  </a:lnTo>
                  <a:close/>
                  <a:moveTo>
                    <a:pt x="53011" y="128588"/>
                  </a:moveTo>
                  <a:lnTo>
                    <a:pt x="106022" y="181599"/>
                  </a:lnTo>
                  <a:lnTo>
                    <a:pt x="53011" y="234610"/>
                  </a:lnTo>
                  <a:lnTo>
                    <a:pt x="0" y="181599"/>
                  </a:lnTo>
                  <a:close/>
                  <a:moveTo>
                    <a:pt x="53011" y="0"/>
                  </a:moveTo>
                  <a:lnTo>
                    <a:pt x="106022" y="53011"/>
                  </a:lnTo>
                  <a:lnTo>
                    <a:pt x="53011" y="106022"/>
                  </a:lnTo>
                  <a:lnTo>
                    <a:pt x="0" y="530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BB5CF1B-FC4C-4581-B19A-B65583B40F05}"/>
              </a:ext>
            </a:extLst>
          </p:cNvPr>
          <p:cNvGrpSpPr/>
          <p:nvPr/>
        </p:nvGrpSpPr>
        <p:grpSpPr>
          <a:xfrm>
            <a:off x="7243510" y="976647"/>
            <a:ext cx="1298741" cy="2444736"/>
            <a:chOff x="2358859" y="723553"/>
            <a:chExt cx="2052219" cy="386307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C223C48-86F0-4916-BEF4-04A5D84CDAE1}"/>
                </a:ext>
              </a:extLst>
            </p:cNvPr>
            <p:cNvGrpSpPr/>
            <p:nvPr/>
          </p:nvGrpSpPr>
          <p:grpSpPr>
            <a:xfrm>
              <a:off x="2358859" y="781567"/>
              <a:ext cx="2052219" cy="3805061"/>
              <a:chOff x="2259799" y="781567"/>
              <a:chExt cx="2052219" cy="3805061"/>
            </a:xfrm>
          </p:grpSpPr>
          <p:sp>
            <p:nvSpPr>
              <p:cNvPr id="11" name="二等辺三角形 28">
                <a:extLst>
                  <a:ext uri="{FF2B5EF4-FFF2-40B4-BE49-F238E27FC236}">
                    <a16:creationId xmlns:a16="http://schemas.microsoft.com/office/drawing/2014/main" id="{719EDD59-6A94-41AE-89A4-2D46A0C72D9B}"/>
                  </a:ext>
                </a:extLst>
              </p:cNvPr>
              <p:cNvSpPr/>
              <p:nvPr/>
            </p:nvSpPr>
            <p:spPr>
              <a:xfrm>
                <a:off x="2826837" y="1377985"/>
                <a:ext cx="122569" cy="268532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F2EC65CC-4D09-444F-A68B-FFFD2FD8FCE2}"/>
                  </a:ext>
                </a:extLst>
              </p:cNvPr>
              <p:cNvSpPr/>
              <p:nvPr/>
            </p:nvSpPr>
            <p:spPr>
              <a:xfrm rot="12600000">
                <a:off x="2869279" y="3213786"/>
                <a:ext cx="254796" cy="1217492"/>
              </a:xfrm>
              <a:prstGeom prst="trapezoid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62E8739-6727-4BE3-AB13-BEB4DC2F7C88}"/>
                  </a:ext>
                </a:extLst>
              </p:cNvPr>
              <p:cNvSpPr/>
              <p:nvPr/>
            </p:nvSpPr>
            <p:spPr>
              <a:xfrm rot="1800000">
                <a:off x="2259799" y="4222678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7A171CB8-2B1B-47E2-B80B-449F5AE11940}"/>
                  </a:ext>
                </a:extLst>
              </p:cNvPr>
              <p:cNvSpPr/>
              <p:nvPr/>
            </p:nvSpPr>
            <p:spPr>
              <a:xfrm rot="9000000">
                <a:off x="3706229" y="3085596"/>
                <a:ext cx="254796" cy="1217492"/>
              </a:xfrm>
              <a:prstGeom prst="trapezoid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9EE260D-F38F-4E16-B822-75F14313D93A}"/>
                  </a:ext>
                </a:extLst>
              </p:cNvPr>
              <p:cNvSpPr/>
              <p:nvPr/>
            </p:nvSpPr>
            <p:spPr>
              <a:xfrm rot="19800000">
                <a:off x="3842935" y="4243725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ED786DB6-3208-4F43-846B-BDF54C1FC3B3}"/>
                  </a:ext>
                </a:extLst>
              </p:cNvPr>
              <p:cNvSpPr/>
              <p:nvPr/>
            </p:nvSpPr>
            <p:spPr>
              <a:xfrm>
                <a:off x="2780726" y="2917470"/>
                <a:ext cx="1334074" cy="1056836"/>
              </a:xfrm>
              <a:prstGeom prst="trapezoid">
                <a:avLst>
                  <a:gd name="adj" fmla="val 33795"/>
                </a:avLst>
              </a:prstGeom>
              <a:pattFill prst="lgGrid">
                <a:fgClr>
                  <a:schemeClr val="accent2">
                    <a:lumMod val="75000"/>
                  </a:schemeClr>
                </a:fgClr>
                <a:bgClr>
                  <a:srgbClr val="CC0066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アーチ 16">
                <a:extLst>
                  <a:ext uri="{FF2B5EF4-FFF2-40B4-BE49-F238E27FC236}">
                    <a16:creationId xmlns:a16="http://schemas.microsoft.com/office/drawing/2014/main" id="{F6DC30BC-D9C7-4D64-BB8F-2717775410C5}"/>
                  </a:ext>
                </a:extLst>
              </p:cNvPr>
              <p:cNvSpPr/>
              <p:nvPr/>
            </p:nvSpPr>
            <p:spPr>
              <a:xfrm rot="9900000">
                <a:off x="3116940" y="2133381"/>
                <a:ext cx="1155940" cy="1155940"/>
              </a:xfrm>
              <a:prstGeom prst="blockArc">
                <a:avLst>
                  <a:gd name="adj1" fmla="val 3773941"/>
                  <a:gd name="adj2" fmla="val 11827404"/>
                  <a:gd name="adj3" fmla="val 18608"/>
                </a:avLst>
              </a:pr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12F25658-5D30-4756-ABB2-7C4537DC8DCA}"/>
                  </a:ext>
                </a:extLst>
              </p:cNvPr>
              <p:cNvSpPr/>
              <p:nvPr/>
            </p:nvSpPr>
            <p:spPr>
              <a:xfrm>
                <a:off x="3324494" y="1839179"/>
                <a:ext cx="252144" cy="328612"/>
              </a:xfrm>
              <a:prstGeom prst="trapezoid">
                <a:avLst>
                  <a:gd name="adj" fmla="val 1622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6E52DCF-4170-4D35-B2D5-6FB42173CD82}"/>
                  </a:ext>
                </a:extLst>
              </p:cNvPr>
              <p:cNvSpPr/>
              <p:nvPr/>
            </p:nvSpPr>
            <p:spPr>
              <a:xfrm>
                <a:off x="2872596" y="781567"/>
                <a:ext cx="1155940" cy="115594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89DB3CAA-3F83-479B-94CE-7DAE0116045A}"/>
                  </a:ext>
                </a:extLst>
              </p:cNvPr>
              <p:cNvSpPr/>
              <p:nvPr/>
            </p:nvSpPr>
            <p:spPr>
              <a:xfrm>
                <a:off x="3096883" y="2035834"/>
                <a:ext cx="707366" cy="99147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アーチ 730">
                <a:extLst>
                  <a:ext uri="{FF2B5EF4-FFF2-40B4-BE49-F238E27FC236}">
                    <a16:creationId xmlns:a16="http://schemas.microsoft.com/office/drawing/2014/main" id="{6F8224D9-4A45-4D90-ABAE-EC3D116DDC5B}"/>
                  </a:ext>
                </a:extLst>
              </p:cNvPr>
              <p:cNvSpPr/>
              <p:nvPr/>
            </p:nvSpPr>
            <p:spPr>
              <a:xfrm rot="18830305">
                <a:off x="2604487" y="2024771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29358A19-4F21-4C52-B3B3-53BBBC6E8BB1}"/>
                  </a:ext>
                </a:extLst>
              </p:cNvPr>
              <p:cNvSpPr/>
              <p:nvPr/>
            </p:nvSpPr>
            <p:spPr>
              <a:xfrm rot="16200000">
                <a:off x="2549280" y="2145790"/>
                <a:ext cx="131407" cy="126077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6DD1D554-0A9C-41AD-916E-6B8C73D63E43}"/>
                  </a:ext>
                </a:extLst>
              </p:cNvPr>
              <p:cNvSpPr/>
              <p:nvPr/>
            </p:nvSpPr>
            <p:spPr>
              <a:xfrm rot="19800000">
                <a:off x="2366501" y="2150201"/>
                <a:ext cx="304480" cy="248662"/>
              </a:xfrm>
              <a:prstGeom prst="roundRect">
                <a:avLst>
                  <a:gd name="adj" fmla="val 3888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80F00A01-A010-43A2-8BBA-9EFA27DA215E}"/>
                  </a:ext>
                </a:extLst>
              </p:cNvPr>
              <p:cNvGrpSpPr/>
              <p:nvPr/>
            </p:nvGrpSpPr>
            <p:grpSpPr>
              <a:xfrm>
                <a:off x="3981683" y="2707481"/>
                <a:ext cx="324450" cy="252531"/>
                <a:chOff x="6769382" y="2707481"/>
                <a:chExt cx="324450" cy="252531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0909D94B-49D9-4F14-A1EE-2C026F99C22F}"/>
                    </a:ext>
                  </a:extLst>
                </p:cNvPr>
                <p:cNvSpPr/>
                <p:nvPr/>
              </p:nvSpPr>
              <p:spPr>
                <a:xfrm>
                  <a:off x="6797608" y="2707481"/>
                  <a:ext cx="293755" cy="209989"/>
                </a:xfrm>
                <a:prstGeom prst="roundRect">
                  <a:avLst>
                    <a:gd name="adj" fmla="val 38881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FC924E15-9042-4099-B3F7-7D611D6EBFBF}"/>
                    </a:ext>
                  </a:extLst>
                </p:cNvPr>
                <p:cNvSpPr/>
                <p:nvPr/>
              </p:nvSpPr>
              <p:spPr>
                <a:xfrm>
                  <a:off x="6798216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2C7D3F33-246B-49D3-8E9D-231576EEB4A5}"/>
                    </a:ext>
                  </a:extLst>
                </p:cNvPr>
                <p:cNvSpPr/>
                <p:nvPr/>
              </p:nvSpPr>
              <p:spPr>
                <a:xfrm>
                  <a:off x="68722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7540A300-8541-4C19-B34D-845F5806B09C}"/>
                    </a:ext>
                  </a:extLst>
                </p:cNvPr>
                <p:cNvSpPr/>
                <p:nvPr/>
              </p:nvSpPr>
              <p:spPr>
                <a:xfrm>
                  <a:off x="6945688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230B9C29-FA64-4AAE-AAE8-324F04B01B33}"/>
                    </a:ext>
                  </a:extLst>
                </p:cNvPr>
                <p:cNvSpPr/>
                <p:nvPr/>
              </p:nvSpPr>
              <p:spPr>
                <a:xfrm>
                  <a:off x="7019760" y="2819399"/>
                  <a:ext cx="74072" cy="140613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5B5CB354-20CF-47E1-9F96-1A0C047D1F49}"/>
                    </a:ext>
                  </a:extLst>
                </p:cNvPr>
                <p:cNvSpPr/>
                <p:nvPr/>
              </p:nvSpPr>
              <p:spPr>
                <a:xfrm rot="6917992">
                  <a:off x="6806344" y="2730711"/>
                  <a:ext cx="85977" cy="159901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二等辺三角形 46">
              <a:extLst>
                <a:ext uri="{FF2B5EF4-FFF2-40B4-BE49-F238E27FC236}">
                  <a16:creationId xmlns:a16="http://schemas.microsoft.com/office/drawing/2014/main" id="{CA876AAB-A0FA-4071-B27B-AD27ADA302D0}"/>
                </a:ext>
              </a:extLst>
            </p:cNvPr>
            <p:cNvSpPr/>
            <p:nvPr/>
          </p:nvSpPr>
          <p:spPr>
            <a:xfrm rot="10800000">
              <a:off x="3115586" y="1639611"/>
              <a:ext cx="180692" cy="132779"/>
            </a:xfrm>
            <a:custGeom>
              <a:avLst/>
              <a:gdLst>
                <a:gd name="connsiteX0" fmla="*/ 0 w 793908"/>
                <a:gd name="connsiteY0" fmla="*/ 854870 h 854870"/>
                <a:gd name="connsiteX1" fmla="*/ 396954 w 793908"/>
                <a:gd name="connsiteY1" fmla="*/ 0 h 854870"/>
                <a:gd name="connsiteX2" fmla="*/ 793908 w 793908"/>
                <a:gd name="connsiteY2" fmla="*/ 854870 h 854870"/>
                <a:gd name="connsiteX3" fmla="*/ 0 w 793908"/>
                <a:gd name="connsiteY3" fmla="*/ 854870 h 854870"/>
                <a:gd name="connsiteX0" fmla="*/ 0 w 793908"/>
                <a:gd name="connsiteY0" fmla="*/ 854909 h 854909"/>
                <a:gd name="connsiteX1" fmla="*/ 396954 w 793908"/>
                <a:gd name="connsiteY1" fmla="*/ 39 h 854909"/>
                <a:gd name="connsiteX2" fmla="*/ 793908 w 793908"/>
                <a:gd name="connsiteY2" fmla="*/ 854909 h 854909"/>
                <a:gd name="connsiteX3" fmla="*/ 0 w 793908"/>
                <a:gd name="connsiteY3" fmla="*/ 854909 h 854909"/>
                <a:gd name="connsiteX0" fmla="*/ 0 w 793908"/>
                <a:gd name="connsiteY0" fmla="*/ 421639 h 421639"/>
                <a:gd name="connsiteX1" fmla="*/ 239792 w 793908"/>
                <a:gd name="connsiteY1" fmla="*/ 157 h 421639"/>
                <a:gd name="connsiteX2" fmla="*/ 793908 w 793908"/>
                <a:gd name="connsiteY2" fmla="*/ 421639 h 421639"/>
                <a:gd name="connsiteX3" fmla="*/ 0 w 793908"/>
                <a:gd name="connsiteY3" fmla="*/ 421639 h 421639"/>
                <a:gd name="connsiteX0" fmla="*/ 0 w 803975"/>
                <a:gd name="connsiteY0" fmla="*/ 421639 h 453388"/>
                <a:gd name="connsiteX1" fmla="*/ 239792 w 803975"/>
                <a:gd name="connsiteY1" fmla="*/ 157 h 453388"/>
                <a:gd name="connsiteX2" fmla="*/ 793908 w 803975"/>
                <a:gd name="connsiteY2" fmla="*/ 421639 h 453388"/>
                <a:gd name="connsiteX3" fmla="*/ 0 w 803975"/>
                <a:gd name="connsiteY3" fmla="*/ 421639 h 453388"/>
                <a:gd name="connsiteX0" fmla="*/ 12018 w 815993"/>
                <a:gd name="connsiteY0" fmla="*/ 421544 h 469912"/>
                <a:gd name="connsiteX1" fmla="*/ 251810 w 815993"/>
                <a:gd name="connsiteY1" fmla="*/ 62 h 469912"/>
                <a:gd name="connsiteX2" fmla="*/ 805926 w 815993"/>
                <a:gd name="connsiteY2" fmla="*/ 421544 h 469912"/>
                <a:gd name="connsiteX3" fmla="*/ 12018 w 815993"/>
                <a:gd name="connsiteY3" fmla="*/ 421544 h 46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5993" h="469912">
                  <a:moveTo>
                    <a:pt x="12018" y="421544"/>
                  </a:moveTo>
                  <a:cubicBezTo>
                    <a:pt x="-47831" y="364394"/>
                    <a:pt x="129017" y="-5494"/>
                    <a:pt x="251810" y="62"/>
                  </a:cubicBezTo>
                  <a:cubicBezTo>
                    <a:pt x="374603" y="5618"/>
                    <a:pt x="894349" y="350107"/>
                    <a:pt x="805926" y="421544"/>
                  </a:cubicBezTo>
                  <a:cubicBezTo>
                    <a:pt x="717503" y="492981"/>
                    <a:pt x="71867" y="478694"/>
                    <a:pt x="12018" y="42154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90D4EA7-4234-41F8-866E-BFE2F400C19B}"/>
                </a:ext>
              </a:extLst>
            </p:cNvPr>
            <p:cNvSpPr/>
            <p:nvPr/>
          </p:nvSpPr>
          <p:spPr>
            <a:xfrm rot="16200000">
              <a:off x="2915996" y="758267"/>
              <a:ext cx="1309720" cy="1240292"/>
            </a:xfrm>
            <a:custGeom>
              <a:avLst/>
              <a:gdLst>
                <a:gd name="connsiteX0" fmla="*/ 1309720 w 1309720"/>
                <a:gd name="connsiteY0" fmla="*/ 597368 h 1240292"/>
                <a:gd name="connsiteX1" fmla="*/ 654860 w 1309720"/>
                <a:gd name="connsiteY1" fmla="*/ 1240292 h 1240292"/>
                <a:gd name="connsiteX2" fmla="*/ 0 w 1309720"/>
                <a:gd name="connsiteY2" fmla="*/ 1240291 h 1240292"/>
                <a:gd name="connsiteX3" fmla="*/ 0 w 1309720"/>
                <a:gd name="connsiteY3" fmla="*/ 613243 h 1240292"/>
                <a:gd name="connsiteX4" fmla="*/ 893457 w 1309720"/>
                <a:gd name="connsiteY4" fmla="*/ 613243 h 1240292"/>
                <a:gd name="connsiteX5" fmla="*/ 893458 w 1309720"/>
                <a:gd name="connsiteY5" fmla="*/ 0 h 1240292"/>
                <a:gd name="connsiteX6" fmla="*/ 909761 w 1309720"/>
                <a:gd name="connsiteY6" fmla="*/ 4968 h 1240292"/>
                <a:gd name="connsiteX7" fmla="*/ 1309720 w 1309720"/>
                <a:gd name="connsiteY7" fmla="*/ 597368 h 1240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9720" h="1240292">
                  <a:moveTo>
                    <a:pt x="1309720" y="597368"/>
                  </a:moveTo>
                  <a:cubicBezTo>
                    <a:pt x="1309720" y="952445"/>
                    <a:pt x="1016529" y="1240292"/>
                    <a:pt x="654860" y="1240292"/>
                  </a:cubicBezTo>
                  <a:lnTo>
                    <a:pt x="0" y="1240291"/>
                  </a:lnTo>
                  <a:lnTo>
                    <a:pt x="0" y="613243"/>
                  </a:lnTo>
                  <a:lnTo>
                    <a:pt x="893457" y="613243"/>
                  </a:lnTo>
                  <a:lnTo>
                    <a:pt x="893458" y="0"/>
                  </a:lnTo>
                  <a:lnTo>
                    <a:pt x="909761" y="4968"/>
                  </a:lnTo>
                  <a:cubicBezTo>
                    <a:pt x="1144800" y="102570"/>
                    <a:pt x="1309720" y="331060"/>
                    <a:pt x="1309720" y="59736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F379E2A-223C-4378-8528-C3A4C7FAF53B}"/>
                </a:ext>
              </a:extLst>
            </p:cNvPr>
            <p:cNvSpPr/>
            <p:nvPr/>
          </p:nvSpPr>
          <p:spPr>
            <a:xfrm>
              <a:off x="3036404" y="1270481"/>
              <a:ext cx="154560" cy="202184"/>
            </a:xfrm>
            <a:custGeom>
              <a:avLst/>
              <a:gdLst>
                <a:gd name="connsiteX0" fmla="*/ 0 w 154560"/>
                <a:gd name="connsiteY0" fmla="*/ 0 h 202184"/>
                <a:gd name="connsiteX1" fmla="*/ 58235 w 154560"/>
                <a:gd name="connsiteY1" fmla="*/ 31917 h 202184"/>
                <a:gd name="connsiteX2" fmla="*/ 69422 w 154560"/>
                <a:gd name="connsiteY2" fmla="*/ 20265 h 202184"/>
                <a:gd name="connsiteX3" fmla="*/ 93276 w 154560"/>
                <a:gd name="connsiteY3" fmla="*/ 12824 h 202184"/>
                <a:gd name="connsiteX4" fmla="*/ 154560 w 154560"/>
                <a:gd name="connsiteY4" fmla="*/ 107504 h 202184"/>
                <a:gd name="connsiteX5" fmla="*/ 93276 w 154560"/>
                <a:gd name="connsiteY5" fmla="*/ 202184 h 202184"/>
                <a:gd name="connsiteX6" fmla="*/ 31992 w 154560"/>
                <a:gd name="connsiteY6" fmla="*/ 107504 h 202184"/>
                <a:gd name="connsiteX7" fmla="*/ 36808 w 154560"/>
                <a:gd name="connsiteY7" fmla="*/ 70650 h 202184"/>
                <a:gd name="connsiteX8" fmla="*/ 37656 w 154560"/>
                <a:gd name="connsiteY8" fmla="*/ 68708 h 202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560" h="202184">
                  <a:moveTo>
                    <a:pt x="0" y="0"/>
                  </a:moveTo>
                  <a:lnTo>
                    <a:pt x="58235" y="31917"/>
                  </a:lnTo>
                  <a:lnTo>
                    <a:pt x="69422" y="20265"/>
                  </a:lnTo>
                  <a:cubicBezTo>
                    <a:pt x="76754" y="15473"/>
                    <a:pt x="84815" y="12824"/>
                    <a:pt x="93276" y="12824"/>
                  </a:cubicBezTo>
                  <a:cubicBezTo>
                    <a:pt x="127122" y="12824"/>
                    <a:pt x="154560" y="55214"/>
                    <a:pt x="154560" y="107504"/>
                  </a:cubicBezTo>
                  <a:cubicBezTo>
                    <a:pt x="154560" y="159794"/>
                    <a:pt x="127122" y="202184"/>
                    <a:pt x="93276" y="202184"/>
                  </a:cubicBezTo>
                  <a:cubicBezTo>
                    <a:pt x="59430" y="202184"/>
                    <a:pt x="31992" y="159794"/>
                    <a:pt x="31992" y="107504"/>
                  </a:cubicBezTo>
                  <a:cubicBezTo>
                    <a:pt x="31992" y="94432"/>
                    <a:pt x="33707" y="81978"/>
                    <a:pt x="36808" y="70650"/>
                  </a:cubicBezTo>
                  <a:lnTo>
                    <a:pt x="37656" y="6870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1009F2B-1B8C-4105-B746-8BCC912B4C3E}"/>
                </a:ext>
              </a:extLst>
            </p:cNvPr>
            <p:cNvSpPr/>
            <p:nvPr/>
          </p:nvSpPr>
          <p:spPr>
            <a:xfrm>
              <a:off x="3521624" y="1229914"/>
              <a:ext cx="281578" cy="391612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57959B1-ED81-406C-9AA1-E3B1AF8FEA0D}"/>
                </a:ext>
              </a:extLst>
            </p:cNvPr>
            <p:cNvSpPr/>
            <p:nvPr/>
          </p:nvSpPr>
          <p:spPr>
            <a:xfrm>
              <a:off x="3546963" y="1293020"/>
              <a:ext cx="186243" cy="255877"/>
            </a:xfrm>
            <a:custGeom>
              <a:avLst/>
              <a:gdLst>
                <a:gd name="connsiteX0" fmla="*/ 120253 w 281578"/>
                <a:gd name="connsiteY0" fmla="*/ 0 h 391612"/>
                <a:gd name="connsiteX1" fmla="*/ 281578 w 281578"/>
                <a:gd name="connsiteY1" fmla="*/ 195806 h 391612"/>
                <a:gd name="connsiteX2" fmla="*/ 120253 w 281578"/>
                <a:gd name="connsiteY2" fmla="*/ 391612 h 391612"/>
                <a:gd name="connsiteX3" fmla="*/ 6179 w 281578"/>
                <a:gd name="connsiteY3" fmla="*/ 334262 h 391612"/>
                <a:gd name="connsiteX4" fmla="*/ 0 w 281578"/>
                <a:gd name="connsiteY4" fmla="*/ 323138 h 391612"/>
                <a:gd name="connsiteX5" fmla="*/ 28394 w 281578"/>
                <a:gd name="connsiteY5" fmla="*/ 272023 h 391612"/>
                <a:gd name="connsiteX6" fmla="*/ 41072 w 281578"/>
                <a:gd name="connsiteY6" fmla="*/ 195806 h 391612"/>
                <a:gd name="connsiteX7" fmla="*/ 28394 w 281578"/>
                <a:gd name="connsiteY7" fmla="*/ 119589 h 391612"/>
                <a:gd name="connsiteX8" fmla="*/ 0 w 281578"/>
                <a:gd name="connsiteY8" fmla="*/ 68474 h 391612"/>
                <a:gd name="connsiteX9" fmla="*/ 6179 w 281578"/>
                <a:gd name="connsiteY9" fmla="*/ 57350 h 391612"/>
                <a:gd name="connsiteX10" fmla="*/ 120253 w 281578"/>
                <a:gd name="connsiteY10" fmla="*/ 0 h 391612"/>
                <a:gd name="connsiteX0" fmla="*/ 41072 w 281578"/>
                <a:gd name="connsiteY0" fmla="*/ 195806 h 391612"/>
                <a:gd name="connsiteX1" fmla="*/ 28394 w 281578"/>
                <a:gd name="connsiteY1" fmla="*/ 119589 h 391612"/>
                <a:gd name="connsiteX2" fmla="*/ 0 w 281578"/>
                <a:gd name="connsiteY2" fmla="*/ 68474 h 391612"/>
                <a:gd name="connsiteX3" fmla="*/ 6179 w 281578"/>
                <a:gd name="connsiteY3" fmla="*/ 57350 h 391612"/>
                <a:gd name="connsiteX4" fmla="*/ 120253 w 281578"/>
                <a:gd name="connsiteY4" fmla="*/ 0 h 391612"/>
                <a:gd name="connsiteX5" fmla="*/ 281578 w 281578"/>
                <a:gd name="connsiteY5" fmla="*/ 195806 h 391612"/>
                <a:gd name="connsiteX6" fmla="*/ 120253 w 281578"/>
                <a:gd name="connsiteY6" fmla="*/ 391612 h 391612"/>
                <a:gd name="connsiteX7" fmla="*/ 6179 w 281578"/>
                <a:gd name="connsiteY7" fmla="*/ 334262 h 391612"/>
                <a:gd name="connsiteX8" fmla="*/ 0 w 281578"/>
                <a:gd name="connsiteY8" fmla="*/ 323138 h 391612"/>
                <a:gd name="connsiteX9" fmla="*/ 28394 w 281578"/>
                <a:gd name="connsiteY9" fmla="*/ 272023 h 391612"/>
                <a:gd name="connsiteX10" fmla="*/ 132512 w 281578"/>
                <a:gd name="connsiteY10" fmla="*/ 287246 h 391612"/>
                <a:gd name="connsiteX0" fmla="*/ 28394 w 281578"/>
                <a:gd name="connsiteY0" fmla="*/ 119589 h 391612"/>
                <a:gd name="connsiteX1" fmla="*/ 0 w 281578"/>
                <a:gd name="connsiteY1" fmla="*/ 68474 h 391612"/>
                <a:gd name="connsiteX2" fmla="*/ 6179 w 281578"/>
                <a:gd name="connsiteY2" fmla="*/ 57350 h 391612"/>
                <a:gd name="connsiteX3" fmla="*/ 120253 w 281578"/>
                <a:gd name="connsiteY3" fmla="*/ 0 h 391612"/>
                <a:gd name="connsiteX4" fmla="*/ 281578 w 281578"/>
                <a:gd name="connsiteY4" fmla="*/ 195806 h 391612"/>
                <a:gd name="connsiteX5" fmla="*/ 120253 w 281578"/>
                <a:gd name="connsiteY5" fmla="*/ 391612 h 391612"/>
                <a:gd name="connsiteX6" fmla="*/ 6179 w 281578"/>
                <a:gd name="connsiteY6" fmla="*/ 334262 h 391612"/>
                <a:gd name="connsiteX7" fmla="*/ 0 w 281578"/>
                <a:gd name="connsiteY7" fmla="*/ 323138 h 391612"/>
                <a:gd name="connsiteX8" fmla="*/ 28394 w 281578"/>
                <a:gd name="connsiteY8" fmla="*/ 272023 h 391612"/>
                <a:gd name="connsiteX9" fmla="*/ 132512 w 281578"/>
                <a:gd name="connsiteY9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8" fmla="*/ 132512 w 281578"/>
                <a:gd name="connsiteY8" fmla="*/ 287246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  <a:gd name="connsiteX7" fmla="*/ 28394 w 281578"/>
                <a:gd name="connsiteY7" fmla="*/ 272023 h 391612"/>
                <a:gd name="connsiteX0" fmla="*/ 0 w 281578"/>
                <a:gd name="connsiteY0" fmla="*/ 68474 h 391612"/>
                <a:gd name="connsiteX1" fmla="*/ 6179 w 281578"/>
                <a:gd name="connsiteY1" fmla="*/ 57350 h 391612"/>
                <a:gd name="connsiteX2" fmla="*/ 120253 w 281578"/>
                <a:gd name="connsiteY2" fmla="*/ 0 h 391612"/>
                <a:gd name="connsiteX3" fmla="*/ 281578 w 281578"/>
                <a:gd name="connsiteY3" fmla="*/ 195806 h 391612"/>
                <a:gd name="connsiteX4" fmla="*/ 120253 w 281578"/>
                <a:gd name="connsiteY4" fmla="*/ 391612 h 391612"/>
                <a:gd name="connsiteX5" fmla="*/ 6179 w 281578"/>
                <a:gd name="connsiteY5" fmla="*/ 334262 h 391612"/>
                <a:gd name="connsiteX6" fmla="*/ 0 w 281578"/>
                <a:gd name="connsiteY6" fmla="*/ 323138 h 39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1578" h="391612">
                  <a:moveTo>
                    <a:pt x="0" y="68474"/>
                  </a:moveTo>
                  <a:lnTo>
                    <a:pt x="6179" y="57350"/>
                  </a:lnTo>
                  <a:cubicBezTo>
                    <a:pt x="35374" y="21916"/>
                    <a:pt x="75705" y="0"/>
                    <a:pt x="120253" y="0"/>
                  </a:cubicBezTo>
                  <a:cubicBezTo>
                    <a:pt x="209350" y="0"/>
                    <a:pt x="281578" y="87665"/>
                    <a:pt x="281578" y="195806"/>
                  </a:cubicBezTo>
                  <a:cubicBezTo>
                    <a:pt x="281578" y="303947"/>
                    <a:pt x="209350" y="391612"/>
                    <a:pt x="120253" y="391612"/>
                  </a:cubicBezTo>
                  <a:cubicBezTo>
                    <a:pt x="75705" y="391612"/>
                    <a:pt x="35374" y="369696"/>
                    <a:pt x="6179" y="334262"/>
                  </a:cubicBezTo>
                  <a:lnTo>
                    <a:pt x="0" y="32313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A4619A85-53EE-472E-8875-BBE508423334}"/>
                </a:ext>
              </a:extLst>
            </p:cNvPr>
            <p:cNvSpPr/>
            <p:nvPr/>
          </p:nvSpPr>
          <p:spPr>
            <a:xfrm rot="10800000">
              <a:off x="3424705" y="852804"/>
              <a:ext cx="219177" cy="660674"/>
            </a:xfrm>
            <a:prstGeom prst="moon">
              <a:avLst>
                <a:gd name="adj" fmla="val 7897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69B35246-7E13-4F33-8A5B-02A2784BA8D8}"/>
                </a:ext>
              </a:extLst>
            </p:cNvPr>
            <p:cNvSpPr/>
            <p:nvPr/>
          </p:nvSpPr>
          <p:spPr>
            <a:xfrm rot="5400000">
              <a:off x="3113671" y="1099863"/>
              <a:ext cx="45719" cy="237271"/>
            </a:xfrm>
            <a:prstGeom prst="moon">
              <a:avLst>
                <a:gd name="adj" fmla="val 4335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9561D345-7FC8-4478-AFE2-37625A8256E5}"/>
              </a:ext>
            </a:extLst>
          </p:cNvPr>
          <p:cNvGrpSpPr/>
          <p:nvPr/>
        </p:nvGrpSpPr>
        <p:grpSpPr>
          <a:xfrm>
            <a:off x="4284511" y="956242"/>
            <a:ext cx="1298741" cy="2457649"/>
            <a:chOff x="182340" y="-1082108"/>
            <a:chExt cx="2052219" cy="3883479"/>
          </a:xfrm>
        </p:grpSpPr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7F51B349-50F8-43ED-860A-7CAD3DE9204A}"/>
                </a:ext>
              </a:extLst>
            </p:cNvPr>
            <p:cNvSpPr/>
            <p:nvPr/>
          </p:nvSpPr>
          <p:spPr>
            <a:xfrm rot="12600000">
              <a:off x="791820" y="1428529"/>
              <a:ext cx="254796" cy="121749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CDF37B2E-E1BC-4593-A1EA-619FCEBF71C9}"/>
                </a:ext>
              </a:extLst>
            </p:cNvPr>
            <p:cNvSpPr/>
            <p:nvPr/>
          </p:nvSpPr>
          <p:spPr>
            <a:xfrm rot="9000000">
              <a:off x="1628770" y="1300339"/>
              <a:ext cx="254796" cy="121749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E0F757E-1B44-44C3-B015-312182126C47}"/>
                </a:ext>
              </a:extLst>
            </p:cNvPr>
            <p:cNvSpPr/>
            <p:nvPr/>
          </p:nvSpPr>
          <p:spPr>
            <a:xfrm>
              <a:off x="841379" y="1132213"/>
              <a:ext cx="1057850" cy="821093"/>
            </a:xfrm>
            <a:custGeom>
              <a:avLst/>
              <a:gdLst>
                <a:gd name="connsiteX0" fmla="*/ 212367 w 1057850"/>
                <a:gd name="connsiteY0" fmla="*/ 0 h 821093"/>
                <a:gd name="connsiteX1" fmla="*/ 845483 w 1057850"/>
                <a:gd name="connsiteY1" fmla="*/ 0 h 821093"/>
                <a:gd name="connsiteX2" fmla="*/ 1057850 w 1057850"/>
                <a:gd name="connsiteY2" fmla="*/ 821093 h 821093"/>
                <a:gd name="connsiteX3" fmla="*/ 584394 w 1057850"/>
                <a:gd name="connsiteY3" fmla="*/ 821093 h 821093"/>
                <a:gd name="connsiteX4" fmla="*/ 537115 w 1057850"/>
                <a:gd name="connsiteY4" fmla="*/ 713884 h 821093"/>
                <a:gd name="connsiteX5" fmla="*/ 489836 w 1057850"/>
                <a:gd name="connsiteY5" fmla="*/ 821093 h 821093"/>
                <a:gd name="connsiteX6" fmla="*/ 0 w 1057850"/>
                <a:gd name="connsiteY6" fmla="*/ 821093 h 82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850" h="821093">
                  <a:moveTo>
                    <a:pt x="212367" y="0"/>
                  </a:moveTo>
                  <a:lnTo>
                    <a:pt x="845483" y="0"/>
                  </a:lnTo>
                  <a:lnTo>
                    <a:pt x="1057850" y="821093"/>
                  </a:lnTo>
                  <a:lnTo>
                    <a:pt x="584394" y="821093"/>
                  </a:lnTo>
                  <a:lnTo>
                    <a:pt x="537115" y="713884"/>
                  </a:lnTo>
                  <a:lnTo>
                    <a:pt x="489836" y="821093"/>
                  </a:lnTo>
                  <a:lnTo>
                    <a:pt x="0" y="821093"/>
                  </a:lnTo>
                  <a:close/>
                </a:path>
              </a:pathLst>
            </a:custGeom>
            <a:pattFill prst="ltHorz">
              <a:fgClr>
                <a:schemeClr val="accent1">
                  <a:lumMod val="50000"/>
                </a:schemeClr>
              </a:fgClr>
              <a:bgClr>
                <a:srgbClr val="0070C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22B29DF-CAA2-412B-BF7E-D14494E34599}"/>
                </a:ext>
              </a:extLst>
            </p:cNvPr>
            <p:cNvGrpSpPr/>
            <p:nvPr/>
          </p:nvGrpSpPr>
          <p:grpSpPr>
            <a:xfrm>
              <a:off x="182340" y="-1082108"/>
              <a:ext cx="2052219" cy="3883479"/>
              <a:chOff x="182340" y="703149"/>
              <a:chExt cx="2052219" cy="3883479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E27C226E-EFBC-4D88-881B-3370A43D3EF3}"/>
                  </a:ext>
                </a:extLst>
              </p:cNvPr>
              <p:cNvGrpSpPr/>
              <p:nvPr/>
            </p:nvGrpSpPr>
            <p:grpSpPr>
              <a:xfrm>
                <a:off x="182340" y="781567"/>
                <a:ext cx="2052219" cy="3805061"/>
                <a:chOff x="2259799" y="781567"/>
                <a:chExt cx="2052219" cy="3805061"/>
              </a:xfrm>
            </p:grpSpPr>
            <p:sp>
              <p:nvSpPr>
                <p:cNvPr id="41" name="二等辺三角形 28">
                  <a:extLst>
                    <a:ext uri="{FF2B5EF4-FFF2-40B4-BE49-F238E27FC236}">
                      <a16:creationId xmlns:a16="http://schemas.microsoft.com/office/drawing/2014/main" id="{F55B8072-9E83-418F-BE37-A967B7B5F69D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0CB3F007-908B-4A56-AD68-3924BBA7E211}"/>
                    </a:ext>
                  </a:extLst>
                </p:cNvPr>
                <p:cNvSpPr/>
                <p:nvPr/>
              </p:nvSpPr>
              <p:spPr>
                <a:xfrm rot="1800000">
                  <a:off x="2259799" y="4222678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9A7956A1-A8E1-4AF5-B604-7571F2AA65E1}"/>
                    </a:ext>
                  </a:extLst>
                </p:cNvPr>
                <p:cNvSpPr/>
                <p:nvPr/>
              </p:nvSpPr>
              <p:spPr>
                <a:xfrm rot="19800000">
                  <a:off x="3842935" y="4243725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アーチ 43">
                  <a:extLst>
                    <a:ext uri="{FF2B5EF4-FFF2-40B4-BE49-F238E27FC236}">
                      <a16:creationId xmlns:a16="http://schemas.microsoft.com/office/drawing/2014/main" id="{86BF0030-C06F-4005-BBD8-4D97C82ACB7B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台形 44">
                  <a:extLst>
                    <a:ext uri="{FF2B5EF4-FFF2-40B4-BE49-F238E27FC236}">
                      <a16:creationId xmlns:a16="http://schemas.microsoft.com/office/drawing/2014/main" id="{3D536F8E-0116-4BB3-A2FA-F963C9C72F5D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9908A793-29D0-42E7-93B6-B4C46781FDF8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四角形: 上の 2 つの角を丸める 46">
                  <a:extLst>
                    <a:ext uri="{FF2B5EF4-FFF2-40B4-BE49-F238E27FC236}">
                      <a16:creationId xmlns:a16="http://schemas.microsoft.com/office/drawing/2014/main" id="{B39519EA-A762-4268-B66B-31186F1A381B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アーチ 730">
                  <a:extLst>
                    <a:ext uri="{FF2B5EF4-FFF2-40B4-BE49-F238E27FC236}">
                      <a16:creationId xmlns:a16="http://schemas.microsoft.com/office/drawing/2014/main" id="{6A272286-5FD4-4169-8257-3099FC96CB77}"/>
                    </a:ext>
                  </a:extLst>
                </p:cNvPr>
                <p:cNvSpPr/>
                <p:nvPr/>
              </p:nvSpPr>
              <p:spPr>
                <a:xfrm rot="18830305">
                  <a:off x="2604487" y="2024771"/>
                  <a:ext cx="841296" cy="748148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AE52C60E-299E-4869-88FC-46F9B6271F31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630CFA36-EDA0-446A-B3DC-C9E53A7FEC5D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5CFFEA00-CC36-4175-BFD1-29835DFAB947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52" name="四角形: 角を丸くする 51">
                    <a:extLst>
                      <a:ext uri="{FF2B5EF4-FFF2-40B4-BE49-F238E27FC236}">
                        <a16:creationId xmlns:a16="http://schemas.microsoft.com/office/drawing/2014/main" id="{2F13A17C-7F3A-42A3-93C0-A4021F6EDD57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4508C333-1A8B-443D-A193-A7C1E7718976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四角形: 角を丸くする 53">
                    <a:extLst>
                      <a:ext uri="{FF2B5EF4-FFF2-40B4-BE49-F238E27FC236}">
                        <a16:creationId xmlns:a16="http://schemas.microsoft.com/office/drawing/2014/main" id="{1F32A14D-3F0E-4C8C-807A-1CCE0D520742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A82280DD-4159-4EE0-90EC-B0BBE50F416E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B71C20C3-EC88-4140-81FE-87DA319EBA6D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四角形: 角を丸くする 56">
                    <a:extLst>
                      <a:ext uri="{FF2B5EF4-FFF2-40B4-BE49-F238E27FC236}">
                        <a16:creationId xmlns:a16="http://schemas.microsoft.com/office/drawing/2014/main" id="{AF86A55D-B288-454B-AD29-5F62CDC52EB4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7" name="二等辺三角形 46">
                <a:extLst>
                  <a:ext uri="{FF2B5EF4-FFF2-40B4-BE49-F238E27FC236}">
                    <a16:creationId xmlns:a16="http://schemas.microsoft.com/office/drawing/2014/main" id="{9320DA59-1435-47D3-9CBA-B66CCF1BBABA}"/>
                  </a:ext>
                </a:extLst>
              </p:cNvPr>
              <p:cNvSpPr/>
              <p:nvPr/>
            </p:nvSpPr>
            <p:spPr>
              <a:xfrm rot="10800000">
                <a:off x="93753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EE95955-56D1-459C-9E5C-258D1DEBC396}"/>
                  </a:ext>
                </a:extLst>
              </p:cNvPr>
              <p:cNvSpPr/>
              <p:nvPr/>
            </p:nvSpPr>
            <p:spPr>
              <a:xfrm>
                <a:off x="682393" y="703149"/>
                <a:ext cx="1453757" cy="1683837"/>
              </a:xfrm>
              <a:custGeom>
                <a:avLst/>
                <a:gdLst>
                  <a:gd name="connsiteX0" fmla="*/ 479263 w 1453757"/>
                  <a:gd name="connsiteY0" fmla="*/ 1562 h 1683837"/>
                  <a:gd name="connsiteX1" fmla="*/ 578695 w 1453757"/>
                  <a:gd name="connsiteY1" fmla="*/ 2331 h 1683837"/>
                  <a:gd name="connsiteX2" fmla="*/ 694827 w 1453757"/>
                  <a:gd name="connsiteY2" fmla="*/ 22730 h 1683837"/>
                  <a:gd name="connsiteX3" fmla="*/ 805600 w 1453757"/>
                  <a:gd name="connsiteY3" fmla="*/ 63130 h 1683837"/>
                  <a:gd name="connsiteX4" fmla="*/ 836036 w 1453757"/>
                  <a:gd name="connsiteY4" fmla="*/ 80833 h 1683837"/>
                  <a:gd name="connsiteX5" fmla="*/ 917785 w 1453757"/>
                  <a:gd name="connsiteY5" fmla="*/ 90259 h 1683837"/>
                  <a:gd name="connsiteX6" fmla="*/ 1324659 w 1453757"/>
                  <a:gd name="connsiteY6" fmla="*/ 661217 h 1683837"/>
                  <a:gd name="connsiteX7" fmla="*/ 1314306 w 1453757"/>
                  <a:gd name="connsiteY7" fmla="*/ 778671 h 1683837"/>
                  <a:gd name="connsiteX8" fmla="*/ 1290379 w 1453757"/>
                  <a:gd name="connsiteY8" fmla="*/ 866831 h 1683837"/>
                  <a:gd name="connsiteX9" fmla="*/ 1294376 w 1453757"/>
                  <a:gd name="connsiteY9" fmla="*/ 864705 h 1683837"/>
                  <a:gd name="connsiteX10" fmla="*/ 1272894 w 1453757"/>
                  <a:gd name="connsiteY10" fmla="*/ 1189223 h 1683837"/>
                  <a:gd name="connsiteX11" fmla="*/ 1453757 w 1453757"/>
                  <a:gd name="connsiteY11" fmla="*/ 1459523 h 1683837"/>
                  <a:gd name="connsiteX12" fmla="*/ 1346240 w 1453757"/>
                  <a:gd name="connsiteY12" fmla="*/ 1463282 h 1683837"/>
                  <a:gd name="connsiteX13" fmla="*/ 1282290 w 1453757"/>
                  <a:gd name="connsiteY13" fmla="*/ 1436628 h 1683837"/>
                  <a:gd name="connsiteX14" fmla="*/ 1305303 w 1453757"/>
                  <a:gd name="connsiteY14" fmla="*/ 1465456 h 1683837"/>
                  <a:gd name="connsiteX15" fmla="*/ 1366044 w 1453757"/>
                  <a:gd name="connsiteY15" fmla="*/ 1519097 h 1683837"/>
                  <a:gd name="connsiteX16" fmla="*/ 1158762 w 1453757"/>
                  <a:gd name="connsiteY16" fmla="*/ 1481274 h 1683837"/>
                  <a:gd name="connsiteX17" fmla="*/ 1140132 w 1453757"/>
                  <a:gd name="connsiteY17" fmla="*/ 1462984 h 1683837"/>
                  <a:gd name="connsiteX18" fmla="*/ 1144093 w 1453757"/>
                  <a:gd name="connsiteY18" fmla="*/ 1470117 h 1683837"/>
                  <a:gd name="connsiteX19" fmla="*/ 1256020 w 1453757"/>
                  <a:gd name="connsiteY19" fmla="*/ 1587877 h 1683837"/>
                  <a:gd name="connsiteX20" fmla="*/ 1048738 w 1453757"/>
                  <a:gd name="connsiteY20" fmla="*/ 1550054 h 1683837"/>
                  <a:gd name="connsiteX21" fmla="*/ 1018549 w 1453757"/>
                  <a:gd name="connsiteY21" fmla="*/ 1520416 h 1683837"/>
                  <a:gd name="connsiteX22" fmla="*/ 1037030 w 1453757"/>
                  <a:gd name="connsiteY22" fmla="*/ 1553694 h 1683837"/>
                  <a:gd name="connsiteX23" fmla="*/ 1148957 w 1453757"/>
                  <a:gd name="connsiteY23" fmla="*/ 1671453 h 1683837"/>
                  <a:gd name="connsiteX24" fmla="*/ 809135 w 1453757"/>
                  <a:gd name="connsiteY24" fmla="*/ 1443747 h 1683837"/>
                  <a:gd name="connsiteX25" fmla="*/ 790949 w 1453757"/>
                  <a:gd name="connsiteY25" fmla="*/ 1347998 h 1683837"/>
                  <a:gd name="connsiteX26" fmla="*/ 790535 w 1453757"/>
                  <a:gd name="connsiteY26" fmla="*/ 1343063 h 1683837"/>
                  <a:gd name="connsiteX27" fmla="*/ 774527 w 1453757"/>
                  <a:gd name="connsiteY27" fmla="*/ 1333709 h 1683837"/>
                  <a:gd name="connsiteX28" fmla="*/ 592481 w 1453757"/>
                  <a:gd name="connsiteY28" fmla="*/ 816750 h 1683837"/>
                  <a:gd name="connsiteX29" fmla="*/ 679783 w 1453757"/>
                  <a:gd name="connsiteY29" fmla="*/ 420028 h 1683837"/>
                  <a:gd name="connsiteX30" fmla="*/ 720421 w 1453757"/>
                  <a:gd name="connsiteY30" fmla="*/ 356916 h 1683837"/>
                  <a:gd name="connsiteX31" fmla="*/ 620258 w 1453757"/>
                  <a:gd name="connsiteY31" fmla="*/ 372876 h 1683837"/>
                  <a:gd name="connsiteX32" fmla="*/ 348192 w 1453757"/>
                  <a:gd name="connsiteY32" fmla="*/ 563268 h 1683837"/>
                  <a:gd name="connsiteX33" fmla="*/ 348190 w 1453757"/>
                  <a:gd name="connsiteY33" fmla="*/ 563268 h 1683837"/>
                  <a:gd name="connsiteX34" fmla="*/ 373948 w 1453757"/>
                  <a:gd name="connsiteY34" fmla="*/ 444272 h 1683837"/>
                  <a:gd name="connsiteX35" fmla="*/ 402740 w 1453757"/>
                  <a:gd name="connsiteY35" fmla="*/ 400323 h 1683837"/>
                  <a:gd name="connsiteX36" fmla="*/ 372755 w 1453757"/>
                  <a:gd name="connsiteY36" fmla="*/ 412055 h 1683837"/>
                  <a:gd name="connsiteX37" fmla="*/ 212899 w 1453757"/>
                  <a:gd name="connsiteY37" fmla="*/ 558545 h 1683837"/>
                  <a:gd name="connsiteX38" fmla="*/ 212897 w 1453757"/>
                  <a:gd name="connsiteY38" fmla="*/ 558545 h 1683837"/>
                  <a:gd name="connsiteX39" fmla="*/ 238655 w 1453757"/>
                  <a:gd name="connsiteY39" fmla="*/ 439549 h 1683837"/>
                  <a:gd name="connsiteX40" fmla="*/ 270098 w 1453757"/>
                  <a:gd name="connsiteY40" fmla="*/ 391553 h 1683837"/>
                  <a:gd name="connsiteX41" fmla="*/ 266192 w 1453757"/>
                  <a:gd name="connsiteY41" fmla="*/ 392806 h 1683837"/>
                  <a:gd name="connsiteX42" fmla="*/ 9852 w 1453757"/>
                  <a:gd name="connsiteY42" fmla="*/ 582185 h 1683837"/>
                  <a:gd name="connsiteX43" fmla="*/ 55652 w 1453757"/>
                  <a:gd name="connsiteY43" fmla="*/ 383838 h 1683837"/>
                  <a:gd name="connsiteX44" fmla="*/ 101385 w 1453757"/>
                  <a:gd name="connsiteY44" fmla="*/ 310168 h 1683837"/>
                  <a:gd name="connsiteX45" fmla="*/ 0 w 1453757"/>
                  <a:gd name="connsiteY45" fmla="*/ 364097 h 1683837"/>
                  <a:gd name="connsiteX46" fmla="*/ 479263 w 1453757"/>
                  <a:gd name="connsiteY46" fmla="*/ 1562 h 1683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453757" h="1683837">
                    <a:moveTo>
                      <a:pt x="479263" y="1562"/>
                    </a:moveTo>
                    <a:cubicBezTo>
                      <a:pt x="511844" y="-729"/>
                      <a:pt x="545093" y="-524"/>
                      <a:pt x="578695" y="2331"/>
                    </a:cubicBezTo>
                    <a:cubicBezTo>
                      <a:pt x="617098" y="5593"/>
                      <a:pt x="655964" y="12317"/>
                      <a:pt x="694827" y="22730"/>
                    </a:cubicBezTo>
                    <a:cubicBezTo>
                      <a:pt x="733690" y="33143"/>
                      <a:pt x="770710" y="46754"/>
                      <a:pt x="805600" y="63130"/>
                    </a:cubicBezTo>
                    <a:lnTo>
                      <a:pt x="836036" y="80833"/>
                    </a:lnTo>
                    <a:lnTo>
                      <a:pt x="917785" y="90259"/>
                    </a:lnTo>
                    <a:cubicBezTo>
                      <a:pt x="1149988" y="144602"/>
                      <a:pt x="1324659" y="379580"/>
                      <a:pt x="1324659" y="661217"/>
                    </a:cubicBezTo>
                    <a:cubicBezTo>
                      <a:pt x="1324659" y="701451"/>
                      <a:pt x="1321094" y="740732"/>
                      <a:pt x="1314306" y="778671"/>
                    </a:cubicBezTo>
                    <a:lnTo>
                      <a:pt x="1290379" y="866831"/>
                    </a:lnTo>
                    <a:lnTo>
                      <a:pt x="1294376" y="864705"/>
                    </a:lnTo>
                    <a:cubicBezTo>
                      <a:pt x="1251053" y="963320"/>
                      <a:pt x="1243388" y="1079109"/>
                      <a:pt x="1272894" y="1189223"/>
                    </a:cubicBezTo>
                    <a:cubicBezTo>
                      <a:pt x="1302399" y="1299338"/>
                      <a:pt x="1366931" y="1395781"/>
                      <a:pt x="1453757" y="1459523"/>
                    </a:cubicBezTo>
                    <a:cubicBezTo>
                      <a:pt x="1417840" y="1469146"/>
                      <a:pt x="1381394" y="1469993"/>
                      <a:pt x="1346240" y="1463282"/>
                    </a:cubicBezTo>
                    <a:lnTo>
                      <a:pt x="1282290" y="1436628"/>
                    </a:lnTo>
                    <a:lnTo>
                      <a:pt x="1305303" y="1465456"/>
                    </a:lnTo>
                    <a:cubicBezTo>
                      <a:pt x="1324024" y="1485182"/>
                      <a:pt x="1344338" y="1503161"/>
                      <a:pt x="1366044" y="1519097"/>
                    </a:cubicBezTo>
                    <a:cubicBezTo>
                      <a:pt x="1294210" y="1538344"/>
                      <a:pt x="1220258" y="1522481"/>
                      <a:pt x="1158762" y="1481274"/>
                    </a:cubicBezTo>
                    <a:lnTo>
                      <a:pt x="1140132" y="1462984"/>
                    </a:lnTo>
                    <a:lnTo>
                      <a:pt x="1144093" y="1470117"/>
                    </a:lnTo>
                    <a:cubicBezTo>
                      <a:pt x="1174767" y="1515959"/>
                      <a:pt x="1212607" y="1556006"/>
                      <a:pt x="1256020" y="1587877"/>
                    </a:cubicBezTo>
                    <a:cubicBezTo>
                      <a:pt x="1184186" y="1607124"/>
                      <a:pt x="1110234" y="1591261"/>
                      <a:pt x="1048738" y="1550054"/>
                    </a:cubicBezTo>
                    <a:lnTo>
                      <a:pt x="1018549" y="1520416"/>
                    </a:lnTo>
                    <a:lnTo>
                      <a:pt x="1037030" y="1553694"/>
                    </a:lnTo>
                    <a:cubicBezTo>
                      <a:pt x="1067704" y="1599536"/>
                      <a:pt x="1105544" y="1639582"/>
                      <a:pt x="1148957" y="1671453"/>
                    </a:cubicBezTo>
                    <a:cubicBezTo>
                      <a:pt x="1005290" y="1709949"/>
                      <a:pt x="873703" y="1665278"/>
                      <a:pt x="809135" y="1443747"/>
                    </a:cubicBezTo>
                    <a:cubicBezTo>
                      <a:pt x="801568" y="1417786"/>
                      <a:pt x="795617" y="1385345"/>
                      <a:pt x="790949" y="1347998"/>
                    </a:cubicBezTo>
                    <a:lnTo>
                      <a:pt x="790535" y="1343063"/>
                    </a:lnTo>
                    <a:lnTo>
                      <a:pt x="774527" y="1333709"/>
                    </a:lnTo>
                    <a:cubicBezTo>
                      <a:pt x="667546" y="1248537"/>
                      <a:pt x="592481" y="1049144"/>
                      <a:pt x="592481" y="816750"/>
                    </a:cubicBezTo>
                    <a:cubicBezTo>
                      <a:pt x="592481" y="661821"/>
                      <a:pt x="625843" y="521558"/>
                      <a:pt x="679783" y="420028"/>
                    </a:cubicBezTo>
                    <a:lnTo>
                      <a:pt x="720421" y="356916"/>
                    </a:lnTo>
                    <a:lnTo>
                      <a:pt x="620258" y="372876"/>
                    </a:lnTo>
                    <a:cubicBezTo>
                      <a:pt x="500361" y="405371"/>
                      <a:pt x="400453" y="473713"/>
                      <a:pt x="348192" y="563268"/>
                    </a:cubicBezTo>
                    <a:lnTo>
                      <a:pt x="348190" y="563268"/>
                    </a:lnTo>
                    <a:cubicBezTo>
                      <a:pt x="345962" y="521667"/>
                      <a:pt x="355248" y="481424"/>
                      <a:pt x="373948" y="444272"/>
                    </a:cubicBezTo>
                    <a:lnTo>
                      <a:pt x="402740" y="400323"/>
                    </a:lnTo>
                    <a:lnTo>
                      <a:pt x="372755" y="412055"/>
                    </a:lnTo>
                    <a:cubicBezTo>
                      <a:pt x="303757" y="448566"/>
                      <a:pt x="247740" y="498841"/>
                      <a:pt x="212899" y="558545"/>
                    </a:cubicBezTo>
                    <a:lnTo>
                      <a:pt x="212897" y="558545"/>
                    </a:lnTo>
                    <a:cubicBezTo>
                      <a:pt x="210669" y="516944"/>
                      <a:pt x="219955" y="476701"/>
                      <a:pt x="238655" y="439549"/>
                    </a:cubicBezTo>
                    <a:lnTo>
                      <a:pt x="270098" y="391553"/>
                    </a:lnTo>
                    <a:lnTo>
                      <a:pt x="266192" y="392806"/>
                    </a:lnTo>
                    <a:cubicBezTo>
                      <a:pt x="166303" y="436919"/>
                      <a:pt x="78101" y="501262"/>
                      <a:pt x="9852" y="582185"/>
                    </a:cubicBezTo>
                    <a:cubicBezTo>
                      <a:pt x="9852" y="511828"/>
                      <a:pt x="26160" y="444802"/>
                      <a:pt x="55652" y="383838"/>
                    </a:cubicBezTo>
                    <a:lnTo>
                      <a:pt x="101385" y="310168"/>
                    </a:lnTo>
                    <a:lnTo>
                      <a:pt x="0" y="364097"/>
                    </a:lnTo>
                    <a:cubicBezTo>
                      <a:pt x="55767" y="155971"/>
                      <a:pt x="251190" y="17602"/>
                      <a:pt x="479263" y="156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8CE00E87-3B98-4029-91CB-DA6D3F878083}"/>
                  </a:ext>
                </a:extLst>
              </p:cNvPr>
              <p:cNvSpPr/>
              <p:nvPr/>
            </p:nvSpPr>
            <p:spPr>
              <a:xfrm>
                <a:off x="866213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F82D3166-E9B0-4D4B-B759-67F693E1BCF0}"/>
                  </a:ext>
                </a:extLst>
              </p:cNvPr>
              <p:cNvSpPr/>
              <p:nvPr/>
            </p:nvSpPr>
            <p:spPr>
              <a:xfrm rot="5400000">
                <a:off x="943480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B1A4168-8285-4740-8C48-41D24E88CFE6}"/>
              </a:ext>
            </a:extLst>
          </p:cNvPr>
          <p:cNvGrpSpPr/>
          <p:nvPr/>
        </p:nvGrpSpPr>
        <p:grpSpPr>
          <a:xfrm>
            <a:off x="1209741" y="3899126"/>
            <a:ext cx="1626888" cy="2504378"/>
            <a:chOff x="-2228491" y="3166456"/>
            <a:chExt cx="2570744" cy="3957319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868136F-8193-4A7D-A186-2CAF9D59ED48}"/>
                </a:ext>
              </a:extLst>
            </p:cNvPr>
            <p:cNvGrpSpPr/>
            <p:nvPr/>
          </p:nvGrpSpPr>
          <p:grpSpPr>
            <a:xfrm>
              <a:off x="-2228491" y="3166456"/>
              <a:ext cx="2570744" cy="3957319"/>
              <a:chOff x="-2228491" y="633713"/>
              <a:chExt cx="2570744" cy="3957319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ED38EC3-6BD1-4BDA-81FC-396CB4F4E501}"/>
                  </a:ext>
                </a:extLst>
              </p:cNvPr>
              <p:cNvSpPr/>
              <p:nvPr/>
            </p:nvSpPr>
            <p:spPr>
              <a:xfrm rot="2700000">
                <a:off x="-2291581" y="4158542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4BAAC8E-3175-43F9-A2C7-D4268F1AAF31}"/>
                  </a:ext>
                </a:extLst>
              </p:cNvPr>
              <p:cNvSpPr/>
              <p:nvPr/>
            </p:nvSpPr>
            <p:spPr>
              <a:xfrm rot="18900000">
                <a:off x="-304217" y="4248129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59483" y="439221"/>
                    </a:lnTo>
                    <a:lnTo>
                      <a:pt x="435087" y="293370"/>
                    </a:lnTo>
                    <a:lnTo>
                      <a:pt x="239117" y="439220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F92BAA2A-0B33-485F-A15A-6E83512B1CFB}"/>
                  </a:ext>
                </a:extLst>
              </p:cNvPr>
              <p:cNvGrpSpPr/>
              <p:nvPr/>
            </p:nvGrpSpPr>
            <p:grpSpPr>
              <a:xfrm>
                <a:off x="-2022838" y="781567"/>
                <a:ext cx="1939632" cy="2507754"/>
                <a:chOff x="2366501" y="781567"/>
                <a:chExt cx="1939632" cy="2507754"/>
              </a:xfrm>
            </p:grpSpPr>
            <p:sp>
              <p:nvSpPr>
                <p:cNvPr id="78" name="二等辺三角形 28">
                  <a:extLst>
                    <a:ext uri="{FF2B5EF4-FFF2-40B4-BE49-F238E27FC236}">
                      <a16:creationId xmlns:a16="http://schemas.microsoft.com/office/drawing/2014/main" id="{A5454D5D-D458-43AD-87E3-982B64E753F9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アーチ 78">
                  <a:extLst>
                    <a:ext uri="{FF2B5EF4-FFF2-40B4-BE49-F238E27FC236}">
                      <a16:creationId xmlns:a16="http://schemas.microsoft.com/office/drawing/2014/main" id="{180B65E5-31AB-4369-ABDB-B1363DD48BC9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pattFill prst="dkHorz">
                  <a:fgClr>
                    <a:srgbClr val="FF66CC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747615E6-6E23-46CF-86B7-ABCE87A60E94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1F0DDAD7-3BF0-427D-85C6-EBFAA8C6079E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上の 2 つの角を丸める 81">
                  <a:extLst>
                    <a:ext uri="{FF2B5EF4-FFF2-40B4-BE49-F238E27FC236}">
                      <a16:creationId xmlns:a16="http://schemas.microsoft.com/office/drawing/2014/main" id="{B34F7553-832E-44EB-A69B-FCE5568E64A5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Horz">
                  <a:fgClr>
                    <a:srgbClr val="FF66CC"/>
                  </a:fgClr>
                  <a:bgClr>
                    <a:srgbClr val="FFCCFF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四角形: 角を丸くする 82">
                  <a:extLst>
                    <a:ext uri="{FF2B5EF4-FFF2-40B4-BE49-F238E27FC236}">
                      <a16:creationId xmlns:a16="http://schemas.microsoft.com/office/drawing/2014/main" id="{51983168-4A4B-4107-BC54-F95F9094C842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BFA5F6B0-B44E-41FE-A061-38972D2F8007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07FAEAF0-46C2-46DF-B488-72926FBFCD53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7988CB76-4B29-4010-97B5-65093EF39F98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408917C3-DED4-407F-97B8-BFC1924712F0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D83D5D4D-6091-491D-9248-D3A49E78C6F0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7DF370E0-5B7D-4FEA-BEE8-AE20F161FA62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18EC6B8F-DE06-4619-AA31-A7E2283CDA54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B4BA5F09-55AB-4F56-A780-BE5C39B81DA9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CD328D6E-F113-4433-B238-4DE9A721A234}"/>
                  </a:ext>
                </a:extLst>
              </p:cNvPr>
              <p:cNvSpPr/>
              <p:nvPr/>
            </p:nvSpPr>
            <p:spPr>
              <a:xfrm rot="8100000">
                <a:off x="-690626" y="3172561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819BCEB3-0E1D-4AD0-8150-318351A5EB6F}"/>
                  </a:ext>
                </a:extLst>
              </p:cNvPr>
              <p:cNvSpPr/>
              <p:nvPr/>
            </p:nvSpPr>
            <p:spPr>
              <a:xfrm flipV="1">
                <a:off x="-1916821" y="3028846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二等辺三角形 46">
                <a:extLst>
                  <a:ext uri="{FF2B5EF4-FFF2-40B4-BE49-F238E27FC236}">
                    <a16:creationId xmlns:a16="http://schemas.microsoft.com/office/drawing/2014/main" id="{140A2DC6-B006-4696-9D5E-0CD18EB636D7}"/>
                  </a:ext>
                </a:extLst>
              </p:cNvPr>
              <p:cNvSpPr/>
              <p:nvPr/>
            </p:nvSpPr>
            <p:spPr>
              <a:xfrm rot="10800000">
                <a:off x="-1373864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D9A196D-C860-4261-B3EA-A6FD0D79F291}"/>
                  </a:ext>
                </a:extLst>
              </p:cNvPr>
              <p:cNvSpPr/>
              <p:nvPr/>
            </p:nvSpPr>
            <p:spPr>
              <a:xfrm rot="10800000">
                <a:off x="-1572952" y="633713"/>
                <a:ext cx="1249101" cy="1189948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A1910CD-25AD-4C83-9ED4-9108DD6139DB}"/>
                  </a:ext>
                </a:extLst>
              </p:cNvPr>
              <p:cNvSpPr/>
              <p:nvPr/>
            </p:nvSpPr>
            <p:spPr>
              <a:xfrm rot="21037985">
                <a:off x="-408862" y="1018399"/>
                <a:ext cx="116867" cy="32039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69F506E-B83D-4E7D-8E64-0344C6CED369}"/>
                  </a:ext>
                </a:extLst>
              </p:cNvPr>
              <p:cNvSpPr/>
              <p:nvPr/>
            </p:nvSpPr>
            <p:spPr>
              <a:xfrm rot="8037351">
                <a:off x="-378017" y="866499"/>
                <a:ext cx="671788" cy="76875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300E1C98-F7C2-4E01-BBD9-A1CA487F6B37}"/>
                  </a:ext>
                </a:extLst>
              </p:cNvPr>
              <p:cNvSpPr/>
              <p:nvPr/>
            </p:nvSpPr>
            <p:spPr>
              <a:xfrm>
                <a:off x="-884787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DD76042-39CD-44F9-A9D8-BF9323D4C2DD}"/>
                  </a:ext>
                </a:extLst>
              </p:cNvPr>
              <p:cNvSpPr/>
              <p:nvPr/>
            </p:nvSpPr>
            <p:spPr>
              <a:xfrm>
                <a:off x="-859448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78ADFC1E-4B25-4B32-8AF4-CCD584CFE173}"/>
                  </a:ext>
                </a:extLst>
              </p:cNvPr>
              <p:cNvSpPr/>
              <p:nvPr/>
            </p:nvSpPr>
            <p:spPr>
              <a:xfrm rot="10800000">
                <a:off x="-974111" y="826948"/>
                <a:ext cx="125450" cy="102273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0912261-FE7C-4BF7-8F82-8788C658A635}"/>
                  </a:ext>
                </a:extLst>
              </p:cNvPr>
              <p:cNvSpPr/>
              <p:nvPr/>
            </p:nvSpPr>
            <p:spPr>
              <a:xfrm>
                <a:off x="-1435662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04B381BE-E6E2-4113-8604-319BA32221A7}"/>
                  </a:ext>
                </a:extLst>
              </p:cNvPr>
              <p:cNvSpPr/>
              <p:nvPr/>
            </p:nvSpPr>
            <p:spPr>
              <a:xfrm rot="5400000">
                <a:off x="-1358395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8DD8930-D83D-48E5-A1BD-35DC56916D63}"/>
                </a:ext>
              </a:extLst>
            </p:cNvPr>
            <p:cNvGrpSpPr/>
            <p:nvPr/>
          </p:nvGrpSpPr>
          <p:grpSpPr>
            <a:xfrm>
              <a:off x="-1507029" y="4645833"/>
              <a:ext cx="1020684" cy="1619246"/>
              <a:chOff x="923205" y="-1608742"/>
              <a:chExt cx="647481" cy="1027185"/>
            </a:xfrm>
          </p:grpSpPr>
          <p:sp>
            <p:nvSpPr>
              <p:cNvPr id="62" name="円: 塗りつぶしなし 61">
                <a:extLst>
                  <a:ext uri="{FF2B5EF4-FFF2-40B4-BE49-F238E27FC236}">
                    <a16:creationId xmlns:a16="http://schemas.microsoft.com/office/drawing/2014/main" id="{21DC1352-0681-483E-BE7B-4CD22B059548}"/>
                  </a:ext>
                </a:extLst>
              </p:cNvPr>
              <p:cNvSpPr/>
              <p:nvPr/>
            </p:nvSpPr>
            <p:spPr>
              <a:xfrm>
                <a:off x="1036004" y="-1608742"/>
                <a:ext cx="424214" cy="1025768"/>
              </a:xfrm>
              <a:prstGeom prst="donut">
                <a:avLst>
                  <a:gd name="adj" fmla="val 5534"/>
                </a:avLst>
              </a:prstGeom>
              <a:pattFill prst="dashHorz">
                <a:fgClr>
                  <a:schemeClr val="accent2">
                    <a:lumMod val="75000"/>
                  </a:schemeClr>
                </a:fgClr>
                <a:bgClr>
                  <a:srgbClr val="FFC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0DBDB77D-62A9-46C3-BA51-C30CCF434205}"/>
                  </a:ext>
                </a:extLst>
              </p:cNvPr>
              <p:cNvSpPr/>
              <p:nvPr/>
            </p:nvSpPr>
            <p:spPr>
              <a:xfrm>
                <a:off x="923205" y="-1116207"/>
                <a:ext cx="647481" cy="534650"/>
              </a:xfrm>
              <a:prstGeom prst="round2SameRect">
                <a:avLst>
                  <a:gd name="adj1" fmla="val 1280"/>
                  <a:gd name="adj2" fmla="val 13307"/>
                </a:avLst>
              </a:prstGeom>
              <a:pattFill prst="dashHorz">
                <a:fgClr>
                  <a:schemeClr val="accent2">
                    <a:lumMod val="75000"/>
                  </a:schemeClr>
                </a:fgClr>
                <a:bgClr>
                  <a:srgbClr val="FFC000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アーチ 730">
              <a:extLst>
                <a:ext uri="{FF2B5EF4-FFF2-40B4-BE49-F238E27FC236}">
                  <a16:creationId xmlns:a16="http://schemas.microsoft.com/office/drawing/2014/main" id="{D242210A-8DA9-4E42-AD64-D91FB9F7F3E6}"/>
                </a:ext>
              </a:extLst>
            </p:cNvPr>
            <p:cNvSpPr/>
            <p:nvPr/>
          </p:nvSpPr>
          <p:spPr>
            <a:xfrm rot="18830305">
              <a:off x="-1784852" y="4557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pattFill prst="dkHorz">
              <a:fgClr>
                <a:srgbClr val="FF66CC"/>
              </a:fgClr>
              <a:bgClr>
                <a:srgbClr val="FFCCFF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0B8EC1E-DBD7-448A-ACAC-686AC6C5CF6C}"/>
              </a:ext>
            </a:extLst>
          </p:cNvPr>
          <p:cNvGrpSpPr/>
          <p:nvPr/>
        </p:nvGrpSpPr>
        <p:grpSpPr>
          <a:xfrm>
            <a:off x="7192909" y="3914468"/>
            <a:ext cx="1298741" cy="2444736"/>
            <a:chOff x="2358859" y="3256296"/>
            <a:chExt cx="2052219" cy="3863075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B0F36954-C85D-43C8-B272-9D1F5AA2FB74}"/>
                </a:ext>
              </a:extLst>
            </p:cNvPr>
            <p:cNvGrpSpPr/>
            <p:nvPr/>
          </p:nvGrpSpPr>
          <p:grpSpPr>
            <a:xfrm>
              <a:off x="2358859" y="3256296"/>
              <a:ext cx="2052219" cy="3863075"/>
              <a:chOff x="2358859" y="723553"/>
              <a:chExt cx="2052219" cy="3863075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6E7A8D16-7444-4E1A-A7B0-3121B7E59B97}"/>
                  </a:ext>
                </a:extLst>
              </p:cNvPr>
              <p:cNvGrpSpPr/>
              <p:nvPr/>
            </p:nvGrpSpPr>
            <p:grpSpPr>
              <a:xfrm>
                <a:off x="2358859" y="781567"/>
                <a:ext cx="2052219" cy="3805061"/>
                <a:chOff x="2259799" y="781567"/>
                <a:chExt cx="2052219" cy="3805061"/>
              </a:xfrm>
            </p:grpSpPr>
            <p:sp>
              <p:nvSpPr>
                <p:cNvPr id="110" name="二等辺三角形 28">
                  <a:extLst>
                    <a:ext uri="{FF2B5EF4-FFF2-40B4-BE49-F238E27FC236}">
                      <a16:creationId xmlns:a16="http://schemas.microsoft.com/office/drawing/2014/main" id="{EF112099-9F6F-4D76-85B9-700FFB2FED3B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FF5ACD7F-CBB8-44BB-B56A-8991FCE2A8B0}"/>
                    </a:ext>
                  </a:extLst>
                </p:cNvPr>
                <p:cNvSpPr/>
                <p:nvPr/>
              </p:nvSpPr>
              <p:spPr>
                <a:xfrm rot="12600000">
                  <a:off x="2869279" y="321378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989CDE96-923D-4621-B8D0-A64CCE106B49}"/>
                    </a:ext>
                  </a:extLst>
                </p:cNvPr>
                <p:cNvSpPr/>
                <p:nvPr/>
              </p:nvSpPr>
              <p:spPr>
                <a:xfrm rot="1800000">
                  <a:off x="2259799" y="4222678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5753E43E-ACD8-4440-8876-CCD3C16A6006}"/>
                    </a:ext>
                  </a:extLst>
                </p:cNvPr>
                <p:cNvSpPr/>
                <p:nvPr/>
              </p:nvSpPr>
              <p:spPr>
                <a:xfrm rot="9000000">
                  <a:off x="3706229" y="3085596"/>
                  <a:ext cx="254796" cy="1217492"/>
                </a:xfrm>
                <a:prstGeom prst="trapezoid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C6027F6-16B3-4F2A-B064-7D77DA3FB7DF}"/>
                    </a:ext>
                  </a:extLst>
                </p:cNvPr>
                <p:cNvSpPr/>
                <p:nvPr/>
              </p:nvSpPr>
              <p:spPr>
                <a:xfrm rot="19800000">
                  <a:off x="3842935" y="4243725"/>
                  <a:ext cx="469083" cy="342903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59483" y="439221"/>
                      </a:lnTo>
                      <a:lnTo>
                        <a:pt x="435087" y="293370"/>
                      </a:lnTo>
                      <a:lnTo>
                        <a:pt x="239117" y="439220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FFC9A513-1919-4955-BDB7-FA04AACE636C}"/>
                    </a:ext>
                  </a:extLst>
                </p:cNvPr>
                <p:cNvSpPr/>
                <p:nvPr/>
              </p:nvSpPr>
              <p:spPr>
                <a:xfrm>
                  <a:off x="2780726" y="2917470"/>
                  <a:ext cx="1334074" cy="1056836"/>
                </a:xfrm>
                <a:prstGeom prst="trapezoid">
                  <a:avLst>
                    <a:gd name="adj" fmla="val 33795"/>
                  </a:avLst>
                </a:prstGeom>
                <a:pattFill prst="lgGrid">
                  <a:fgClr>
                    <a:srgbClr val="0070C0"/>
                  </a:fgClr>
                  <a:bgClr>
                    <a:srgbClr val="00206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アーチ 115">
                  <a:extLst>
                    <a:ext uri="{FF2B5EF4-FFF2-40B4-BE49-F238E27FC236}">
                      <a16:creationId xmlns:a16="http://schemas.microsoft.com/office/drawing/2014/main" id="{55B43F77-9A2B-4A26-833F-89E77A81B5D0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pattFill prst="lgCheck">
                  <a:fgClr>
                    <a:srgbClr val="FF6600"/>
                  </a:fgClr>
                  <a:bgClr>
                    <a:srgbClr val="FFC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7" name="台形 116">
                  <a:extLst>
                    <a:ext uri="{FF2B5EF4-FFF2-40B4-BE49-F238E27FC236}">
                      <a16:creationId xmlns:a16="http://schemas.microsoft.com/office/drawing/2014/main" id="{F17824C5-3B0A-425F-A9F5-FE510893E15B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F2987820-16F5-49F8-B197-A66FF15F2914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509E27CC-8AD7-49E1-8930-0688C17B00A8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lgCheck">
                  <a:fgClr>
                    <a:srgbClr val="FF6600"/>
                  </a:fgClr>
                  <a:bgClr>
                    <a:srgbClr val="FFC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857D1611-6E44-4A2A-B55F-DFBDFF7F298A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D038DAFF-27A9-4706-97CD-CF3EE8B16AE0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7F9B44D4-D075-4BE9-9BC7-C6051F714602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23" name="四角形: 角を丸くする 122">
                    <a:extLst>
                      <a:ext uri="{FF2B5EF4-FFF2-40B4-BE49-F238E27FC236}">
                        <a16:creationId xmlns:a16="http://schemas.microsoft.com/office/drawing/2014/main" id="{28796179-3B12-47FA-96A2-8961195505E0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6238C02B-A104-4178-B2F3-7113D96FF7B0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四角形: 角を丸くする 124">
                    <a:extLst>
                      <a:ext uri="{FF2B5EF4-FFF2-40B4-BE49-F238E27FC236}">
                        <a16:creationId xmlns:a16="http://schemas.microsoft.com/office/drawing/2014/main" id="{8B4B166B-74D3-4BBA-93D3-4CB43035477F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CCB89430-66DC-4969-8880-357B1428DDF7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四角形: 角を丸くする 126">
                    <a:extLst>
                      <a:ext uri="{FF2B5EF4-FFF2-40B4-BE49-F238E27FC236}">
                        <a16:creationId xmlns:a16="http://schemas.microsoft.com/office/drawing/2014/main" id="{80DDDC38-2213-4D46-B375-7F818DD123F7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四角形: 角を丸くする 127">
                    <a:extLst>
                      <a:ext uri="{FF2B5EF4-FFF2-40B4-BE49-F238E27FC236}">
                        <a16:creationId xmlns:a16="http://schemas.microsoft.com/office/drawing/2014/main" id="{75793ED6-E2DE-479D-8C82-A666C4BDF71D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3" name="二等辺三角形 46">
                <a:extLst>
                  <a:ext uri="{FF2B5EF4-FFF2-40B4-BE49-F238E27FC236}">
                    <a16:creationId xmlns:a16="http://schemas.microsoft.com/office/drawing/2014/main" id="{0EF2F683-51B3-4C8F-961F-A1D0614FA584}"/>
                  </a:ext>
                </a:extLst>
              </p:cNvPr>
              <p:cNvSpPr/>
              <p:nvPr/>
            </p:nvSpPr>
            <p:spPr>
              <a:xfrm rot="10800000">
                <a:off x="3115586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DF369E7-535D-4E9F-ACBB-B7F1271332C6}"/>
                  </a:ext>
                </a:extLst>
              </p:cNvPr>
              <p:cNvSpPr/>
              <p:nvPr/>
            </p:nvSpPr>
            <p:spPr>
              <a:xfrm rot="16200000">
                <a:off x="2915996" y="758267"/>
                <a:ext cx="1309720" cy="1240292"/>
              </a:xfrm>
              <a:custGeom>
                <a:avLst/>
                <a:gdLst>
                  <a:gd name="connsiteX0" fmla="*/ 1309720 w 1309720"/>
                  <a:gd name="connsiteY0" fmla="*/ 597368 h 1240292"/>
                  <a:gd name="connsiteX1" fmla="*/ 654860 w 1309720"/>
                  <a:gd name="connsiteY1" fmla="*/ 1240292 h 1240292"/>
                  <a:gd name="connsiteX2" fmla="*/ 0 w 1309720"/>
                  <a:gd name="connsiteY2" fmla="*/ 1240291 h 1240292"/>
                  <a:gd name="connsiteX3" fmla="*/ 0 w 1309720"/>
                  <a:gd name="connsiteY3" fmla="*/ 613243 h 1240292"/>
                  <a:gd name="connsiteX4" fmla="*/ 893457 w 1309720"/>
                  <a:gd name="connsiteY4" fmla="*/ 613243 h 1240292"/>
                  <a:gd name="connsiteX5" fmla="*/ 893458 w 1309720"/>
                  <a:gd name="connsiteY5" fmla="*/ 0 h 1240292"/>
                  <a:gd name="connsiteX6" fmla="*/ 909761 w 1309720"/>
                  <a:gd name="connsiteY6" fmla="*/ 4968 h 1240292"/>
                  <a:gd name="connsiteX7" fmla="*/ 1309720 w 1309720"/>
                  <a:gd name="connsiteY7" fmla="*/ 597368 h 1240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9720" h="1240292">
                    <a:moveTo>
                      <a:pt x="1309720" y="597368"/>
                    </a:moveTo>
                    <a:cubicBezTo>
                      <a:pt x="1309720" y="952445"/>
                      <a:pt x="1016529" y="1240292"/>
                      <a:pt x="654860" y="1240292"/>
                    </a:cubicBezTo>
                    <a:lnTo>
                      <a:pt x="0" y="1240291"/>
                    </a:lnTo>
                    <a:lnTo>
                      <a:pt x="0" y="613243"/>
                    </a:lnTo>
                    <a:lnTo>
                      <a:pt x="893457" y="613243"/>
                    </a:lnTo>
                    <a:lnTo>
                      <a:pt x="893458" y="0"/>
                    </a:lnTo>
                    <a:lnTo>
                      <a:pt x="909761" y="4968"/>
                    </a:lnTo>
                    <a:cubicBezTo>
                      <a:pt x="1144800" y="102570"/>
                      <a:pt x="1309720" y="331060"/>
                      <a:pt x="1309720" y="59736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85A034DC-5219-4F33-A947-C4D8AAD85CF1}"/>
                  </a:ext>
                </a:extLst>
              </p:cNvPr>
              <p:cNvSpPr/>
              <p:nvPr/>
            </p:nvSpPr>
            <p:spPr>
              <a:xfrm>
                <a:off x="3036404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ADFEF59-D59C-4D46-AE53-0870F34498C2}"/>
                  </a:ext>
                </a:extLst>
              </p:cNvPr>
              <p:cNvSpPr/>
              <p:nvPr/>
            </p:nvSpPr>
            <p:spPr>
              <a:xfrm>
                <a:off x="3521624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39583CE-B3D9-4073-88E8-905E3EA4D0FC}"/>
                  </a:ext>
                </a:extLst>
              </p:cNvPr>
              <p:cNvSpPr/>
              <p:nvPr/>
            </p:nvSpPr>
            <p:spPr>
              <a:xfrm>
                <a:off x="3546963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E3607D2E-9530-4CC5-9F02-DD9C1795E988}"/>
                  </a:ext>
                </a:extLst>
              </p:cNvPr>
              <p:cNvSpPr/>
              <p:nvPr/>
            </p:nvSpPr>
            <p:spPr>
              <a:xfrm rot="10800000">
                <a:off x="3424705" y="852804"/>
                <a:ext cx="219177" cy="660674"/>
              </a:xfrm>
              <a:prstGeom prst="moon">
                <a:avLst>
                  <a:gd name="adj" fmla="val 7897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21590EB9-F980-40EA-B225-D6A72289A657}"/>
                  </a:ext>
                </a:extLst>
              </p:cNvPr>
              <p:cNvSpPr/>
              <p:nvPr/>
            </p:nvSpPr>
            <p:spPr>
              <a:xfrm rot="5400000">
                <a:off x="3113671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円: 塗りつぶしなし 93">
              <a:extLst>
                <a:ext uri="{FF2B5EF4-FFF2-40B4-BE49-F238E27FC236}">
                  <a16:creationId xmlns:a16="http://schemas.microsoft.com/office/drawing/2014/main" id="{B9DE5735-64DF-40CC-BD13-E67313A293DA}"/>
                </a:ext>
              </a:extLst>
            </p:cNvPr>
            <p:cNvSpPr/>
            <p:nvPr/>
          </p:nvSpPr>
          <p:spPr>
            <a:xfrm>
              <a:off x="3324927" y="4606390"/>
              <a:ext cx="865121" cy="610606"/>
            </a:xfrm>
            <a:prstGeom prst="donut">
              <a:avLst>
                <a:gd name="adj" fmla="val 7275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アーチ 730">
              <a:extLst>
                <a:ext uri="{FF2B5EF4-FFF2-40B4-BE49-F238E27FC236}">
                  <a16:creationId xmlns:a16="http://schemas.microsoft.com/office/drawing/2014/main" id="{DE0E1F4C-DE0B-43BC-9B38-CCA572C45CA1}"/>
                </a:ext>
              </a:extLst>
            </p:cNvPr>
            <p:cNvSpPr/>
            <p:nvPr/>
          </p:nvSpPr>
          <p:spPr>
            <a:xfrm rot="18830305">
              <a:off x="2703547" y="4557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pattFill prst="lgCheck">
              <a:fgClr>
                <a:srgbClr val="FF6600"/>
              </a:fgClr>
              <a:bgClr>
                <a:srgbClr val="FFC0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854ED7C3-C6B2-40FA-B9DD-EEBA27E5D056}"/>
                </a:ext>
              </a:extLst>
            </p:cNvPr>
            <p:cNvGrpSpPr/>
            <p:nvPr/>
          </p:nvGrpSpPr>
          <p:grpSpPr>
            <a:xfrm>
              <a:off x="3901699" y="4528264"/>
              <a:ext cx="451226" cy="744136"/>
              <a:chOff x="3901699" y="4465487"/>
              <a:chExt cx="451226" cy="806913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94756A3B-8059-4B19-8132-7E3C6408BB0F}"/>
                  </a:ext>
                </a:extLst>
              </p:cNvPr>
              <p:cNvSpPr/>
              <p:nvPr/>
            </p:nvSpPr>
            <p:spPr>
              <a:xfrm>
                <a:off x="3911504" y="4465487"/>
                <a:ext cx="431616" cy="806913"/>
              </a:xfrm>
              <a:prstGeom prst="round2SameRect">
                <a:avLst>
                  <a:gd name="adj1" fmla="val 50000"/>
                  <a:gd name="adj2" fmla="val 5517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906CF45B-934C-4E68-A692-A54410A962C3}"/>
                  </a:ext>
                </a:extLst>
              </p:cNvPr>
              <p:cNvSpPr/>
              <p:nvPr/>
            </p:nvSpPr>
            <p:spPr>
              <a:xfrm>
                <a:off x="3968374" y="4543622"/>
                <a:ext cx="317876" cy="7287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6F90A7AF-3C8F-4ADD-9D52-9C0289D78E2F}"/>
                  </a:ext>
                </a:extLst>
              </p:cNvPr>
              <p:cNvSpPr/>
              <p:nvPr/>
            </p:nvSpPr>
            <p:spPr>
              <a:xfrm>
                <a:off x="4021336" y="4543622"/>
                <a:ext cx="210146" cy="7287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02661DC3-24BF-4F3A-BD03-A7DD59A2F2C7}"/>
                  </a:ext>
                </a:extLst>
              </p:cNvPr>
              <p:cNvSpPr/>
              <p:nvPr/>
            </p:nvSpPr>
            <p:spPr>
              <a:xfrm>
                <a:off x="4086454" y="4543622"/>
                <a:ext cx="86320" cy="7287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436303D3-878F-4094-9E7F-36497C5CB5E2}"/>
                  </a:ext>
                </a:extLst>
              </p:cNvPr>
              <p:cNvSpPr/>
              <p:nvPr/>
            </p:nvSpPr>
            <p:spPr>
              <a:xfrm>
                <a:off x="3901699" y="4891089"/>
                <a:ext cx="451226" cy="79534"/>
              </a:xfrm>
              <a:prstGeom prst="round2SameRect">
                <a:avLst>
                  <a:gd name="adj1" fmla="val 0"/>
                  <a:gd name="adj2" fmla="val 5517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CE12468C-ABD1-4729-ADFF-B31760CCA542}"/>
              </a:ext>
            </a:extLst>
          </p:cNvPr>
          <p:cNvGrpSpPr/>
          <p:nvPr/>
        </p:nvGrpSpPr>
        <p:grpSpPr>
          <a:xfrm>
            <a:off x="4244301" y="3794617"/>
            <a:ext cx="1318300" cy="2504340"/>
            <a:chOff x="182340" y="2927126"/>
            <a:chExt cx="2206822" cy="4192245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195A24C0-11BC-4D64-98E6-6D811C733ECA}"/>
                </a:ext>
              </a:extLst>
            </p:cNvPr>
            <p:cNvGrpSpPr/>
            <p:nvPr/>
          </p:nvGrpSpPr>
          <p:grpSpPr>
            <a:xfrm>
              <a:off x="182340" y="3235892"/>
              <a:ext cx="2052219" cy="3883479"/>
              <a:chOff x="182340" y="3235892"/>
              <a:chExt cx="2052219" cy="3883479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90E10816-F90B-4C18-9734-5E7A059A143F}"/>
                  </a:ext>
                </a:extLst>
              </p:cNvPr>
              <p:cNvGrpSpPr/>
              <p:nvPr/>
            </p:nvGrpSpPr>
            <p:grpSpPr>
              <a:xfrm>
                <a:off x="182340" y="3235892"/>
                <a:ext cx="2052219" cy="3883479"/>
                <a:chOff x="182340" y="703149"/>
                <a:chExt cx="2052219" cy="3883479"/>
              </a:xfrm>
            </p:grpSpPr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CB7B8903-DFD4-4F5C-BE20-FEFB89349124}"/>
                    </a:ext>
                  </a:extLst>
                </p:cNvPr>
                <p:cNvGrpSpPr/>
                <p:nvPr/>
              </p:nvGrpSpPr>
              <p:grpSpPr>
                <a:xfrm>
                  <a:off x="182340" y="781567"/>
                  <a:ext cx="2052219" cy="3805061"/>
                  <a:chOff x="2259799" y="781567"/>
                  <a:chExt cx="2052219" cy="3805061"/>
                </a:xfrm>
              </p:grpSpPr>
              <p:sp>
                <p:nvSpPr>
                  <p:cNvPr id="146" name="二等辺三角形 28">
                    <a:extLst>
                      <a:ext uri="{FF2B5EF4-FFF2-40B4-BE49-F238E27FC236}">
                        <a16:creationId xmlns:a16="http://schemas.microsoft.com/office/drawing/2014/main" id="{F608F729-D6B4-4587-9856-BCEAF7E033BE}"/>
                      </a:ext>
                    </a:extLst>
                  </p:cNvPr>
                  <p:cNvSpPr/>
                  <p:nvPr/>
                </p:nvSpPr>
                <p:spPr>
                  <a:xfrm>
                    <a:off x="2826837" y="1377985"/>
                    <a:ext cx="122569" cy="268532"/>
                  </a:xfrm>
                  <a:custGeom>
                    <a:avLst/>
                    <a:gdLst>
                      <a:gd name="connsiteX0" fmla="*/ 0 w 414337"/>
                      <a:gd name="connsiteY0" fmla="*/ 348851 h 348851"/>
                      <a:gd name="connsiteX1" fmla="*/ 207169 w 414337"/>
                      <a:gd name="connsiteY1" fmla="*/ 0 h 348851"/>
                      <a:gd name="connsiteX2" fmla="*/ 414337 w 414337"/>
                      <a:gd name="connsiteY2" fmla="*/ 348851 h 348851"/>
                      <a:gd name="connsiteX3" fmla="*/ 0 w 414337"/>
                      <a:gd name="connsiteY3" fmla="*/ 348851 h 348851"/>
                      <a:gd name="connsiteX0" fmla="*/ 132 w 414469"/>
                      <a:gd name="connsiteY0" fmla="*/ 348851 h 413232"/>
                      <a:gd name="connsiteX1" fmla="*/ 207301 w 414469"/>
                      <a:gd name="connsiteY1" fmla="*/ 0 h 413232"/>
                      <a:gd name="connsiteX2" fmla="*/ 414469 w 414469"/>
                      <a:gd name="connsiteY2" fmla="*/ 348851 h 413232"/>
                      <a:gd name="connsiteX3" fmla="*/ 132 w 414469"/>
                      <a:gd name="connsiteY3" fmla="*/ 348851 h 413232"/>
                      <a:gd name="connsiteX0" fmla="*/ 1192 w 305992"/>
                      <a:gd name="connsiteY0" fmla="*/ 348851 h 402561"/>
                      <a:gd name="connsiteX1" fmla="*/ 208361 w 305992"/>
                      <a:gd name="connsiteY1" fmla="*/ 0 h 402561"/>
                      <a:gd name="connsiteX2" fmla="*/ 305992 w 305992"/>
                      <a:gd name="connsiteY2" fmla="*/ 401238 h 402561"/>
                      <a:gd name="connsiteX3" fmla="*/ 1192 w 305992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3 w 309565"/>
                      <a:gd name="connsiteY0" fmla="*/ 348851 h 402561"/>
                      <a:gd name="connsiteX1" fmla="*/ 309565 w 309565"/>
                      <a:gd name="connsiteY1" fmla="*/ 0 h 402561"/>
                      <a:gd name="connsiteX2" fmla="*/ 304803 w 309565"/>
                      <a:gd name="connsiteY2" fmla="*/ 401238 h 402561"/>
                      <a:gd name="connsiteX3" fmla="*/ 3 w 309565"/>
                      <a:gd name="connsiteY3" fmla="*/ 348851 h 402561"/>
                      <a:gd name="connsiteX0" fmla="*/ 5 w 252417"/>
                      <a:gd name="connsiteY0" fmla="*/ 322657 h 401238"/>
                      <a:gd name="connsiteX1" fmla="*/ 252417 w 252417"/>
                      <a:gd name="connsiteY1" fmla="*/ 0 h 401238"/>
                      <a:gd name="connsiteX2" fmla="*/ 247655 w 252417"/>
                      <a:gd name="connsiteY2" fmla="*/ 401238 h 401238"/>
                      <a:gd name="connsiteX3" fmla="*/ 5 w 252417"/>
                      <a:gd name="connsiteY3" fmla="*/ 322657 h 401238"/>
                      <a:gd name="connsiteX0" fmla="*/ 2197 w 254609"/>
                      <a:gd name="connsiteY0" fmla="*/ 322657 h 402772"/>
                      <a:gd name="connsiteX1" fmla="*/ 254609 w 254609"/>
                      <a:gd name="connsiteY1" fmla="*/ 0 h 402772"/>
                      <a:gd name="connsiteX2" fmla="*/ 249847 w 254609"/>
                      <a:gd name="connsiteY2" fmla="*/ 401238 h 402772"/>
                      <a:gd name="connsiteX3" fmla="*/ 2197 w 254609"/>
                      <a:gd name="connsiteY3" fmla="*/ 322657 h 402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609" h="402772">
                        <a:moveTo>
                          <a:pt x="2197" y="322657"/>
                        </a:moveTo>
                        <a:cubicBezTo>
                          <a:pt x="-23203" y="224828"/>
                          <a:pt x="178409" y="94852"/>
                          <a:pt x="254609" y="0"/>
                        </a:cubicBezTo>
                        <a:cubicBezTo>
                          <a:pt x="253022" y="133746"/>
                          <a:pt x="251434" y="267492"/>
                          <a:pt x="249847" y="401238"/>
                        </a:cubicBezTo>
                        <a:cubicBezTo>
                          <a:pt x="111735" y="401238"/>
                          <a:pt x="27597" y="420486"/>
                          <a:pt x="2197" y="322657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  <a:alpha val="99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台形 146">
                    <a:extLst>
                      <a:ext uri="{FF2B5EF4-FFF2-40B4-BE49-F238E27FC236}">
                        <a16:creationId xmlns:a16="http://schemas.microsoft.com/office/drawing/2014/main" id="{8CF1CCAD-A20D-412E-A470-720FBDEF360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869279" y="3213786"/>
                    <a:ext cx="254796" cy="1217492"/>
                  </a:xfrm>
                  <a:prstGeom prst="trapezoid">
                    <a:avLst/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AC190219-C41C-4BEF-98B9-7B92267DF8B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259799" y="4222678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59483" y="439221"/>
                        </a:lnTo>
                        <a:lnTo>
                          <a:pt x="435087" y="293370"/>
                        </a:lnTo>
                        <a:lnTo>
                          <a:pt x="239117" y="439220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FF688811-1C46-4734-821A-019AD287D157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3706229" y="3085596"/>
                    <a:ext cx="254796" cy="1217492"/>
                  </a:xfrm>
                  <a:prstGeom prst="trapezoid">
                    <a:avLst/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75000"/>
                        <a:lumOff val="2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060FBE32-BAFF-4F72-AF76-9F12751FF51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842935" y="4243725"/>
                    <a:ext cx="469083" cy="342903"/>
                  </a:xfrm>
                  <a:custGeom>
                    <a:avLst/>
                    <a:gdLst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199594 w 600843"/>
                      <a:gd name="connsiteY19" fmla="*/ 147136 h 439221"/>
                      <a:gd name="connsiteX20" fmla="*/ 342912 w 600843"/>
                      <a:gd name="connsiteY20" fmla="*/ 30836 h 439221"/>
                      <a:gd name="connsiteX21" fmla="*/ 362726 w 600843"/>
                      <a:gd name="connsiteY21" fmla="*/ 20458 h 439221"/>
                      <a:gd name="connsiteX22" fmla="*/ 364040 w 600843"/>
                      <a:gd name="connsiteY22" fmla="*/ 17286 h 439221"/>
                      <a:gd name="connsiteX23" fmla="*/ 405772 w 600843"/>
                      <a:gd name="connsiteY23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151854 w 600843"/>
                      <a:gd name="connsiteY18" fmla="*/ 235277 h 439221"/>
                      <a:gd name="connsiteX19" fmla="*/ 342912 w 600843"/>
                      <a:gd name="connsiteY19" fmla="*/ 30836 h 439221"/>
                      <a:gd name="connsiteX20" fmla="*/ 362726 w 600843"/>
                      <a:gd name="connsiteY20" fmla="*/ 20458 h 439221"/>
                      <a:gd name="connsiteX21" fmla="*/ 364040 w 600843"/>
                      <a:gd name="connsiteY21" fmla="*/ 17286 h 439221"/>
                      <a:gd name="connsiteX22" fmla="*/ 405772 w 600843"/>
                      <a:gd name="connsiteY22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80575 w 600843"/>
                      <a:gd name="connsiteY10" fmla="*/ 404278 h 439221"/>
                      <a:gd name="connsiteX11" fmla="*/ 271690 w 600843"/>
                      <a:gd name="connsiteY11" fmla="*/ 425728 h 439221"/>
                      <a:gd name="connsiteX12" fmla="*/ 239117 w 600843"/>
                      <a:gd name="connsiteY12" fmla="*/ 439220 h 439221"/>
                      <a:gd name="connsiteX13" fmla="*/ 46065 w 600843"/>
                      <a:gd name="connsiteY13" fmla="*/ 439220 h 439221"/>
                      <a:gd name="connsiteX14" fmla="*/ 0 w 600843"/>
                      <a:gd name="connsiteY14" fmla="*/ 393155 h 439221"/>
                      <a:gd name="connsiteX15" fmla="*/ 0 w 600843"/>
                      <a:gd name="connsiteY15" fmla="*/ 348733 h 439221"/>
                      <a:gd name="connsiteX16" fmla="*/ 90488 w 600843"/>
                      <a:gd name="connsiteY16" fmla="*/ 258245 h 439221"/>
                      <a:gd name="connsiteX17" fmla="*/ 153892 w 600843"/>
                      <a:gd name="connsiteY17" fmla="*/ 258245 h 439221"/>
                      <a:gd name="connsiteX18" fmla="*/ 342912 w 600843"/>
                      <a:gd name="connsiteY18" fmla="*/ 30836 h 439221"/>
                      <a:gd name="connsiteX19" fmla="*/ 362726 w 600843"/>
                      <a:gd name="connsiteY19" fmla="*/ 20458 h 439221"/>
                      <a:gd name="connsiteX20" fmla="*/ 364040 w 600843"/>
                      <a:gd name="connsiteY20" fmla="*/ 17286 h 439221"/>
                      <a:gd name="connsiteX21" fmla="*/ 405772 w 600843"/>
                      <a:gd name="connsiteY21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91267 w 600843"/>
                      <a:gd name="connsiteY9" fmla="*/ 403330 h 439221"/>
                      <a:gd name="connsiteX10" fmla="*/ 271690 w 600843"/>
                      <a:gd name="connsiteY10" fmla="*/ 425728 h 439221"/>
                      <a:gd name="connsiteX11" fmla="*/ 239117 w 600843"/>
                      <a:gd name="connsiteY11" fmla="*/ 439220 h 439221"/>
                      <a:gd name="connsiteX12" fmla="*/ 46065 w 600843"/>
                      <a:gd name="connsiteY12" fmla="*/ 439220 h 439221"/>
                      <a:gd name="connsiteX13" fmla="*/ 0 w 600843"/>
                      <a:gd name="connsiteY13" fmla="*/ 393155 h 439221"/>
                      <a:gd name="connsiteX14" fmla="*/ 0 w 600843"/>
                      <a:gd name="connsiteY14" fmla="*/ 348733 h 439221"/>
                      <a:gd name="connsiteX15" fmla="*/ 90488 w 600843"/>
                      <a:gd name="connsiteY15" fmla="*/ 258245 h 439221"/>
                      <a:gd name="connsiteX16" fmla="*/ 153892 w 600843"/>
                      <a:gd name="connsiteY16" fmla="*/ 258245 h 439221"/>
                      <a:gd name="connsiteX17" fmla="*/ 342912 w 600843"/>
                      <a:gd name="connsiteY17" fmla="*/ 30836 h 439221"/>
                      <a:gd name="connsiteX18" fmla="*/ 362726 w 600843"/>
                      <a:gd name="connsiteY18" fmla="*/ 20458 h 439221"/>
                      <a:gd name="connsiteX19" fmla="*/ 364040 w 600843"/>
                      <a:gd name="connsiteY19" fmla="*/ 17286 h 439221"/>
                      <a:gd name="connsiteX20" fmla="*/ 405772 w 600843"/>
                      <a:gd name="connsiteY20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314721 w 600843"/>
                      <a:gd name="connsiteY8" fmla="*/ 391045 h 439221"/>
                      <a:gd name="connsiteX9" fmla="*/ 271690 w 600843"/>
                      <a:gd name="connsiteY9" fmla="*/ 425728 h 439221"/>
                      <a:gd name="connsiteX10" fmla="*/ 239117 w 600843"/>
                      <a:gd name="connsiteY10" fmla="*/ 439220 h 439221"/>
                      <a:gd name="connsiteX11" fmla="*/ 46065 w 600843"/>
                      <a:gd name="connsiteY11" fmla="*/ 439220 h 439221"/>
                      <a:gd name="connsiteX12" fmla="*/ 0 w 600843"/>
                      <a:gd name="connsiteY12" fmla="*/ 393155 h 439221"/>
                      <a:gd name="connsiteX13" fmla="*/ 0 w 600843"/>
                      <a:gd name="connsiteY13" fmla="*/ 348733 h 439221"/>
                      <a:gd name="connsiteX14" fmla="*/ 90488 w 600843"/>
                      <a:gd name="connsiteY14" fmla="*/ 258245 h 439221"/>
                      <a:gd name="connsiteX15" fmla="*/ 153892 w 600843"/>
                      <a:gd name="connsiteY15" fmla="*/ 258245 h 439221"/>
                      <a:gd name="connsiteX16" fmla="*/ 342912 w 600843"/>
                      <a:gd name="connsiteY16" fmla="*/ 30836 h 439221"/>
                      <a:gd name="connsiteX17" fmla="*/ 362726 w 600843"/>
                      <a:gd name="connsiteY17" fmla="*/ 20458 h 439221"/>
                      <a:gd name="connsiteX18" fmla="*/ 364040 w 600843"/>
                      <a:gd name="connsiteY18" fmla="*/ 17286 h 439221"/>
                      <a:gd name="connsiteX19" fmla="*/ 405772 w 600843"/>
                      <a:gd name="connsiteY19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71690 w 600843"/>
                      <a:gd name="connsiteY8" fmla="*/ 425728 h 439221"/>
                      <a:gd name="connsiteX9" fmla="*/ 239117 w 600843"/>
                      <a:gd name="connsiteY9" fmla="*/ 439220 h 439221"/>
                      <a:gd name="connsiteX10" fmla="*/ 46065 w 600843"/>
                      <a:gd name="connsiteY10" fmla="*/ 439220 h 439221"/>
                      <a:gd name="connsiteX11" fmla="*/ 0 w 600843"/>
                      <a:gd name="connsiteY11" fmla="*/ 393155 h 439221"/>
                      <a:gd name="connsiteX12" fmla="*/ 0 w 600843"/>
                      <a:gd name="connsiteY12" fmla="*/ 348733 h 439221"/>
                      <a:gd name="connsiteX13" fmla="*/ 90488 w 600843"/>
                      <a:gd name="connsiteY13" fmla="*/ 258245 h 439221"/>
                      <a:gd name="connsiteX14" fmla="*/ 153892 w 600843"/>
                      <a:gd name="connsiteY14" fmla="*/ 258245 h 439221"/>
                      <a:gd name="connsiteX15" fmla="*/ 342912 w 600843"/>
                      <a:gd name="connsiteY15" fmla="*/ 30836 h 439221"/>
                      <a:gd name="connsiteX16" fmla="*/ 362726 w 600843"/>
                      <a:gd name="connsiteY16" fmla="*/ 20458 h 439221"/>
                      <a:gd name="connsiteX17" fmla="*/ 364040 w 600843"/>
                      <a:gd name="connsiteY17" fmla="*/ 17286 h 439221"/>
                      <a:gd name="connsiteX18" fmla="*/ 405772 w 600843"/>
                      <a:gd name="connsiteY18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90488 w 600843"/>
                      <a:gd name="connsiteY12" fmla="*/ 258245 h 439221"/>
                      <a:gd name="connsiteX13" fmla="*/ 153892 w 600843"/>
                      <a:gd name="connsiteY13" fmla="*/ 258245 h 439221"/>
                      <a:gd name="connsiteX14" fmla="*/ 342912 w 600843"/>
                      <a:gd name="connsiteY14" fmla="*/ 30836 h 439221"/>
                      <a:gd name="connsiteX15" fmla="*/ 362726 w 600843"/>
                      <a:gd name="connsiteY15" fmla="*/ 20458 h 439221"/>
                      <a:gd name="connsiteX16" fmla="*/ 364040 w 600843"/>
                      <a:gd name="connsiteY16" fmla="*/ 17286 h 439221"/>
                      <a:gd name="connsiteX17" fmla="*/ 405772 w 600843"/>
                      <a:gd name="connsiteY17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364040 w 600843"/>
                      <a:gd name="connsiteY15" fmla="*/ 17286 h 439221"/>
                      <a:gd name="connsiteX16" fmla="*/ 405772 w 600843"/>
                      <a:gd name="connsiteY16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0458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362726 w 600843"/>
                      <a:gd name="connsiteY14" fmla="*/ 27601 h 439221"/>
                      <a:gd name="connsiteX15" fmla="*/ 405772 w 600843"/>
                      <a:gd name="connsiteY15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42912 w 600843"/>
                      <a:gd name="connsiteY13" fmla="*/ 30836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350056 w 600843"/>
                      <a:gd name="connsiteY13" fmla="*/ 33217 h 439221"/>
                      <a:gd name="connsiteX14" fmla="*/ 405772 w 600843"/>
                      <a:gd name="connsiteY14" fmla="*/ 0 h 439221"/>
                      <a:gd name="connsiteX0" fmla="*/ 405772 w 600843"/>
                      <a:gd name="connsiteY0" fmla="*/ 0 h 439221"/>
                      <a:gd name="connsiteX1" fmla="*/ 541825 w 600843"/>
                      <a:gd name="connsiteY1" fmla="*/ 0 h 439221"/>
                      <a:gd name="connsiteX2" fmla="*/ 600843 w 600843"/>
                      <a:gd name="connsiteY2" fmla="*/ 59018 h 439221"/>
                      <a:gd name="connsiteX3" fmla="*/ 600843 w 600843"/>
                      <a:gd name="connsiteY3" fmla="*/ 166096 h 439221"/>
                      <a:gd name="connsiteX4" fmla="*/ 587348 w 600843"/>
                      <a:gd name="connsiteY4" fmla="*/ 198676 h 439221"/>
                      <a:gd name="connsiteX5" fmla="*/ 547112 w 600843"/>
                      <a:gd name="connsiteY5" fmla="*/ 439221 h 439221"/>
                      <a:gd name="connsiteX6" fmla="*/ 459483 w 600843"/>
                      <a:gd name="connsiteY6" fmla="*/ 439221 h 439221"/>
                      <a:gd name="connsiteX7" fmla="*/ 435087 w 600843"/>
                      <a:gd name="connsiteY7" fmla="*/ 293370 h 439221"/>
                      <a:gd name="connsiteX8" fmla="*/ 239117 w 600843"/>
                      <a:gd name="connsiteY8" fmla="*/ 439220 h 439221"/>
                      <a:gd name="connsiteX9" fmla="*/ 46065 w 600843"/>
                      <a:gd name="connsiteY9" fmla="*/ 439220 h 439221"/>
                      <a:gd name="connsiteX10" fmla="*/ 0 w 600843"/>
                      <a:gd name="connsiteY10" fmla="*/ 393155 h 439221"/>
                      <a:gd name="connsiteX11" fmla="*/ 0 w 600843"/>
                      <a:gd name="connsiteY11" fmla="*/ 348733 h 439221"/>
                      <a:gd name="connsiteX12" fmla="*/ 153892 w 600843"/>
                      <a:gd name="connsiteY12" fmla="*/ 258245 h 439221"/>
                      <a:gd name="connsiteX13" fmla="*/ 405772 w 600843"/>
                      <a:gd name="connsiteY13" fmla="*/ 0 h 4392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00843" h="439221">
                        <a:moveTo>
                          <a:pt x="405772" y="0"/>
                        </a:moveTo>
                        <a:lnTo>
                          <a:pt x="541825" y="0"/>
                        </a:lnTo>
                        <a:cubicBezTo>
                          <a:pt x="574420" y="0"/>
                          <a:pt x="600843" y="26423"/>
                          <a:pt x="600843" y="59018"/>
                        </a:cubicBezTo>
                        <a:lnTo>
                          <a:pt x="600843" y="166096"/>
                        </a:lnTo>
                        <a:lnTo>
                          <a:pt x="587348" y="198676"/>
                        </a:lnTo>
                        <a:lnTo>
                          <a:pt x="547112" y="439221"/>
                        </a:lnTo>
                        <a:lnTo>
                          <a:pt x="459483" y="439221"/>
                        </a:lnTo>
                        <a:lnTo>
                          <a:pt x="435087" y="293370"/>
                        </a:lnTo>
                        <a:lnTo>
                          <a:pt x="239117" y="439220"/>
                        </a:lnTo>
                        <a:lnTo>
                          <a:pt x="46065" y="439220"/>
                        </a:lnTo>
                        <a:cubicBezTo>
                          <a:pt x="20624" y="439220"/>
                          <a:pt x="0" y="418596"/>
                          <a:pt x="0" y="393155"/>
                        </a:cubicBezTo>
                        <a:lnTo>
                          <a:pt x="0" y="348733"/>
                        </a:lnTo>
                        <a:cubicBezTo>
                          <a:pt x="25649" y="326248"/>
                          <a:pt x="96740" y="311228"/>
                          <a:pt x="153892" y="258245"/>
                        </a:cubicBezTo>
                        <a:lnTo>
                          <a:pt x="405772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台形 150">
                    <a:extLst>
                      <a:ext uri="{FF2B5EF4-FFF2-40B4-BE49-F238E27FC236}">
                        <a16:creationId xmlns:a16="http://schemas.microsoft.com/office/drawing/2014/main" id="{C804E022-79F3-40E8-89E9-AE34FE709277}"/>
                      </a:ext>
                    </a:extLst>
                  </p:cNvPr>
                  <p:cNvSpPr/>
                  <p:nvPr/>
                </p:nvSpPr>
                <p:spPr>
                  <a:xfrm>
                    <a:off x="2918838" y="2917470"/>
                    <a:ext cx="1057850" cy="821093"/>
                  </a:xfrm>
                  <a:prstGeom prst="trapezoid">
                    <a:avLst>
                      <a:gd name="adj" fmla="val 25864"/>
                    </a:avLst>
                  </a:prstGeom>
                  <a:pattFill prst="plaid">
                    <a:fgClr>
                      <a:srgbClr val="C00000"/>
                    </a:fgClr>
                    <a:bgClr>
                      <a:srgbClr val="FF00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アーチ 151">
                    <a:extLst>
                      <a:ext uri="{FF2B5EF4-FFF2-40B4-BE49-F238E27FC236}">
                        <a16:creationId xmlns:a16="http://schemas.microsoft.com/office/drawing/2014/main" id="{4ABCF470-FA45-4F66-A4D2-FD03307B76A4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3116940" y="2133381"/>
                    <a:ext cx="1155940" cy="1155940"/>
                  </a:xfrm>
                  <a:prstGeom prst="blockArc">
                    <a:avLst>
                      <a:gd name="adj1" fmla="val 3773941"/>
                      <a:gd name="adj2" fmla="val 11827404"/>
                      <a:gd name="adj3" fmla="val 18608"/>
                    </a:avLst>
                  </a:prstGeom>
                  <a:pattFill prst="solidDmnd">
                    <a:fgClr>
                      <a:srgbClr val="FF0066"/>
                    </a:fgClr>
                    <a:bgClr>
                      <a:srgbClr val="FF66CC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台形 152">
                    <a:extLst>
                      <a:ext uri="{FF2B5EF4-FFF2-40B4-BE49-F238E27FC236}">
                        <a16:creationId xmlns:a16="http://schemas.microsoft.com/office/drawing/2014/main" id="{F8A52519-6BA5-48A1-A262-35724B35CE59}"/>
                      </a:ext>
                    </a:extLst>
                  </p:cNvPr>
                  <p:cNvSpPr/>
                  <p:nvPr/>
                </p:nvSpPr>
                <p:spPr>
                  <a:xfrm>
                    <a:off x="3324494" y="1839179"/>
                    <a:ext cx="252144" cy="328612"/>
                  </a:xfrm>
                  <a:prstGeom prst="trapezoid">
                    <a:avLst>
                      <a:gd name="adj" fmla="val 1622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EC807F90-2344-455E-A946-31DC5578ED47}"/>
                      </a:ext>
                    </a:extLst>
                  </p:cNvPr>
                  <p:cNvSpPr/>
                  <p:nvPr/>
                </p:nvSpPr>
                <p:spPr>
                  <a:xfrm>
                    <a:off x="2872596" y="781567"/>
                    <a:ext cx="1155940" cy="115594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  <a:alpha val="99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四角形: 上の 2 つの角を丸める 154">
                    <a:extLst>
                      <a:ext uri="{FF2B5EF4-FFF2-40B4-BE49-F238E27FC236}">
                        <a16:creationId xmlns:a16="http://schemas.microsoft.com/office/drawing/2014/main" id="{A40C5E09-8576-49F2-A0C4-E63FB99A9659}"/>
                      </a:ext>
                    </a:extLst>
                  </p:cNvPr>
                  <p:cNvSpPr/>
                  <p:nvPr/>
                </p:nvSpPr>
                <p:spPr>
                  <a:xfrm>
                    <a:off x="3096883" y="2035834"/>
                    <a:ext cx="707366" cy="99147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pattFill prst="solidDmnd">
                    <a:fgClr>
                      <a:srgbClr val="FF0066"/>
                    </a:fgClr>
                    <a:bgClr>
                      <a:srgbClr val="FF66CC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角を丸くする 155">
                    <a:extLst>
                      <a:ext uri="{FF2B5EF4-FFF2-40B4-BE49-F238E27FC236}">
                        <a16:creationId xmlns:a16="http://schemas.microsoft.com/office/drawing/2014/main" id="{B64B0998-E979-4745-980B-87F93B83B3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549280" y="2145790"/>
                    <a:ext cx="131407" cy="126077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四角形: 角を丸くする 156">
                    <a:extLst>
                      <a:ext uri="{FF2B5EF4-FFF2-40B4-BE49-F238E27FC236}">
                        <a16:creationId xmlns:a16="http://schemas.microsoft.com/office/drawing/2014/main" id="{B2FF3C39-7866-49F0-ABA3-02B040C9A46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366501" y="2150201"/>
                    <a:ext cx="304480" cy="248662"/>
                  </a:xfrm>
                  <a:prstGeom prst="roundRect">
                    <a:avLst>
                      <a:gd name="adj" fmla="val 38881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8" name="グループ化 157">
                    <a:extLst>
                      <a:ext uri="{FF2B5EF4-FFF2-40B4-BE49-F238E27FC236}">
                        <a16:creationId xmlns:a16="http://schemas.microsoft.com/office/drawing/2014/main" id="{F2B4B061-D104-4A1E-AE80-2A25F97F5D6A}"/>
                      </a:ext>
                    </a:extLst>
                  </p:cNvPr>
                  <p:cNvGrpSpPr/>
                  <p:nvPr/>
                </p:nvGrpSpPr>
                <p:grpSpPr>
                  <a:xfrm>
                    <a:off x="3981683" y="2707481"/>
                    <a:ext cx="324450" cy="252531"/>
                    <a:chOff x="6769382" y="2707481"/>
                    <a:chExt cx="324450" cy="252531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59" name="四角形: 角を丸くする 158">
                      <a:extLst>
                        <a:ext uri="{FF2B5EF4-FFF2-40B4-BE49-F238E27FC236}">
                          <a16:creationId xmlns:a16="http://schemas.microsoft.com/office/drawing/2014/main" id="{84E1811E-D9D0-4C88-B2C6-C69DD150C1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7608" y="2707481"/>
                      <a:ext cx="293755" cy="209989"/>
                    </a:xfrm>
                    <a:prstGeom prst="roundRect">
                      <a:avLst>
                        <a:gd name="adj" fmla="val 38881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" name="四角形: 角を丸くする 159">
                      <a:extLst>
                        <a:ext uri="{FF2B5EF4-FFF2-40B4-BE49-F238E27FC236}">
                          <a16:creationId xmlns:a16="http://schemas.microsoft.com/office/drawing/2014/main" id="{729D2497-A039-4BD8-951A-FBCCBD49FC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8216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" name="四角形: 角を丸くする 160">
                      <a:extLst>
                        <a:ext uri="{FF2B5EF4-FFF2-40B4-BE49-F238E27FC236}">
                          <a16:creationId xmlns:a16="http://schemas.microsoft.com/office/drawing/2014/main" id="{D9BF12BF-1810-49E8-8BFA-9676A48CC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722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" name="四角形: 角を丸くする 161">
                      <a:extLst>
                        <a:ext uri="{FF2B5EF4-FFF2-40B4-BE49-F238E27FC236}">
                          <a16:creationId xmlns:a16="http://schemas.microsoft.com/office/drawing/2014/main" id="{FAA3D8AE-E39F-414C-A151-D8847BC85E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45688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四角形: 角を丸くする 162">
                      <a:extLst>
                        <a:ext uri="{FF2B5EF4-FFF2-40B4-BE49-F238E27FC236}">
                          <a16:creationId xmlns:a16="http://schemas.microsoft.com/office/drawing/2014/main" id="{39C730D5-C0FB-439F-AD44-3126C5051F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19760" y="2819399"/>
                      <a:ext cx="74072" cy="140613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四角形: 角を丸くする 163">
                      <a:extLst>
                        <a:ext uri="{FF2B5EF4-FFF2-40B4-BE49-F238E27FC236}">
                          <a16:creationId xmlns:a16="http://schemas.microsoft.com/office/drawing/2014/main" id="{A0306503-DB88-4CD0-BA1E-19FE83119ED6}"/>
                        </a:ext>
                      </a:extLst>
                    </p:cNvPr>
                    <p:cNvSpPr/>
                    <p:nvPr/>
                  </p:nvSpPr>
                  <p:spPr>
                    <a:xfrm rot="6917992">
                      <a:off x="6806344" y="2730711"/>
                      <a:ext cx="85977" cy="15990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42" name="二等辺三角形 46">
                  <a:extLst>
                    <a:ext uri="{FF2B5EF4-FFF2-40B4-BE49-F238E27FC236}">
                      <a16:creationId xmlns:a16="http://schemas.microsoft.com/office/drawing/2014/main" id="{D7BFF1A2-7957-4390-B634-97FB7DAD3D53}"/>
                    </a:ext>
                  </a:extLst>
                </p:cNvPr>
                <p:cNvSpPr/>
                <p:nvPr/>
              </p:nvSpPr>
              <p:spPr>
                <a:xfrm rot="10800000">
                  <a:off x="937536" y="1639611"/>
                  <a:ext cx="180692" cy="13277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39F6BF33-47F8-4106-96F1-FE728140F5FA}"/>
                    </a:ext>
                  </a:extLst>
                </p:cNvPr>
                <p:cNvSpPr/>
                <p:nvPr/>
              </p:nvSpPr>
              <p:spPr>
                <a:xfrm>
                  <a:off x="682393" y="703149"/>
                  <a:ext cx="1453757" cy="1683837"/>
                </a:xfrm>
                <a:custGeom>
                  <a:avLst/>
                  <a:gdLst>
                    <a:gd name="connsiteX0" fmla="*/ 479263 w 1453757"/>
                    <a:gd name="connsiteY0" fmla="*/ 1562 h 1683837"/>
                    <a:gd name="connsiteX1" fmla="*/ 578695 w 1453757"/>
                    <a:gd name="connsiteY1" fmla="*/ 2331 h 1683837"/>
                    <a:gd name="connsiteX2" fmla="*/ 694827 w 1453757"/>
                    <a:gd name="connsiteY2" fmla="*/ 22730 h 1683837"/>
                    <a:gd name="connsiteX3" fmla="*/ 805600 w 1453757"/>
                    <a:gd name="connsiteY3" fmla="*/ 63130 h 1683837"/>
                    <a:gd name="connsiteX4" fmla="*/ 836036 w 1453757"/>
                    <a:gd name="connsiteY4" fmla="*/ 80833 h 1683837"/>
                    <a:gd name="connsiteX5" fmla="*/ 917785 w 1453757"/>
                    <a:gd name="connsiteY5" fmla="*/ 90259 h 1683837"/>
                    <a:gd name="connsiteX6" fmla="*/ 1324659 w 1453757"/>
                    <a:gd name="connsiteY6" fmla="*/ 661217 h 1683837"/>
                    <a:gd name="connsiteX7" fmla="*/ 1314306 w 1453757"/>
                    <a:gd name="connsiteY7" fmla="*/ 778671 h 1683837"/>
                    <a:gd name="connsiteX8" fmla="*/ 1290379 w 1453757"/>
                    <a:gd name="connsiteY8" fmla="*/ 866831 h 1683837"/>
                    <a:gd name="connsiteX9" fmla="*/ 1294376 w 1453757"/>
                    <a:gd name="connsiteY9" fmla="*/ 864705 h 1683837"/>
                    <a:gd name="connsiteX10" fmla="*/ 1272894 w 1453757"/>
                    <a:gd name="connsiteY10" fmla="*/ 1189223 h 1683837"/>
                    <a:gd name="connsiteX11" fmla="*/ 1453757 w 1453757"/>
                    <a:gd name="connsiteY11" fmla="*/ 1459523 h 1683837"/>
                    <a:gd name="connsiteX12" fmla="*/ 1346240 w 1453757"/>
                    <a:gd name="connsiteY12" fmla="*/ 1463282 h 1683837"/>
                    <a:gd name="connsiteX13" fmla="*/ 1282290 w 1453757"/>
                    <a:gd name="connsiteY13" fmla="*/ 1436628 h 1683837"/>
                    <a:gd name="connsiteX14" fmla="*/ 1305303 w 1453757"/>
                    <a:gd name="connsiteY14" fmla="*/ 1465456 h 1683837"/>
                    <a:gd name="connsiteX15" fmla="*/ 1366044 w 1453757"/>
                    <a:gd name="connsiteY15" fmla="*/ 1519097 h 1683837"/>
                    <a:gd name="connsiteX16" fmla="*/ 1158762 w 1453757"/>
                    <a:gd name="connsiteY16" fmla="*/ 1481274 h 1683837"/>
                    <a:gd name="connsiteX17" fmla="*/ 1140132 w 1453757"/>
                    <a:gd name="connsiteY17" fmla="*/ 1462984 h 1683837"/>
                    <a:gd name="connsiteX18" fmla="*/ 1144093 w 1453757"/>
                    <a:gd name="connsiteY18" fmla="*/ 1470117 h 1683837"/>
                    <a:gd name="connsiteX19" fmla="*/ 1256020 w 1453757"/>
                    <a:gd name="connsiteY19" fmla="*/ 1587877 h 1683837"/>
                    <a:gd name="connsiteX20" fmla="*/ 1048738 w 1453757"/>
                    <a:gd name="connsiteY20" fmla="*/ 1550054 h 1683837"/>
                    <a:gd name="connsiteX21" fmla="*/ 1018549 w 1453757"/>
                    <a:gd name="connsiteY21" fmla="*/ 1520416 h 1683837"/>
                    <a:gd name="connsiteX22" fmla="*/ 1037030 w 1453757"/>
                    <a:gd name="connsiteY22" fmla="*/ 1553694 h 1683837"/>
                    <a:gd name="connsiteX23" fmla="*/ 1148957 w 1453757"/>
                    <a:gd name="connsiteY23" fmla="*/ 1671453 h 1683837"/>
                    <a:gd name="connsiteX24" fmla="*/ 809135 w 1453757"/>
                    <a:gd name="connsiteY24" fmla="*/ 1443747 h 1683837"/>
                    <a:gd name="connsiteX25" fmla="*/ 790949 w 1453757"/>
                    <a:gd name="connsiteY25" fmla="*/ 1347998 h 1683837"/>
                    <a:gd name="connsiteX26" fmla="*/ 790535 w 1453757"/>
                    <a:gd name="connsiteY26" fmla="*/ 1343063 h 1683837"/>
                    <a:gd name="connsiteX27" fmla="*/ 774527 w 1453757"/>
                    <a:gd name="connsiteY27" fmla="*/ 1333709 h 1683837"/>
                    <a:gd name="connsiteX28" fmla="*/ 592481 w 1453757"/>
                    <a:gd name="connsiteY28" fmla="*/ 816750 h 1683837"/>
                    <a:gd name="connsiteX29" fmla="*/ 679783 w 1453757"/>
                    <a:gd name="connsiteY29" fmla="*/ 420028 h 1683837"/>
                    <a:gd name="connsiteX30" fmla="*/ 720421 w 1453757"/>
                    <a:gd name="connsiteY30" fmla="*/ 356916 h 1683837"/>
                    <a:gd name="connsiteX31" fmla="*/ 620258 w 1453757"/>
                    <a:gd name="connsiteY31" fmla="*/ 372876 h 1683837"/>
                    <a:gd name="connsiteX32" fmla="*/ 348192 w 1453757"/>
                    <a:gd name="connsiteY32" fmla="*/ 563268 h 1683837"/>
                    <a:gd name="connsiteX33" fmla="*/ 348190 w 1453757"/>
                    <a:gd name="connsiteY33" fmla="*/ 563268 h 1683837"/>
                    <a:gd name="connsiteX34" fmla="*/ 373948 w 1453757"/>
                    <a:gd name="connsiteY34" fmla="*/ 444272 h 1683837"/>
                    <a:gd name="connsiteX35" fmla="*/ 402740 w 1453757"/>
                    <a:gd name="connsiteY35" fmla="*/ 400323 h 1683837"/>
                    <a:gd name="connsiteX36" fmla="*/ 372755 w 1453757"/>
                    <a:gd name="connsiteY36" fmla="*/ 412055 h 1683837"/>
                    <a:gd name="connsiteX37" fmla="*/ 212899 w 1453757"/>
                    <a:gd name="connsiteY37" fmla="*/ 558545 h 1683837"/>
                    <a:gd name="connsiteX38" fmla="*/ 212897 w 1453757"/>
                    <a:gd name="connsiteY38" fmla="*/ 558545 h 1683837"/>
                    <a:gd name="connsiteX39" fmla="*/ 238655 w 1453757"/>
                    <a:gd name="connsiteY39" fmla="*/ 439549 h 1683837"/>
                    <a:gd name="connsiteX40" fmla="*/ 270098 w 1453757"/>
                    <a:gd name="connsiteY40" fmla="*/ 391553 h 1683837"/>
                    <a:gd name="connsiteX41" fmla="*/ 266192 w 1453757"/>
                    <a:gd name="connsiteY41" fmla="*/ 392806 h 1683837"/>
                    <a:gd name="connsiteX42" fmla="*/ 9852 w 1453757"/>
                    <a:gd name="connsiteY42" fmla="*/ 582185 h 1683837"/>
                    <a:gd name="connsiteX43" fmla="*/ 55652 w 1453757"/>
                    <a:gd name="connsiteY43" fmla="*/ 383838 h 1683837"/>
                    <a:gd name="connsiteX44" fmla="*/ 101385 w 1453757"/>
                    <a:gd name="connsiteY44" fmla="*/ 310168 h 1683837"/>
                    <a:gd name="connsiteX45" fmla="*/ 0 w 1453757"/>
                    <a:gd name="connsiteY45" fmla="*/ 364097 h 1683837"/>
                    <a:gd name="connsiteX46" fmla="*/ 479263 w 1453757"/>
                    <a:gd name="connsiteY46" fmla="*/ 1562 h 168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453757" h="1683837">
                      <a:moveTo>
                        <a:pt x="479263" y="1562"/>
                      </a:moveTo>
                      <a:cubicBezTo>
                        <a:pt x="511844" y="-729"/>
                        <a:pt x="545093" y="-524"/>
                        <a:pt x="578695" y="2331"/>
                      </a:cubicBezTo>
                      <a:cubicBezTo>
                        <a:pt x="617098" y="5593"/>
                        <a:pt x="655964" y="12317"/>
                        <a:pt x="694827" y="22730"/>
                      </a:cubicBezTo>
                      <a:cubicBezTo>
                        <a:pt x="733690" y="33143"/>
                        <a:pt x="770710" y="46754"/>
                        <a:pt x="805600" y="63130"/>
                      </a:cubicBezTo>
                      <a:lnTo>
                        <a:pt x="836036" y="80833"/>
                      </a:lnTo>
                      <a:lnTo>
                        <a:pt x="917785" y="90259"/>
                      </a:lnTo>
                      <a:cubicBezTo>
                        <a:pt x="1149988" y="144602"/>
                        <a:pt x="1324659" y="379580"/>
                        <a:pt x="1324659" y="661217"/>
                      </a:cubicBezTo>
                      <a:cubicBezTo>
                        <a:pt x="1324659" y="701451"/>
                        <a:pt x="1321094" y="740732"/>
                        <a:pt x="1314306" y="778671"/>
                      </a:cubicBezTo>
                      <a:lnTo>
                        <a:pt x="1290379" y="866831"/>
                      </a:lnTo>
                      <a:lnTo>
                        <a:pt x="1294376" y="864705"/>
                      </a:lnTo>
                      <a:cubicBezTo>
                        <a:pt x="1251053" y="963320"/>
                        <a:pt x="1243388" y="1079109"/>
                        <a:pt x="1272894" y="1189223"/>
                      </a:cubicBezTo>
                      <a:cubicBezTo>
                        <a:pt x="1302399" y="1299338"/>
                        <a:pt x="1366931" y="1395781"/>
                        <a:pt x="1453757" y="1459523"/>
                      </a:cubicBezTo>
                      <a:cubicBezTo>
                        <a:pt x="1417840" y="1469146"/>
                        <a:pt x="1381394" y="1469993"/>
                        <a:pt x="1346240" y="1463282"/>
                      </a:cubicBezTo>
                      <a:lnTo>
                        <a:pt x="1282290" y="1436628"/>
                      </a:lnTo>
                      <a:lnTo>
                        <a:pt x="1305303" y="1465456"/>
                      </a:lnTo>
                      <a:cubicBezTo>
                        <a:pt x="1324024" y="1485182"/>
                        <a:pt x="1344338" y="1503161"/>
                        <a:pt x="1366044" y="1519097"/>
                      </a:cubicBezTo>
                      <a:cubicBezTo>
                        <a:pt x="1294210" y="1538344"/>
                        <a:pt x="1220258" y="1522481"/>
                        <a:pt x="1158762" y="1481274"/>
                      </a:cubicBezTo>
                      <a:lnTo>
                        <a:pt x="1140132" y="1462984"/>
                      </a:lnTo>
                      <a:lnTo>
                        <a:pt x="1144093" y="1470117"/>
                      </a:lnTo>
                      <a:cubicBezTo>
                        <a:pt x="1174767" y="1515959"/>
                        <a:pt x="1212607" y="1556006"/>
                        <a:pt x="1256020" y="1587877"/>
                      </a:cubicBezTo>
                      <a:cubicBezTo>
                        <a:pt x="1184186" y="1607124"/>
                        <a:pt x="1110234" y="1591261"/>
                        <a:pt x="1048738" y="1550054"/>
                      </a:cubicBezTo>
                      <a:lnTo>
                        <a:pt x="1018549" y="1520416"/>
                      </a:lnTo>
                      <a:lnTo>
                        <a:pt x="1037030" y="1553694"/>
                      </a:lnTo>
                      <a:cubicBezTo>
                        <a:pt x="1067704" y="1599536"/>
                        <a:pt x="1105544" y="1639582"/>
                        <a:pt x="1148957" y="1671453"/>
                      </a:cubicBezTo>
                      <a:cubicBezTo>
                        <a:pt x="1005290" y="1709949"/>
                        <a:pt x="873703" y="1665278"/>
                        <a:pt x="809135" y="1443747"/>
                      </a:cubicBezTo>
                      <a:cubicBezTo>
                        <a:pt x="801568" y="1417786"/>
                        <a:pt x="795617" y="1385345"/>
                        <a:pt x="790949" y="1347998"/>
                      </a:cubicBezTo>
                      <a:lnTo>
                        <a:pt x="790535" y="1343063"/>
                      </a:lnTo>
                      <a:lnTo>
                        <a:pt x="774527" y="1333709"/>
                      </a:lnTo>
                      <a:cubicBezTo>
                        <a:pt x="667546" y="1248537"/>
                        <a:pt x="592481" y="1049144"/>
                        <a:pt x="592481" y="816750"/>
                      </a:cubicBezTo>
                      <a:cubicBezTo>
                        <a:pt x="592481" y="661821"/>
                        <a:pt x="625843" y="521558"/>
                        <a:pt x="679783" y="420028"/>
                      </a:cubicBezTo>
                      <a:lnTo>
                        <a:pt x="720421" y="356916"/>
                      </a:lnTo>
                      <a:lnTo>
                        <a:pt x="620258" y="372876"/>
                      </a:lnTo>
                      <a:cubicBezTo>
                        <a:pt x="500361" y="405371"/>
                        <a:pt x="400453" y="473713"/>
                        <a:pt x="348192" y="563268"/>
                      </a:cubicBezTo>
                      <a:lnTo>
                        <a:pt x="348190" y="563268"/>
                      </a:lnTo>
                      <a:cubicBezTo>
                        <a:pt x="345962" y="521667"/>
                        <a:pt x="355248" y="481424"/>
                        <a:pt x="373948" y="444272"/>
                      </a:cubicBezTo>
                      <a:lnTo>
                        <a:pt x="402740" y="400323"/>
                      </a:lnTo>
                      <a:lnTo>
                        <a:pt x="372755" y="412055"/>
                      </a:lnTo>
                      <a:cubicBezTo>
                        <a:pt x="303757" y="448566"/>
                        <a:pt x="247740" y="498841"/>
                        <a:pt x="212899" y="558545"/>
                      </a:cubicBezTo>
                      <a:lnTo>
                        <a:pt x="212897" y="558545"/>
                      </a:lnTo>
                      <a:cubicBezTo>
                        <a:pt x="210669" y="516944"/>
                        <a:pt x="219955" y="476701"/>
                        <a:pt x="238655" y="439549"/>
                      </a:cubicBezTo>
                      <a:lnTo>
                        <a:pt x="270098" y="391553"/>
                      </a:lnTo>
                      <a:lnTo>
                        <a:pt x="266192" y="392806"/>
                      </a:lnTo>
                      <a:cubicBezTo>
                        <a:pt x="166303" y="436919"/>
                        <a:pt x="78101" y="501262"/>
                        <a:pt x="9852" y="582185"/>
                      </a:cubicBezTo>
                      <a:cubicBezTo>
                        <a:pt x="9852" y="511828"/>
                        <a:pt x="26160" y="444802"/>
                        <a:pt x="55652" y="383838"/>
                      </a:cubicBezTo>
                      <a:lnTo>
                        <a:pt x="101385" y="310168"/>
                      </a:lnTo>
                      <a:lnTo>
                        <a:pt x="0" y="364097"/>
                      </a:lnTo>
                      <a:cubicBezTo>
                        <a:pt x="55767" y="155971"/>
                        <a:pt x="251190" y="17602"/>
                        <a:pt x="479263" y="156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58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92F33159-1999-4AA9-A068-556A4715180A}"/>
                    </a:ext>
                  </a:extLst>
                </p:cNvPr>
                <p:cNvSpPr/>
                <p:nvPr/>
              </p:nvSpPr>
              <p:spPr>
                <a:xfrm>
                  <a:off x="866213" y="1270481"/>
                  <a:ext cx="154560" cy="202184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9310D936-E567-49CD-B47D-F1F2D96E0EB8}"/>
                    </a:ext>
                  </a:extLst>
                </p:cNvPr>
                <p:cNvSpPr/>
                <p:nvPr/>
              </p:nvSpPr>
              <p:spPr>
                <a:xfrm rot="5400000">
                  <a:off x="943480" y="1099863"/>
                  <a:ext cx="45719" cy="237271"/>
                </a:xfrm>
                <a:prstGeom prst="moon">
                  <a:avLst>
                    <a:gd name="adj" fmla="val 4335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C65EEFF6-679F-45DA-B760-84CE9D6A9901}"/>
                  </a:ext>
                </a:extLst>
              </p:cNvPr>
              <p:cNvGrpSpPr/>
              <p:nvPr/>
            </p:nvGrpSpPr>
            <p:grpSpPr>
              <a:xfrm>
                <a:off x="784564" y="4643975"/>
                <a:ext cx="722270" cy="1653800"/>
                <a:chOff x="8393342" y="-1596670"/>
                <a:chExt cx="506406" cy="1159531"/>
              </a:xfrm>
            </p:grpSpPr>
            <p:sp>
              <p:nvSpPr>
                <p:cNvPr id="137" name="円: 塗りつぶしなし 136">
                  <a:extLst>
                    <a:ext uri="{FF2B5EF4-FFF2-40B4-BE49-F238E27FC236}">
                      <a16:creationId xmlns:a16="http://schemas.microsoft.com/office/drawing/2014/main" id="{FFF4ABCB-70F6-4C1B-9F11-EAC3C9EFD9C4}"/>
                    </a:ext>
                  </a:extLst>
                </p:cNvPr>
                <p:cNvSpPr/>
                <p:nvPr/>
              </p:nvSpPr>
              <p:spPr>
                <a:xfrm rot="900000">
                  <a:off x="8475534" y="-1596670"/>
                  <a:ext cx="424214" cy="1025768"/>
                </a:xfrm>
                <a:prstGeom prst="donut">
                  <a:avLst>
                    <a:gd name="adj" fmla="val 5534"/>
                  </a:avLst>
                </a:prstGeom>
                <a:pattFill prst="dashHorz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8" name="四角形: 上の 2 つの角を丸める 137">
                  <a:extLst>
                    <a:ext uri="{FF2B5EF4-FFF2-40B4-BE49-F238E27FC236}">
                      <a16:creationId xmlns:a16="http://schemas.microsoft.com/office/drawing/2014/main" id="{C97E304C-FA5A-4F01-8ACA-F0A6222535C4}"/>
                    </a:ext>
                  </a:extLst>
                </p:cNvPr>
                <p:cNvSpPr/>
                <p:nvPr/>
              </p:nvSpPr>
              <p:spPr>
                <a:xfrm rot="900000">
                  <a:off x="8393342" y="-757577"/>
                  <a:ext cx="325510" cy="320438"/>
                </a:xfrm>
                <a:prstGeom prst="round2SameRect">
                  <a:avLst>
                    <a:gd name="adj1" fmla="val 1280"/>
                    <a:gd name="adj2" fmla="val 13307"/>
                  </a:avLst>
                </a:prstGeom>
                <a:pattFill prst="dashHorz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1CA9DA2C-BD7D-49E3-AF6E-884654F4CA66}"/>
                    </a:ext>
                  </a:extLst>
                </p:cNvPr>
                <p:cNvSpPr/>
                <p:nvPr/>
              </p:nvSpPr>
              <p:spPr>
                <a:xfrm rot="900000">
                  <a:off x="8404171" y="-784726"/>
                  <a:ext cx="325510" cy="293907"/>
                </a:xfrm>
                <a:prstGeom prst="round2SameRect">
                  <a:avLst>
                    <a:gd name="adj1" fmla="val 1280"/>
                    <a:gd name="adj2" fmla="val 13307"/>
                  </a:avLst>
                </a:prstGeom>
                <a:pattFill prst="dashHorz">
                  <a:fgClr>
                    <a:schemeClr val="accent2">
                      <a:lumMod val="75000"/>
                    </a:schemeClr>
                  </a:fgClr>
                  <a:bgClr>
                    <a:srgbClr val="C000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031B8965-FE13-4A99-B9B2-A2C52EED1A32}"/>
                    </a:ext>
                  </a:extLst>
                </p:cNvPr>
                <p:cNvSpPr/>
                <p:nvPr/>
              </p:nvSpPr>
              <p:spPr>
                <a:xfrm rot="900000">
                  <a:off x="8516208" y="-592070"/>
                  <a:ext cx="62586" cy="62586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6" name="アーチ 730">
                <a:extLst>
                  <a:ext uri="{FF2B5EF4-FFF2-40B4-BE49-F238E27FC236}">
                    <a16:creationId xmlns:a16="http://schemas.microsoft.com/office/drawing/2014/main" id="{106AA2A7-1936-4158-98D6-9496A068FDEB}"/>
                  </a:ext>
                </a:extLst>
              </p:cNvPr>
              <p:cNvSpPr/>
              <p:nvPr/>
            </p:nvSpPr>
            <p:spPr>
              <a:xfrm rot="18830305">
                <a:off x="527028" y="4557514"/>
                <a:ext cx="841296" cy="748148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pattFill prst="solidDmnd">
                <a:fgClr>
                  <a:srgbClr val="FF0066"/>
                </a:fgClr>
                <a:bgClr>
                  <a:srgbClr val="FF66CC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4C589490-C0C1-4F0E-AFE4-53FBC11CB3D8}"/>
                </a:ext>
              </a:extLst>
            </p:cNvPr>
            <p:cNvGrpSpPr/>
            <p:nvPr/>
          </p:nvGrpSpPr>
          <p:grpSpPr>
            <a:xfrm rot="772579">
              <a:off x="559756" y="2927126"/>
              <a:ext cx="1829406" cy="722002"/>
              <a:chOff x="6801090" y="1251548"/>
              <a:chExt cx="1611793" cy="636118"/>
            </a:xfrm>
            <a:solidFill>
              <a:srgbClr val="FF0066"/>
            </a:solidFill>
          </p:grpSpPr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C2301528-AED5-4473-9934-60E6F71E8105}"/>
                  </a:ext>
                </a:extLst>
              </p:cNvPr>
              <p:cNvSpPr/>
              <p:nvPr/>
            </p:nvSpPr>
            <p:spPr>
              <a:xfrm>
                <a:off x="6801090" y="1711196"/>
                <a:ext cx="1611793" cy="17647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4A6DAFCE-16A0-4BEE-A3EC-F2B891826ED7}"/>
                  </a:ext>
                </a:extLst>
              </p:cNvPr>
              <p:cNvSpPr/>
              <p:nvPr/>
            </p:nvSpPr>
            <p:spPr>
              <a:xfrm>
                <a:off x="7034793" y="1251548"/>
                <a:ext cx="1144389" cy="552367"/>
              </a:xfrm>
              <a:custGeom>
                <a:avLst/>
                <a:gdLst>
                  <a:gd name="connsiteX0" fmla="*/ 508314 w 1016628"/>
                  <a:gd name="connsiteY0" fmla="*/ 0 h 552367"/>
                  <a:gd name="connsiteX1" fmla="*/ 1016628 w 1016628"/>
                  <a:gd name="connsiteY1" fmla="*/ 444876 h 552367"/>
                  <a:gd name="connsiteX2" fmla="*/ 1006980 w 1016628"/>
                  <a:gd name="connsiteY2" fmla="*/ 528640 h 552367"/>
                  <a:gd name="connsiteX3" fmla="*/ 834713 w 1016628"/>
                  <a:gd name="connsiteY3" fmla="*/ 543329 h 552367"/>
                  <a:gd name="connsiteX4" fmla="*/ 508314 w 1016628"/>
                  <a:gd name="connsiteY4" fmla="*/ 552367 h 552367"/>
                  <a:gd name="connsiteX5" fmla="*/ 181916 w 1016628"/>
                  <a:gd name="connsiteY5" fmla="*/ 543329 h 552367"/>
                  <a:gd name="connsiteX6" fmla="*/ 9649 w 1016628"/>
                  <a:gd name="connsiteY6" fmla="*/ 528640 h 552367"/>
                  <a:gd name="connsiteX7" fmla="*/ 0 w 1016628"/>
                  <a:gd name="connsiteY7" fmla="*/ 444876 h 552367"/>
                  <a:gd name="connsiteX8" fmla="*/ 508314 w 1016628"/>
                  <a:gd name="connsiteY8" fmla="*/ 0 h 552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628" h="552367">
                    <a:moveTo>
                      <a:pt x="508314" y="0"/>
                    </a:moveTo>
                    <a:cubicBezTo>
                      <a:pt x="789048" y="0"/>
                      <a:pt x="1016628" y="199178"/>
                      <a:pt x="1016628" y="444876"/>
                    </a:cubicBezTo>
                    <a:lnTo>
                      <a:pt x="1006980" y="528640"/>
                    </a:lnTo>
                    <a:lnTo>
                      <a:pt x="834713" y="543329"/>
                    </a:lnTo>
                    <a:cubicBezTo>
                      <a:pt x="729283" y="549255"/>
                      <a:pt x="620122" y="552367"/>
                      <a:pt x="508314" y="552367"/>
                    </a:cubicBezTo>
                    <a:cubicBezTo>
                      <a:pt x="396507" y="552367"/>
                      <a:pt x="287345" y="549255"/>
                      <a:pt x="181916" y="543329"/>
                    </a:cubicBezTo>
                    <a:lnTo>
                      <a:pt x="9649" y="528640"/>
                    </a:lnTo>
                    <a:lnTo>
                      <a:pt x="0" y="444876"/>
                    </a:lnTo>
                    <a:cubicBezTo>
                      <a:pt x="0" y="199178"/>
                      <a:pt x="227580" y="0"/>
                      <a:pt x="508314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34C2EA6-E76D-4692-9BA5-6339F1A6E394}"/>
              </a:ext>
            </a:extLst>
          </p:cNvPr>
          <p:cNvGrpSpPr/>
          <p:nvPr/>
        </p:nvGrpSpPr>
        <p:grpSpPr>
          <a:xfrm>
            <a:off x="1276709" y="886807"/>
            <a:ext cx="1626888" cy="2504378"/>
            <a:chOff x="-2228491" y="-1151544"/>
            <a:chExt cx="2570744" cy="3957319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3BEBDDD8-D3B8-4277-B130-D5D70FF115AD}"/>
                </a:ext>
              </a:extLst>
            </p:cNvPr>
            <p:cNvGrpSpPr/>
            <p:nvPr/>
          </p:nvGrpSpPr>
          <p:grpSpPr>
            <a:xfrm>
              <a:off x="-2228491" y="-1151544"/>
              <a:ext cx="2570744" cy="3957319"/>
              <a:chOff x="-2228491" y="633713"/>
              <a:chExt cx="2570744" cy="3957319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70DD2A2-7040-4F94-AD9D-6DE96C9E4EC9}"/>
                  </a:ext>
                </a:extLst>
              </p:cNvPr>
              <p:cNvSpPr/>
              <p:nvPr/>
            </p:nvSpPr>
            <p:spPr>
              <a:xfrm rot="2700000">
                <a:off x="-2291581" y="4158542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126ADED7-A909-4614-96EE-7C6C15C69900}"/>
                  </a:ext>
                </a:extLst>
              </p:cNvPr>
              <p:cNvSpPr/>
              <p:nvPr/>
            </p:nvSpPr>
            <p:spPr>
              <a:xfrm rot="18900000">
                <a:off x="-304217" y="4248129"/>
                <a:ext cx="469083" cy="342903"/>
              </a:xfrm>
              <a:custGeom>
                <a:avLst/>
                <a:gdLst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199594 w 600843"/>
                  <a:gd name="connsiteY19" fmla="*/ 147136 h 439221"/>
                  <a:gd name="connsiteX20" fmla="*/ 342912 w 600843"/>
                  <a:gd name="connsiteY20" fmla="*/ 30836 h 439221"/>
                  <a:gd name="connsiteX21" fmla="*/ 362726 w 600843"/>
                  <a:gd name="connsiteY21" fmla="*/ 20458 h 439221"/>
                  <a:gd name="connsiteX22" fmla="*/ 364040 w 600843"/>
                  <a:gd name="connsiteY22" fmla="*/ 17286 h 439221"/>
                  <a:gd name="connsiteX23" fmla="*/ 405772 w 600843"/>
                  <a:gd name="connsiteY2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151854 w 600843"/>
                  <a:gd name="connsiteY18" fmla="*/ 235277 h 439221"/>
                  <a:gd name="connsiteX19" fmla="*/ 342912 w 600843"/>
                  <a:gd name="connsiteY19" fmla="*/ 30836 h 439221"/>
                  <a:gd name="connsiteX20" fmla="*/ 362726 w 600843"/>
                  <a:gd name="connsiteY20" fmla="*/ 20458 h 439221"/>
                  <a:gd name="connsiteX21" fmla="*/ 364040 w 600843"/>
                  <a:gd name="connsiteY21" fmla="*/ 17286 h 439221"/>
                  <a:gd name="connsiteX22" fmla="*/ 405772 w 600843"/>
                  <a:gd name="connsiteY2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80575 w 600843"/>
                  <a:gd name="connsiteY10" fmla="*/ 404278 h 439221"/>
                  <a:gd name="connsiteX11" fmla="*/ 271690 w 600843"/>
                  <a:gd name="connsiteY11" fmla="*/ 425728 h 439221"/>
                  <a:gd name="connsiteX12" fmla="*/ 239117 w 600843"/>
                  <a:gd name="connsiteY12" fmla="*/ 439220 h 439221"/>
                  <a:gd name="connsiteX13" fmla="*/ 46065 w 600843"/>
                  <a:gd name="connsiteY13" fmla="*/ 439220 h 439221"/>
                  <a:gd name="connsiteX14" fmla="*/ 0 w 600843"/>
                  <a:gd name="connsiteY14" fmla="*/ 393155 h 439221"/>
                  <a:gd name="connsiteX15" fmla="*/ 0 w 600843"/>
                  <a:gd name="connsiteY15" fmla="*/ 348733 h 439221"/>
                  <a:gd name="connsiteX16" fmla="*/ 90488 w 600843"/>
                  <a:gd name="connsiteY16" fmla="*/ 258245 h 439221"/>
                  <a:gd name="connsiteX17" fmla="*/ 153892 w 600843"/>
                  <a:gd name="connsiteY17" fmla="*/ 258245 h 439221"/>
                  <a:gd name="connsiteX18" fmla="*/ 342912 w 600843"/>
                  <a:gd name="connsiteY18" fmla="*/ 30836 h 439221"/>
                  <a:gd name="connsiteX19" fmla="*/ 362726 w 600843"/>
                  <a:gd name="connsiteY19" fmla="*/ 20458 h 439221"/>
                  <a:gd name="connsiteX20" fmla="*/ 364040 w 600843"/>
                  <a:gd name="connsiteY20" fmla="*/ 17286 h 439221"/>
                  <a:gd name="connsiteX21" fmla="*/ 405772 w 600843"/>
                  <a:gd name="connsiteY2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91267 w 600843"/>
                  <a:gd name="connsiteY9" fmla="*/ 403330 h 439221"/>
                  <a:gd name="connsiteX10" fmla="*/ 271690 w 600843"/>
                  <a:gd name="connsiteY10" fmla="*/ 425728 h 439221"/>
                  <a:gd name="connsiteX11" fmla="*/ 239117 w 600843"/>
                  <a:gd name="connsiteY11" fmla="*/ 439220 h 439221"/>
                  <a:gd name="connsiteX12" fmla="*/ 46065 w 600843"/>
                  <a:gd name="connsiteY12" fmla="*/ 439220 h 439221"/>
                  <a:gd name="connsiteX13" fmla="*/ 0 w 600843"/>
                  <a:gd name="connsiteY13" fmla="*/ 393155 h 439221"/>
                  <a:gd name="connsiteX14" fmla="*/ 0 w 600843"/>
                  <a:gd name="connsiteY14" fmla="*/ 348733 h 439221"/>
                  <a:gd name="connsiteX15" fmla="*/ 90488 w 600843"/>
                  <a:gd name="connsiteY15" fmla="*/ 258245 h 439221"/>
                  <a:gd name="connsiteX16" fmla="*/ 153892 w 600843"/>
                  <a:gd name="connsiteY16" fmla="*/ 258245 h 439221"/>
                  <a:gd name="connsiteX17" fmla="*/ 342912 w 600843"/>
                  <a:gd name="connsiteY17" fmla="*/ 30836 h 439221"/>
                  <a:gd name="connsiteX18" fmla="*/ 362726 w 600843"/>
                  <a:gd name="connsiteY18" fmla="*/ 20458 h 439221"/>
                  <a:gd name="connsiteX19" fmla="*/ 364040 w 600843"/>
                  <a:gd name="connsiteY19" fmla="*/ 17286 h 439221"/>
                  <a:gd name="connsiteX20" fmla="*/ 405772 w 600843"/>
                  <a:gd name="connsiteY20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314721 w 600843"/>
                  <a:gd name="connsiteY8" fmla="*/ 391045 h 439221"/>
                  <a:gd name="connsiteX9" fmla="*/ 271690 w 600843"/>
                  <a:gd name="connsiteY9" fmla="*/ 425728 h 439221"/>
                  <a:gd name="connsiteX10" fmla="*/ 239117 w 600843"/>
                  <a:gd name="connsiteY10" fmla="*/ 439220 h 439221"/>
                  <a:gd name="connsiteX11" fmla="*/ 46065 w 600843"/>
                  <a:gd name="connsiteY11" fmla="*/ 439220 h 439221"/>
                  <a:gd name="connsiteX12" fmla="*/ 0 w 600843"/>
                  <a:gd name="connsiteY12" fmla="*/ 393155 h 439221"/>
                  <a:gd name="connsiteX13" fmla="*/ 0 w 600843"/>
                  <a:gd name="connsiteY13" fmla="*/ 348733 h 439221"/>
                  <a:gd name="connsiteX14" fmla="*/ 90488 w 600843"/>
                  <a:gd name="connsiteY14" fmla="*/ 258245 h 439221"/>
                  <a:gd name="connsiteX15" fmla="*/ 153892 w 600843"/>
                  <a:gd name="connsiteY15" fmla="*/ 258245 h 439221"/>
                  <a:gd name="connsiteX16" fmla="*/ 342912 w 600843"/>
                  <a:gd name="connsiteY16" fmla="*/ 30836 h 439221"/>
                  <a:gd name="connsiteX17" fmla="*/ 362726 w 600843"/>
                  <a:gd name="connsiteY17" fmla="*/ 20458 h 439221"/>
                  <a:gd name="connsiteX18" fmla="*/ 364040 w 600843"/>
                  <a:gd name="connsiteY18" fmla="*/ 17286 h 439221"/>
                  <a:gd name="connsiteX19" fmla="*/ 405772 w 600843"/>
                  <a:gd name="connsiteY19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71690 w 600843"/>
                  <a:gd name="connsiteY8" fmla="*/ 425728 h 439221"/>
                  <a:gd name="connsiteX9" fmla="*/ 239117 w 600843"/>
                  <a:gd name="connsiteY9" fmla="*/ 439220 h 439221"/>
                  <a:gd name="connsiteX10" fmla="*/ 46065 w 600843"/>
                  <a:gd name="connsiteY10" fmla="*/ 439220 h 439221"/>
                  <a:gd name="connsiteX11" fmla="*/ 0 w 600843"/>
                  <a:gd name="connsiteY11" fmla="*/ 393155 h 439221"/>
                  <a:gd name="connsiteX12" fmla="*/ 0 w 600843"/>
                  <a:gd name="connsiteY12" fmla="*/ 348733 h 439221"/>
                  <a:gd name="connsiteX13" fmla="*/ 90488 w 600843"/>
                  <a:gd name="connsiteY13" fmla="*/ 258245 h 439221"/>
                  <a:gd name="connsiteX14" fmla="*/ 153892 w 600843"/>
                  <a:gd name="connsiteY14" fmla="*/ 258245 h 439221"/>
                  <a:gd name="connsiteX15" fmla="*/ 342912 w 600843"/>
                  <a:gd name="connsiteY15" fmla="*/ 30836 h 439221"/>
                  <a:gd name="connsiteX16" fmla="*/ 362726 w 600843"/>
                  <a:gd name="connsiteY16" fmla="*/ 20458 h 439221"/>
                  <a:gd name="connsiteX17" fmla="*/ 364040 w 600843"/>
                  <a:gd name="connsiteY17" fmla="*/ 17286 h 439221"/>
                  <a:gd name="connsiteX18" fmla="*/ 405772 w 600843"/>
                  <a:gd name="connsiteY18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90488 w 600843"/>
                  <a:gd name="connsiteY12" fmla="*/ 258245 h 439221"/>
                  <a:gd name="connsiteX13" fmla="*/ 153892 w 600843"/>
                  <a:gd name="connsiteY13" fmla="*/ 258245 h 439221"/>
                  <a:gd name="connsiteX14" fmla="*/ 342912 w 600843"/>
                  <a:gd name="connsiteY14" fmla="*/ 30836 h 439221"/>
                  <a:gd name="connsiteX15" fmla="*/ 362726 w 600843"/>
                  <a:gd name="connsiteY15" fmla="*/ 20458 h 439221"/>
                  <a:gd name="connsiteX16" fmla="*/ 364040 w 600843"/>
                  <a:gd name="connsiteY16" fmla="*/ 17286 h 439221"/>
                  <a:gd name="connsiteX17" fmla="*/ 405772 w 600843"/>
                  <a:gd name="connsiteY17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364040 w 600843"/>
                  <a:gd name="connsiteY15" fmla="*/ 17286 h 439221"/>
                  <a:gd name="connsiteX16" fmla="*/ 405772 w 600843"/>
                  <a:gd name="connsiteY16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0458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362726 w 600843"/>
                  <a:gd name="connsiteY14" fmla="*/ 27601 h 439221"/>
                  <a:gd name="connsiteX15" fmla="*/ 405772 w 600843"/>
                  <a:gd name="connsiteY15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42912 w 600843"/>
                  <a:gd name="connsiteY13" fmla="*/ 30836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350056 w 600843"/>
                  <a:gd name="connsiteY13" fmla="*/ 33217 h 439221"/>
                  <a:gd name="connsiteX14" fmla="*/ 405772 w 600843"/>
                  <a:gd name="connsiteY14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35087 w 600843"/>
                  <a:gd name="connsiteY7" fmla="*/ 293370 h 439221"/>
                  <a:gd name="connsiteX8" fmla="*/ 239117 w 600843"/>
                  <a:gd name="connsiteY8" fmla="*/ 439220 h 439221"/>
                  <a:gd name="connsiteX9" fmla="*/ 46065 w 600843"/>
                  <a:gd name="connsiteY9" fmla="*/ 439220 h 439221"/>
                  <a:gd name="connsiteX10" fmla="*/ 0 w 600843"/>
                  <a:gd name="connsiteY10" fmla="*/ 393155 h 439221"/>
                  <a:gd name="connsiteX11" fmla="*/ 0 w 600843"/>
                  <a:gd name="connsiteY11" fmla="*/ 348733 h 439221"/>
                  <a:gd name="connsiteX12" fmla="*/ 153892 w 600843"/>
                  <a:gd name="connsiteY12" fmla="*/ 258245 h 439221"/>
                  <a:gd name="connsiteX13" fmla="*/ 405772 w 600843"/>
                  <a:gd name="connsiteY13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239117 w 600843"/>
                  <a:gd name="connsiteY7" fmla="*/ 439220 h 439221"/>
                  <a:gd name="connsiteX8" fmla="*/ 46065 w 600843"/>
                  <a:gd name="connsiteY8" fmla="*/ 439220 h 439221"/>
                  <a:gd name="connsiteX9" fmla="*/ 0 w 600843"/>
                  <a:gd name="connsiteY9" fmla="*/ 393155 h 439221"/>
                  <a:gd name="connsiteX10" fmla="*/ 0 w 600843"/>
                  <a:gd name="connsiteY10" fmla="*/ 348733 h 439221"/>
                  <a:gd name="connsiteX11" fmla="*/ 153892 w 600843"/>
                  <a:gd name="connsiteY11" fmla="*/ 258245 h 439221"/>
                  <a:gd name="connsiteX12" fmla="*/ 405772 w 600843"/>
                  <a:gd name="connsiteY12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59483 w 600843"/>
                  <a:gd name="connsiteY6" fmla="*/ 439221 h 439221"/>
                  <a:gd name="connsiteX7" fmla="*/ 46065 w 600843"/>
                  <a:gd name="connsiteY7" fmla="*/ 439220 h 439221"/>
                  <a:gd name="connsiteX8" fmla="*/ 0 w 600843"/>
                  <a:gd name="connsiteY8" fmla="*/ 393155 h 439221"/>
                  <a:gd name="connsiteX9" fmla="*/ 0 w 600843"/>
                  <a:gd name="connsiteY9" fmla="*/ 348733 h 439221"/>
                  <a:gd name="connsiteX10" fmla="*/ 153892 w 600843"/>
                  <a:gd name="connsiteY10" fmla="*/ 258245 h 439221"/>
                  <a:gd name="connsiteX11" fmla="*/ 405772 w 600843"/>
                  <a:gd name="connsiteY11" fmla="*/ 0 h 439221"/>
                  <a:gd name="connsiteX0" fmla="*/ 405772 w 600843"/>
                  <a:gd name="connsiteY0" fmla="*/ 0 h 439221"/>
                  <a:gd name="connsiteX1" fmla="*/ 541825 w 600843"/>
                  <a:gd name="connsiteY1" fmla="*/ 0 h 439221"/>
                  <a:gd name="connsiteX2" fmla="*/ 600843 w 600843"/>
                  <a:gd name="connsiteY2" fmla="*/ 59018 h 439221"/>
                  <a:gd name="connsiteX3" fmla="*/ 600843 w 600843"/>
                  <a:gd name="connsiteY3" fmla="*/ 166096 h 439221"/>
                  <a:gd name="connsiteX4" fmla="*/ 587348 w 600843"/>
                  <a:gd name="connsiteY4" fmla="*/ 198676 h 439221"/>
                  <a:gd name="connsiteX5" fmla="*/ 547112 w 600843"/>
                  <a:gd name="connsiteY5" fmla="*/ 439221 h 439221"/>
                  <a:gd name="connsiteX6" fmla="*/ 46065 w 600843"/>
                  <a:gd name="connsiteY6" fmla="*/ 439220 h 439221"/>
                  <a:gd name="connsiteX7" fmla="*/ 0 w 600843"/>
                  <a:gd name="connsiteY7" fmla="*/ 393155 h 439221"/>
                  <a:gd name="connsiteX8" fmla="*/ 0 w 600843"/>
                  <a:gd name="connsiteY8" fmla="*/ 348733 h 439221"/>
                  <a:gd name="connsiteX9" fmla="*/ 153892 w 600843"/>
                  <a:gd name="connsiteY9" fmla="*/ 258245 h 439221"/>
                  <a:gd name="connsiteX10" fmla="*/ 405772 w 600843"/>
                  <a:gd name="connsiteY10" fmla="*/ 0 h 439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0843" h="439221">
                    <a:moveTo>
                      <a:pt x="405772" y="0"/>
                    </a:moveTo>
                    <a:lnTo>
                      <a:pt x="541825" y="0"/>
                    </a:lnTo>
                    <a:cubicBezTo>
                      <a:pt x="574420" y="0"/>
                      <a:pt x="600843" y="26423"/>
                      <a:pt x="600843" y="59018"/>
                    </a:cubicBezTo>
                    <a:lnTo>
                      <a:pt x="600843" y="166096"/>
                    </a:lnTo>
                    <a:lnTo>
                      <a:pt x="587348" y="198676"/>
                    </a:lnTo>
                    <a:lnTo>
                      <a:pt x="547112" y="439221"/>
                    </a:lnTo>
                    <a:lnTo>
                      <a:pt x="46065" y="439220"/>
                    </a:lnTo>
                    <a:cubicBezTo>
                      <a:pt x="20624" y="439220"/>
                      <a:pt x="0" y="418596"/>
                      <a:pt x="0" y="393155"/>
                    </a:cubicBezTo>
                    <a:lnTo>
                      <a:pt x="0" y="348733"/>
                    </a:lnTo>
                    <a:cubicBezTo>
                      <a:pt x="25649" y="326248"/>
                      <a:pt x="96740" y="311228"/>
                      <a:pt x="153892" y="258245"/>
                    </a:cubicBezTo>
                    <a:lnTo>
                      <a:pt x="4057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5964D45D-72DE-4DBB-BD87-AEF1D2E3A175}"/>
                  </a:ext>
                </a:extLst>
              </p:cNvPr>
              <p:cNvGrpSpPr/>
              <p:nvPr/>
            </p:nvGrpSpPr>
            <p:grpSpPr>
              <a:xfrm>
                <a:off x="-2022838" y="781567"/>
                <a:ext cx="1939632" cy="2507754"/>
                <a:chOff x="2366501" y="781567"/>
                <a:chExt cx="1939632" cy="2507754"/>
              </a:xfrm>
            </p:grpSpPr>
            <p:sp>
              <p:nvSpPr>
                <p:cNvPr id="184" name="二等辺三角形 28">
                  <a:extLst>
                    <a:ext uri="{FF2B5EF4-FFF2-40B4-BE49-F238E27FC236}">
                      <a16:creationId xmlns:a16="http://schemas.microsoft.com/office/drawing/2014/main" id="{75A4D1F9-2A0C-441E-BE30-5E95F0E2C3A3}"/>
                    </a:ext>
                  </a:extLst>
                </p:cNvPr>
                <p:cNvSpPr/>
                <p:nvPr/>
              </p:nvSpPr>
              <p:spPr>
                <a:xfrm>
                  <a:off x="2826837" y="1377985"/>
                  <a:ext cx="122569" cy="268532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アーチ 184">
                  <a:extLst>
                    <a:ext uri="{FF2B5EF4-FFF2-40B4-BE49-F238E27FC236}">
                      <a16:creationId xmlns:a16="http://schemas.microsoft.com/office/drawing/2014/main" id="{FBDA9DE1-27D4-44D8-88DF-186921ED6A8E}"/>
                    </a:ext>
                  </a:extLst>
                </p:cNvPr>
                <p:cNvSpPr/>
                <p:nvPr/>
              </p:nvSpPr>
              <p:spPr>
                <a:xfrm rot="9900000">
                  <a:off x="3116940" y="2133381"/>
                  <a:ext cx="1155940" cy="1155940"/>
                </a:xfrm>
                <a:prstGeom prst="blockArc">
                  <a:avLst>
                    <a:gd name="adj1" fmla="val 3773941"/>
                    <a:gd name="adj2" fmla="val 11827404"/>
                    <a:gd name="adj3" fmla="val 18608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C73F40D0-BACC-4E20-B8E9-4781C8C9942C}"/>
                    </a:ext>
                  </a:extLst>
                </p:cNvPr>
                <p:cNvSpPr/>
                <p:nvPr/>
              </p:nvSpPr>
              <p:spPr>
                <a:xfrm>
                  <a:off x="3324494" y="1839179"/>
                  <a:ext cx="252144" cy="328612"/>
                </a:xfrm>
                <a:prstGeom prst="trapezoid">
                  <a:avLst>
                    <a:gd name="adj" fmla="val 1622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B548991B-9FAD-4C55-B721-C0D70833E0E5}"/>
                    </a:ext>
                  </a:extLst>
                </p:cNvPr>
                <p:cNvSpPr/>
                <p:nvPr/>
              </p:nvSpPr>
              <p:spPr>
                <a:xfrm>
                  <a:off x="2872596" y="781567"/>
                  <a:ext cx="1155940" cy="115594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9DDC8311-EAF8-4191-B1F8-EC3C36EB10C0}"/>
                    </a:ext>
                  </a:extLst>
                </p:cNvPr>
                <p:cNvSpPr/>
                <p:nvPr/>
              </p:nvSpPr>
              <p:spPr>
                <a:xfrm>
                  <a:off x="3096883" y="2035834"/>
                  <a:ext cx="707366" cy="99147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D0404418-B7C1-4272-8804-9E905B36C71B}"/>
                    </a:ext>
                  </a:extLst>
                </p:cNvPr>
                <p:cNvSpPr/>
                <p:nvPr/>
              </p:nvSpPr>
              <p:spPr>
                <a:xfrm rot="16200000">
                  <a:off x="2549280" y="2145790"/>
                  <a:ext cx="131407" cy="126077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8C112514-610C-4030-99D8-5B8C4671E0D1}"/>
                    </a:ext>
                  </a:extLst>
                </p:cNvPr>
                <p:cNvSpPr/>
                <p:nvPr/>
              </p:nvSpPr>
              <p:spPr>
                <a:xfrm rot="19800000">
                  <a:off x="2366501" y="2150201"/>
                  <a:ext cx="304480" cy="248662"/>
                </a:xfrm>
                <a:prstGeom prst="roundRect">
                  <a:avLst>
                    <a:gd name="adj" fmla="val 3888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745ACE2C-1A18-46D0-A579-119AEC5F34C9}"/>
                    </a:ext>
                  </a:extLst>
                </p:cNvPr>
                <p:cNvGrpSpPr/>
                <p:nvPr/>
              </p:nvGrpSpPr>
              <p:grpSpPr>
                <a:xfrm>
                  <a:off x="3981683" y="2707481"/>
                  <a:ext cx="324450" cy="252531"/>
                  <a:chOff x="6769382" y="2707481"/>
                  <a:chExt cx="324450" cy="252531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92" name="四角形: 角を丸くする 191">
                    <a:extLst>
                      <a:ext uri="{FF2B5EF4-FFF2-40B4-BE49-F238E27FC236}">
                        <a16:creationId xmlns:a16="http://schemas.microsoft.com/office/drawing/2014/main" id="{20EAE12C-D33D-455F-8D4E-5CEDDF9045D7}"/>
                      </a:ext>
                    </a:extLst>
                  </p:cNvPr>
                  <p:cNvSpPr/>
                  <p:nvPr/>
                </p:nvSpPr>
                <p:spPr>
                  <a:xfrm>
                    <a:off x="6797608" y="2707481"/>
                    <a:ext cx="293755" cy="209989"/>
                  </a:xfrm>
                  <a:prstGeom prst="roundRect">
                    <a:avLst>
                      <a:gd name="adj" fmla="val 38881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四角形: 角を丸くする 192">
                    <a:extLst>
                      <a:ext uri="{FF2B5EF4-FFF2-40B4-BE49-F238E27FC236}">
                        <a16:creationId xmlns:a16="http://schemas.microsoft.com/office/drawing/2014/main" id="{96F7F4A7-6271-439C-BCDE-E743CDDD59A6}"/>
                      </a:ext>
                    </a:extLst>
                  </p:cNvPr>
                  <p:cNvSpPr/>
                  <p:nvPr/>
                </p:nvSpPr>
                <p:spPr>
                  <a:xfrm>
                    <a:off x="6798216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四角形: 角を丸くする 193">
                    <a:extLst>
                      <a:ext uri="{FF2B5EF4-FFF2-40B4-BE49-F238E27FC236}">
                        <a16:creationId xmlns:a16="http://schemas.microsoft.com/office/drawing/2014/main" id="{2EDCF124-C053-4E4E-BC15-B6E39881CDF9}"/>
                      </a:ext>
                    </a:extLst>
                  </p:cNvPr>
                  <p:cNvSpPr/>
                  <p:nvPr/>
                </p:nvSpPr>
                <p:spPr>
                  <a:xfrm>
                    <a:off x="68722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角を丸くする 194">
                    <a:extLst>
                      <a:ext uri="{FF2B5EF4-FFF2-40B4-BE49-F238E27FC236}">
                        <a16:creationId xmlns:a16="http://schemas.microsoft.com/office/drawing/2014/main" id="{EBC3031E-E4F2-4232-9170-9A915DC553EE}"/>
                      </a:ext>
                    </a:extLst>
                  </p:cNvPr>
                  <p:cNvSpPr/>
                  <p:nvPr/>
                </p:nvSpPr>
                <p:spPr>
                  <a:xfrm>
                    <a:off x="6945688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四角形: 角を丸くする 195">
                    <a:extLst>
                      <a:ext uri="{FF2B5EF4-FFF2-40B4-BE49-F238E27FC236}">
                        <a16:creationId xmlns:a16="http://schemas.microsoft.com/office/drawing/2014/main" id="{2E93AB47-501F-493F-8ACC-6F520946E829}"/>
                      </a:ext>
                    </a:extLst>
                  </p:cNvPr>
                  <p:cNvSpPr/>
                  <p:nvPr/>
                </p:nvSpPr>
                <p:spPr>
                  <a:xfrm>
                    <a:off x="7019760" y="2819399"/>
                    <a:ext cx="74072" cy="14061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四角形: 角を丸くする 196">
                    <a:extLst>
                      <a:ext uri="{FF2B5EF4-FFF2-40B4-BE49-F238E27FC236}">
                        <a16:creationId xmlns:a16="http://schemas.microsoft.com/office/drawing/2014/main" id="{BE01E8E0-D724-4049-918A-DE1142349238}"/>
                      </a:ext>
                    </a:extLst>
                  </p:cNvPr>
                  <p:cNvSpPr/>
                  <p:nvPr/>
                </p:nvSpPr>
                <p:spPr>
                  <a:xfrm rot="6917992">
                    <a:off x="6806344" y="2730711"/>
                    <a:ext cx="85977" cy="15990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244C34ED-7FE5-482C-9B80-6A9F9A10398B}"/>
                  </a:ext>
                </a:extLst>
              </p:cNvPr>
              <p:cNvSpPr/>
              <p:nvPr/>
            </p:nvSpPr>
            <p:spPr>
              <a:xfrm rot="8100000">
                <a:off x="-690626" y="3172561"/>
                <a:ext cx="459579" cy="1203820"/>
              </a:xfrm>
              <a:prstGeom prst="trapezoid">
                <a:avLst>
                  <a:gd name="adj" fmla="val 19923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DA51B74E-14D3-4335-9DA6-36B5BC554C5B}"/>
                  </a:ext>
                </a:extLst>
              </p:cNvPr>
              <p:cNvSpPr/>
              <p:nvPr/>
            </p:nvSpPr>
            <p:spPr>
              <a:xfrm flipV="1">
                <a:off x="-1916821" y="3028846"/>
                <a:ext cx="1335535" cy="141868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二等辺三角形 46">
                <a:extLst>
                  <a:ext uri="{FF2B5EF4-FFF2-40B4-BE49-F238E27FC236}">
                    <a16:creationId xmlns:a16="http://schemas.microsoft.com/office/drawing/2014/main" id="{F07C5B34-2E0D-4E54-A9B3-C819A4FBA6CA}"/>
                  </a:ext>
                </a:extLst>
              </p:cNvPr>
              <p:cNvSpPr/>
              <p:nvPr/>
            </p:nvSpPr>
            <p:spPr>
              <a:xfrm rot="10800000">
                <a:off x="-1373864" y="1639611"/>
                <a:ext cx="180692" cy="132779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DCAF4855-6F73-4E4B-9113-CB67B20022D8}"/>
                  </a:ext>
                </a:extLst>
              </p:cNvPr>
              <p:cNvSpPr/>
              <p:nvPr/>
            </p:nvSpPr>
            <p:spPr>
              <a:xfrm rot="10800000">
                <a:off x="-1572952" y="633713"/>
                <a:ext cx="1249101" cy="1189948"/>
              </a:xfrm>
              <a:custGeom>
                <a:avLst/>
                <a:gdLst>
                  <a:gd name="connsiteX0" fmla="*/ 779574 w 1249101"/>
                  <a:gd name="connsiteY0" fmla="*/ 1188666 h 1189948"/>
                  <a:gd name="connsiteX1" fmla="*/ 546937 w 1249101"/>
                  <a:gd name="connsiteY1" fmla="*/ 1163424 h 1189948"/>
                  <a:gd name="connsiteX2" fmla="*/ 312198 w 1249101"/>
                  <a:gd name="connsiteY2" fmla="*/ 1048030 h 1189948"/>
                  <a:gd name="connsiteX3" fmla="*/ 284855 w 1249101"/>
                  <a:gd name="connsiteY3" fmla="*/ 1024378 h 1189948"/>
                  <a:gd name="connsiteX4" fmla="*/ 280807 w 1249101"/>
                  <a:gd name="connsiteY4" fmla="*/ 1022575 h 1189948"/>
                  <a:gd name="connsiteX5" fmla="*/ 31372 w 1249101"/>
                  <a:gd name="connsiteY5" fmla="*/ 717001 h 1189948"/>
                  <a:gd name="connsiteX6" fmla="*/ 22610 w 1249101"/>
                  <a:gd name="connsiteY6" fmla="*/ 645655 h 1189948"/>
                  <a:gd name="connsiteX7" fmla="*/ 12898 w 1249101"/>
                  <a:gd name="connsiteY7" fmla="*/ 615761 h 1189948"/>
                  <a:gd name="connsiteX8" fmla="*/ 0 w 1249101"/>
                  <a:gd name="connsiteY8" fmla="*/ 493510 h 1189948"/>
                  <a:gd name="connsiteX9" fmla="*/ 185948 w 1249101"/>
                  <a:gd name="connsiteY9" fmla="*/ 64580 h 1189948"/>
                  <a:gd name="connsiteX10" fmla="*/ 267866 w 1249101"/>
                  <a:gd name="connsiteY10" fmla="*/ 0 h 1189948"/>
                  <a:gd name="connsiteX11" fmla="*/ 294173 w 1249101"/>
                  <a:gd name="connsiteY11" fmla="*/ 18479 h 1189948"/>
                  <a:gd name="connsiteX12" fmla="*/ 540124 w 1249101"/>
                  <a:gd name="connsiteY12" fmla="*/ 446945 h 1189948"/>
                  <a:gd name="connsiteX13" fmla="*/ 556728 w 1249101"/>
                  <a:gd name="connsiteY13" fmla="*/ 531123 h 1189948"/>
                  <a:gd name="connsiteX14" fmla="*/ 560467 w 1249101"/>
                  <a:gd name="connsiteY14" fmla="*/ 646270 h 1189948"/>
                  <a:gd name="connsiteX15" fmla="*/ 582442 w 1249101"/>
                  <a:gd name="connsiteY15" fmla="*/ 838828 h 1189948"/>
                  <a:gd name="connsiteX16" fmla="*/ 612405 w 1249101"/>
                  <a:gd name="connsiteY16" fmla="*/ 840153 h 1189948"/>
                  <a:gd name="connsiteX17" fmla="*/ 1205487 w 1249101"/>
                  <a:gd name="connsiteY17" fmla="*/ 618888 h 1189948"/>
                  <a:gd name="connsiteX18" fmla="*/ 1104198 w 1249101"/>
                  <a:gd name="connsiteY18" fmla="*/ 891079 h 1189948"/>
                  <a:gd name="connsiteX19" fmla="*/ 1079423 w 1249101"/>
                  <a:gd name="connsiteY19" fmla="*/ 915727 h 1189948"/>
                  <a:gd name="connsiteX20" fmla="*/ 1104643 w 1249101"/>
                  <a:gd name="connsiteY20" fmla="*/ 911182 h 1189948"/>
                  <a:gd name="connsiteX21" fmla="*/ 1249101 w 1249101"/>
                  <a:gd name="connsiteY21" fmla="*/ 854045 h 1189948"/>
                  <a:gd name="connsiteX22" fmla="*/ 779574 w 1249101"/>
                  <a:gd name="connsiteY22" fmla="*/ 1188666 h 1189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49101" h="1189948">
                    <a:moveTo>
                      <a:pt x="779574" y="1188666"/>
                    </a:moveTo>
                    <a:cubicBezTo>
                      <a:pt x="704608" y="1193309"/>
                      <a:pt x="625807" y="1185448"/>
                      <a:pt x="546937" y="1163424"/>
                    </a:cubicBezTo>
                    <a:cubicBezTo>
                      <a:pt x="458208" y="1138647"/>
                      <a:pt x="378841" y="1098583"/>
                      <a:pt x="312198" y="1048030"/>
                    </a:cubicBezTo>
                    <a:lnTo>
                      <a:pt x="284855" y="1024378"/>
                    </a:lnTo>
                    <a:lnTo>
                      <a:pt x="280807" y="1022575"/>
                    </a:lnTo>
                    <a:cubicBezTo>
                      <a:pt x="154599" y="952586"/>
                      <a:pt x="62974" y="843767"/>
                      <a:pt x="31372" y="717001"/>
                    </a:cubicBezTo>
                    <a:lnTo>
                      <a:pt x="22610" y="645655"/>
                    </a:lnTo>
                    <a:lnTo>
                      <a:pt x="12898" y="615761"/>
                    </a:lnTo>
                    <a:cubicBezTo>
                      <a:pt x="4441" y="576273"/>
                      <a:pt x="0" y="535387"/>
                      <a:pt x="0" y="493510"/>
                    </a:cubicBezTo>
                    <a:cubicBezTo>
                      <a:pt x="0" y="326003"/>
                      <a:pt x="71060" y="174353"/>
                      <a:pt x="185948" y="64580"/>
                    </a:cubicBezTo>
                    <a:lnTo>
                      <a:pt x="267866" y="0"/>
                    </a:lnTo>
                    <a:lnTo>
                      <a:pt x="294173" y="18479"/>
                    </a:lnTo>
                    <a:cubicBezTo>
                      <a:pt x="405216" y="114620"/>
                      <a:pt x="492642" y="265636"/>
                      <a:pt x="540124" y="446945"/>
                    </a:cubicBezTo>
                    <a:lnTo>
                      <a:pt x="556728" y="531123"/>
                    </a:lnTo>
                    <a:lnTo>
                      <a:pt x="560467" y="646270"/>
                    </a:lnTo>
                    <a:lnTo>
                      <a:pt x="582442" y="838828"/>
                    </a:lnTo>
                    <a:lnTo>
                      <a:pt x="612405" y="840153"/>
                    </a:lnTo>
                    <a:cubicBezTo>
                      <a:pt x="839747" y="840153"/>
                      <a:pt x="1055989" y="759478"/>
                      <a:pt x="1205487" y="618888"/>
                    </a:cubicBezTo>
                    <a:cubicBezTo>
                      <a:pt x="1205487" y="719714"/>
                      <a:pt x="1168147" y="813381"/>
                      <a:pt x="1104198" y="891079"/>
                    </a:cubicBezTo>
                    <a:lnTo>
                      <a:pt x="1079423" y="915727"/>
                    </a:lnTo>
                    <a:lnTo>
                      <a:pt x="1104643" y="911182"/>
                    </a:lnTo>
                    <a:cubicBezTo>
                      <a:pt x="1155190" y="896917"/>
                      <a:pt x="1203651" y="877846"/>
                      <a:pt x="1249101" y="854045"/>
                    </a:cubicBezTo>
                    <a:cubicBezTo>
                      <a:pt x="1194866" y="1048267"/>
                      <a:pt x="1004474" y="1174736"/>
                      <a:pt x="779574" y="1188666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F6A6A321-A51B-4E1C-A7B5-9D721F733525}"/>
                  </a:ext>
                </a:extLst>
              </p:cNvPr>
              <p:cNvSpPr/>
              <p:nvPr/>
            </p:nvSpPr>
            <p:spPr>
              <a:xfrm rot="21037985">
                <a:off x="-408862" y="1018399"/>
                <a:ext cx="116867" cy="32039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D48428CE-4200-4AF7-82DC-1EA2C6183434}"/>
                  </a:ext>
                </a:extLst>
              </p:cNvPr>
              <p:cNvSpPr/>
              <p:nvPr/>
            </p:nvSpPr>
            <p:spPr>
              <a:xfrm rot="8037351">
                <a:off x="-378017" y="866499"/>
                <a:ext cx="671788" cy="76875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58373AF-1AB6-460A-BF11-348E82654097}"/>
                  </a:ext>
                </a:extLst>
              </p:cNvPr>
              <p:cNvSpPr/>
              <p:nvPr/>
            </p:nvSpPr>
            <p:spPr>
              <a:xfrm>
                <a:off x="-884787" y="1229914"/>
                <a:ext cx="281578" cy="391612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22AEC5C-8EC5-4645-A0FC-3CFFC74AF3D2}"/>
                  </a:ext>
                </a:extLst>
              </p:cNvPr>
              <p:cNvSpPr/>
              <p:nvPr/>
            </p:nvSpPr>
            <p:spPr>
              <a:xfrm>
                <a:off x="-859448" y="1293020"/>
                <a:ext cx="186243" cy="255877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D331CEB7-17D7-4FE3-8DEB-C51737137E55}"/>
                  </a:ext>
                </a:extLst>
              </p:cNvPr>
              <p:cNvSpPr/>
              <p:nvPr/>
            </p:nvSpPr>
            <p:spPr>
              <a:xfrm rot="10800000">
                <a:off x="-974111" y="826948"/>
                <a:ext cx="125450" cy="1022730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7C09062-D35C-4243-BDAA-2574363CD056}"/>
                  </a:ext>
                </a:extLst>
              </p:cNvPr>
              <p:cNvSpPr/>
              <p:nvPr/>
            </p:nvSpPr>
            <p:spPr>
              <a:xfrm>
                <a:off x="-1435662" y="1270481"/>
                <a:ext cx="154560" cy="202184"/>
              </a:xfrm>
              <a:custGeom>
                <a:avLst/>
                <a:gdLst>
                  <a:gd name="connsiteX0" fmla="*/ 0 w 154560"/>
                  <a:gd name="connsiteY0" fmla="*/ 0 h 202184"/>
                  <a:gd name="connsiteX1" fmla="*/ 58235 w 154560"/>
                  <a:gd name="connsiteY1" fmla="*/ 31917 h 202184"/>
                  <a:gd name="connsiteX2" fmla="*/ 69422 w 154560"/>
                  <a:gd name="connsiteY2" fmla="*/ 20265 h 202184"/>
                  <a:gd name="connsiteX3" fmla="*/ 93276 w 154560"/>
                  <a:gd name="connsiteY3" fmla="*/ 12824 h 202184"/>
                  <a:gd name="connsiteX4" fmla="*/ 154560 w 154560"/>
                  <a:gd name="connsiteY4" fmla="*/ 107504 h 202184"/>
                  <a:gd name="connsiteX5" fmla="*/ 93276 w 154560"/>
                  <a:gd name="connsiteY5" fmla="*/ 202184 h 202184"/>
                  <a:gd name="connsiteX6" fmla="*/ 31992 w 154560"/>
                  <a:gd name="connsiteY6" fmla="*/ 107504 h 202184"/>
                  <a:gd name="connsiteX7" fmla="*/ 36808 w 154560"/>
                  <a:gd name="connsiteY7" fmla="*/ 70650 h 202184"/>
                  <a:gd name="connsiteX8" fmla="*/ 37656 w 154560"/>
                  <a:gd name="connsiteY8" fmla="*/ 68708 h 202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4560" h="202184">
                    <a:moveTo>
                      <a:pt x="0" y="0"/>
                    </a:moveTo>
                    <a:lnTo>
                      <a:pt x="58235" y="31917"/>
                    </a:lnTo>
                    <a:lnTo>
                      <a:pt x="69422" y="20265"/>
                    </a:lnTo>
                    <a:cubicBezTo>
                      <a:pt x="76754" y="15473"/>
                      <a:pt x="84815" y="12824"/>
                      <a:pt x="93276" y="12824"/>
                    </a:cubicBezTo>
                    <a:cubicBezTo>
                      <a:pt x="127122" y="12824"/>
                      <a:pt x="154560" y="55214"/>
                      <a:pt x="154560" y="107504"/>
                    </a:cubicBezTo>
                    <a:cubicBezTo>
                      <a:pt x="154560" y="159794"/>
                      <a:pt x="127122" y="202184"/>
                      <a:pt x="93276" y="202184"/>
                    </a:cubicBezTo>
                    <a:cubicBezTo>
                      <a:pt x="59430" y="202184"/>
                      <a:pt x="31992" y="159794"/>
                      <a:pt x="31992" y="107504"/>
                    </a:cubicBezTo>
                    <a:cubicBezTo>
                      <a:pt x="31992" y="94432"/>
                      <a:pt x="33707" y="81978"/>
                      <a:pt x="36808" y="70650"/>
                    </a:cubicBezTo>
                    <a:lnTo>
                      <a:pt x="37656" y="687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月 182">
                <a:extLst>
                  <a:ext uri="{FF2B5EF4-FFF2-40B4-BE49-F238E27FC236}">
                    <a16:creationId xmlns:a16="http://schemas.microsoft.com/office/drawing/2014/main" id="{B3B854DA-A6CF-4948-B0DF-472B760252C2}"/>
                  </a:ext>
                </a:extLst>
              </p:cNvPr>
              <p:cNvSpPr/>
              <p:nvPr/>
            </p:nvSpPr>
            <p:spPr>
              <a:xfrm rot="5400000">
                <a:off x="-1358395" y="1099863"/>
                <a:ext cx="45719" cy="237271"/>
              </a:xfrm>
              <a:prstGeom prst="moon">
                <a:avLst>
                  <a:gd name="adj" fmla="val 4335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96397920-DF94-4A5F-9B90-1BF358A1D6F0}"/>
                </a:ext>
              </a:extLst>
            </p:cNvPr>
            <p:cNvSpPr/>
            <p:nvPr/>
          </p:nvSpPr>
          <p:spPr>
            <a:xfrm>
              <a:off x="-1397195" y="138054"/>
              <a:ext cx="621598" cy="871597"/>
            </a:xfrm>
            <a:custGeom>
              <a:avLst/>
              <a:gdLst>
                <a:gd name="connsiteX0" fmla="*/ 471284 w 621598"/>
                <a:gd name="connsiteY0" fmla="*/ 337 h 871597"/>
                <a:gd name="connsiteX1" fmla="*/ 496247 w 621598"/>
                <a:gd name="connsiteY1" fmla="*/ 3558 h 871597"/>
                <a:gd name="connsiteX2" fmla="*/ 518105 w 621598"/>
                <a:gd name="connsiteY2" fmla="*/ 838 h 871597"/>
                <a:gd name="connsiteX3" fmla="*/ 553644 w 621598"/>
                <a:gd name="connsiteY3" fmla="*/ 7509 h 871597"/>
                <a:gd name="connsiteX4" fmla="*/ 618921 w 621598"/>
                <a:gd name="connsiteY4" fmla="*/ 100409 h 871597"/>
                <a:gd name="connsiteX5" fmla="*/ 510334 w 621598"/>
                <a:gd name="connsiteY5" fmla="*/ 133581 h 871597"/>
                <a:gd name="connsiteX6" fmla="*/ 499408 w 621598"/>
                <a:gd name="connsiteY6" fmla="*/ 127945 h 871597"/>
                <a:gd name="connsiteX7" fmla="*/ 440304 w 621598"/>
                <a:gd name="connsiteY7" fmla="*/ 123310 h 871597"/>
                <a:gd name="connsiteX8" fmla="*/ 361409 w 621598"/>
                <a:gd name="connsiteY8" fmla="*/ 136389 h 871597"/>
                <a:gd name="connsiteX9" fmla="*/ 130908 w 621598"/>
                <a:gd name="connsiteY9" fmla="*/ 396925 h 871597"/>
                <a:gd name="connsiteX10" fmla="*/ 127227 w 621598"/>
                <a:gd name="connsiteY10" fmla="*/ 441870 h 871597"/>
                <a:gd name="connsiteX11" fmla="*/ 130369 w 621598"/>
                <a:gd name="connsiteY11" fmla="*/ 806412 h 871597"/>
                <a:gd name="connsiteX12" fmla="*/ 65184 w 621598"/>
                <a:gd name="connsiteY12" fmla="*/ 871597 h 871597"/>
                <a:gd name="connsiteX13" fmla="*/ 65185 w 621598"/>
                <a:gd name="connsiteY13" fmla="*/ 871596 h 871597"/>
                <a:gd name="connsiteX14" fmla="*/ 0 w 621598"/>
                <a:gd name="connsiteY14" fmla="*/ 806411 h 871597"/>
                <a:gd name="connsiteX15" fmla="*/ 0 w 621598"/>
                <a:gd name="connsiteY15" fmla="*/ 441870 h 871597"/>
                <a:gd name="connsiteX16" fmla="*/ 9536 w 621598"/>
                <a:gd name="connsiteY16" fmla="*/ 376823 h 871597"/>
                <a:gd name="connsiteX17" fmla="*/ 326656 w 621598"/>
                <a:gd name="connsiteY17" fmla="*/ 18382 h 871597"/>
                <a:gd name="connsiteX18" fmla="*/ 471284 w 621598"/>
                <a:gd name="connsiteY18" fmla="*/ 337 h 871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21598" h="871597">
                  <a:moveTo>
                    <a:pt x="471284" y="337"/>
                  </a:moveTo>
                  <a:lnTo>
                    <a:pt x="496247" y="3558"/>
                  </a:lnTo>
                  <a:lnTo>
                    <a:pt x="518105" y="838"/>
                  </a:lnTo>
                  <a:cubicBezTo>
                    <a:pt x="529601" y="1221"/>
                    <a:pt x="541641" y="3386"/>
                    <a:pt x="553644" y="7509"/>
                  </a:cubicBezTo>
                  <a:cubicBezTo>
                    <a:pt x="601655" y="24003"/>
                    <a:pt x="630881" y="65596"/>
                    <a:pt x="618921" y="100409"/>
                  </a:cubicBezTo>
                  <a:cubicBezTo>
                    <a:pt x="606961" y="135223"/>
                    <a:pt x="558345" y="150075"/>
                    <a:pt x="510334" y="133581"/>
                  </a:cubicBezTo>
                  <a:lnTo>
                    <a:pt x="499408" y="127945"/>
                  </a:lnTo>
                  <a:lnTo>
                    <a:pt x="440304" y="123310"/>
                  </a:lnTo>
                  <a:cubicBezTo>
                    <a:pt x="413998" y="124406"/>
                    <a:pt x="387521" y="128699"/>
                    <a:pt x="361409" y="136389"/>
                  </a:cubicBezTo>
                  <a:cubicBezTo>
                    <a:pt x="239552" y="172276"/>
                    <a:pt x="151113" y="274637"/>
                    <a:pt x="130908" y="396925"/>
                  </a:cubicBezTo>
                  <a:lnTo>
                    <a:pt x="127227" y="441870"/>
                  </a:lnTo>
                  <a:cubicBezTo>
                    <a:pt x="128274" y="563384"/>
                    <a:pt x="129322" y="684898"/>
                    <a:pt x="130369" y="806412"/>
                  </a:cubicBezTo>
                  <a:cubicBezTo>
                    <a:pt x="130369" y="842413"/>
                    <a:pt x="101185" y="871597"/>
                    <a:pt x="65184" y="871597"/>
                  </a:cubicBezTo>
                  <a:lnTo>
                    <a:pt x="65185" y="871596"/>
                  </a:lnTo>
                  <a:cubicBezTo>
                    <a:pt x="29184" y="871596"/>
                    <a:pt x="0" y="842412"/>
                    <a:pt x="0" y="806411"/>
                  </a:cubicBezTo>
                  <a:lnTo>
                    <a:pt x="0" y="441870"/>
                  </a:lnTo>
                  <a:lnTo>
                    <a:pt x="9536" y="376823"/>
                  </a:lnTo>
                  <a:cubicBezTo>
                    <a:pt x="37334" y="208581"/>
                    <a:pt x="159007" y="67755"/>
                    <a:pt x="326656" y="18382"/>
                  </a:cubicBezTo>
                  <a:cubicBezTo>
                    <a:pt x="374556" y="4276"/>
                    <a:pt x="423348" y="-1523"/>
                    <a:pt x="471284" y="337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8" name="アーチ 730">
              <a:extLst>
                <a:ext uri="{FF2B5EF4-FFF2-40B4-BE49-F238E27FC236}">
                  <a16:creationId xmlns:a16="http://schemas.microsoft.com/office/drawing/2014/main" id="{EEA2EFCA-1CFF-4807-94B3-B3E2DC63255B}"/>
                </a:ext>
              </a:extLst>
            </p:cNvPr>
            <p:cNvSpPr/>
            <p:nvPr/>
          </p:nvSpPr>
          <p:spPr>
            <a:xfrm rot="18830305">
              <a:off x="-1784852" y="239514"/>
              <a:ext cx="841296" cy="748148"/>
            </a:xfrm>
            <a:custGeom>
              <a:avLst/>
              <a:gdLst>
                <a:gd name="connsiteX0" fmla="*/ 841270 w 1155940"/>
                <a:gd name="connsiteY0" fmla="*/ 1092482 h 1155940"/>
                <a:gd name="connsiteX1" fmla="*/ 206371 w 1155940"/>
                <a:gd name="connsiteY1" fmla="*/ 1020648 h 1155940"/>
                <a:gd name="connsiteX2" fmla="*/ 25619 w 1155940"/>
                <a:gd name="connsiteY2" fmla="*/ 407798 h 1155940"/>
                <a:gd name="connsiteX3" fmla="*/ 231182 w 1155940"/>
                <a:gd name="connsiteY3" fmla="*/ 471129 h 1155940"/>
                <a:gd name="connsiteX4" fmla="*/ 344665 w 1155940"/>
                <a:gd name="connsiteY4" fmla="*/ 855901 h 1155940"/>
                <a:gd name="connsiteX5" fmla="*/ 743280 w 1155940"/>
                <a:gd name="connsiteY5" fmla="*/ 901001 h 1155940"/>
                <a:gd name="connsiteX6" fmla="*/ 841270 w 1155940"/>
                <a:gd name="connsiteY6" fmla="*/ 1092482 h 1155940"/>
                <a:gd name="connsiteX0" fmla="*/ 841296 w 932736"/>
                <a:gd name="connsiteY0" fmla="*/ 684684 h 776124"/>
                <a:gd name="connsiteX1" fmla="*/ 206397 w 932736"/>
                <a:gd name="connsiteY1" fmla="*/ 612850 h 776124"/>
                <a:gd name="connsiteX2" fmla="*/ 25645 w 932736"/>
                <a:gd name="connsiteY2" fmla="*/ 0 h 776124"/>
                <a:gd name="connsiteX3" fmla="*/ 231208 w 932736"/>
                <a:gd name="connsiteY3" fmla="*/ 63331 h 776124"/>
                <a:gd name="connsiteX4" fmla="*/ 344691 w 932736"/>
                <a:gd name="connsiteY4" fmla="*/ 448103 h 776124"/>
                <a:gd name="connsiteX5" fmla="*/ 743306 w 932736"/>
                <a:gd name="connsiteY5" fmla="*/ 493203 h 776124"/>
                <a:gd name="connsiteX6" fmla="*/ 932736 w 932736"/>
                <a:gd name="connsiteY6" fmla="*/ 776124 h 776124"/>
                <a:gd name="connsiteX0" fmla="*/ 841296 w 841296"/>
                <a:gd name="connsiteY0" fmla="*/ 684684 h 748148"/>
                <a:gd name="connsiteX1" fmla="*/ 206397 w 841296"/>
                <a:gd name="connsiteY1" fmla="*/ 612850 h 748148"/>
                <a:gd name="connsiteX2" fmla="*/ 25645 w 841296"/>
                <a:gd name="connsiteY2" fmla="*/ 0 h 748148"/>
                <a:gd name="connsiteX3" fmla="*/ 231208 w 841296"/>
                <a:gd name="connsiteY3" fmla="*/ 63331 h 748148"/>
                <a:gd name="connsiteX4" fmla="*/ 344691 w 841296"/>
                <a:gd name="connsiteY4" fmla="*/ 448103 h 748148"/>
                <a:gd name="connsiteX5" fmla="*/ 743306 w 841296"/>
                <a:gd name="connsiteY5" fmla="*/ 493203 h 748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1296" h="748148">
                  <a:moveTo>
                    <a:pt x="841296" y="684684"/>
                  </a:moveTo>
                  <a:cubicBezTo>
                    <a:pt x="634462" y="790531"/>
                    <a:pt x="384354" y="762233"/>
                    <a:pt x="206397" y="612850"/>
                  </a:cubicBezTo>
                  <a:cubicBezTo>
                    <a:pt x="28441" y="463467"/>
                    <a:pt x="-42764" y="222045"/>
                    <a:pt x="25645" y="0"/>
                  </a:cubicBezTo>
                  <a:lnTo>
                    <a:pt x="231208" y="63331"/>
                  </a:lnTo>
                  <a:cubicBezTo>
                    <a:pt x="188258" y="202740"/>
                    <a:pt x="232963" y="354315"/>
                    <a:pt x="344691" y="448103"/>
                  </a:cubicBezTo>
                  <a:cubicBezTo>
                    <a:pt x="456419" y="541891"/>
                    <a:pt x="613448" y="559658"/>
                    <a:pt x="743306" y="493203"/>
                  </a:cubicBezTo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3C1848D9-4BF4-48CE-BA3E-C2C63C89EBBE}"/>
                </a:ext>
              </a:extLst>
            </p:cNvPr>
            <p:cNvSpPr/>
            <p:nvPr/>
          </p:nvSpPr>
          <p:spPr>
            <a:xfrm rot="2700000">
              <a:off x="-1468499" y="1853148"/>
              <a:ext cx="106022" cy="627517"/>
            </a:xfrm>
            <a:custGeom>
              <a:avLst/>
              <a:gdLst>
                <a:gd name="connsiteX0" fmla="*/ 53011 w 106022"/>
                <a:gd name="connsiteY0" fmla="*/ 521495 h 627517"/>
                <a:gd name="connsiteX1" fmla="*/ 106022 w 106022"/>
                <a:gd name="connsiteY1" fmla="*/ 574506 h 627517"/>
                <a:gd name="connsiteX2" fmla="*/ 53011 w 106022"/>
                <a:gd name="connsiteY2" fmla="*/ 627517 h 627517"/>
                <a:gd name="connsiteX3" fmla="*/ 0 w 106022"/>
                <a:gd name="connsiteY3" fmla="*/ 574506 h 627517"/>
                <a:gd name="connsiteX4" fmla="*/ 53011 w 106022"/>
                <a:gd name="connsiteY4" fmla="*/ 390526 h 627517"/>
                <a:gd name="connsiteX5" fmla="*/ 106022 w 106022"/>
                <a:gd name="connsiteY5" fmla="*/ 443537 h 627517"/>
                <a:gd name="connsiteX6" fmla="*/ 53011 w 106022"/>
                <a:gd name="connsiteY6" fmla="*/ 496548 h 627517"/>
                <a:gd name="connsiteX7" fmla="*/ 0 w 106022"/>
                <a:gd name="connsiteY7" fmla="*/ 443537 h 627517"/>
                <a:gd name="connsiteX8" fmla="*/ 53011 w 106022"/>
                <a:gd name="connsiteY8" fmla="*/ 259557 h 627517"/>
                <a:gd name="connsiteX9" fmla="*/ 106022 w 106022"/>
                <a:gd name="connsiteY9" fmla="*/ 312568 h 627517"/>
                <a:gd name="connsiteX10" fmla="*/ 53011 w 106022"/>
                <a:gd name="connsiteY10" fmla="*/ 365579 h 627517"/>
                <a:gd name="connsiteX11" fmla="*/ 0 w 106022"/>
                <a:gd name="connsiteY11" fmla="*/ 312568 h 627517"/>
                <a:gd name="connsiteX12" fmla="*/ 53011 w 106022"/>
                <a:gd name="connsiteY12" fmla="*/ 128588 h 627517"/>
                <a:gd name="connsiteX13" fmla="*/ 106022 w 106022"/>
                <a:gd name="connsiteY13" fmla="*/ 181599 h 627517"/>
                <a:gd name="connsiteX14" fmla="*/ 53011 w 106022"/>
                <a:gd name="connsiteY14" fmla="*/ 234610 h 627517"/>
                <a:gd name="connsiteX15" fmla="*/ 0 w 106022"/>
                <a:gd name="connsiteY15" fmla="*/ 181599 h 627517"/>
                <a:gd name="connsiteX16" fmla="*/ 53011 w 106022"/>
                <a:gd name="connsiteY16" fmla="*/ 0 h 627517"/>
                <a:gd name="connsiteX17" fmla="*/ 106022 w 106022"/>
                <a:gd name="connsiteY17" fmla="*/ 53011 h 627517"/>
                <a:gd name="connsiteX18" fmla="*/ 53011 w 106022"/>
                <a:gd name="connsiteY18" fmla="*/ 106022 h 627517"/>
                <a:gd name="connsiteX19" fmla="*/ 0 w 106022"/>
                <a:gd name="connsiteY19" fmla="*/ 53011 h 627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6022" h="627517">
                  <a:moveTo>
                    <a:pt x="53011" y="521495"/>
                  </a:moveTo>
                  <a:lnTo>
                    <a:pt x="106022" y="574506"/>
                  </a:lnTo>
                  <a:lnTo>
                    <a:pt x="53011" y="627517"/>
                  </a:lnTo>
                  <a:lnTo>
                    <a:pt x="0" y="574506"/>
                  </a:lnTo>
                  <a:close/>
                  <a:moveTo>
                    <a:pt x="53011" y="390526"/>
                  </a:moveTo>
                  <a:lnTo>
                    <a:pt x="106022" y="443537"/>
                  </a:lnTo>
                  <a:lnTo>
                    <a:pt x="53011" y="496548"/>
                  </a:lnTo>
                  <a:lnTo>
                    <a:pt x="0" y="443537"/>
                  </a:lnTo>
                  <a:close/>
                  <a:moveTo>
                    <a:pt x="53011" y="259557"/>
                  </a:moveTo>
                  <a:lnTo>
                    <a:pt x="106022" y="312568"/>
                  </a:lnTo>
                  <a:lnTo>
                    <a:pt x="53011" y="365579"/>
                  </a:lnTo>
                  <a:lnTo>
                    <a:pt x="0" y="312568"/>
                  </a:lnTo>
                  <a:close/>
                  <a:moveTo>
                    <a:pt x="53011" y="128588"/>
                  </a:moveTo>
                  <a:lnTo>
                    <a:pt x="106022" y="181599"/>
                  </a:lnTo>
                  <a:lnTo>
                    <a:pt x="53011" y="234610"/>
                  </a:lnTo>
                  <a:lnTo>
                    <a:pt x="0" y="181599"/>
                  </a:lnTo>
                  <a:close/>
                  <a:moveTo>
                    <a:pt x="53011" y="0"/>
                  </a:moveTo>
                  <a:lnTo>
                    <a:pt x="106022" y="53011"/>
                  </a:lnTo>
                  <a:lnTo>
                    <a:pt x="53011" y="106022"/>
                  </a:lnTo>
                  <a:lnTo>
                    <a:pt x="0" y="530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pptxd90_歩く女性のイラスト</dc:title>
  <dc:subject>pptxd90_歩く女性のイラスト</dc:subject>
  <dc:creator>でじけろお</dc:creator>
  <cp:revision>1</cp:revision>
  <dcterms:created xsi:type="dcterms:W3CDTF">2018-05-20T00:31:01Z</dcterms:created>
  <dcterms:modified xsi:type="dcterms:W3CDTF">2020-05-21T04:06:31Z</dcterms:modified>
  <cp:version>1</cp:version>
</cp:coreProperties>
</file>