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441" r:id="rId2"/>
    <p:sldId id="442" r:id="rId3"/>
    <p:sldId id="443" r:id="rId4"/>
    <p:sldId id="437" r:id="rId5"/>
    <p:sldId id="438" r:id="rId6"/>
    <p:sldId id="439" r:id="rId7"/>
    <p:sldId id="444" r:id="rId8"/>
    <p:sldId id="445" r:id="rId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0099"/>
    <a:srgbClr val="FF33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04B46-C371-43CF-9528-E499312F19EA}" type="datetimeFigureOut">
              <a:rPr kumimoji="1" lang="ja-JP" altLang="en-US" smtClean="0"/>
              <a:t>2020/5/20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490BC-E3D0-4881-AC66-E35016D2CC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815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FF22-0D66-4BBD-8D09-A68C31FF2E1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659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FF22-0D66-4BBD-8D09-A68C31FF2E1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043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FF22-0D66-4BBD-8D09-A68C31FF2E1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810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FF22-0D66-4BBD-8D09-A68C31FF2E1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128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FF22-0D66-4BBD-8D09-A68C31FF2E1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301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FF22-0D66-4BBD-8D09-A68C31FF2E1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5428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FF22-0D66-4BBD-8D09-A68C31FF2E1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7168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FF22-0D66-4BBD-8D09-A68C31FF2E1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60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1915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2F26A982-5551-4840-AF99-757D69BF0411}"/>
              </a:ext>
            </a:extLst>
          </p:cNvPr>
          <p:cNvSpPr/>
          <p:nvPr/>
        </p:nvSpPr>
        <p:spPr bwMode="auto">
          <a:xfrm>
            <a:off x="384992" y="188640"/>
            <a:ext cx="9136015" cy="6480720"/>
          </a:xfrm>
          <a:custGeom>
            <a:avLst/>
            <a:gdLst>
              <a:gd name="connsiteX0" fmla="*/ 150296 w 5709477"/>
              <a:gd name="connsiteY0" fmla="*/ 1917994 h 5710120"/>
              <a:gd name="connsiteX1" fmla="*/ 154401 w 5709477"/>
              <a:gd name="connsiteY1" fmla="*/ 1915877 h 5710120"/>
              <a:gd name="connsiteX2" fmla="*/ 290246 w 5709477"/>
              <a:gd name="connsiteY2" fmla="*/ 1755099 h 5710120"/>
              <a:gd name="connsiteX3" fmla="*/ 319473 w 5709477"/>
              <a:gd name="connsiteY3" fmla="*/ 1615147 h 5710120"/>
              <a:gd name="connsiteX4" fmla="*/ 316540 w 5709477"/>
              <a:gd name="connsiteY4" fmla="*/ 1583444 h 5710120"/>
              <a:gd name="connsiteX5" fmla="*/ 343684 w 5709477"/>
              <a:gd name="connsiteY5" fmla="*/ 1566806 h 5710120"/>
              <a:gd name="connsiteX6" fmla="*/ 438259 w 5709477"/>
              <a:gd name="connsiteY6" fmla="*/ 1459583 h 5710120"/>
              <a:gd name="connsiteX7" fmla="*/ 485659 w 5709477"/>
              <a:gd name="connsiteY7" fmla="*/ 1254507 h 5710120"/>
              <a:gd name="connsiteX8" fmla="*/ 484895 w 5709477"/>
              <a:gd name="connsiteY8" fmla="*/ 1249951 h 5710120"/>
              <a:gd name="connsiteX9" fmla="*/ 489408 w 5709477"/>
              <a:gd name="connsiteY9" fmla="*/ 1248970 h 5710120"/>
              <a:gd name="connsiteX10" fmla="*/ 662236 w 5709477"/>
              <a:gd name="connsiteY10" fmla="*/ 1128829 h 5710120"/>
              <a:gd name="connsiteX11" fmla="*/ 726688 w 5709477"/>
              <a:gd name="connsiteY11" fmla="*/ 1001209 h 5710120"/>
              <a:gd name="connsiteX12" fmla="*/ 732062 w 5709477"/>
              <a:gd name="connsiteY12" fmla="*/ 969829 h 5710120"/>
              <a:gd name="connsiteX13" fmla="*/ 762589 w 5709477"/>
              <a:gd name="connsiteY13" fmla="*/ 960782 h 5710120"/>
              <a:gd name="connsiteX14" fmla="*/ 881691 w 5709477"/>
              <a:gd name="connsiteY14" fmla="*/ 881692 h 5710120"/>
              <a:gd name="connsiteX15" fmla="*/ 980554 w 5709477"/>
              <a:gd name="connsiteY15" fmla="*/ 695870 h 5710120"/>
              <a:gd name="connsiteX16" fmla="*/ 980995 w 5709477"/>
              <a:gd name="connsiteY16" fmla="*/ 691273 h 5710120"/>
              <a:gd name="connsiteX17" fmla="*/ 985608 w 5709477"/>
              <a:gd name="connsiteY17" fmla="*/ 691493 h 5710120"/>
              <a:gd name="connsiteX18" fmla="*/ 1183642 w 5709477"/>
              <a:gd name="connsiteY18" fmla="*/ 620177 h 5710120"/>
              <a:gd name="connsiteX19" fmla="*/ 1278929 w 5709477"/>
              <a:gd name="connsiteY19" fmla="*/ 513587 h 5710120"/>
              <a:gd name="connsiteX20" fmla="*/ 1292241 w 5709477"/>
              <a:gd name="connsiteY20" fmla="*/ 484667 h 5710120"/>
              <a:gd name="connsiteX21" fmla="*/ 1324068 w 5709477"/>
              <a:gd name="connsiteY21" fmla="*/ 483829 h 5710120"/>
              <a:gd name="connsiteX22" fmla="*/ 1459583 w 5709477"/>
              <a:gd name="connsiteY22" fmla="*/ 438260 h 5710120"/>
              <a:gd name="connsiteX23" fmla="*/ 1603172 w 5709477"/>
              <a:gd name="connsiteY23" fmla="*/ 284358 h 5710120"/>
              <a:gd name="connsiteX24" fmla="*/ 1604788 w 5709477"/>
              <a:gd name="connsiteY24" fmla="*/ 280030 h 5710120"/>
              <a:gd name="connsiteX25" fmla="*/ 1609186 w 5709477"/>
              <a:gd name="connsiteY25" fmla="*/ 281437 h 5710120"/>
              <a:gd name="connsiteX26" fmla="*/ 1818930 w 5709477"/>
              <a:gd name="connsiteY26" fmla="*/ 263805 h 5710120"/>
              <a:gd name="connsiteX27" fmla="*/ 1938557 w 5709477"/>
              <a:gd name="connsiteY27" fmla="*/ 185510 h 5710120"/>
              <a:gd name="connsiteX28" fmla="*/ 1958901 w 5709477"/>
              <a:gd name="connsiteY28" fmla="*/ 161020 h 5710120"/>
              <a:gd name="connsiteX29" fmla="*/ 1989861 w 5709477"/>
              <a:gd name="connsiteY29" fmla="*/ 168448 h 5710120"/>
              <a:gd name="connsiteX30" fmla="*/ 2132553 w 5709477"/>
              <a:gd name="connsiteY30" fmla="*/ 159506 h 5710120"/>
              <a:gd name="connsiteX31" fmla="*/ 2311082 w 5709477"/>
              <a:gd name="connsiteY31" fmla="*/ 48011 h 5710120"/>
              <a:gd name="connsiteX32" fmla="*/ 2313762 w 5709477"/>
              <a:gd name="connsiteY32" fmla="*/ 44250 h 5710120"/>
              <a:gd name="connsiteX33" fmla="*/ 2317647 w 5709477"/>
              <a:gd name="connsiteY33" fmla="*/ 46746 h 5710120"/>
              <a:gd name="connsiteX34" fmla="*/ 2524807 w 5709477"/>
              <a:gd name="connsiteY34" fmla="*/ 84002 h 5710120"/>
              <a:gd name="connsiteX35" fmla="*/ 2660622 w 5709477"/>
              <a:gd name="connsiteY35" fmla="*/ 39337 h 5710120"/>
              <a:gd name="connsiteX36" fmla="*/ 2686611 w 5709477"/>
              <a:gd name="connsiteY36" fmla="*/ 20946 h 5710120"/>
              <a:gd name="connsiteX37" fmla="*/ 2714594 w 5709477"/>
              <a:gd name="connsiteY37" fmla="*/ 36134 h 5710120"/>
              <a:gd name="connsiteX38" fmla="*/ 2854738 w 5709477"/>
              <a:gd name="connsiteY38" fmla="*/ 64428 h 5710120"/>
              <a:gd name="connsiteX39" fmla="*/ 3056040 w 5709477"/>
              <a:gd name="connsiteY39" fmla="*/ 2940 h 5710120"/>
              <a:gd name="connsiteX40" fmla="*/ 3059603 w 5709477"/>
              <a:gd name="connsiteY40" fmla="*/ 0 h 5710120"/>
              <a:gd name="connsiteX41" fmla="*/ 3062710 w 5709477"/>
              <a:gd name="connsiteY41" fmla="*/ 3416 h 5710120"/>
              <a:gd name="connsiteX42" fmla="*/ 3253168 w 5709477"/>
              <a:gd name="connsiteY42" fmla="*/ 93021 h 5710120"/>
              <a:gd name="connsiteX43" fmla="*/ 3395916 w 5709477"/>
              <a:gd name="connsiteY43" fmla="*/ 85027 h 5710120"/>
              <a:gd name="connsiteX44" fmla="*/ 3425779 w 5709477"/>
              <a:gd name="connsiteY44" fmla="*/ 73991 h 5710120"/>
              <a:gd name="connsiteX45" fmla="*/ 3448878 w 5709477"/>
              <a:gd name="connsiteY45" fmla="*/ 95905 h 5710120"/>
              <a:gd name="connsiteX46" fmla="*/ 3576923 w 5709477"/>
              <a:gd name="connsiteY46" fmla="*/ 159506 h 5710120"/>
              <a:gd name="connsiteX47" fmla="*/ 3787282 w 5709477"/>
              <a:gd name="connsiteY47" fmla="*/ 152213 h 5710120"/>
              <a:gd name="connsiteX48" fmla="*/ 3791482 w 5709477"/>
              <a:gd name="connsiteY48" fmla="*/ 150295 h 5710120"/>
              <a:gd name="connsiteX49" fmla="*/ 3793598 w 5709477"/>
              <a:gd name="connsiteY49" fmla="*/ 154400 h 5710120"/>
              <a:gd name="connsiteX50" fmla="*/ 3954377 w 5709477"/>
              <a:gd name="connsiteY50" fmla="*/ 290244 h 5710120"/>
              <a:gd name="connsiteX51" fmla="*/ 4094330 w 5709477"/>
              <a:gd name="connsiteY51" fmla="*/ 319471 h 5710120"/>
              <a:gd name="connsiteX52" fmla="*/ 4126031 w 5709477"/>
              <a:gd name="connsiteY52" fmla="*/ 316539 h 5710120"/>
              <a:gd name="connsiteX53" fmla="*/ 4142672 w 5709477"/>
              <a:gd name="connsiteY53" fmla="*/ 343685 h 5710120"/>
              <a:gd name="connsiteX54" fmla="*/ 4249893 w 5709477"/>
              <a:gd name="connsiteY54" fmla="*/ 438260 h 5710120"/>
              <a:gd name="connsiteX55" fmla="*/ 4454970 w 5709477"/>
              <a:gd name="connsiteY55" fmla="*/ 485660 h 5710120"/>
              <a:gd name="connsiteX56" fmla="*/ 4459525 w 5709477"/>
              <a:gd name="connsiteY56" fmla="*/ 484895 h 5710120"/>
              <a:gd name="connsiteX57" fmla="*/ 4460506 w 5709477"/>
              <a:gd name="connsiteY57" fmla="*/ 489406 h 5710120"/>
              <a:gd name="connsiteX58" fmla="*/ 4580647 w 5709477"/>
              <a:gd name="connsiteY58" fmla="*/ 662234 h 5710120"/>
              <a:gd name="connsiteX59" fmla="*/ 4708267 w 5709477"/>
              <a:gd name="connsiteY59" fmla="*/ 726688 h 5710120"/>
              <a:gd name="connsiteX60" fmla="*/ 4739649 w 5709477"/>
              <a:gd name="connsiteY60" fmla="*/ 732062 h 5710120"/>
              <a:gd name="connsiteX61" fmla="*/ 4748695 w 5709477"/>
              <a:gd name="connsiteY61" fmla="*/ 762589 h 5710120"/>
              <a:gd name="connsiteX62" fmla="*/ 4827786 w 5709477"/>
              <a:gd name="connsiteY62" fmla="*/ 881692 h 5710120"/>
              <a:gd name="connsiteX63" fmla="*/ 5013607 w 5709477"/>
              <a:gd name="connsiteY63" fmla="*/ 980555 h 5710120"/>
              <a:gd name="connsiteX64" fmla="*/ 5018204 w 5709477"/>
              <a:gd name="connsiteY64" fmla="*/ 980995 h 5710120"/>
              <a:gd name="connsiteX65" fmla="*/ 5017983 w 5709477"/>
              <a:gd name="connsiteY65" fmla="*/ 985607 h 5710120"/>
              <a:gd name="connsiteX66" fmla="*/ 5089299 w 5709477"/>
              <a:gd name="connsiteY66" fmla="*/ 1183641 h 5710120"/>
              <a:gd name="connsiteX67" fmla="*/ 5195889 w 5709477"/>
              <a:gd name="connsiteY67" fmla="*/ 1278928 h 5710120"/>
              <a:gd name="connsiteX68" fmla="*/ 5224810 w 5709477"/>
              <a:gd name="connsiteY68" fmla="*/ 1292240 h 5710120"/>
              <a:gd name="connsiteX69" fmla="*/ 5225648 w 5709477"/>
              <a:gd name="connsiteY69" fmla="*/ 1324068 h 5710120"/>
              <a:gd name="connsiteX70" fmla="*/ 5271217 w 5709477"/>
              <a:gd name="connsiteY70" fmla="*/ 1459584 h 5710120"/>
              <a:gd name="connsiteX71" fmla="*/ 5425119 w 5709477"/>
              <a:gd name="connsiteY71" fmla="*/ 1603173 h 5710120"/>
              <a:gd name="connsiteX72" fmla="*/ 5429550 w 5709477"/>
              <a:gd name="connsiteY72" fmla="*/ 1604825 h 5710120"/>
              <a:gd name="connsiteX73" fmla="*/ 5428040 w 5709477"/>
              <a:gd name="connsiteY73" fmla="*/ 1609184 h 5710120"/>
              <a:gd name="connsiteX74" fmla="*/ 5445671 w 5709477"/>
              <a:gd name="connsiteY74" fmla="*/ 1818928 h 5710120"/>
              <a:gd name="connsiteX75" fmla="*/ 5523966 w 5709477"/>
              <a:gd name="connsiteY75" fmla="*/ 1938556 h 5710120"/>
              <a:gd name="connsiteX76" fmla="*/ 5547677 w 5709477"/>
              <a:gd name="connsiteY76" fmla="*/ 1958253 h 5710120"/>
              <a:gd name="connsiteX77" fmla="*/ 5543865 w 5709477"/>
              <a:gd name="connsiteY77" fmla="*/ 1972591 h 5710120"/>
              <a:gd name="connsiteX78" fmla="*/ 5549972 w 5709477"/>
              <a:gd name="connsiteY78" fmla="*/ 2132554 h 5710120"/>
              <a:gd name="connsiteX79" fmla="*/ 5661465 w 5709477"/>
              <a:gd name="connsiteY79" fmla="*/ 2311082 h 5710120"/>
              <a:gd name="connsiteX80" fmla="*/ 5665851 w 5709477"/>
              <a:gd name="connsiteY80" fmla="*/ 2314206 h 5710120"/>
              <a:gd name="connsiteX81" fmla="*/ 5655158 w 5709477"/>
              <a:gd name="connsiteY81" fmla="*/ 2333259 h 5710120"/>
              <a:gd name="connsiteX82" fmla="*/ 5624159 w 5709477"/>
              <a:gd name="connsiteY82" fmla="*/ 2451889 h 5710120"/>
              <a:gd name="connsiteX83" fmla="*/ 5625474 w 5709477"/>
              <a:gd name="connsiteY83" fmla="*/ 2524807 h 5710120"/>
              <a:gd name="connsiteX84" fmla="*/ 5670140 w 5709477"/>
              <a:gd name="connsiteY84" fmla="*/ 2660622 h 5710120"/>
              <a:gd name="connsiteX85" fmla="*/ 5688191 w 5709477"/>
              <a:gd name="connsiteY85" fmla="*/ 2686131 h 5710120"/>
              <a:gd name="connsiteX86" fmla="*/ 5670022 w 5709477"/>
              <a:gd name="connsiteY86" fmla="*/ 2722721 h 5710120"/>
              <a:gd name="connsiteX87" fmla="*/ 5652363 w 5709477"/>
              <a:gd name="connsiteY87" fmla="*/ 2782178 h 5710120"/>
              <a:gd name="connsiteX88" fmla="*/ 5645048 w 5709477"/>
              <a:gd name="connsiteY88" fmla="*/ 2854738 h 5710120"/>
              <a:gd name="connsiteX89" fmla="*/ 5706537 w 5709477"/>
              <a:gd name="connsiteY89" fmla="*/ 3056041 h 5710120"/>
              <a:gd name="connsiteX90" fmla="*/ 5709477 w 5709477"/>
              <a:gd name="connsiteY90" fmla="*/ 3059603 h 5710120"/>
              <a:gd name="connsiteX91" fmla="*/ 5706059 w 5709477"/>
              <a:gd name="connsiteY91" fmla="*/ 3062708 h 5710120"/>
              <a:gd name="connsiteX92" fmla="*/ 5616455 w 5709477"/>
              <a:gd name="connsiteY92" fmla="*/ 3253167 h 5710120"/>
              <a:gd name="connsiteX93" fmla="*/ 5624449 w 5709477"/>
              <a:gd name="connsiteY93" fmla="*/ 3395915 h 5710120"/>
              <a:gd name="connsiteX94" fmla="*/ 5635485 w 5709477"/>
              <a:gd name="connsiteY94" fmla="*/ 3425780 h 5710120"/>
              <a:gd name="connsiteX95" fmla="*/ 5613572 w 5709477"/>
              <a:gd name="connsiteY95" fmla="*/ 3448879 h 5710120"/>
              <a:gd name="connsiteX96" fmla="*/ 5549970 w 5709477"/>
              <a:gd name="connsiteY96" fmla="*/ 3576924 h 5710120"/>
              <a:gd name="connsiteX97" fmla="*/ 5557264 w 5709477"/>
              <a:gd name="connsiteY97" fmla="*/ 3787282 h 5710120"/>
              <a:gd name="connsiteX98" fmla="*/ 5559180 w 5709477"/>
              <a:gd name="connsiteY98" fmla="*/ 3791482 h 5710120"/>
              <a:gd name="connsiteX99" fmla="*/ 5555076 w 5709477"/>
              <a:gd name="connsiteY99" fmla="*/ 3793598 h 5710120"/>
              <a:gd name="connsiteX100" fmla="*/ 5419231 w 5709477"/>
              <a:gd name="connsiteY100" fmla="*/ 3954377 h 5710120"/>
              <a:gd name="connsiteX101" fmla="*/ 5397360 w 5709477"/>
              <a:gd name="connsiteY101" fmla="*/ 4023948 h 5710120"/>
              <a:gd name="connsiteX102" fmla="*/ 5390525 w 5709477"/>
              <a:gd name="connsiteY102" fmla="*/ 4076762 h 5710120"/>
              <a:gd name="connsiteX103" fmla="*/ 5391491 w 5709477"/>
              <a:gd name="connsiteY103" fmla="*/ 4126918 h 5710120"/>
              <a:gd name="connsiteX104" fmla="*/ 5365792 w 5709477"/>
              <a:gd name="connsiteY104" fmla="*/ 4142672 h 5710120"/>
              <a:gd name="connsiteX105" fmla="*/ 5271218 w 5709477"/>
              <a:gd name="connsiteY105" fmla="*/ 4249894 h 5710120"/>
              <a:gd name="connsiteX106" fmla="*/ 5241272 w 5709477"/>
              <a:gd name="connsiteY106" fmla="*/ 4316391 h 5710120"/>
              <a:gd name="connsiteX107" fmla="*/ 5223041 w 5709477"/>
              <a:gd name="connsiteY107" fmla="*/ 4420246 h 5710120"/>
              <a:gd name="connsiteX108" fmla="*/ 5227624 w 5709477"/>
              <a:gd name="connsiteY108" fmla="*/ 4458863 h 5710120"/>
              <a:gd name="connsiteX109" fmla="*/ 5220070 w 5709477"/>
              <a:gd name="connsiteY109" fmla="*/ 4460505 h 5710120"/>
              <a:gd name="connsiteX110" fmla="*/ 5047241 w 5709477"/>
              <a:gd name="connsiteY110" fmla="*/ 4580647 h 5710120"/>
              <a:gd name="connsiteX111" fmla="*/ 4978590 w 5709477"/>
              <a:gd name="connsiteY111" fmla="*/ 4725258 h 5710120"/>
              <a:gd name="connsiteX112" fmla="*/ 4976443 w 5709477"/>
              <a:gd name="connsiteY112" fmla="*/ 4739937 h 5710120"/>
              <a:gd name="connsiteX113" fmla="*/ 4946889 w 5709477"/>
              <a:gd name="connsiteY113" fmla="*/ 4748695 h 5710120"/>
              <a:gd name="connsiteX114" fmla="*/ 4827785 w 5709477"/>
              <a:gd name="connsiteY114" fmla="*/ 4827786 h 5710120"/>
              <a:gd name="connsiteX115" fmla="*/ 4728923 w 5709477"/>
              <a:gd name="connsiteY115" fmla="*/ 5013607 h 5710120"/>
              <a:gd name="connsiteX116" fmla="*/ 4728482 w 5709477"/>
              <a:gd name="connsiteY116" fmla="*/ 5018203 h 5710120"/>
              <a:gd name="connsiteX117" fmla="*/ 4723869 w 5709477"/>
              <a:gd name="connsiteY117" fmla="*/ 5017983 h 5710120"/>
              <a:gd name="connsiteX118" fmla="*/ 4525835 w 5709477"/>
              <a:gd name="connsiteY118" fmla="*/ 5089298 h 5710120"/>
              <a:gd name="connsiteX119" fmla="*/ 4430548 w 5709477"/>
              <a:gd name="connsiteY119" fmla="*/ 5195889 h 5710120"/>
              <a:gd name="connsiteX120" fmla="*/ 4417236 w 5709477"/>
              <a:gd name="connsiteY120" fmla="*/ 5224811 h 5710120"/>
              <a:gd name="connsiteX121" fmla="*/ 4385408 w 5709477"/>
              <a:gd name="connsiteY121" fmla="*/ 5225649 h 5710120"/>
              <a:gd name="connsiteX122" fmla="*/ 4249894 w 5709477"/>
              <a:gd name="connsiteY122" fmla="*/ 5271218 h 5710120"/>
              <a:gd name="connsiteX123" fmla="*/ 4106304 w 5709477"/>
              <a:gd name="connsiteY123" fmla="*/ 5425121 h 5710120"/>
              <a:gd name="connsiteX124" fmla="*/ 4104689 w 5709477"/>
              <a:gd name="connsiteY124" fmla="*/ 5429446 h 5710120"/>
              <a:gd name="connsiteX125" fmla="*/ 4100292 w 5709477"/>
              <a:gd name="connsiteY125" fmla="*/ 5428039 h 5710120"/>
              <a:gd name="connsiteX126" fmla="*/ 3890548 w 5709477"/>
              <a:gd name="connsiteY126" fmla="*/ 5445670 h 5710120"/>
              <a:gd name="connsiteX127" fmla="*/ 3811204 w 5709477"/>
              <a:gd name="connsiteY127" fmla="*/ 5489597 h 5710120"/>
              <a:gd name="connsiteX128" fmla="*/ 3749059 w 5709477"/>
              <a:gd name="connsiteY128" fmla="*/ 5548094 h 5710120"/>
              <a:gd name="connsiteX129" fmla="*/ 3719616 w 5709477"/>
              <a:gd name="connsiteY129" fmla="*/ 5541029 h 5710120"/>
              <a:gd name="connsiteX130" fmla="*/ 3576923 w 5709477"/>
              <a:gd name="connsiteY130" fmla="*/ 5549971 h 5710120"/>
              <a:gd name="connsiteX131" fmla="*/ 3422401 w 5709477"/>
              <a:gd name="connsiteY131" fmla="*/ 5636362 h 5710120"/>
              <a:gd name="connsiteX132" fmla="*/ 3397548 w 5709477"/>
              <a:gd name="connsiteY132" fmla="*/ 5666404 h 5710120"/>
              <a:gd name="connsiteX133" fmla="*/ 3391830 w 5709477"/>
              <a:gd name="connsiteY133" fmla="*/ 5662729 h 5710120"/>
              <a:gd name="connsiteX134" fmla="*/ 3184670 w 5709477"/>
              <a:gd name="connsiteY134" fmla="*/ 5625473 h 5710120"/>
              <a:gd name="connsiteX135" fmla="*/ 3064328 w 5709477"/>
              <a:gd name="connsiteY135" fmla="*/ 5661805 h 5710120"/>
              <a:gd name="connsiteX136" fmla="*/ 3021990 w 5709477"/>
              <a:gd name="connsiteY136" fmla="*/ 5688056 h 5710120"/>
              <a:gd name="connsiteX137" fmla="*/ 2994883 w 5709477"/>
              <a:gd name="connsiteY137" fmla="*/ 5673343 h 5710120"/>
              <a:gd name="connsiteX138" fmla="*/ 2854738 w 5709477"/>
              <a:gd name="connsiteY138" fmla="*/ 5645049 h 5710120"/>
              <a:gd name="connsiteX139" fmla="*/ 2675526 w 5709477"/>
              <a:gd name="connsiteY139" fmla="*/ 5692750 h 5710120"/>
              <a:gd name="connsiteX140" fmla="*/ 2650460 w 5709477"/>
              <a:gd name="connsiteY140" fmla="*/ 5710120 h 5710120"/>
              <a:gd name="connsiteX141" fmla="*/ 2646769 w 5709477"/>
              <a:gd name="connsiteY141" fmla="*/ 5706058 h 5710120"/>
              <a:gd name="connsiteX142" fmla="*/ 2456309 w 5709477"/>
              <a:gd name="connsiteY142" fmla="*/ 5616455 h 5710120"/>
              <a:gd name="connsiteX143" fmla="*/ 2313561 w 5709477"/>
              <a:gd name="connsiteY143" fmla="*/ 5624448 h 5710120"/>
              <a:gd name="connsiteX144" fmla="*/ 2283696 w 5709477"/>
              <a:gd name="connsiteY144" fmla="*/ 5635485 h 5710120"/>
              <a:gd name="connsiteX145" fmla="*/ 2260599 w 5709477"/>
              <a:gd name="connsiteY145" fmla="*/ 5613572 h 5710120"/>
              <a:gd name="connsiteX146" fmla="*/ 2132553 w 5709477"/>
              <a:gd name="connsiteY146" fmla="*/ 5549971 h 5710120"/>
              <a:gd name="connsiteX147" fmla="*/ 1922195 w 5709477"/>
              <a:gd name="connsiteY147" fmla="*/ 5557265 h 5710120"/>
              <a:gd name="connsiteX148" fmla="*/ 1917994 w 5709477"/>
              <a:gd name="connsiteY148" fmla="*/ 5559181 h 5710120"/>
              <a:gd name="connsiteX149" fmla="*/ 1915878 w 5709477"/>
              <a:gd name="connsiteY149" fmla="*/ 5555075 h 5710120"/>
              <a:gd name="connsiteX150" fmla="*/ 1755100 w 5709477"/>
              <a:gd name="connsiteY150" fmla="*/ 5419231 h 5710120"/>
              <a:gd name="connsiteX151" fmla="*/ 1615147 w 5709477"/>
              <a:gd name="connsiteY151" fmla="*/ 5390005 h 5710120"/>
              <a:gd name="connsiteX152" fmla="*/ 1583443 w 5709477"/>
              <a:gd name="connsiteY152" fmla="*/ 5392937 h 5710120"/>
              <a:gd name="connsiteX153" fmla="*/ 1566804 w 5709477"/>
              <a:gd name="connsiteY153" fmla="*/ 5365793 h 5710120"/>
              <a:gd name="connsiteX154" fmla="*/ 1459583 w 5709477"/>
              <a:gd name="connsiteY154" fmla="*/ 5271218 h 5710120"/>
              <a:gd name="connsiteX155" fmla="*/ 1254506 w 5709477"/>
              <a:gd name="connsiteY155" fmla="*/ 5223818 h 5710120"/>
              <a:gd name="connsiteX156" fmla="*/ 1249951 w 5709477"/>
              <a:gd name="connsiteY156" fmla="*/ 5224582 h 5710120"/>
              <a:gd name="connsiteX157" fmla="*/ 1248970 w 5709477"/>
              <a:gd name="connsiteY157" fmla="*/ 5220069 h 5710120"/>
              <a:gd name="connsiteX158" fmla="*/ 1128830 w 5709477"/>
              <a:gd name="connsiteY158" fmla="*/ 5047241 h 5710120"/>
              <a:gd name="connsiteX159" fmla="*/ 1001211 w 5709477"/>
              <a:gd name="connsiteY159" fmla="*/ 4982788 h 5710120"/>
              <a:gd name="connsiteX160" fmla="*/ 969827 w 5709477"/>
              <a:gd name="connsiteY160" fmla="*/ 4977413 h 5710120"/>
              <a:gd name="connsiteX161" fmla="*/ 960781 w 5709477"/>
              <a:gd name="connsiteY161" fmla="*/ 4946890 h 5710120"/>
              <a:gd name="connsiteX162" fmla="*/ 881692 w 5709477"/>
              <a:gd name="connsiteY162" fmla="*/ 4827786 h 5710120"/>
              <a:gd name="connsiteX163" fmla="*/ 695870 w 5709477"/>
              <a:gd name="connsiteY163" fmla="*/ 4728923 h 5710120"/>
              <a:gd name="connsiteX164" fmla="*/ 691272 w 5709477"/>
              <a:gd name="connsiteY164" fmla="*/ 4728482 h 5710120"/>
              <a:gd name="connsiteX165" fmla="*/ 691493 w 5709477"/>
              <a:gd name="connsiteY165" fmla="*/ 4723869 h 5710120"/>
              <a:gd name="connsiteX166" fmla="*/ 620177 w 5709477"/>
              <a:gd name="connsiteY166" fmla="*/ 4525835 h 5710120"/>
              <a:gd name="connsiteX167" fmla="*/ 513587 w 5709477"/>
              <a:gd name="connsiteY167" fmla="*/ 4430548 h 5710120"/>
              <a:gd name="connsiteX168" fmla="*/ 484665 w 5709477"/>
              <a:gd name="connsiteY168" fmla="*/ 4417235 h 5710120"/>
              <a:gd name="connsiteX169" fmla="*/ 483828 w 5709477"/>
              <a:gd name="connsiteY169" fmla="*/ 4385409 h 5710120"/>
              <a:gd name="connsiteX170" fmla="*/ 438259 w 5709477"/>
              <a:gd name="connsiteY170" fmla="*/ 4249894 h 5710120"/>
              <a:gd name="connsiteX171" fmla="*/ 284357 w 5709477"/>
              <a:gd name="connsiteY171" fmla="*/ 4106304 h 5710120"/>
              <a:gd name="connsiteX172" fmla="*/ 280031 w 5709477"/>
              <a:gd name="connsiteY172" fmla="*/ 4104690 h 5710120"/>
              <a:gd name="connsiteX173" fmla="*/ 281437 w 5709477"/>
              <a:gd name="connsiteY173" fmla="*/ 4100291 h 5710120"/>
              <a:gd name="connsiteX174" fmla="*/ 263806 w 5709477"/>
              <a:gd name="connsiteY174" fmla="*/ 3890546 h 5710120"/>
              <a:gd name="connsiteX175" fmla="*/ 185511 w 5709477"/>
              <a:gd name="connsiteY175" fmla="*/ 3770919 h 5710120"/>
              <a:gd name="connsiteX176" fmla="*/ 161020 w 5709477"/>
              <a:gd name="connsiteY176" fmla="*/ 3750575 h 5710120"/>
              <a:gd name="connsiteX177" fmla="*/ 168448 w 5709477"/>
              <a:gd name="connsiteY177" fmla="*/ 3719616 h 5710120"/>
              <a:gd name="connsiteX178" fmla="*/ 159506 w 5709477"/>
              <a:gd name="connsiteY178" fmla="*/ 3576923 h 5710120"/>
              <a:gd name="connsiteX179" fmla="*/ 48011 w 5709477"/>
              <a:gd name="connsiteY179" fmla="*/ 3398396 h 5710120"/>
              <a:gd name="connsiteX180" fmla="*/ 44250 w 5709477"/>
              <a:gd name="connsiteY180" fmla="*/ 3395714 h 5710120"/>
              <a:gd name="connsiteX181" fmla="*/ 46747 w 5709477"/>
              <a:gd name="connsiteY181" fmla="*/ 3391830 h 5710120"/>
              <a:gd name="connsiteX182" fmla="*/ 84003 w 5709477"/>
              <a:gd name="connsiteY182" fmla="*/ 3184670 h 5710120"/>
              <a:gd name="connsiteX183" fmla="*/ 39338 w 5709477"/>
              <a:gd name="connsiteY183" fmla="*/ 3048854 h 5710120"/>
              <a:gd name="connsiteX184" fmla="*/ 20947 w 5709477"/>
              <a:gd name="connsiteY184" fmla="*/ 3022865 h 5710120"/>
              <a:gd name="connsiteX185" fmla="*/ 36134 w 5709477"/>
              <a:gd name="connsiteY185" fmla="*/ 2994883 h 5710120"/>
              <a:gd name="connsiteX186" fmla="*/ 64428 w 5709477"/>
              <a:gd name="connsiteY186" fmla="*/ 2854739 h 5710120"/>
              <a:gd name="connsiteX187" fmla="*/ 2939 w 5709477"/>
              <a:gd name="connsiteY187" fmla="*/ 2653437 h 5710120"/>
              <a:gd name="connsiteX188" fmla="*/ 0 w 5709477"/>
              <a:gd name="connsiteY188" fmla="*/ 2649874 h 5710120"/>
              <a:gd name="connsiteX189" fmla="*/ 3418 w 5709477"/>
              <a:gd name="connsiteY189" fmla="*/ 2646768 h 5710120"/>
              <a:gd name="connsiteX190" fmla="*/ 93021 w 5709477"/>
              <a:gd name="connsiteY190" fmla="*/ 2456309 h 5710120"/>
              <a:gd name="connsiteX191" fmla="*/ 85030 w 5709477"/>
              <a:gd name="connsiteY191" fmla="*/ 2313559 h 5710120"/>
              <a:gd name="connsiteX192" fmla="*/ 73992 w 5709477"/>
              <a:gd name="connsiteY192" fmla="*/ 2283697 h 5710120"/>
              <a:gd name="connsiteX193" fmla="*/ 95904 w 5709477"/>
              <a:gd name="connsiteY193" fmla="*/ 2260599 h 5710120"/>
              <a:gd name="connsiteX194" fmla="*/ 159506 w 5709477"/>
              <a:gd name="connsiteY194" fmla="*/ 2132554 h 5710120"/>
              <a:gd name="connsiteX195" fmla="*/ 152213 w 5709477"/>
              <a:gd name="connsiteY195" fmla="*/ 1922195 h 5710120"/>
              <a:gd name="connsiteX196" fmla="*/ 150296 w 5709477"/>
              <a:gd name="connsiteY196" fmla="*/ 1917994 h 571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</a:cxnLst>
            <a:rect l="l" t="t" r="r" b="b"/>
            <a:pathLst>
              <a:path w="5709477" h="5710120">
                <a:moveTo>
                  <a:pt x="150296" y="1917994"/>
                </a:moveTo>
                <a:lnTo>
                  <a:pt x="154401" y="1915877"/>
                </a:lnTo>
                <a:cubicBezTo>
                  <a:pt x="212726" y="1878365"/>
                  <a:pt x="260860" y="1823632"/>
                  <a:pt x="290246" y="1755099"/>
                </a:cubicBezTo>
                <a:cubicBezTo>
                  <a:pt x="309837" y="1709411"/>
                  <a:pt x="319241" y="1661915"/>
                  <a:pt x="319473" y="1615147"/>
                </a:cubicBezTo>
                <a:lnTo>
                  <a:pt x="316540" y="1583444"/>
                </a:lnTo>
                <a:lnTo>
                  <a:pt x="343684" y="1566806"/>
                </a:lnTo>
                <a:cubicBezTo>
                  <a:pt x="380999" y="1538611"/>
                  <a:pt x="413403" y="1502635"/>
                  <a:pt x="438259" y="1459583"/>
                </a:cubicBezTo>
                <a:cubicBezTo>
                  <a:pt x="475543" y="1395007"/>
                  <a:pt x="490548" y="1323681"/>
                  <a:pt x="485659" y="1254507"/>
                </a:cubicBezTo>
                <a:lnTo>
                  <a:pt x="484895" y="1249951"/>
                </a:lnTo>
                <a:lnTo>
                  <a:pt x="489408" y="1248970"/>
                </a:lnTo>
                <a:cubicBezTo>
                  <a:pt x="555454" y="1227831"/>
                  <a:pt x="616113" y="1187421"/>
                  <a:pt x="662236" y="1128829"/>
                </a:cubicBezTo>
                <a:cubicBezTo>
                  <a:pt x="692984" y="1089768"/>
                  <a:pt x="714361" y="1046324"/>
                  <a:pt x="726688" y="1001209"/>
                </a:cubicBezTo>
                <a:lnTo>
                  <a:pt x="732062" y="969829"/>
                </a:lnTo>
                <a:lnTo>
                  <a:pt x="762589" y="960782"/>
                </a:lnTo>
                <a:cubicBezTo>
                  <a:pt x="805929" y="943206"/>
                  <a:pt x="846540" y="916843"/>
                  <a:pt x="881691" y="881692"/>
                </a:cubicBezTo>
                <a:cubicBezTo>
                  <a:pt x="934418" y="828965"/>
                  <a:pt x="967372" y="763953"/>
                  <a:pt x="980554" y="695870"/>
                </a:cubicBezTo>
                <a:lnTo>
                  <a:pt x="980995" y="691273"/>
                </a:lnTo>
                <a:lnTo>
                  <a:pt x="985608" y="691493"/>
                </a:lnTo>
                <a:cubicBezTo>
                  <a:pt x="1054875" y="688168"/>
                  <a:pt x="1123927" y="664835"/>
                  <a:pt x="1183642" y="620177"/>
                </a:cubicBezTo>
                <a:cubicBezTo>
                  <a:pt x="1223452" y="590405"/>
                  <a:pt x="1255344" y="553975"/>
                  <a:pt x="1278929" y="513587"/>
                </a:cubicBezTo>
                <a:lnTo>
                  <a:pt x="1292241" y="484667"/>
                </a:lnTo>
                <a:lnTo>
                  <a:pt x="1324068" y="483829"/>
                </a:lnTo>
                <a:cubicBezTo>
                  <a:pt x="1370481" y="478070"/>
                  <a:pt x="1416532" y="463116"/>
                  <a:pt x="1459583" y="438260"/>
                </a:cubicBezTo>
                <a:cubicBezTo>
                  <a:pt x="1524160" y="400976"/>
                  <a:pt x="1572818" y="346709"/>
                  <a:pt x="1603172" y="284358"/>
                </a:cubicBezTo>
                <a:lnTo>
                  <a:pt x="1604788" y="280030"/>
                </a:lnTo>
                <a:lnTo>
                  <a:pt x="1609186" y="281437"/>
                </a:lnTo>
                <a:cubicBezTo>
                  <a:pt x="1676954" y="296151"/>
                  <a:pt x="1749691" y="291486"/>
                  <a:pt x="1818930" y="263805"/>
                </a:cubicBezTo>
                <a:cubicBezTo>
                  <a:pt x="1865089" y="245351"/>
                  <a:pt x="1905323" y="218416"/>
                  <a:pt x="1938557" y="185510"/>
                </a:cubicBezTo>
                <a:lnTo>
                  <a:pt x="1958901" y="161020"/>
                </a:lnTo>
                <a:lnTo>
                  <a:pt x="1989861" y="168448"/>
                </a:lnTo>
                <a:cubicBezTo>
                  <a:pt x="2036184" y="174898"/>
                  <a:pt x="2084536" y="172372"/>
                  <a:pt x="2132553" y="159506"/>
                </a:cubicBezTo>
                <a:cubicBezTo>
                  <a:pt x="2204580" y="140207"/>
                  <a:pt x="2265624" y="100382"/>
                  <a:pt x="2311082" y="48011"/>
                </a:cubicBezTo>
                <a:lnTo>
                  <a:pt x="2313762" y="44250"/>
                </a:lnTo>
                <a:lnTo>
                  <a:pt x="2317647" y="46746"/>
                </a:lnTo>
                <a:cubicBezTo>
                  <a:pt x="2379297" y="78501"/>
                  <a:pt x="2450763" y="92818"/>
                  <a:pt x="2524807" y="84002"/>
                </a:cubicBezTo>
                <a:cubicBezTo>
                  <a:pt x="2574169" y="78125"/>
                  <a:pt x="2620004" y="62521"/>
                  <a:pt x="2660622" y="39337"/>
                </a:cubicBezTo>
                <a:lnTo>
                  <a:pt x="2686611" y="20946"/>
                </a:lnTo>
                <a:lnTo>
                  <a:pt x="2714594" y="36134"/>
                </a:lnTo>
                <a:cubicBezTo>
                  <a:pt x="2757669" y="54354"/>
                  <a:pt x="2805027" y="64428"/>
                  <a:pt x="2854738" y="64428"/>
                </a:cubicBezTo>
                <a:cubicBezTo>
                  <a:pt x="2929305" y="64429"/>
                  <a:pt x="2998577" y="41760"/>
                  <a:pt x="3056040" y="2940"/>
                </a:cubicBezTo>
                <a:lnTo>
                  <a:pt x="3059603" y="0"/>
                </a:lnTo>
                <a:lnTo>
                  <a:pt x="3062710" y="3416"/>
                </a:lnTo>
                <a:cubicBezTo>
                  <a:pt x="3114039" y="50045"/>
                  <a:pt x="3179365" y="82374"/>
                  <a:pt x="3253168" y="93021"/>
                </a:cubicBezTo>
                <a:cubicBezTo>
                  <a:pt x="3302370" y="100119"/>
                  <a:pt x="3350681" y="96910"/>
                  <a:pt x="3395916" y="85027"/>
                </a:cubicBezTo>
                <a:lnTo>
                  <a:pt x="3425779" y="73991"/>
                </a:lnTo>
                <a:lnTo>
                  <a:pt x="3448878" y="95905"/>
                </a:lnTo>
                <a:cubicBezTo>
                  <a:pt x="3485769" y="124651"/>
                  <a:pt x="3528906" y="146641"/>
                  <a:pt x="3576923" y="159506"/>
                </a:cubicBezTo>
                <a:cubicBezTo>
                  <a:pt x="3648949" y="178806"/>
                  <a:pt x="3721728" y="174839"/>
                  <a:pt x="3787282" y="152213"/>
                </a:cubicBezTo>
                <a:lnTo>
                  <a:pt x="3791482" y="150295"/>
                </a:lnTo>
                <a:lnTo>
                  <a:pt x="3793598" y="154400"/>
                </a:lnTo>
                <a:cubicBezTo>
                  <a:pt x="3831111" y="212725"/>
                  <a:pt x="3885845" y="260859"/>
                  <a:pt x="3954377" y="290244"/>
                </a:cubicBezTo>
                <a:cubicBezTo>
                  <a:pt x="4000065" y="309836"/>
                  <a:pt x="4047561" y="319240"/>
                  <a:pt x="4094330" y="319471"/>
                </a:cubicBezTo>
                <a:lnTo>
                  <a:pt x="4126031" y="316539"/>
                </a:lnTo>
                <a:lnTo>
                  <a:pt x="4142672" y="343685"/>
                </a:lnTo>
                <a:cubicBezTo>
                  <a:pt x="4170867" y="380999"/>
                  <a:pt x="4206842" y="413404"/>
                  <a:pt x="4249893" y="438260"/>
                </a:cubicBezTo>
                <a:cubicBezTo>
                  <a:pt x="4314470" y="475543"/>
                  <a:pt x="4385796" y="490548"/>
                  <a:pt x="4454970" y="485660"/>
                </a:cubicBezTo>
                <a:lnTo>
                  <a:pt x="4459525" y="484895"/>
                </a:lnTo>
                <a:lnTo>
                  <a:pt x="4460506" y="489406"/>
                </a:lnTo>
                <a:cubicBezTo>
                  <a:pt x="4481645" y="555454"/>
                  <a:pt x="4522056" y="616113"/>
                  <a:pt x="4580647" y="662234"/>
                </a:cubicBezTo>
                <a:cubicBezTo>
                  <a:pt x="4619708" y="692984"/>
                  <a:pt x="4663152" y="714360"/>
                  <a:pt x="4708267" y="726688"/>
                </a:cubicBezTo>
                <a:lnTo>
                  <a:pt x="4739649" y="732062"/>
                </a:lnTo>
                <a:lnTo>
                  <a:pt x="4748695" y="762589"/>
                </a:lnTo>
                <a:cubicBezTo>
                  <a:pt x="4766271" y="805930"/>
                  <a:pt x="4792635" y="846541"/>
                  <a:pt x="4827786" y="881692"/>
                </a:cubicBezTo>
                <a:cubicBezTo>
                  <a:pt x="4880513" y="934419"/>
                  <a:pt x="4945525" y="967373"/>
                  <a:pt x="5013607" y="980555"/>
                </a:cubicBezTo>
                <a:lnTo>
                  <a:pt x="5018204" y="980995"/>
                </a:lnTo>
                <a:lnTo>
                  <a:pt x="5017983" y="985607"/>
                </a:lnTo>
                <a:cubicBezTo>
                  <a:pt x="5021308" y="1054875"/>
                  <a:pt x="5044642" y="1123926"/>
                  <a:pt x="5089299" y="1183641"/>
                </a:cubicBezTo>
                <a:cubicBezTo>
                  <a:pt x="5119071" y="1223451"/>
                  <a:pt x="5155502" y="1255343"/>
                  <a:pt x="5195889" y="1278928"/>
                </a:cubicBezTo>
                <a:lnTo>
                  <a:pt x="5224810" y="1292240"/>
                </a:lnTo>
                <a:lnTo>
                  <a:pt x="5225648" y="1324068"/>
                </a:lnTo>
                <a:cubicBezTo>
                  <a:pt x="5231408" y="1370481"/>
                  <a:pt x="5246362" y="1416533"/>
                  <a:pt x="5271217" y="1459584"/>
                </a:cubicBezTo>
                <a:cubicBezTo>
                  <a:pt x="5308501" y="1524161"/>
                  <a:pt x="5362768" y="1572818"/>
                  <a:pt x="5425119" y="1603173"/>
                </a:cubicBezTo>
                <a:lnTo>
                  <a:pt x="5429550" y="1604825"/>
                </a:lnTo>
                <a:lnTo>
                  <a:pt x="5428040" y="1609184"/>
                </a:lnTo>
                <a:cubicBezTo>
                  <a:pt x="5413324" y="1676954"/>
                  <a:pt x="5417990" y="1749690"/>
                  <a:pt x="5445671" y="1818928"/>
                </a:cubicBezTo>
                <a:cubicBezTo>
                  <a:pt x="5464125" y="1865087"/>
                  <a:pt x="5491059" y="1905322"/>
                  <a:pt x="5523966" y="1938556"/>
                </a:cubicBezTo>
                <a:lnTo>
                  <a:pt x="5547677" y="1958253"/>
                </a:lnTo>
                <a:lnTo>
                  <a:pt x="5543865" y="1972591"/>
                </a:lnTo>
                <a:cubicBezTo>
                  <a:pt x="5534109" y="2024090"/>
                  <a:pt x="5535496" y="2078534"/>
                  <a:pt x="5549972" y="2132554"/>
                </a:cubicBezTo>
                <a:cubicBezTo>
                  <a:pt x="5569271" y="2204580"/>
                  <a:pt x="5609094" y="2265625"/>
                  <a:pt x="5661465" y="2311082"/>
                </a:cubicBezTo>
                <a:lnTo>
                  <a:pt x="5665851" y="2314206"/>
                </a:lnTo>
                <a:lnTo>
                  <a:pt x="5655158" y="2333259"/>
                </a:lnTo>
                <a:cubicBezTo>
                  <a:pt x="5638352" y="2370146"/>
                  <a:pt x="5627642" y="2410169"/>
                  <a:pt x="5624159" y="2451889"/>
                </a:cubicBezTo>
                <a:cubicBezTo>
                  <a:pt x="5622167" y="2475730"/>
                  <a:pt x="5622535" y="2500124"/>
                  <a:pt x="5625474" y="2524807"/>
                </a:cubicBezTo>
                <a:cubicBezTo>
                  <a:pt x="5631352" y="2574168"/>
                  <a:pt x="5646955" y="2620003"/>
                  <a:pt x="5670140" y="2660622"/>
                </a:cubicBezTo>
                <a:lnTo>
                  <a:pt x="5688191" y="2686131"/>
                </a:lnTo>
                <a:lnTo>
                  <a:pt x="5670022" y="2722721"/>
                </a:lnTo>
                <a:cubicBezTo>
                  <a:pt x="5662500" y="2741797"/>
                  <a:pt x="5656560" y="2761669"/>
                  <a:pt x="5652363" y="2782178"/>
                </a:cubicBezTo>
                <a:cubicBezTo>
                  <a:pt x="5647567" y="2805615"/>
                  <a:pt x="5645048" y="2829882"/>
                  <a:pt x="5645048" y="2854738"/>
                </a:cubicBezTo>
                <a:cubicBezTo>
                  <a:pt x="5645049" y="2929306"/>
                  <a:pt x="5667716" y="2998577"/>
                  <a:pt x="5706537" y="3056041"/>
                </a:cubicBezTo>
                <a:lnTo>
                  <a:pt x="5709477" y="3059603"/>
                </a:lnTo>
                <a:lnTo>
                  <a:pt x="5706059" y="3062708"/>
                </a:lnTo>
                <a:cubicBezTo>
                  <a:pt x="5659430" y="3114039"/>
                  <a:pt x="5627103" y="3179365"/>
                  <a:pt x="5616455" y="3253167"/>
                </a:cubicBezTo>
                <a:cubicBezTo>
                  <a:pt x="5609357" y="3302368"/>
                  <a:pt x="5612567" y="3350680"/>
                  <a:pt x="5624449" y="3395915"/>
                </a:cubicBezTo>
                <a:lnTo>
                  <a:pt x="5635485" y="3425780"/>
                </a:lnTo>
                <a:lnTo>
                  <a:pt x="5613572" y="3448879"/>
                </a:lnTo>
                <a:cubicBezTo>
                  <a:pt x="5584825" y="3485769"/>
                  <a:pt x="5562836" y="3528907"/>
                  <a:pt x="5549970" y="3576924"/>
                </a:cubicBezTo>
                <a:cubicBezTo>
                  <a:pt x="5530672" y="3648951"/>
                  <a:pt x="5534638" y="3721729"/>
                  <a:pt x="5557264" y="3787282"/>
                </a:cubicBezTo>
                <a:lnTo>
                  <a:pt x="5559180" y="3791482"/>
                </a:lnTo>
                <a:lnTo>
                  <a:pt x="5555076" y="3793598"/>
                </a:lnTo>
                <a:cubicBezTo>
                  <a:pt x="5496752" y="3831110"/>
                  <a:pt x="5448618" y="3885844"/>
                  <a:pt x="5419231" y="3954377"/>
                </a:cubicBezTo>
                <a:cubicBezTo>
                  <a:pt x="5409437" y="3977220"/>
                  <a:pt x="5402188" y="4000517"/>
                  <a:pt x="5397360" y="4023948"/>
                </a:cubicBezTo>
                <a:cubicBezTo>
                  <a:pt x="5393737" y="4041521"/>
                  <a:pt x="5391477" y="4059169"/>
                  <a:pt x="5390525" y="4076762"/>
                </a:cubicBezTo>
                <a:lnTo>
                  <a:pt x="5391491" y="4126918"/>
                </a:lnTo>
                <a:lnTo>
                  <a:pt x="5365792" y="4142672"/>
                </a:lnTo>
                <a:cubicBezTo>
                  <a:pt x="5328477" y="4170867"/>
                  <a:pt x="5296073" y="4206843"/>
                  <a:pt x="5271218" y="4249894"/>
                </a:cubicBezTo>
                <a:cubicBezTo>
                  <a:pt x="5258791" y="4271420"/>
                  <a:pt x="5248837" y="4293695"/>
                  <a:pt x="5241272" y="4316391"/>
                </a:cubicBezTo>
                <a:cubicBezTo>
                  <a:pt x="5229925" y="4350434"/>
                  <a:pt x="5223946" y="4385424"/>
                  <a:pt x="5223041" y="4420246"/>
                </a:cubicBezTo>
                <a:lnTo>
                  <a:pt x="5227624" y="4458863"/>
                </a:lnTo>
                <a:lnTo>
                  <a:pt x="5220070" y="4460505"/>
                </a:lnTo>
                <a:cubicBezTo>
                  <a:pt x="5154023" y="4481645"/>
                  <a:pt x="5093364" y="4522054"/>
                  <a:pt x="5047241" y="4580647"/>
                </a:cubicBezTo>
                <a:cubicBezTo>
                  <a:pt x="5012651" y="4624590"/>
                  <a:pt x="4989919" y="4674081"/>
                  <a:pt x="4978590" y="4725258"/>
                </a:cubicBezTo>
                <a:lnTo>
                  <a:pt x="4976443" y="4739937"/>
                </a:lnTo>
                <a:lnTo>
                  <a:pt x="4946889" y="4748695"/>
                </a:lnTo>
                <a:cubicBezTo>
                  <a:pt x="4903548" y="4766271"/>
                  <a:pt x="4862936" y="4792635"/>
                  <a:pt x="4827785" y="4827786"/>
                </a:cubicBezTo>
                <a:cubicBezTo>
                  <a:pt x="4775059" y="4880512"/>
                  <a:pt x="4742104" y="4945525"/>
                  <a:pt x="4728923" y="5013607"/>
                </a:cubicBezTo>
                <a:lnTo>
                  <a:pt x="4728482" y="5018203"/>
                </a:lnTo>
                <a:lnTo>
                  <a:pt x="4723869" y="5017983"/>
                </a:lnTo>
                <a:cubicBezTo>
                  <a:pt x="4654602" y="5021308"/>
                  <a:pt x="4585551" y="5044640"/>
                  <a:pt x="4525835" y="5089298"/>
                </a:cubicBezTo>
                <a:cubicBezTo>
                  <a:pt x="4486025" y="5119071"/>
                  <a:pt x="4454134" y="5155502"/>
                  <a:pt x="4430548" y="5195889"/>
                </a:cubicBezTo>
                <a:lnTo>
                  <a:pt x="4417236" y="5224811"/>
                </a:lnTo>
                <a:lnTo>
                  <a:pt x="4385408" y="5225649"/>
                </a:lnTo>
                <a:cubicBezTo>
                  <a:pt x="4338995" y="5231408"/>
                  <a:pt x="4292945" y="5246362"/>
                  <a:pt x="4249894" y="5271218"/>
                </a:cubicBezTo>
                <a:cubicBezTo>
                  <a:pt x="4185317" y="5308501"/>
                  <a:pt x="4136658" y="5362769"/>
                  <a:pt x="4106304" y="5425121"/>
                </a:cubicBezTo>
                <a:lnTo>
                  <a:pt x="4104689" y="5429446"/>
                </a:lnTo>
                <a:lnTo>
                  <a:pt x="4100292" y="5428039"/>
                </a:lnTo>
                <a:cubicBezTo>
                  <a:pt x="4032523" y="5413323"/>
                  <a:pt x="3959785" y="5417990"/>
                  <a:pt x="3890548" y="5445670"/>
                </a:cubicBezTo>
                <a:cubicBezTo>
                  <a:pt x="3861698" y="5457203"/>
                  <a:pt x="3835162" y="5472050"/>
                  <a:pt x="3811204" y="5489597"/>
                </a:cubicBezTo>
                <a:lnTo>
                  <a:pt x="3749059" y="5548094"/>
                </a:lnTo>
                <a:lnTo>
                  <a:pt x="3719616" y="5541029"/>
                </a:lnTo>
                <a:cubicBezTo>
                  <a:pt x="3673293" y="5534579"/>
                  <a:pt x="3624941" y="5537105"/>
                  <a:pt x="3576923" y="5549971"/>
                </a:cubicBezTo>
                <a:cubicBezTo>
                  <a:pt x="3516902" y="5566053"/>
                  <a:pt x="3464506" y="5596391"/>
                  <a:pt x="3422401" y="5636362"/>
                </a:cubicBezTo>
                <a:lnTo>
                  <a:pt x="3397548" y="5666404"/>
                </a:lnTo>
                <a:lnTo>
                  <a:pt x="3391830" y="5662729"/>
                </a:lnTo>
                <a:cubicBezTo>
                  <a:pt x="3330180" y="5630974"/>
                  <a:pt x="3258714" y="5616656"/>
                  <a:pt x="3184670" y="5625473"/>
                </a:cubicBezTo>
                <a:cubicBezTo>
                  <a:pt x="3141477" y="5630616"/>
                  <a:pt x="3100986" y="5643206"/>
                  <a:pt x="3064328" y="5661805"/>
                </a:cubicBezTo>
                <a:lnTo>
                  <a:pt x="3021990" y="5688056"/>
                </a:lnTo>
                <a:lnTo>
                  <a:pt x="2994883" y="5673343"/>
                </a:lnTo>
                <a:cubicBezTo>
                  <a:pt x="2951807" y="5655123"/>
                  <a:pt x="2904449" y="5645049"/>
                  <a:pt x="2854738" y="5645049"/>
                </a:cubicBezTo>
                <a:cubicBezTo>
                  <a:pt x="2789492" y="5645049"/>
                  <a:pt x="2728300" y="5662404"/>
                  <a:pt x="2675526" y="5692750"/>
                </a:cubicBezTo>
                <a:lnTo>
                  <a:pt x="2650460" y="5710120"/>
                </a:lnTo>
                <a:lnTo>
                  <a:pt x="2646769" y="5706058"/>
                </a:lnTo>
                <a:cubicBezTo>
                  <a:pt x="2595437" y="5659429"/>
                  <a:pt x="2530112" y="5627101"/>
                  <a:pt x="2456309" y="5616455"/>
                </a:cubicBezTo>
                <a:cubicBezTo>
                  <a:pt x="2407107" y="5609357"/>
                  <a:pt x="2358796" y="5612566"/>
                  <a:pt x="2313561" y="5624448"/>
                </a:cubicBezTo>
                <a:lnTo>
                  <a:pt x="2283696" y="5635485"/>
                </a:lnTo>
                <a:lnTo>
                  <a:pt x="2260599" y="5613572"/>
                </a:lnTo>
                <a:cubicBezTo>
                  <a:pt x="2223707" y="5584826"/>
                  <a:pt x="2180571" y="5562837"/>
                  <a:pt x="2132553" y="5549971"/>
                </a:cubicBezTo>
                <a:cubicBezTo>
                  <a:pt x="2060527" y="5530672"/>
                  <a:pt x="1987749" y="5534639"/>
                  <a:pt x="1922195" y="5557265"/>
                </a:cubicBezTo>
                <a:lnTo>
                  <a:pt x="1917994" y="5559181"/>
                </a:lnTo>
                <a:lnTo>
                  <a:pt x="1915878" y="5555075"/>
                </a:lnTo>
                <a:cubicBezTo>
                  <a:pt x="1878364" y="5496751"/>
                  <a:pt x="1823632" y="5448617"/>
                  <a:pt x="1755100" y="5419231"/>
                </a:cubicBezTo>
                <a:cubicBezTo>
                  <a:pt x="1709412" y="5399640"/>
                  <a:pt x="1661916" y="5390236"/>
                  <a:pt x="1615147" y="5390005"/>
                </a:cubicBezTo>
                <a:lnTo>
                  <a:pt x="1583443" y="5392937"/>
                </a:lnTo>
                <a:lnTo>
                  <a:pt x="1566804" y="5365793"/>
                </a:lnTo>
                <a:cubicBezTo>
                  <a:pt x="1538610" y="5328478"/>
                  <a:pt x="1502634" y="5296074"/>
                  <a:pt x="1459583" y="5271218"/>
                </a:cubicBezTo>
                <a:cubicBezTo>
                  <a:pt x="1395007" y="5233934"/>
                  <a:pt x="1323681" y="5218929"/>
                  <a:pt x="1254506" y="5223818"/>
                </a:cubicBezTo>
                <a:lnTo>
                  <a:pt x="1249951" y="5224582"/>
                </a:lnTo>
                <a:lnTo>
                  <a:pt x="1248970" y="5220069"/>
                </a:lnTo>
                <a:cubicBezTo>
                  <a:pt x="1227831" y="5154022"/>
                  <a:pt x="1187422" y="5093363"/>
                  <a:pt x="1128830" y="5047241"/>
                </a:cubicBezTo>
                <a:cubicBezTo>
                  <a:pt x="1089768" y="5016492"/>
                  <a:pt x="1046325" y="4995116"/>
                  <a:pt x="1001211" y="4982788"/>
                </a:cubicBezTo>
                <a:lnTo>
                  <a:pt x="969827" y="4977413"/>
                </a:lnTo>
                <a:lnTo>
                  <a:pt x="960781" y="4946890"/>
                </a:lnTo>
                <a:cubicBezTo>
                  <a:pt x="943205" y="4903548"/>
                  <a:pt x="916842" y="4862937"/>
                  <a:pt x="881692" y="4827786"/>
                </a:cubicBezTo>
                <a:cubicBezTo>
                  <a:pt x="828964" y="4775059"/>
                  <a:pt x="763952" y="4742105"/>
                  <a:pt x="695870" y="4728923"/>
                </a:cubicBezTo>
                <a:lnTo>
                  <a:pt x="691272" y="4728482"/>
                </a:lnTo>
                <a:lnTo>
                  <a:pt x="691493" y="4723869"/>
                </a:lnTo>
                <a:cubicBezTo>
                  <a:pt x="688168" y="4654601"/>
                  <a:pt x="664835" y="4585550"/>
                  <a:pt x="620177" y="4525835"/>
                </a:cubicBezTo>
                <a:cubicBezTo>
                  <a:pt x="590405" y="4486024"/>
                  <a:pt x="553975" y="4454132"/>
                  <a:pt x="513587" y="4430548"/>
                </a:cubicBezTo>
                <a:lnTo>
                  <a:pt x="484665" y="4417235"/>
                </a:lnTo>
                <a:lnTo>
                  <a:pt x="483828" y="4385409"/>
                </a:lnTo>
                <a:cubicBezTo>
                  <a:pt x="478069" y="4338995"/>
                  <a:pt x="463115" y="4292945"/>
                  <a:pt x="438259" y="4249894"/>
                </a:cubicBezTo>
                <a:cubicBezTo>
                  <a:pt x="400975" y="4185317"/>
                  <a:pt x="346708" y="4136659"/>
                  <a:pt x="284357" y="4106304"/>
                </a:cubicBezTo>
                <a:lnTo>
                  <a:pt x="280031" y="4104690"/>
                </a:lnTo>
                <a:lnTo>
                  <a:pt x="281437" y="4100291"/>
                </a:lnTo>
                <a:cubicBezTo>
                  <a:pt x="296153" y="4032522"/>
                  <a:pt x="291487" y="3959785"/>
                  <a:pt x="263806" y="3890546"/>
                </a:cubicBezTo>
                <a:cubicBezTo>
                  <a:pt x="245353" y="3844387"/>
                  <a:pt x="218418" y="3804153"/>
                  <a:pt x="185511" y="3770919"/>
                </a:cubicBezTo>
                <a:lnTo>
                  <a:pt x="161020" y="3750575"/>
                </a:lnTo>
                <a:lnTo>
                  <a:pt x="168448" y="3719616"/>
                </a:lnTo>
                <a:cubicBezTo>
                  <a:pt x="174898" y="3673293"/>
                  <a:pt x="172372" y="3624941"/>
                  <a:pt x="159506" y="3576923"/>
                </a:cubicBezTo>
                <a:cubicBezTo>
                  <a:pt x="140207" y="3504898"/>
                  <a:pt x="100382" y="3443853"/>
                  <a:pt x="48011" y="3398396"/>
                </a:cubicBezTo>
                <a:lnTo>
                  <a:pt x="44250" y="3395714"/>
                </a:lnTo>
                <a:lnTo>
                  <a:pt x="46747" y="3391830"/>
                </a:lnTo>
                <a:cubicBezTo>
                  <a:pt x="78503" y="3330180"/>
                  <a:pt x="92820" y="3258713"/>
                  <a:pt x="84003" y="3184670"/>
                </a:cubicBezTo>
                <a:cubicBezTo>
                  <a:pt x="78126" y="3135307"/>
                  <a:pt x="62521" y="3089472"/>
                  <a:pt x="39338" y="3048854"/>
                </a:cubicBezTo>
                <a:lnTo>
                  <a:pt x="20947" y="3022865"/>
                </a:lnTo>
                <a:lnTo>
                  <a:pt x="36134" y="2994883"/>
                </a:lnTo>
                <a:cubicBezTo>
                  <a:pt x="54354" y="2951808"/>
                  <a:pt x="64428" y="2904449"/>
                  <a:pt x="64428" y="2854739"/>
                </a:cubicBezTo>
                <a:cubicBezTo>
                  <a:pt x="64428" y="2780172"/>
                  <a:pt x="41760" y="2710899"/>
                  <a:pt x="2939" y="2653437"/>
                </a:cubicBezTo>
                <a:lnTo>
                  <a:pt x="0" y="2649874"/>
                </a:lnTo>
                <a:lnTo>
                  <a:pt x="3418" y="2646768"/>
                </a:lnTo>
                <a:cubicBezTo>
                  <a:pt x="50047" y="2595437"/>
                  <a:pt x="82375" y="2530111"/>
                  <a:pt x="93021" y="2456309"/>
                </a:cubicBezTo>
                <a:cubicBezTo>
                  <a:pt x="100120" y="2407107"/>
                  <a:pt x="96910" y="2358795"/>
                  <a:pt x="85030" y="2313559"/>
                </a:cubicBezTo>
                <a:lnTo>
                  <a:pt x="73992" y="2283697"/>
                </a:lnTo>
                <a:lnTo>
                  <a:pt x="95904" y="2260599"/>
                </a:lnTo>
                <a:cubicBezTo>
                  <a:pt x="124651" y="2223708"/>
                  <a:pt x="146640" y="2180571"/>
                  <a:pt x="159506" y="2132554"/>
                </a:cubicBezTo>
                <a:cubicBezTo>
                  <a:pt x="178806" y="2060528"/>
                  <a:pt x="174839" y="1987749"/>
                  <a:pt x="152213" y="1922195"/>
                </a:cubicBezTo>
                <a:lnTo>
                  <a:pt x="150296" y="1917994"/>
                </a:lnTo>
                <a:close/>
              </a:path>
            </a:pathLst>
          </a:custGeom>
          <a:solidFill>
            <a:srgbClr val="CCFFFF"/>
          </a:solidFill>
          <a:ln w="127000">
            <a:solidFill>
              <a:srgbClr val="002060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137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D461B79F-58F1-4308-AAEC-66FCDB3BC6B8}"/>
              </a:ext>
            </a:extLst>
          </p:cNvPr>
          <p:cNvSpPr/>
          <p:nvPr/>
        </p:nvSpPr>
        <p:spPr bwMode="auto">
          <a:xfrm>
            <a:off x="384992" y="278650"/>
            <a:ext cx="9136015" cy="6300700"/>
          </a:xfrm>
          <a:custGeom>
            <a:avLst/>
            <a:gdLst>
              <a:gd name="connsiteX0" fmla="*/ 1852005 w 4695913"/>
              <a:gd name="connsiteY0" fmla="*/ 4695913 h 4695913"/>
              <a:gd name="connsiteX1" fmla="*/ 1829293 w 4695913"/>
              <a:gd name="connsiteY1" fmla="*/ 4663219 h 4695913"/>
              <a:gd name="connsiteX2" fmla="*/ 1463807 w 4695913"/>
              <a:gd name="connsiteY2" fmla="*/ 4376206 h 4695913"/>
              <a:gd name="connsiteX3" fmla="*/ 1097431 w 4695913"/>
              <a:gd name="connsiteY3" fmla="*/ 4294855 h 4695913"/>
              <a:gd name="connsiteX4" fmla="*/ 1020475 w 4695913"/>
              <a:gd name="connsiteY4" fmla="*/ 4297258 h 4695913"/>
              <a:gd name="connsiteX5" fmla="*/ 996223 w 4695913"/>
              <a:gd name="connsiteY5" fmla="*/ 4227920 h 4695913"/>
              <a:gd name="connsiteX6" fmla="*/ 788612 w 4695913"/>
              <a:gd name="connsiteY6" fmla="*/ 3915274 h 4695913"/>
              <a:gd name="connsiteX7" fmla="*/ 389406 w 4695913"/>
              <a:gd name="connsiteY7" fmla="*/ 3677386 h 4695913"/>
              <a:gd name="connsiteX8" fmla="*/ 341593 w 4695913"/>
              <a:gd name="connsiteY8" fmla="*/ 3665712 h 4695913"/>
              <a:gd name="connsiteX9" fmla="*/ 349706 w 4695913"/>
              <a:gd name="connsiteY9" fmla="*/ 3620680 h 4695913"/>
              <a:gd name="connsiteX10" fmla="*/ 294217 w 4695913"/>
              <a:gd name="connsiteY10" fmla="*/ 3159294 h 4695913"/>
              <a:gd name="connsiteX11" fmla="*/ 92674 w 4695913"/>
              <a:gd name="connsiteY11" fmla="*/ 2842703 h 4695913"/>
              <a:gd name="connsiteX12" fmla="*/ 34890 w 4695913"/>
              <a:gd name="connsiteY12" fmla="*/ 2793454 h 4695913"/>
              <a:gd name="connsiteX13" fmla="*/ 68440 w 4695913"/>
              <a:gd name="connsiteY13" fmla="*/ 2723808 h 4695913"/>
              <a:gd name="connsiteX14" fmla="*/ 142711 w 4695913"/>
              <a:gd name="connsiteY14" fmla="*/ 2355930 h 4695913"/>
              <a:gd name="connsiteX15" fmla="*/ 28642 w 4695913"/>
              <a:gd name="connsiteY15" fmla="*/ 1905437 h 4695913"/>
              <a:gd name="connsiteX16" fmla="*/ 0 w 4695913"/>
              <a:gd name="connsiteY16" fmla="*/ 1858290 h 4695913"/>
              <a:gd name="connsiteX17" fmla="*/ 45306 w 4695913"/>
              <a:gd name="connsiteY17" fmla="*/ 1826816 h 4695913"/>
              <a:gd name="connsiteX18" fmla="*/ 332319 w 4695913"/>
              <a:gd name="connsiteY18" fmla="*/ 1461330 h 4695913"/>
              <a:gd name="connsiteX19" fmla="*/ 413670 w 4695913"/>
              <a:gd name="connsiteY19" fmla="*/ 1094953 h 4695913"/>
              <a:gd name="connsiteX20" fmla="*/ 411702 w 4695913"/>
              <a:gd name="connsiteY20" fmla="*/ 1031934 h 4695913"/>
              <a:gd name="connsiteX21" fmla="*/ 467881 w 4695913"/>
              <a:gd name="connsiteY21" fmla="*/ 1012283 h 4695913"/>
              <a:gd name="connsiteX22" fmla="*/ 780527 w 4695913"/>
              <a:gd name="connsiteY22" fmla="*/ 804672 h 4695913"/>
              <a:gd name="connsiteX23" fmla="*/ 1018415 w 4695913"/>
              <a:gd name="connsiteY23" fmla="*/ 405467 h 4695913"/>
              <a:gd name="connsiteX24" fmla="*/ 1033731 w 4695913"/>
              <a:gd name="connsiteY24" fmla="*/ 342735 h 4695913"/>
              <a:gd name="connsiteX25" fmla="*/ 1093877 w 4695913"/>
              <a:gd name="connsiteY25" fmla="*/ 353570 h 4695913"/>
              <a:gd name="connsiteX26" fmla="*/ 1555263 w 4695913"/>
              <a:gd name="connsiteY26" fmla="*/ 298081 h 4695913"/>
              <a:gd name="connsiteX27" fmla="*/ 1871854 w 4695913"/>
              <a:gd name="connsiteY27" fmla="*/ 96538 h 4695913"/>
              <a:gd name="connsiteX28" fmla="*/ 1912186 w 4695913"/>
              <a:gd name="connsiteY28" fmla="*/ 49217 h 4695913"/>
              <a:gd name="connsiteX29" fmla="*/ 1968644 w 4695913"/>
              <a:gd name="connsiteY29" fmla="*/ 76414 h 4695913"/>
              <a:gd name="connsiteX30" fmla="*/ 2336521 w 4695913"/>
              <a:gd name="connsiteY30" fmla="*/ 150685 h 4695913"/>
              <a:gd name="connsiteX31" fmla="*/ 2787014 w 4695913"/>
              <a:gd name="connsiteY31" fmla="*/ 36616 h 4695913"/>
              <a:gd name="connsiteX32" fmla="*/ 2847287 w 4695913"/>
              <a:gd name="connsiteY32" fmla="*/ 0 h 4695913"/>
              <a:gd name="connsiteX33" fmla="*/ 2887523 w 4695913"/>
              <a:gd name="connsiteY33" fmla="*/ 57918 h 4695913"/>
              <a:gd name="connsiteX34" fmla="*/ 3253008 w 4695913"/>
              <a:gd name="connsiteY34" fmla="*/ 344931 h 4695913"/>
              <a:gd name="connsiteX35" fmla="*/ 3619385 w 4695913"/>
              <a:gd name="connsiteY35" fmla="*/ 426282 h 4695913"/>
              <a:gd name="connsiteX36" fmla="*/ 3678871 w 4695913"/>
              <a:gd name="connsiteY36" fmla="*/ 424425 h 4695913"/>
              <a:gd name="connsiteX37" fmla="*/ 3699689 w 4695913"/>
              <a:gd name="connsiteY37" fmla="*/ 483941 h 4695913"/>
              <a:gd name="connsiteX38" fmla="*/ 3907300 w 4695913"/>
              <a:gd name="connsiteY38" fmla="*/ 796587 h 4695913"/>
              <a:gd name="connsiteX39" fmla="*/ 4306505 w 4695913"/>
              <a:gd name="connsiteY39" fmla="*/ 1034474 h 4695913"/>
              <a:gd name="connsiteX40" fmla="*/ 4365876 w 4695913"/>
              <a:gd name="connsiteY40" fmla="*/ 1048970 h 4695913"/>
              <a:gd name="connsiteX41" fmla="*/ 4354427 w 4695913"/>
              <a:gd name="connsiteY41" fmla="*/ 1112521 h 4695913"/>
              <a:gd name="connsiteX42" fmla="*/ 4409915 w 4695913"/>
              <a:gd name="connsiteY42" fmla="*/ 1573907 h 4695913"/>
              <a:gd name="connsiteX43" fmla="*/ 4611459 w 4695913"/>
              <a:gd name="connsiteY43" fmla="*/ 1890499 h 4695913"/>
              <a:gd name="connsiteX44" fmla="*/ 4656127 w 4695913"/>
              <a:gd name="connsiteY44" fmla="*/ 1928569 h 4695913"/>
              <a:gd name="connsiteX45" fmla="*/ 4627472 w 4695913"/>
              <a:gd name="connsiteY45" fmla="*/ 1988053 h 4695913"/>
              <a:gd name="connsiteX46" fmla="*/ 4553201 w 4695913"/>
              <a:gd name="connsiteY46" fmla="*/ 2355930 h 4695913"/>
              <a:gd name="connsiteX47" fmla="*/ 4667270 w 4695913"/>
              <a:gd name="connsiteY47" fmla="*/ 2806423 h 4695913"/>
              <a:gd name="connsiteX48" fmla="*/ 4695913 w 4695913"/>
              <a:gd name="connsiteY48" fmla="*/ 2853571 h 4695913"/>
              <a:gd name="connsiteX49" fmla="*/ 4650607 w 4695913"/>
              <a:gd name="connsiteY49" fmla="*/ 2885045 h 4695913"/>
              <a:gd name="connsiteX50" fmla="*/ 4363595 w 4695913"/>
              <a:gd name="connsiteY50" fmla="*/ 3250530 h 4695913"/>
              <a:gd name="connsiteX51" fmla="*/ 4282243 w 4695913"/>
              <a:gd name="connsiteY51" fmla="*/ 3616907 h 4695913"/>
              <a:gd name="connsiteX52" fmla="*/ 4284535 w 4695913"/>
              <a:gd name="connsiteY52" fmla="*/ 3690328 h 4695913"/>
              <a:gd name="connsiteX53" fmla="*/ 4211860 w 4695913"/>
              <a:gd name="connsiteY53" fmla="*/ 3715749 h 4695913"/>
              <a:gd name="connsiteX54" fmla="*/ 3899214 w 4695913"/>
              <a:gd name="connsiteY54" fmla="*/ 3923360 h 4695913"/>
              <a:gd name="connsiteX55" fmla="*/ 3661326 w 4695913"/>
              <a:gd name="connsiteY55" fmla="*/ 4322565 h 4695913"/>
              <a:gd name="connsiteX56" fmla="*/ 3650473 w 4695913"/>
              <a:gd name="connsiteY56" fmla="*/ 4367016 h 4695913"/>
              <a:gd name="connsiteX57" fmla="*/ 3602035 w 4695913"/>
              <a:gd name="connsiteY57" fmla="*/ 4358290 h 4695913"/>
              <a:gd name="connsiteX58" fmla="*/ 3140650 w 4695913"/>
              <a:gd name="connsiteY58" fmla="*/ 4413779 h 4695913"/>
              <a:gd name="connsiteX59" fmla="*/ 2824058 w 4695913"/>
              <a:gd name="connsiteY59" fmla="*/ 4615322 h 4695913"/>
              <a:gd name="connsiteX60" fmla="*/ 2777070 w 4695913"/>
              <a:gd name="connsiteY60" fmla="*/ 4670454 h 4695913"/>
              <a:gd name="connsiteX61" fmla="*/ 2704398 w 4695913"/>
              <a:gd name="connsiteY61" fmla="*/ 4635446 h 4695913"/>
              <a:gd name="connsiteX62" fmla="*/ 2336521 w 4695913"/>
              <a:gd name="connsiteY62" fmla="*/ 4561175 h 4695913"/>
              <a:gd name="connsiteX63" fmla="*/ 1886028 w 4695913"/>
              <a:gd name="connsiteY63" fmla="*/ 4675244 h 4695913"/>
              <a:gd name="connsiteX64" fmla="*/ 1852005 w 4695913"/>
              <a:gd name="connsiteY64" fmla="*/ 4695913 h 4695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695913" h="4695913">
                <a:moveTo>
                  <a:pt x="1852005" y="4695913"/>
                </a:moveTo>
                <a:lnTo>
                  <a:pt x="1829293" y="4663219"/>
                </a:lnTo>
                <a:cubicBezTo>
                  <a:pt x="1736403" y="4542402"/>
                  <a:pt x="1612897" y="4442377"/>
                  <a:pt x="1463807" y="4376206"/>
                </a:cubicBezTo>
                <a:cubicBezTo>
                  <a:pt x="1344535" y="4323270"/>
                  <a:pt x="1220181" y="4297012"/>
                  <a:pt x="1097431" y="4294855"/>
                </a:cubicBezTo>
                <a:lnTo>
                  <a:pt x="1020475" y="4297258"/>
                </a:lnTo>
                <a:lnTo>
                  <a:pt x="996223" y="4227920"/>
                </a:lnTo>
                <a:cubicBezTo>
                  <a:pt x="950087" y="4114150"/>
                  <a:pt x="880883" y="4007545"/>
                  <a:pt x="788612" y="3915274"/>
                </a:cubicBezTo>
                <a:cubicBezTo>
                  <a:pt x="673272" y="3799934"/>
                  <a:pt x="535538" y="3720638"/>
                  <a:pt x="389406" y="3677386"/>
                </a:cubicBezTo>
                <a:lnTo>
                  <a:pt x="341593" y="3665712"/>
                </a:lnTo>
                <a:lnTo>
                  <a:pt x="349706" y="3620680"/>
                </a:lnTo>
                <a:cubicBezTo>
                  <a:pt x="369454" y="3469566"/>
                  <a:pt x="352850" y="3311507"/>
                  <a:pt x="294217" y="3159294"/>
                </a:cubicBezTo>
                <a:cubicBezTo>
                  <a:pt x="247311" y="3037524"/>
                  <a:pt x="177946" y="2931025"/>
                  <a:pt x="92674" y="2842703"/>
                </a:cubicBezTo>
                <a:lnTo>
                  <a:pt x="34890" y="2793454"/>
                </a:lnTo>
                <a:lnTo>
                  <a:pt x="68440" y="2723808"/>
                </a:lnTo>
                <a:cubicBezTo>
                  <a:pt x="116265" y="2610737"/>
                  <a:pt x="142711" y="2486422"/>
                  <a:pt x="142711" y="2355930"/>
                </a:cubicBezTo>
                <a:cubicBezTo>
                  <a:pt x="142711" y="2192815"/>
                  <a:pt x="101389" y="2039352"/>
                  <a:pt x="28642" y="1905437"/>
                </a:cubicBezTo>
                <a:lnTo>
                  <a:pt x="0" y="1858290"/>
                </a:lnTo>
                <a:lnTo>
                  <a:pt x="45306" y="1826816"/>
                </a:lnTo>
                <a:cubicBezTo>
                  <a:pt x="166124" y="1733926"/>
                  <a:pt x="266148" y="1610420"/>
                  <a:pt x="332319" y="1461330"/>
                </a:cubicBezTo>
                <a:cubicBezTo>
                  <a:pt x="385255" y="1342058"/>
                  <a:pt x="411514" y="1217703"/>
                  <a:pt x="413670" y="1094953"/>
                </a:cubicBezTo>
                <a:lnTo>
                  <a:pt x="411702" y="1031934"/>
                </a:lnTo>
                <a:lnTo>
                  <a:pt x="467881" y="1012283"/>
                </a:lnTo>
                <a:cubicBezTo>
                  <a:pt x="581652" y="966148"/>
                  <a:pt x="688256" y="896944"/>
                  <a:pt x="780527" y="804672"/>
                </a:cubicBezTo>
                <a:cubicBezTo>
                  <a:pt x="895867" y="689333"/>
                  <a:pt x="975162" y="551599"/>
                  <a:pt x="1018415" y="405467"/>
                </a:cubicBezTo>
                <a:lnTo>
                  <a:pt x="1033731" y="342735"/>
                </a:lnTo>
                <a:lnTo>
                  <a:pt x="1093877" y="353570"/>
                </a:lnTo>
                <a:cubicBezTo>
                  <a:pt x="1244991" y="373318"/>
                  <a:pt x="1403050" y="356714"/>
                  <a:pt x="1555263" y="298081"/>
                </a:cubicBezTo>
                <a:cubicBezTo>
                  <a:pt x="1677032" y="251175"/>
                  <a:pt x="1783532" y="181810"/>
                  <a:pt x="1871854" y="96538"/>
                </a:cubicBezTo>
                <a:lnTo>
                  <a:pt x="1912186" y="49217"/>
                </a:lnTo>
                <a:lnTo>
                  <a:pt x="1968644" y="76414"/>
                </a:lnTo>
                <a:cubicBezTo>
                  <a:pt x="2081715" y="124239"/>
                  <a:pt x="2206030" y="150685"/>
                  <a:pt x="2336521" y="150685"/>
                </a:cubicBezTo>
                <a:cubicBezTo>
                  <a:pt x="2499636" y="150685"/>
                  <a:pt x="2653099" y="109363"/>
                  <a:pt x="2787014" y="36616"/>
                </a:cubicBezTo>
                <a:lnTo>
                  <a:pt x="2847287" y="0"/>
                </a:lnTo>
                <a:lnTo>
                  <a:pt x="2887523" y="57918"/>
                </a:lnTo>
                <a:cubicBezTo>
                  <a:pt x="2980412" y="178736"/>
                  <a:pt x="3103918" y="278760"/>
                  <a:pt x="3253008" y="344931"/>
                </a:cubicBezTo>
                <a:cubicBezTo>
                  <a:pt x="3372280" y="397867"/>
                  <a:pt x="3496635" y="424126"/>
                  <a:pt x="3619385" y="426282"/>
                </a:cubicBezTo>
                <a:lnTo>
                  <a:pt x="3678871" y="424425"/>
                </a:lnTo>
                <a:lnTo>
                  <a:pt x="3699689" y="483941"/>
                </a:lnTo>
                <a:cubicBezTo>
                  <a:pt x="3745824" y="597711"/>
                  <a:pt x="3815028" y="704315"/>
                  <a:pt x="3907300" y="796587"/>
                </a:cubicBezTo>
                <a:cubicBezTo>
                  <a:pt x="4022639" y="911927"/>
                  <a:pt x="4160373" y="991222"/>
                  <a:pt x="4306505" y="1034474"/>
                </a:cubicBezTo>
                <a:lnTo>
                  <a:pt x="4365876" y="1048970"/>
                </a:lnTo>
                <a:lnTo>
                  <a:pt x="4354427" y="1112521"/>
                </a:lnTo>
                <a:cubicBezTo>
                  <a:pt x="4334679" y="1263635"/>
                  <a:pt x="4351282" y="1421695"/>
                  <a:pt x="4409915" y="1573907"/>
                </a:cubicBezTo>
                <a:cubicBezTo>
                  <a:pt x="4456822" y="1695677"/>
                  <a:pt x="4526186" y="1802177"/>
                  <a:pt x="4611459" y="1890499"/>
                </a:cubicBezTo>
                <a:lnTo>
                  <a:pt x="4656127" y="1928569"/>
                </a:lnTo>
                <a:lnTo>
                  <a:pt x="4627472" y="1988053"/>
                </a:lnTo>
                <a:cubicBezTo>
                  <a:pt x="4579647" y="2101123"/>
                  <a:pt x="4553201" y="2225438"/>
                  <a:pt x="4553201" y="2355930"/>
                </a:cubicBezTo>
                <a:cubicBezTo>
                  <a:pt x="4553201" y="2519045"/>
                  <a:pt x="4594523" y="2672508"/>
                  <a:pt x="4667270" y="2806423"/>
                </a:cubicBezTo>
                <a:lnTo>
                  <a:pt x="4695913" y="2853571"/>
                </a:lnTo>
                <a:lnTo>
                  <a:pt x="4650607" y="2885045"/>
                </a:lnTo>
                <a:cubicBezTo>
                  <a:pt x="4529790" y="2977935"/>
                  <a:pt x="4429765" y="3101440"/>
                  <a:pt x="4363595" y="3250530"/>
                </a:cubicBezTo>
                <a:cubicBezTo>
                  <a:pt x="4310658" y="3369802"/>
                  <a:pt x="4284399" y="3494157"/>
                  <a:pt x="4282243" y="3616907"/>
                </a:cubicBezTo>
                <a:lnTo>
                  <a:pt x="4284535" y="3690328"/>
                </a:lnTo>
                <a:lnTo>
                  <a:pt x="4211860" y="3715749"/>
                </a:lnTo>
                <a:cubicBezTo>
                  <a:pt x="4098090" y="3761884"/>
                  <a:pt x="3991486" y="3831088"/>
                  <a:pt x="3899214" y="3923360"/>
                </a:cubicBezTo>
                <a:cubicBezTo>
                  <a:pt x="3783874" y="4038699"/>
                  <a:pt x="3704578" y="4176433"/>
                  <a:pt x="3661326" y="4322565"/>
                </a:cubicBezTo>
                <a:lnTo>
                  <a:pt x="3650473" y="4367016"/>
                </a:lnTo>
                <a:lnTo>
                  <a:pt x="3602035" y="4358290"/>
                </a:lnTo>
                <a:cubicBezTo>
                  <a:pt x="3450921" y="4338542"/>
                  <a:pt x="3292862" y="4355146"/>
                  <a:pt x="3140650" y="4413779"/>
                </a:cubicBezTo>
                <a:cubicBezTo>
                  <a:pt x="3018880" y="4460685"/>
                  <a:pt x="2912380" y="4530050"/>
                  <a:pt x="2824058" y="4615322"/>
                </a:cubicBezTo>
                <a:lnTo>
                  <a:pt x="2777070" y="4670454"/>
                </a:lnTo>
                <a:lnTo>
                  <a:pt x="2704398" y="4635446"/>
                </a:lnTo>
                <a:cubicBezTo>
                  <a:pt x="2591327" y="4587621"/>
                  <a:pt x="2467013" y="4561175"/>
                  <a:pt x="2336521" y="4561175"/>
                </a:cubicBezTo>
                <a:cubicBezTo>
                  <a:pt x="2173406" y="4561175"/>
                  <a:pt x="2019943" y="4602497"/>
                  <a:pt x="1886028" y="4675244"/>
                </a:cubicBezTo>
                <a:lnTo>
                  <a:pt x="1852005" y="4695913"/>
                </a:lnTo>
                <a:close/>
              </a:path>
            </a:pathLst>
          </a:custGeom>
          <a:solidFill>
            <a:srgbClr val="FFFF00"/>
          </a:solidFill>
          <a:ln w="127000">
            <a:solidFill>
              <a:srgbClr val="FFC000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56835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6B196B2B-EC2E-4305-8C71-208080AF1EC7}"/>
              </a:ext>
            </a:extLst>
          </p:cNvPr>
          <p:cNvSpPr/>
          <p:nvPr/>
        </p:nvSpPr>
        <p:spPr bwMode="auto">
          <a:xfrm>
            <a:off x="357728" y="188640"/>
            <a:ext cx="9190544" cy="6480720"/>
          </a:xfrm>
          <a:custGeom>
            <a:avLst/>
            <a:gdLst>
              <a:gd name="connsiteX0" fmla="*/ 1886001 w 4343813"/>
              <a:gd name="connsiteY0" fmla="*/ 0 h 4343295"/>
              <a:gd name="connsiteX1" fmla="*/ 1916816 w 4343813"/>
              <a:gd name="connsiteY1" fmla="*/ 59097 h 4343295"/>
              <a:gd name="connsiteX2" fmla="*/ 2171907 w 4343813"/>
              <a:gd name="connsiteY2" fmla="*/ 258937 h 4343295"/>
              <a:gd name="connsiteX3" fmla="*/ 2426998 w 4343813"/>
              <a:gd name="connsiteY3" fmla="*/ 59097 h 4343295"/>
              <a:gd name="connsiteX4" fmla="*/ 2457808 w 4343813"/>
              <a:gd name="connsiteY4" fmla="*/ 8 h 4343295"/>
              <a:gd name="connsiteX5" fmla="*/ 2472276 w 4343813"/>
              <a:gd name="connsiteY5" fmla="*/ 65059 h 4343295"/>
              <a:gd name="connsiteX6" fmla="*/ 2666953 w 4343813"/>
              <a:gd name="connsiteY6" fmla="*/ 324112 h 4343295"/>
              <a:gd name="connsiteX7" fmla="*/ 2965074 w 4343813"/>
              <a:gd name="connsiteY7" fmla="*/ 197104 h 4343295"/>
              <a:gd name="connsiteX8" fmla="*/ 3013005 w 4343813"/>
              <a:gd name="connsiteY8" fmla="*/ 144867 h 4343295"/>
              <a:gd name="connsiteX9" fmla="*/ 3007267 w 4343813"/>
              <a:gd name="connsiteY9" fmla="*/ 214581 h 4343295"/>
              <a:gd name="connsiteX10" fmla="*/ 3128262 w 4343813"/>
              <a:gd name="connsiteY10" fmla="*/ 515193 h 4343295"/>
              <a:gd name="connsiteX11" fmla="*/ 3449097 w 4343813"/>
              <a:gd name="connsiteY11" fmla="*/ 469672 h 4343295"/>
              <a:gd name="connsiteX12" fmla="*/ 3505326 w 4343813"/>
              <a:gd name="connsiteY12" fmla="*/ 433903 h 4343295"/>
              <a:gd name="connsiteX13" fmla="*/ 3485329 w 4343813"/>
              <a:gd name="connsiteY13" fmla="*/ 497474 h 4343295"/>
              <a:gd name="connsiteX14" fmla="*/ 3524398 w 4343813"/>
              <a:gd name="connsiteY14" fmla="*/ 819159 h 4343295"/>
              <a:gd name="connsiteX15" fmla="*/ 3846082 w 4343813"/>
              <a:gd name="connsiteY15" fmla="*/ 858227 h 4343295"/>
              <a:gd name="connsiteX16" fmla="*/ 3909655 w 4343813"/>
              <a:gd name="connsiteY16" fmla="*/ 838230 h 4343295"/>
              <a:gd name="connsiteX17" fmla="*/ 3873885 w 4343813"/>
              <a:gd name="connsiteY17" fmla="*/ 894460 h 4343295"/>
              <a:gd name="connsiteX18" fmla="*/ 3828364 w 4343813"/>
              <a:gd name="connsiteY18" fmla="*/ 1215295 h 4343295"/>
              <a:gd name="connsiteX19" fmla="*/ 4128976 w 4343813"/>
              <a:gd name="connsiteY19" fmla="*/ 1336291 h 4343295"/>
              <a:gd name="connsiteX20" fmla="*/ 4198687 w 4343813"/>
              <a:gd name="connsiteY20" fmla="*/ 1330552 h 4343295"/>
              <a:gd name="connsiteX21" fmla="*/ 4146451 w 4343813"/>
              <a:gd name="connsiteY21" fmla="*/ 1378483 h 4343295"/>
              <a:gd name="connsiteX22" fmla="*/ 4019443 w 4343813"/>
              <a:gd name="connsiteY22" fmla="*/ 1676605 h 4343295"/>
              <a:gd name="connsiteX23" fmla="*/ 4278496 w 4343813"/>
              <a:gd name="connsiteY23" fmla="*/ 1871281 h 4343295"/>
              <a:gd name="connsiteX24" fmla="*/ 4343550 w 4343813"/>
              <a:gd name="connsiteY24" fmla="*/ 1885749 h 4343295"/>
              <a:gd name="connsiteX25" fmla="*/ 4284458 w 4343813"/>
              <a:gd name="connsiteY25" fmla="*/ 1916560 h 4343295"/>
              <a:gd name="connsiteX26" fmla="*/ 4084618 w 4343813"/>
              <a:gd name="connsiteY26" fmla="*/ 2171651 h 4343295"/>
              <a:gd name="connsiteX27" fmla="*/ 4284458 w 4343813"/>
              <a:gd name="connsiteY27" fmla="*/ 2426742 h 4343295"/>
              <a:gd name="connsiteX28" fmla="*/ 4343813 w 4343813"/>
              <a:gd name="connsiteY28" fmla="*/ 2457691 h 4343295"/>
              <a:gd name="connsiteX29" fmla="*/ 4244306 w 4343813"/>
              <a:gd name="connsiteY29" fmla="*/ 2482025 h 4343295"/>
              <a:gd name="connsiteX30" fmla="*/ 4154228 w 4343813"/>
              <a:gd name="connsiteY30" fmla="*/ 2518958 h 4343295"/>
              <a:gd name="connsiteX31" fmla="*/ 4019444 w 4343813"/>
              <a:gd name="connsiteY31" fmla="*/ 2666698 h 4343295"/>
              <a:gd name="connsiteX32" fmla="*/ 4146451 w 4343813"/>
              <a:gd name="connsiteY32" fmla="*/ 2964820 h 4343295"/>
              <a:gd name="connsiteX33" fmla="*/ 4198688 w 4343813"/>
              <a:gd name="connsiteY33" fmla="*/ 3012751 h 4343295"/>
              <a:gd name="connsiteX34" fmla="*/ 4128973 w 4343813"/>
              <a:gd name="connsiteY34" fmla="*/ 3007012 h 4343295"/>
              <a:gd name="connsiteX35" fmla="*/ 3828362 w 4343813"/>
              <a:gd name="connsiteY35" fmla="*/ 3128007 h 4343295"/>
              <a:gd name="connsiteX36" fmla="*/ 3873882 w 4343813"/>
              <a:gd name="connsiteY36" fmla="*/ 3448843 h 4343295"/>
              <a:gd name="connsiteX37" fmla="*/ 3909811 w 4343813"/>
              <a:gd name="connsiteY37" fmla="*/ 3505322 h 4343295"/>
              <a:gd name="connsiteX38" fmla="*/ 3811469 w 4343813"/>
              <a:gd name="connsiteY38" fmla="*/ 3476643 h 4343295"/>
              <a:gd name="connsiteX39" fmla="*/ 3714993 w 4343813"/>
              <a:gd name="connsiteY39" fmla="*/ 3463589 h 4343295"/>
              <a:gd name="connsiteX40" fmla="*/ 3524396 w 4343813"/>
              <a:gd name="connsiteY40" fmla="*/ 3524143 h 4343295"/>
              <a:gd name="connsiteX41" fmla="*/ 3485327 w 4343813"/>
              <a:gd name="connsiteY41" fmla="*/ 3845828 h 4343295"/>
              <a:gd name="connsiteX42" fmla="*/ 3505322 w 4343813"/>
              <a:gd name="connsiteY42" fmla="*/ 3909393 h 4343295"/>
              <a:gd name="connsiteX43" fmla="*/ 3449098 w 4343813"/>
              <a:gd name="connsiteY43" fmla="*/ 3873628 h 4343295"/>
              <a:gd name="connsiteX44" fmla="*/ 3128263 w 4343813"/>
              <a:gd name="connsiteY44" fmla="*/ 3828107 h 4343295"/>
              <a:gd name="connsiteX45" fmla="*/ 3007268 w 4343813"/>
              <a:gd name="connsiteY45" fmla="*/ 4128719 h 4343295"/>
              <a:gd name="connsiteX46" fmla="*/ 3013021 w 4343813"/>
              <a:gd name="connsiteY46" fmla="*/ 4198609 h 4343295"/>
              <a:gd name="connsiteX47" fmla="*/ 2939312 w 4343813"/>
              <a:gd name="connsiteY47" fmla="*/ 4121588 h 4343295"/>
              <a:gd name="connsiteX48" fmla="*/ 2862288 w 4343813"/>
              <a:gd name="connsiteY48" fmla="*/ 4062046 h 4343295"/>
              <a:gd name="connsiteX49" fmla="*/ 2666949 w 4343813"/>
              <a:gd name="connsiteY49" fmla="*/ 4019189 h 4343295"/>
              <a:gd name="connsiteX50" fmla="*/ 2472272 w 4343813"/>
              <a:gd name="connsiteY50" fmla="*/ 4278241 h 4343295"/>
              <a:gd name="connsiteX51" fmla="*/ 2457806 w 4343813"/>
              <a:gd name="connsiteY51" fmla="*/ 4343287 h 4343295"/>
              <a:gd name="connsiteX52" fmla="*/ 2426998 w 4343813"/>
              <a:gd name="connsiteY52" fmla="*/ 4284202 h 4343295"/>
              <a:gd name="connsiteX53" fmla="*/ 2171907 w 4343813"/>
              <a:gd name="connsiteY53" fmla="*/ 4084362 h 4343295"/>
              <a:gd name="connsiteX54" fmla="*/ 1916816 w 4343813"/>
              <a:gd name="connsiteY54" fmla="*/ 4284202 h 4343295"/>
              <a:gd name="connsiteX55" fmla="*/ 1886004 w 4343813"/>
              <a:gd name="connsiteY55" fmla="*/ 4343295 h 4343295"/>
              <a:gd name="connsiteX56" fmla="*/ 1871537 w 4343813"/>
              <a:gd name="connsiteY56" fmla="*/ 4278242 h 4343295"/>
              <a:gd name="connsiteX57" fmla="*/ 1676861 w 4343813"/>
              <a:gd name="connsiteY57" fmla="*/ 4019189 h 4343295"/>
              <a:gd name="connsiteX58" fmla="*/ 1630238 w 4343813"/>
              <a:gd name="connsiteY58" fmla="*/ 4012951 h 4343295"/>
              <a:gd name="connsiteX59" fmla="*/ 1481520 w 4343813"/>
              <a:gd name="connsiteY59" fmla="*/ 4062046 h 4343295"/>
              <a:gd name="connsiteX60" fmla="*/ 1404497 w 4343813"/>
              <a:gd name="connsiteY60" fmla="*/ 4121589 h 4343295"/>
              <a:gd name="connsiteX61" fmla="*/ 1330792 w 4343813"/>
              <a:gd name="connsiteY61" fmla="*/ 4198604 h 4343295"/>
              <a:gd name="connsiteX62" fmla="*/ 1336545 w 4343813"/>
              <a:gd name="connsiteY62" fmla="*/ 4128720 h 4343295"/>
              <a:gd name="connsiteX63" fmla="*/ 1215550 w 4343813"/>
              <a:gd name="connsiteY63" fmla="*/ 3828108 h 4343295"/>
              <a:gd name="connsiteX64" fmla="*/ 894714 w 4343813"/>
              <a:gd name="connsiteY64" fmla="*/ 3873629 h 4343295"/>
              <a:gd name="connsiteX65" fmla="*/ 838485 w 4343813"/>
              <a:gd name="connsiteY65" fmla="*/ 3909398 h 4343295"/>
              <a:gd name="connsiteX66" fmla="*/ 858482 w 4343813"/>
              <a:gd name="connsiteY66" fmla="*/ 3845827 h 4343295"/>
              <a:gd name="connsiteX67" fmla="*/ 819414 w 4343813"/>
              <a:gd name="connsiteY67" fmla="*/ 3524143 h 4343295"/>
              <a:gd name="connsiteX68" fmla="*/ 628816 w 4343813"/>
              <a:gd name="connsiteY68" fmla="*/ 3463588 h 4343295"/>
              <a:gd name="connsiteX69" fmla="*/ 532340 w 4343813"/>
              <a:gd name="connsiteY69" fmla="*/ 3476642 h 4343295"/>
              <a:gd name="connsiteX70" fmla="*/ 434001 w 4343813"/>
              <a:gd name="connsiteY70" fmla="*/ 3505321 h 4343295"/>
              <a:gd name="connsiteX71" fmla="*/ 469928 w 4343813"/>
              <a:gd name="connsiteY71" fmla="*/ 3448843 h 4343295"/>
              <a:gd name="connsiteX72" fmla="*/ 515449 w 4343813"/>
              <a:gd name="connsiteY72" fmla="*/ 3128007 h 4343295"/>
              <a:gd name="connsiteX73" fmla="*/ 214837 w 4343813"/>
              <a:gd name="connsiteY73" fmla="*/ 3007012 h 4343295"/>
              <a:gd name="connsiteX74" fmla="*/ 147473 w 4343813"/>
              <a:gd name="connsiteY74" fmla="*/ 3010590 h 4343295"/>
              <a:gd name="connsiteX75" fmla="*/ 197358 w 4343813"/>
              <a:gd name="connsiteY75" fmla="*/ 2964818 h 4343295"/>
              <a:gd name="connsiteX76" fmla="*/ 324366 w 4343813"/>
              <a:gd name="connsiteY76" fmla="*/ 2666698 h 4343295"/>
              <a:gd name="connsiteX77" fmla="*/ 189581 w 4343813"/>
              <a:gd name="connsiteY77" fmla="*/ 2518956 h 4343295"/>
              <a:gd name="connsiteX78" fmla="*/ 99503 w 4343813"/>
              <a:gd name="connsiteY78" fmla="*/ 2482023 h 4343295"/>
              <a:gd name="connsiteX79" fmla="*/ 0 w 4343813"/>
              <a:gd name="connsiteY79" fmla="*/ 2457690 h 4343295"/>
              <a:gd name="connsiteX80" fmla="*/ 59354 w 4343813"/>
              <a:gd name="connsiteY80" fmla="*/ 2426742 h 4343295"/>
              <a:gd name="connsiteX81" fmla="*/ 259193 w 4343813"/>
              <a:gd name="connsiteY81" fmla="*/ 2171651 h 4343295"/>
              <a:gd name="connsiteX82" fmla="*/ 59353 w 4343813"/>
              <a:gd name="connsiteY82" fmla="*/ 1916560 h 4343295"/>
              <a:gd name="connsiteX83" fmla="*/ 263 w 4343813"/>
              <a:gd name="connsiteY83" fmla="*/ 1885749 h 4343295"/>
              <a:gd name="connsiteX84" fmla="*/ 65313 w 4343813"/>
              <a:gd name="connsiteY84" fmla="*/ 1871282 h 4343295"/>
              <a:gd name="connsiteX85" fmla="*/ 324367 w 4343813"/>
              <a:gd name="connsiteY85" fmla="*/ 1676605 h 4343295"/>
              <a:gd name="connsiteX86" fmla="*/ 197358 w 4343813"/>
              <a:gd name="connsiteY86" fmla="*/ 1378484 h 4343295"/>
              <a:gd name="connsiteX87" fmla="*/ 145120 w 4343813"/>
              <a:gd name="connsiteY87" fmla="*/ 1330552 h 4343295"/>
              <a:gd name="connsiteX88" fmla="*/ 214834 w 4343813"/>
              <a:gd name="connsiteY88" fmla="*/ 1336290 h 4343295"/>
              <a:gd name="connsiteX89" fmla="*/ 515446 w 4343813"/>
              <a:gd name="connsiteY89" fmla="*/ 1215295 h 4343295"/>
              <a:gd name="connsiteX90" fmla="*/ 469926 w 4343813"/>
              <a:gd name="connsiteY90" fmla="*/ 894460 h 4343295"/>
              <a:gd name="connsiteX91" fmla="*/ 434157 w 4343813"/>
              <a:gd name="connsiteY91" fmla="*/ 838231 h 4343295"/>
              <a:gd name="connsiteX92" fmla="*/ 497727 w 4343813"/>
              <a:gd name="connsiteY92" fmla="*/ 858228 h 4343295"/>
              <a:gd name="connsiteX93" fmla="*/ 819412 w 4343813"/>
              <a:gd name="connsiteY93" fmla="*/ 819159 h 4343295"/>
              <a:gd name="connsiteX94" fmla="*/ 858480 w 4343813"/>
              <a:gd name="connsiteY94" fmla="*/ 497474 h 4343295"/>
              <a:gd name="connsiteX95" fmla="*/ 838482 w 4343813"/>
              <a:gd name="connsiteY95" fmla="*/ 433899 h 4343295"/>
              <a:gd name="connsiteX96" fmla="*/ 894716 w 4343813"/>
              <a:gd name="connsiteY96" fmla="*/ 469671 h 4343295"/>
              <a:gd name="connsiteX97" fmla="*/ 1215551 w 4343813"/>
              <a:gd name="connsiteY97" fmla="*/ 515191 h 4343295"/>
              <a:gd name="connsiteX98" fmla="*/ 1336546 w 4343813"/>
              <a:gd name="connsiteY98" fmla="*/ 214580 h 4343295"/>
              <a:gd name="connsiteX99" fmla="*/ 1330808 w 4343813"/>
              <a:gd name="connsiteY99" fmla="*/ 144871 h 4343295"/>
              <a:gd name="connsiteX100" fmla="*/ 1378734 w 4343813"/>
              <a:gd name="connsiteY100" fmla="*/ 197103 h 4343295"/>
              <a:gd name="connsiteX101" fmla="*/ 1676856 w 4343813"/>
              <a:gd name="connsiteY101" fmla="*/ 324112 h 4343295"/>
              <a:gd name="connsiteX102" fmla="*/ 1871533 w 4343813"/>
              <a:gd name="connsiteY102" fmla="*/ 65059 h 4343295"/>
              <a:gd name="connsiteX103" fmla="*/ 1886001 w 4343813"/>
              <a:gd name="connsiteY103" fmla="*/ 0 h 434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4343813" h="4343295">
                <a:moveTo>
                  <a:pt x="1886001" y="0"/>
                </a:moveTo>
                <a:lnTo>
                  <a:pt x="1916816" y="59097"/>
                </a:lnTo>
                <a:cubicBezTo>
                  <a:pt x="1989633" y="185266"/>
                  <a:pt x="2077415" y="258937"/>
                  <a:pt x="2171907" y="258937"/>
                </a:cubicBezTo>
                <a:cubicBezTo>
                  <a:pt x="2266399" y="258937"/>
                  <a:pt x="2354181" y="185266"/>
                  <a:pt x="2426998" y="59097"/>
                </a:cubicBezTo>
                <a:lnTo>
                  <a:pt x="2457808" y="8"/>
                </a:lnTo>
                <a:lnTo>
                  <a:pt x="2472276" y="65059"/>
                </a:lnTo>
                <a:cubicBezTo>
                  <a:pt x="2509957" y="205775"/>
                  <a:pt x="2575681" y="299656"/>
                  <a:pt x="2666953" y="324112"/>
                </a:cubicBezTo>
                <a:cubicBezTo>
                  <a:pt x="2758225" y="348569"/>
                  <a:pt x="2862083" y="300127"/>
                  <a:pt x="2965074" y="197104"/>
                </a:cubicBezTo>
                <a:lnTo>
                  <a:pt x="3013005" y="144867"/>
                </a:lnTo>
                <a:lnTo>
                  <a:pt x="3007267" y="214581"/>
                </a:lnTo>
                <a:cubicBezTo>
                  <a:pt x="3007244" y="360254"/>
                  <a:pt x="3046430" y="467947"/>
                  <a:pt x="3128262" y="515193"/>
                </a:cubicBezTo>
                <a:cubicBezTo>
                  <a:pt x="3210094" y="562438"/>
                  <a:pt x="3322952" y="542528"/>
                  <a:pt x="3449097" y="469672"/>
                </a:cubicBezTo>
                <a:lnTo>
                  <a:pt x="3505326" y="433903"/>
                </a:lnTo>
                <a:lnTo>
                  <a:pt x="3485329" y="497474"/>
                </a:lnTo>
                <a:cubicBezTo>
                  <a:pt x="3447604" y="638178"/>
                  <a:pt x="3457582" y="752343"/>
                  <a:pt x="3524398" y="819159"/>
                </a:cubicBezTo>
                <a:cubicBezTo>
                  <a:pt x="3591214" y="885974"/>
                  <a:pt x="3705378" y="895952"/>
                  <a:pt x="3846082" y="858227"/>
                </a:cubicBezTo>
                <a:lnTo>
                  <a:pt x="3909655" y="838230"/>
                </a:lnTo>
                <a:lnTo>
                  <a:pt x="3873885" y="894460"/>
                </a:lnTo>
                <a:cubicBezTo>
                  <a:pt x="3801029" y="1020605"/>
                  <a:pt x="3781119" y="1133463"/>
                  <a:pt x="3828364" y="1215295"/>
                </a:cubicBezTo>
                <a:cubicBezTo>
                  <a:pt x="3875610" y="1297127"/>
                  <a:pt x="3983303" y="1336313"/>
                  <a:pt x="4128976" y="1336291"/>
                </a:cubicBezTo>
                <a:lnTo>
                  <a:pt x="4198687" y="1330552"/>
                </a:lnTo>
                <a:lnTo>
                  <a:pt x="4146451" y="1378483"/>
                </a:lnTo>
                <a:cubicBezTo>
                  <a:pt x="4043428" y="1481473"/>
                  <a:pt x="3994986" y="1585332"/>
                  <a:pt x="4019443" y="1676605"/>
                </a:cubicBezTo>
                <a:cubicBezTo>
                  <a:pt x="4043899" y="1767876"/>
                  <a:pt x="4137780" y="1833600"/>
                  <a:pt x="4278496" y="1871281"/>
                </a:cubicBezTo>
                <a:lnTo>
                  <a:pt x="4343550" y="1885749"/>
                </a:lnTo>
                <a:lnTo>
                  <a:pt x="4284458" y="1916560"/>
                </a:lnTo>
                <a:cubicBezTo>
                  <a:pt x="4158290" y="1989377"/>
                  <a:pt x="4084618" y="2077160"/>
                  <a:pt x="4084618" y="2171651"/>
                </a:cubicBezTo>
                <a:cubicBezTo>
                  <a:pt x="4084618" y="2266143"/>
                  <a:pt x="4158290" y="2353925"/>
                  <a:pt x="4284458" y="2426742"/>
                </a:cubicBezTo>
                <a:lnTo>
                  <a:pt x="4343813" y="2457691"/>
                </a:lnTo>
                <a:lnTo>
                  <a:pt x="4244306" y="2482025"/>
                </a:lnTo>
                <a:cubicBezTo>
                  <a:pt x="4211117" y="2492609"/>
                  <a:pt x="4180974" y="2504934"/>
                  <a:pt x="4154228" y="2518958"/>
                </a:cubicBezTo>
                <a:cubicBezTo>
                  <a:pt x="4082907" y="2556358"/>
                  <a:pt x="4035747" y="2605850"/>
                  <a:pt x="4019444" y="2666698"/>
                </a:cubicBezTo>
                <a:cubicBezTo>
                  <a:pt x="3994987" y="2757970"/>
                  <a:pt x="4043428" y="2861829"/>
                  <a:pt x="4146451" y="2964820"/>
                </a:cubicBezTo>
                <a:lnTo>
                  <a:pt x="4198688" y="3012751"/>
                </a:lnTo>
                <a:lnTo>
                  <a:pt x="4128973" y="3007012"/>
                </a:lnTo>
                <a:cubicBezTo>
                  <a:pt x="3983300" y="3006989"/>
                  <a:pt x="3875607" y="3046175"/>
                  <a:pt x="3828362" y="3128007"/>
                </a:cubicBezTo>
                <a:cubicBezTo>
                  <a:pt x="3781116" y="3209840"/>
                  <a:pt x="3801026" y="3322697"/>
                  <a:pt x="3873882" y="3448843"/>
                </a:cubicBezTo>
                <a:lnTo>
                  <a:pt x="3909811" y="3505322"/>
                </a:lnTo>
                <a:lnTo>
                  <a:pt x="3811469" y="3476643"/>
                </a:lnTo>
                <a:cubicBezTo>
                  <a:pt x="3777435" y="3469215"/>
                  <a:pt x="3745168" y="3464816"/>
                  <a:pt x="3714993" y="3463589"/>
                </a:cubicBezTo>
                <a:cubicBezTo>
                  <a:pt x="3634527" y="3460317"/>
                  <a:pt x="3568939" y="3479599"/>
                  <a:pt x="3524396" y="3524143"/>
                </a:cubicBezTo>
                <a:cubicBezTo>
                  <a:pt x="3457580" y="3590959"/>
                  <a:pt x="3447602" y="3705124"/>
                  <a:pt x="3485327" y="3845828"/>
                </a:cubicBezTo>
                <a:lnTo>
                  <a:pt x="3505322" y="3909393"/>
                </a:lnTo>
                <a:lnTo>
                  <a:pt x="3449098" y="3873628"/>
                </a:lnTo>
                <a:cubicBezTo>
                  <a:pt x="3322953" y="3800771"/>
                  <a:pt x="3210095" y="3780861"/>
                  <a:pt x="3128263" y="3828107"/>
                </a:cubicBezTo>
                <a:cubicBezTo>
                  <a:pt x="3046431" y="3875353"/>
                  <a:pt x="3007245" y="3983045"/>
                  <a:pt x="3007268" y="4128719"/>
                </a:cubicBezTo>
                <a:lnTo>
                  <a:pt x="3013021" y="4198609"/>
                </a:lnTo>
                <a:lnTo>
                  <a:pt x="2939312" y="4121588"/>
                </a:lnTo>
                <a:cubicBezTo>
                  <a:pt x="2913551" y="4098139"/>
                  <a:pt x="2887806" y="4078196"/>
                  <a:pt x="2862288" y="4062046"/>
                </a:cubicBezTo>
                <a:cubicBezTo>
                  <a:pt x="2794238" y="4018979"/>
                  <a:pt x="2727797" y="4002884"/>
                  <a:pt x="2666949" y="4019189"/>
                </a:cubicBezTo>
                <a:cubicBezTo>
                  <a:pt x="2575677" y="4043645"/>
                  <a:pt x="2509953" y="4137525"/>
                  <a:pt x="2472272" y="4278241"/>
                </a:cubicBezTo>
                <a:lnTo>
                  <a:pt x="2457806" y="4343287"/>
                </a:lnTo>
                <a:lnTo>
                  <a:pt x="2426998" y="4284202"/>
                </a:lnTo>
                <a:cubicBezTo>
                  <a:pt x="2354181" y="4158034"/>
                  <a:pt x="2266399" y="4084362"/>
                  <a:pt x="2171907" y="4084362"/>
                </a:cubicBezTo>
                <a:cubicBezTo>
                  <a:pt x="2077416" y="4084362"/>
                  <a:pt x="1989633" y="4158034"/>
                  <a:pt x="1916816" y="4284202"/>
                </a:cubicBezTo>
                <a:lnTo>
                  <a:pt x="1886004" y="4343295"/>
                </a:lnTo>
                <a:lnTo>
                  <a:pt x="1871537" y="4278242"/>
                </a:lnTo>
                <a:cubicBezTo>
                  <a:pt x="1833856" y="4137526"/>
                  <a:pt x="1768132" y="4043645"/>
                  <a:pt x="1676861" y="4019189"/>
                </a:cubicBezTo>
                <a:cubicBezTo>
                  <a:pt x="1661649" y="4015113"/>
                  <a:pt x="1646087" y="4013062"/>
                  <a:pt x="1630238" y="4012951"/>
                </a:cubicBezTo>
                <a:cubicBezTo>
                  <a:pt x="1582691" y="4012618"/>
                  <a:pt x="1532558" y="4029746"/>
                  <a:pt x="1481520" y="4062046"/>
                </a:cubicBezTo>
                <a:cubicBezTo>
                  <a:pt x="1456002" y="4078196"/>
                  <a:pt x="1430257" y="4098139"/>
                  <a:pt x="1404497" y="4121589"/>
                </a:cubicBezTo>
                <a:lnTo>
                  <a:pt x="1330792" y="4198604"/>
                </a:lnTo>
                <a:lnTo>
                  <a:pt x="1336545" y="4128720"/>
                </a:lnTo>
                <a:cubicBezTo>
                  <a:pt x="1336568" y="3983046"/>
                  <a:pt x="1297382" y="3875354"/>
                  <a:pt x="1215550" y="3828108"/>
                </a:cubicBezTo>
                <a:cubicBezTo>
                  <a:pt x="1133718" y="3780862"/>
                  <a:pt x="1020860" y="3800772"/>
                  <a:pt x="894714" y="3873629"/>
                </a:cubicBezTo>
                <a:lnTo>
                  <a:pt x="838485" y="3909398"/>
                </a:lnTo>
                <a:lnTo>
                  <a:pt x="858482" y="3845827"/>
                </a:lnTo>
                <a:cubicBezTo>
                  <a:pt x="896207" y="3705123"/>
                  <a:pt x="886229" y="3590958"/>
                  <a:pt x="819414" y="3524143"/>
                </a:cubicBezTo>
                <a:cubicBezTo>
                  <a:pt x="774870" y="3479599"/>
                  <a:pt x="709282" y="3460316"/>
                  <a:pt x="628816" y="3463588"/>
                </a:cubicBezTo>
                <a:cubicBezTo>
                  <a:pt x="598641" y="3464815"/>
                  <a:pt x="566374" y="3469214"/>
                  <a:pt x="532340" y="3476642"/>
                </a:cubicBezTo>
                <a:lnTo>
                  <a:pt x="434001" y="3505321"/>
                </a:lnTo>
                <a:lnTo>
                  <a:pt x="469928" y="3448843"/>
                </a:lnTo>
                <a:cubicBezTo>
                  <a:pt x="542785" y="3322697"/>
                  <a:pt x="562695" y="3209840"/>
                  <a:pt x="515449" y="3128007"/>
                </a:cubicBezTo>
                <a:cubicBezTo>
                  <a:pt x="468203" y="3046175"/>
                  <a:pt x="360511" y="3006989"/>
                  <a:pt x="214837" y="3007012"/>
                </a:cubicBezTo>
                <a:lnTo>
                  <a:pt x="147473" y="3010590"/>
                </a:lnTo>
                <a:lnTo>
                  <a:pt x="197358" y="2964818"/>
                </a:lnTo>
                <a:cubicBezTo>
                  <a:pt x="300381" y="2861827"/>
                  <a:pt x="348822" y="2757969"/>
                  <a:pt x="324366" y="2666698"/>
                </a:cubicBezTo>
                <a:cubicBezTo>
                  <a:pt x="308062" y="2605849"/>
                  <a:pt x="260902" y="2556356"/>
                  <a:pt x="189581" y="2518956"/>
                </a:cubicBezTo>
                <a:cubicBezTo>
                  <a:pt x="162835" y="2504932"/>
                  <a:pt x="132692" y="2492608"/>
                  <a:pt x="99503" y="2482023"/>
                </a:cubicBezTo>
                <a:lnTo>
                  <a:pt x="0" y="2457690"/>
                </a:lnTo>
                <a:lnTo>
                  <a:pt x="59354" y="2426742"/>
                </a:lnTo>
                <a:cubicBezTo>
                  <a:pt x="185522" y="2353925"/>
                  <a:pt x="259193" y="2266143"/>
                  <a:pt x="259193" y="2171651"/>
                </a:cubicBezTo>
                <a:cubicBezTo>
                  <a:pt x="259193" y="2077160"/>
                  <a:pt x="185522" y="1989378"/>
                  <a:pt x="59353" y="1916560"/>
                </a:cubicBezTo>
                <a:lnTo>
                  <a:pt x="263" y="1885749"/>
                </a:lnTo>
                <a:lnTo>
                  <a:pt x="65313" y="1871282"/>
                </a:lnTo>
                <a:cubicBezTo>
                  <a:pt x="206029" y="1833601"/>
                  <a:pt x="299910" y="1767878"/>
                  <a:pt x="324367" y="1676605"/>
                </a:cubicBezTo>
                <a:cubicBezTo>
                  <a:pt x="348823" y="1585334"/>
                  <a:pt x="300381" y="1481475"/>
                  <a:pt x="197358" y="1378484"/>
                </a:cubicBezTo>
                <a:lnTo>
                  <a:pt x="145120" y="1330552"/>
                </a:lnTo>
                <a:lnTo>
                  <a:pt x="214834" y="1336290"/>
                </a:lnTo>
                <a:cubicBezTo>
                  <a:pt x="360508" y="1336313"/>
                  <a:pt x="468201" y="1297127"/>
                  <a:pt x="515446" y="1215295"/>
                </a:cubicBezTo>
                <a:cubicBezTo>
                  <a:pt x="562692" y="1133463"/>
                  <a:pt x="542782" y="1020605"/>
                  <a:pt x="469926" y="894460"/>
                </a:cubicBezTo>
                <a:lnTo>
                  <a:pt x="434157" y="838231"/>
                </a:lnTo>
                <a:lnTo>
                  <a:pt x="497727" y="858228"/>
                </a:lnTo>
                <a:cubicBezTo>
                  <a:pt x="638431" y="895953"/>
                  <a:pt x="752596" y="885975"/>
                  <a:pt x="819412" y="819159"/>
                </a:cubicBezTo>
                <a:cubicBezTo>
                  <a:pt x="886227" y="752344"/>
                  <a:pt x="896205" y="638179"/>
                  <a:pt x="858480" y="497474"/>
                </a:cubicBezTo>
                <a:lnTo>
                  <a:pt x="838482" y="433899"/>
                </a:lnTo>
                <a:lnTo>
                  <a:pt x="894716" y="469671"/>
                </a:lnTo>
                <a:cubicBezTo>
                  <a:pt x="1020861" y="542527"/>
                  <a:pt x="1133719" y="562437"/>
                  <a:pt x="1215551" y="515191"/>
                </a:cubicBezTo>
                <a:cubicBezTo>
                  <a:pt x="1297383" y="467946"/>
                  <a:pt x="1336569" y="360253"/>
                  <a:pt x="1336546" y="214580"/>
                </a:cubicBezTo>
                <a:lnTo>
                  <a:pt x="1330808" y="144871"/>
                </a:lnTo>
                <a:lnTo>
                  <a:pt x="1378734" y="197103"/>
                </a:lnTo>
                <a:cubicBezTo>
                  <a:pt x="1481725" y="300126"/>
                  <a:pt x="1585584" y="348568"/>
                  <a:pt x="1676856" y="324112"/>
                </a:cubicBezTo>
                <a:cubicBezTo>
                  <a:pt x="1768128" y="299655"/>
                  <a:pt x="1833851" y="205774"/>
                  <a:pt x="1871533" y="65059"/>
                </a:cubicBezTo>
                <a:lnTo>
                  <a:pt x="1886001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0">
            <a:solidFill>
              <a:schemeClr val="accent6">
                <a:lumMod val="50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82642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409E9E97-E206-47BA-A1BB-53450D64B036}"/>
              </a:ext>
            </a:extLst>
          </p:cNvPr>
          <p:cNvSpPr/>
          <p:nvPr/>
        </p:nvSpPr>
        <p:spPr bwMode="auto">
          <a:xfrm>
            <a:off x="249977" y="233645"/>
            <a:ext cx="9406045" cy="6390710"/>
          </a:xfrm>
          <a:custGeom>
            <a:avLst/>
            <a:gdLst>
              <a:gd name="connsiteX0" fmla="*/ 2750987 w 9177129"/>
              <a:gd name="connsiteY0" fmla="*/ 0 h 5945349"/>
              <a:gd name="connsiteX1" fmla="*/ 2783725 w 9177129"/>
              <a:gd name="connsiteY1" fmla="*/ 27012 h 5945349"/>
              <a:gd name="connsiteX2" fmla="*/ 2984384 w 9177129"/>
              <a:gd name="connsiteY2" fmla="*/ 88305 h 5945349"/>
              <a:gd name="connsiteX3" fmla="*/ 3185042 w 9177129"/>
              <a:gd name="connsiteY3" fmla="*/ 27012 h 5945349"/>
              <a:gd name="connsiteX4" fmla="*/ 3217777 w 9177129"/>
              <a:gd name="connsiteY4" fmla="*/ 4 h 5945349"/>
              <a:gd name="connsiteX5" fmla="*/ 3250507 w 9177129"/>
              <a:gd name="connsiteY5" fmla="*/ 27009 h 5945349"/>
              <a:gd name="connsiteX6" fmla="*/ 3451166 w 9177129"/>
              <a:gd name="connsiteY6" fmla="*/ 88302 h 5945349"/>
              <a:gd name="connsiteX7" fmla="*/ 3651824 w 9177129"/>
              <a:gd name="connsiteY7" fmla="*/ 27009 h 5945349"/>
              <a:gd name="connsiteX8" fmla="*/ 3684559 w 9177129"/>
              <a:gd name="connsiteY8" fmla="*/ 1 h 5945349"/>
              <a:gd name="connsiteX9" fmla="*/ 3717297 w 9177129"/>
              <a:gd name="connsiteY9" fmla="*/ 27012 h 5945349"/>
              <a:gd name="connsiteX10" fmla="*/ 3917945 w 9177129"/>
              <a:gd name="connsiteY10" fmla="*/ 88305 h 5945349"/>
              <a:gd name="connsiteX11" fmla="*/ 4118603 w 9177129"/>
              <a:gd name="connsiteY11" fmla="*/ 27012 h 5945349"/>
              <a:gd name="connsiteX12" fmla="*/ 4151340 w 9177129"/>
              <a:gd name="connsiteY12" fmla="*/ 2 h 5945349"/>
              <a:gd name="connsiteX13" fmla="*/ 4184073 w 9177129"/>
              <a:gd name="connsiteY13" fmla="*/ 27009 h 5945349"/>
              <a:gd name="connsiteX14" fmla="*/ 4384731 w 9177129"/>
              <a:gd name="connsiteY14" fmla="*/ 88302 h 5945349"/>
              <a:gd name="connsiteX15" fmla="*/ 4585389 w 9177129"/>
              <a:gd name="connsiteY15" fmla="*/ 27009 h 5945349"/>
              <a:gd name="connsiteX16" fmla="*/ 4618122 w 9177129"/>
              <a:gd name="connsiteY16" fmla="*/ 2 h 5945349"/>
              <a:gd name="connsiteX17" fmla="*/ 4650859 w 9177129"/>
              <a:gd name="connsiteY17" fmla="*/ 27012 h 5945349"/>
              <a:gd name="connsiteX18" fmla="*/ 4851517 w 9177129"/>
              <a:gd name="connsiteY18" fmla="*/ 88305 h 5945349"/>
              <a:gd name="connsiteX19" fmla="*/ 5052175 w 9177129"/>
              <a:gd name="connsiteY19" fmla="*/ 27012 h 5945349"/>
              <a:gd name="connsiteX20" fmla="*/ 5084912 w 9177129"/>
              <a:gd name="connsiteY20" fmla="*/ 2 h 5945349"/>
              <a:gd name="connsiteX21" fmla="*/ 5117644 w 9177129"/>
              <a:gd name="connsiteY21" fmla="*/ 27009 h 5945349"/>
              <a:gd name="connsiteX22" fmla="*/ 5318303 w 9177129"/>
              <a:gd name="connsiteY22" fmla="*/ 88302 h 5945349"/>
              <a:gd name="connsiteX23" fmla="*/ 5518961 w 9177129"/>
              <a:gd name="connsiteY23" fmla="*/ 27009 h 5945349"/>
              <a:gd name="connsiteX24" fmla="*/ 5551694 w 9177129"/>
              <a:gd name="connsiteY24" fmla="*/ 2 h 5945349"/>
              <a:gd name="connsiteX25" fmla="*/ 5584430 w 9177129"/>
              <a:gd name="connsiteY25" fmla="*/ 27012 h 5945349"/>
              <a:gd name="connsiteX26" fmla="*/ 5785089 w 9177129"/>
              <a:gd name="connsiteY26" fmla="*/ 88305 h 5945349"/>
              <a:gd name="connsiteX27" fmla="*/ 5985747 w 9177129"/>
              <a:gd name="connsiteY27" fmla="*/ 27012 h 5945349"/>
              <a:gd name="connsiteX28" fmla="*/ 6018484 w 9177129"/>
              <a:gd name="connsiteY28" fmla="*/ 2 h 5945349"/>
              <a:gd name="connsiteX29" fmla="*/ 6051216 w 9177129"/>
              <a:gd name="connsiteY29" fmla="*/ 27009 h 5945349"/>
              <a:gd name="connsiteX30" fmla="*/ 6251875 w 9177129"/>
              <a:gd name="connsiteY30" fmla="*/ 88302 h 5945349"/>
              <a:gd name="connsiteX31" fmla="*/ 6452533 w 9177129"/>
              <a:gd name="connsiteY31" fmla="*/ 27009 h 5945349"/>
              <a:gd name="connsiteX32" fmla="*/ 6485266 w 9177129"/>
              <a:gd name="connsiteY32" fmla="*/ 2 h 5945349"/>
              <a:gd name="connsiteX33" fmla="*/ 6518002 w 9177129"/>
              <a:gd name="connsiteY33" fmla="*/ 27012 h 5945349"/>
              <a:gd name="connsiteX34" fmla="*/ 6718661 w 9177129"/>
              <a:gd name="connsiteY34" fmla="*/ 88305 h 5945349"/>
              <a:gd name="connsiteX35" fmla="*/ 6919319 w 9177129"/>
              <a:gd name="connsiteY35" fmla="*/ 27012 h 5945349"/>
              <a:gd name="connsiteX36" fmla="*/ 6952056 w 9177129"/>
              <a:gd name="connsiteY36" fmla="*/ 2 h 5945349"/>
              <a:gd name="connsiteX37" fmla="*/ 6984789 w 9177129"/>
              <a:gd name="connsiteY37" fmla="*/ 27009 h 5945349"/>
              <a:gd name="connsiteX38" fmla="*/ 7185447 w 9177129"/>
              <a:gd name="connsiteY38" fmla="*/ 88301 h 5945349"/>
              <a:gd name="connsiteX39" fmla="*/ 7386105 w 9177129"/>
              <a:gd name="connsiteY39" fmla="*/ 27009 h 5945349"/>
              <a:gd name="connsiteX40" fmla="*/ 7418838 w 9177129"/>
              <a:gd name="connsiteY40" fmla="*/ 2 h 5945349"/>
              <a:gd name="connsiteX41" fmla="*/ 7451575 w 9177129"/>
              <a:gd name="connsiteY41" fmla="*/ 27012 h 5945349"/>
              <a:gd name="connsiteX42" fmla="*/ 7652233 w 9177129"/>
              <a:gd name="connsiteY42" fmla="*/ 88305 h 5945349"/>
              <a:gd name="connsiteX43" fmla="*/ 7852891 w 9177129"/>
              <a:gd name="connsiteY43" fmla="*/ 27012 h 5945349"/>
              <a:gd name="connsiteX44" fmla="*/ 7885628 w 9177129"/>
              <a:gd name="connsiteY44" fmla="*/ 2 h 5945349"/>
              <a:gd name="connsiteX45" fmla="*/ 7918361 w 9177129"/>
              <a:gd name="connsiteY45" fmla="*/ 27009 h 5945349"/>
              <a:gd name="connsiteX46" fmla="*/ 8119019 w 9177129"/>
              <a:gd name="connsiteY46" fmla="*/ 88301 h 5945349"/>
              <a:gd name="connsiteX47" fmla="*/ 8319677 w 9177129"/>
              <a:gd name="connsiteY47" fmla="*/ 27009 h 5945349"/>
              <a:gd name="connsiteX48" fmla="*/ 8352410 w 9177129"/>
              <a:gd name="connsiteY48" fmla="*/ 2 h 5945349"/>
              <a:gd name="connsiteX49" fmla="*/ 8385147 w 9177129"/>
              <a:gd name="connsiteY49" fmla="*/ 27012 h 5945349"/>
              <a:gd name="connsiteX50" fmla="*/ 8585805 w 9177129"/>
              <a:gd name="connsiteY50" fmla="*/ 88305 h 5945349"/>
              <a:gd name="connsiteX51" fmla="*/ 8786463 w 9177129"/>
              <a:gd name="connsiteY51" fmla="*/ 27012 h 5945349"/>
              <a:gd name="connsiteX52" fmla="*/ 8819196 w 9177129"/>
              <a:gd name="connsiteY52" fmla="*/ 5 h 5945349"/>
              <a:gd name="connsiteX53" fmla="*/ 8851924 w 9177129"/>
              <a:gd name="connsiteY53" fmla="*/ 27009 h 5945349"/>
              <a:gd name="connsiteX54" fmla="*/ 9052582 w 9177129"/>
              <a:gd name="connsiteY54" fmla="*/ 88301 h 5945349"/>
              <a:gd name="connsiteX55" fmla="*/ 9115054 w 9177129"/>
              <a:gd name="connsiteY55" fmla="*/ 82003 h 5945349"/>
              <a:gd name="connsiteX56" fmla="*/ 9101338 w 9177129"/>
              <a:gd name="connsiteY56" fmla="*/ 107272 h 5945349"/>
              <a:gd name="connsiteX57" fmla="*/ 9073135 w 9177129"/>
              <a:gd name="connsiteY57" fmla="*/ 246968 h 5945349"/>
              <a:gd name="connsiteX58" fmla="*/ 9134428 w 9177129"/>
              <a:gd name="connsiteY58" fmla="*/ 447627 h 5945349"/>
              <a:gd name="connsiteX59" fmla="*/ 9137297 w 9177129"/>
              <a:gd name="connsiteY59" fmla="*/ 451104 h 5945349"/>
              <a:gd name="connsiteX60" fmla="*/ 9134428 w 9177129"/>
              <a:gd name="connsiteY60" fmla="*/ 454582 h 5945349"/>
              <a:gd name="connsiteX61" fmla="*/ 9073135 w 9177129"/>
              <a:gd name="connsiteY61" fmla="*/ 655240 h 5945349"/>
              <a:gd name="connsiteX62" fmla="*/ 9134428 w 9177129"/>
              <a:gd name="connsiteY62" fmla="*/ 855899 h 5945349"/>
              <a:gd name="connsiteX63" fmla="*/ 9177129 w 9177129"/>
              <a:gd name="connsiteY63" fmla="*/ 907653 h 5945349"/>
              <a:gd name="connsiteX64" fmla="*/ 9134428 w 9177129"/>
              <a:gd name="connsiteY64" fmla="*/ 959408 h 5945349"/>
              <a:gd name="connsiteX65" fmla="*/ 9073135 w 9177129"/>
              <a:gd name="connsiteY65" fmla="*/ 1160066 h 5945349"/>
              <a:gd name="connsiteX66" fmla="*/ 9134428 w 9177129"/>
              <a:gd name="connsiteY66" fmla="*/ 1360724 h 5945349"/>
              <a:gd name="connsiteX67" fmla="*/ 9137297 w 9177129"/>
              <a:gd name="connsiteY67" fmla="*/ 1364202 h 5945349"/>
              <a:gd name="connsiteX68" fmla="*/ 9134428 w 9177129"/>
              <a:gd name="connsiteY68" fmla="*/ 1367680 h 5945349"/>
              <a:gd name="connsiteX69" fmla="*/ 9073135 w 9177129"/>
              <a:gd name="connsiteY69" fmla="*/ 1568338 h 5945349"/>
              <a:gd name="connsiteX70" fmla="*/ 9134428 w 9177129"/>
              <a:gd name="connsiteY70" fmla="*/ 1768996 h 5945349"/>
              <a:gd name="connsiteX71" fmla="*/ 9177129 w 9177129"/>
              <a:gd name="connsiteY71" fmla="*/ 1820751 h 5945349"/>
              <a:gd name="connsiteX72" fmla="*/ 9134428 w 9177129"/>
              <a:gd name="connsiteY72" fmla="*/ 1872506 h 5945349"/>
              <a:gd name="connsiteX73" fmla="*/ 9073135 w 9177129"/>
              <a:gd name="connsiteY73" fmla="*/ 2073164 h 5945349"/>
              <a:gd name="connsiteX74" fmla="*/ 9134428 w 9177129"/>
              <a:gd name="connsiteY74" fmla="*/ 2273822 h 5945349"/>
              <a:gd name="connsiteX75" fmla="*/ 9137297 w 9177129"/>
              <a:gd name="connsiteY75" fmla="*/ 2277300 h 5945349"/>
              <a:gd name="connsiteX76" fmla="*/ 9134428 w 9177129"/>
              <a:gd name="connsiteY76" fmla="*/ 2280778 h 5945349"/>
              <a:gd name="connsiteX77" fmla="*/ 9073135 w 9177129"/>
              <a:gd name="connsiteY77" fmla="*/ 2481436 h 5945349"/>
              <a:gd name="connsiteX78" fmla="*/ 9134428 w 9177129"/>
              <a:gd name="connsiteY78" fmla="*/ 2682094 h 5945349"/>
              <a:gd name="connsiteX79" fmla="*/ 9177129 w 9177129"/>
              <a:gd name="connsiteY79" fmla="*/ 2733849 h 5945349"/>
              <a:gd name="connsiteX80" fmla="*/ 9134428 w 9177129"/>
              <a:gd name="connsiteY80" fmla="*/ 2785603 h 5945349"/>
              <a:gd name="connsiteX81" fmla="*/ 9073135 w 9177129"/>
              <a:gd name="connsiteY81" fmla="*/ 2986261 h 5945349"/>
              <a:gd name="connsiteX82" fmla="*/ 9134428 w 9177129"/>
              <a:gd name="connsiteY82" fmla="*/ 3186919 h 5945349"/>
              <a:gd name="connsiteX83" fmla="*/ 9137297 w 9177129"/>
              <a:gd name="connsiteY83" fmla="*/ 3190398 h 5945349"/>
              <a:gd name="connsiteX84" fmla="*/ 9134428 w 9177129"/>
              <a:gd name="connsiteY84" fmla="*/ 3193876 h 5945349"/>
              <a:gd name="connsiteX85" fmla="*/ 9073135 w 9177129"/>
              <a:gd name="connsiteY85" fmla="*/ 3394534 h 5945349"/>
              <a:gd name="connsiteX86" fmla="*/ 9134428 w 9177129"/>
              <a:gd name="connsiteY86" fmla="*/ 3595192 h 5945349"/>
              <a:gd name="connsiteX87" fmla="*/ 9177129 w 9177129"/>
              <a:gd name="connsiteY87" fmla="*/ 3646947 h 5945349"/>
              <a:gd name="connsiteX88" fmla="*/ 9134428 w 9177129"/>
              <a:gd name="connsiteY88" fmla="*/ 3698701 h 5945349"/>
              <a:gd name="connsiteX89" fmla="*/ 9073135 w 9177129"/>
              <a:gd name="connsiteY89" fmla="*/ 3899359 h 5945349"/>
              <a:gd name="connsiteX90" fmla="*/ 9134428 w 9177129"/>
              <a:gd name="connsiteY90" fmla="*/ 4100017 h 5945349"/>
              <a:gd name="connsiteX91" fmla="*/ 9137297 w 9177129"/>
              <a:gd name="connsiteY91" fmla="*/ 4103496 h 5945349"/>
              <a:gd name="connsiteX92" fmla="*/ 9134428 w 9177129"/>
              <a:gd name="connsiteY92" fmla="*/ 4106974 h 5945349"/>
              <a:gd name="connsiteX93" fmla="*/ 9073135 w 9177129"/>
              <a:gd name="connsiteY93" fmla="*/ 4307632 h 5945349"/>
              <a:gd name="connsiteX94" fmla="*/ 9134428 w 9177129"/>
              <a:gd name="connsiteY94" fmla="*/ 4508291 h 5945349"/>
              <a:gd name="connsiteX95" fmla="*/ 9177129 w 9177129"/>
              <a:gd name="connsiteY95" fmla="*/ 4560045 h 5945349"/>
              <a:gd name="connsiteX96" fmla="*/ 9134428 w 9177129"/>
              <a:gd name="connsiteY96" fmla="*/ 4611799 h 5945349"/>
              <a:gd name="connsiteX97" fmla="*/ 9073135 w 9177129"/>
              <a:gd name="connsiteY97" fmla="*/ 4812457 h 5945349"/>
              <a:gd name="connsiteX98" fmla="*/ 9134428 w 9177129"/>
              <a:gd name="connsiteY98" fmla="*/ 5013116 h 5945349"/>
              <a:gd name="connsiteX99" fmla="*/ 9137297 w 9177129"/>
              <a:gd name="connsiteY99" fmla="*/ 5016594 h 5945349"/>
              <a:gd name="connsiteX100" fmla="*/ 9134428 w 9177129"/>
              <a:gd name="connsiteY100" fmla="*/ 5020072 h 5945349"/>
              <a:gd name="connsiteX101" fmla="*/ 9073135 w 9177129"/>
              <a:gd name="connsiteY101" fmla="*/ 5220730 h 5945349"/>
              <a:gd name="connsiteX102" fmla="*/ 9134428 w 9177129"/>
              <a:gd name="connsiteY102" fmla="*/ 5421388 h 5945349"/>
              <a:gd name="connsiteX103" fmla="*/ 9177129 w 9177129"/>
              <a:gd name="connsiteY103" fmla="*/ 5473143 h 5945349"/>
              <a:gd name="connsiteX104" fmla="*/ 9134428 w 9177129"/>
              <a:gd name="connsiteY104" fmla="*/ 5524897 h 5945349"/>
              <a:gd name="connsiteX105" fmla="*/ 9073135 w 9177129"/>
              <a:gd name="connsiteY105" fmla="*/ 5725555 h 5945349"/>
              <a:gd name="connsiteX106" fmla="*/ 9080426 w 9177129"/>
              <a:gd name="connsiteY106" fmla="*/ 5797884 h 5945349"/>
              <a:gd name="connsiteX107" fmla="*/ 9100284 w 9177129"/>
              <a:gd name="connsiteY107" fmla="*/ 5861855 h 5945349"/>
              <a:gd name="connsiteX108" fmla="*/ 9052582 w 9177129"/>
              <a:gd name="connsiteY108" fmla="*/ 5857046 h 5945349"/>
              <a:gd name="connsiteX109" fmla="*/ 8851924 w 9177129"/>
              <a:gd name="connsiteY109" fmla="*/ 5918339 h 5945349"/>
              <a:gd name="connsiteX110" fmla="*/ 8819193 w 9177129"/>
              <a:gd name="connsiteY110" fmla="*/ 5945344 h 5945349"/>
              <a:gd name="connsiteX111" fmla="*/ 8786463 w 9177129"/>
              <a:gd name="connsiteY111" fmla="*/ 5918339 h 5945349"/>
              <a:gd name="connsiteX112" fmla="*/ 8585805 w 9177129"/>
              <a:gd name="connsiteY112" fmla="*/ 5857046 h 5945349"/>
              <a:gd name="connsiteX113" fmla="*/ 8385147 w 9177129"/>
              <a:gd name="connsiteY113" fmla="*/ 5918339 h 5945349"/>
              <a:gd name="connsiteX114" fmla="*/ 8352412 w 9177129"/>
              <a:gd name="connsiteY114" fmla="*/ 5945347 h 5945349"/>
              <a:gd name="connsiteX115" fmla="*/ 8319677 w 9177129"/>
              <a:gd name="connsiteY115" fmla="*/ 5918339 h 5945349"/>
              <a:gd name="connsiteX116" fmla="*/ 8119019 w 9177129"/>
              <a:gd name="connsiteY116" fmla="*/ 5857046 h 5945349"/>
              <a:gd name="connsiteX117" fmla="*/ 7918360 w 9177129"/>
              <a:gd name="connsiteY117" fmla="*/ 5918339 h 5945349"/>
              <a:gd name="connsiteX118" fmla="*/ 7885626 w 9177129"/>
              <a:gd name="connsiteY118" fmla="*/ 5945347 h 5945349"/>
              <a:gd name="connsiteX119" fmla="*/ 7852891 w 9177129"/>
              <a:gd name="connsiteY119" fmla="*/ 5918339 h 5945349"/>
              <a:gd name="connsiteX120" fmla="*/ 7652233 w 9177129"/>
              <a:gd name="connsiteY120" fmla="*/ 5857046 h 5945349"/>
              <a:gd name="connsiteX121" fmla="*/ 7451574 w 9177129"/>
              <a:gd name="connsiteY121" fmla="*/ 5918339 h 5945349"/>
              <a:gd name="connsiteX122" fmla="*/ 7418840 w 9177129"/>
              <a:gd name="connsiteY122" fmla="*/ 5945347 h 5945349"/>
              <a:gd name="connsiteX123" fmla="*/ 7386105 w 9177129"/>
              <a:gd name="connsiteY123" fmla="*/ 5918339 h 5945349"/>
              <a:gd name="connsiteX124" fmla="*/ 7185447 w 9177129"/>
              <a:gd name="connsiteY124" fmla="*/ 5857046 h 5945349"/>
              <a:gd name="connsiteX125" fmla="*/ 6984788 w 9177129"/>
              <a:gd name="connsiteY125" fmla="*/ 5918339 h 5945349"/>
              <a:gd name="connsiteX126" fmla="*/ 6952054 w 9177129"/>
              <a:gd name="connsiteY126" fmla="*/ 5945347 h 5945349"/>
              <a:gd name="connsiteX127" fmla="*/ 6919319 w 9177129"/>
              <a:gd name="connsiteY127" fmla="*/ 5918339 h 5945349"/>
              <a:gd name="connsiteX128" fmla="*/ 6718661 w 9177129"/>
              <a:gd name="connsiteY128" fmla="*/ 5857046 h 5945349"/>
              <a:gd name="connsiteX129" fmla="*/ 6518003 w 9177129"/>
              <a:gd name="connsiteY129" fmla="*/ 5918339 h 5945349"/>
              <a:gd name="connsiteX130" fmla="*/ 6485268 w 9177129"/>
              <a:gd name="connsiteY130" fmla="*/ 5945347 h 5945349"/>
              <a:gd name="connsiteX131" fmla="*/ 6452533 w 9177129"/>
              <a:gd name="connsiteY131" fmla="*/ 5918339 h 5945349"/>
              <a:gd name="connsiteX132" fmla="*/ 6251875 w 9177129"/>
              <a:gd name="connsiteY132" fmla="*/ 5857046 h 5945349"/>
              <a:gd name="connsiteX133" fmla="*/ 6051216 w 9177129"/>
              <a:gd name="connsiteY133" fmla="*/ 5918339 h 5945349"/>
              <a:gd name="connsiteX134" fmla="*/ 6018482 w 9177129"/>
              <a:gd name="connsiteY134" fmla="*/ 5945347 h 5945349"/>
              <a:gd name="connsiteX135" fmla="*/ 5985747 w 9177129"/>
              <a:gd name="connsiteY135" fmla="*/ 5918339 h 5945349"/>
              <a:gd name="connsiteX136" fmla="*/ 5785089 w 9177129"/>
              <a:gd name="connsiteY136" fmla="*/ 5857046 h 5945349"/>
              <a:gd name="connsiteX137" fmla="*/ 5584430 w 9177129"/>
              <a:gd name="connsiteY137" fmla="*/ 5918339 h 5945349"/>
              <a:gd name="connsiteX138" fmla="*/ 5551696 w 9177129"/>
              <a:gd name="connsiteY138" fmla="*/ 5945348 h 5945349"/>
              <a:gd name="connsiteX139" fmla="*/ 5518961 w 9177129"/>
              <a:gd name="connsiteY139" fmla="*/ 5918339 h 5945349"/>
              <a:gd name="connsiteX140" fmla="*/ 5318303 w 9177129"/>
              <a:gd name="connsiteY140" fmla="*/ 5857046 h 5945349"/>
              <a:gd name="connsiteX141" fmla="*/ 5117644 w 9177129"/>
              <a:gd name="connsiteY141" fmla="*/ 5918339 h 5945349"/>
              <a:gd name="connsiteX142" fmla="*/ 5084910 w 9177129"/>
              <a:gd name="connsiteY142" fmla="*/ 5945347 h 5945349"/>
              <a:gd name="connsiteX143" fmla="*/ 5052175 w 9177129"/>
              <a:gd name="connsiteY143" fmla="*/ 5918339 h 5945349"/>
              <a:gd name="connsiteX144" fmla="*/ 4851517 w 9177129"/>
              <a:gd name="connsiteY144" fmla="*/ 5857046 h 5945349"/>
              <a:gd name="connsiteX145" fmla="*/ 4650859 w 9177129"/>
              <a:gd name="connsiteY145" fmla="*/ 5918339 h 5945349"/>
              <a:gd name="connsiteX146" fmla="*/ 4618124 w 9177129"/>
              <a:gd name="connsiteY146" fmla="*/ 5945348 h 5945349"/>
              <a:gd name="connsiteX147" fmla="*/ 4585389 w 9177129"/>
              <a:gd name="connsiteY147" fmla="*/ 5918339 h 5945349"/>
              <a:gd name="connsiteX148" fmla="*/ 4384731 w 9177129"/>
              <a:gd name="connsiteY148" fmla="*/ 5857046 h 5945349"/>
              <a:gd name="connsiteX149" fmla="*/ 4184073 w 9177129"/>
              <a:gd name="connsiteY149" fmla="*/ 5918339 h 5945349"/>
              <a:gd name="connsiteX150" fmla="*/ 4151338 w 9177129"/>
              <a:gd name="connsiteY150" fmla="*/ 5945348 h 5945349"/>
              <a:gd name="connsiteX151" fmla="*/ 4118603 w 9177129"/>
              <a:gd name="connsiteY151" fmla="*/ 5918339 h 5945349"/>
              <a:gd name="connsiteX152" fmla="*/ 3917945 w 9177129"/>
              <a:gd name="connsiteY152" fmla="*/ 5857046 h 5945349"/>
              <a:gd name="connsiteX153" fmla="*/ 3717295 w 9177129"/>
              <a:gd name="connsiteY153" fmla="*/ 5918339 h 5945349"/>
              <a:gd name="connsiteX154" fmla="*/ 3684559 w 9177129"/>
              <a:gd name="connsiteY154" fmla="*/ 5945349 h 5945349"/>
              <a:gd name="connsiteX155" fmla="*/ 3651822 w 9177129"/>
              <a:gd name="connsiteY155" fmla="*/ 5918339 h 5945349"/>
              <a:gd name="connsiteX156" fmla="*/ 3451164 w 9177129"/>
              <a:gd name="connsiteY156" fmla="*/ 5857046 h 5945349"/>
              <a:gd name="connsiteX157" fmla="*/ 3250505 w 9177129"/>
              <a:gd name="connsiteY157" fmla="*/ 5918339 h 5945349"/>
              <a:gd name="connsiteX158" fmla="*/ 3217773 w 9177129"/>
              <a:gd name="connsiteY158" fmla="*/ 5945346 h 5945349"/>
              <a:gd name="connsiteX159" fmla="*/ 3185040 w 9177129"/>
              <a:gd name="connsiteY159" fmla="*/ 5918339 h 5945349"/>
              <a:gd name="connsiteX160" fmla="*/ 2984381 w 9177129"/>
              <a:gd name="connsiteY160" fmla="*/ 5857046 h 5945349"/>
              <a:gd name="connsiteX161" fmla="*/ 2783724 w 9177129"/>
              <a:gd name="connsiteY161" fmla="*/ 5918339 h 5945349"/>
              <a:gd name="connsiteX162" fmla="*/ 2750986 w 9177129"/>
              <a:gd name="connsiteY162" fmla="*/ 5945349 h 5945349"/>
              <a:gd name="connsiteX163" fmla="*/ 2718249 w 9177129"/>
              <a:gd name="connsiteY163" fmla="*/ 5918339 h 5945349"/>
              <a:gd name="connsiteX164" fmla="*/ 2517591 w 9177129"/>
              <a:gd name="connsiteY164" fmla="*/ 5857046 h 5945349"/>
              <a:gd name="connsiteX165" fmla="*/ 2316932 w 9177129"/>
              <a:gd name="connsiteY165" fmla="*/ 5918339 h 5945349"/>
              <a:gd name="connsiteX166" fmla="*/ 2284199 w 9177129"/>
              <a:gd name="connsiteY166" fmla="*/ 5945346 h 5945349"/>
              <a:gd name="connsiteX167" fmla="*/ 2251467 w 9177129"/>
              <a:gd name="connsiteY167" fmla="*/ 5918339 h 5945349"/>
              <a:gd name="connsiteX168" fmla="*/ 2050808 w 9177129"/>
              <a:gd name="connsiteY168" fmla="*/ 5857046 h 5945349"/>
              <a:gd name="connsiteX169" fmla="*/ 1850149 w 9177129"/>
              <a:gd name="connsiteY169" fmla="*/ 5918339 h 5945349"/>
              <a:gd name="connsiteX170" fmla="*/ 1817413 w 9177129"/>
              <a:gd name="connsiteY170" fmla="*/ 5945349 h 5945349"/>
              <a:gd name="connsiteX171" fmla="*/ 1784676 w 9177129"/>
              <a:gd name="connsiteY171" fmla="*/ 5918339 h 5945349"/>
              <a:gd name="connsiteX172" fmla="*/ 1584018 w 9177129"/>
              <a:gd name="connsiteY172" fmla="*/ 5857046 h 5945349"/>
              <a:gd name="connsiteX173" fmla="*/ 1383360 w 9177129"/>
              <a:gd name="connsiteY173" fmla="*/ 5918339 h 5945349"/>
              <a:gd name="connsiteX174" fmla="*/ 1350627 w 9177129"/>
              <a:gd name="connsiteY174" fmla="*/ 5945346 h 5945349"/>
              <a:gd name="connsiteX175" fmla="*/ 1317895 w 9177129"/>
              <a:gd name="connsiteY175" fmla="*/ 5918339 h 5945349"/>
              <a:gd name="connsiteX176" fmla="*/ 1117237 w 9177129"/>
              <a:gd name="connsiteY176" fmla="*/ 5857046 h 5945349"/>
              <a:gd name="connsiteX177" fmla="*/ 916578 w 9177129"/>
              <a:gd name="connsiteY177" fmla="*/ 5918339 h 5945349"/>
              <a:gd name="connsiteX178" fmla="*/ 883841 w 9177129"/>
              <a:gd name="connsiteY178" fmla="*/ 5945349 h 5945349"/>
              <a:gd name="connsiteX179" fmla="*/ 851104 w 9177129"/>
              <a:gd name="connsiteY179" fmla="*/ 5918339 h 5945349"/>
              <a:gd name="connsiteX180" fmla="*/ 650446 w 9177129"/>
              <a:gd name="connsiteY180" fmla="*/ 5857046 h 5945349"/>
              <a:gd name="connsiteX181" fmla="*/ 449788 w 9177129"/>
              <a:gd name="connsiteY181" fmla="*/ 5918339 h 5945349"/>
              <a:gd name="connsiteX182" fmla="*/ 417056 w 9177129"/>
              <a:gd name="connsiteY182" fmla="*/ 5945345 h 5945349"/>
              <a:gd name="connsiteX183" fmla="*/ 384323 w 9177129"/>
              <a:gd name="connsiteY183" fmla="*/ 5918339 h 5945349"/>
              <a:gd name="connsiteX184" fmla="*/ 183665 w 9177129"/>
              <a:gd name="connsiteY184" fmla="*/ 5857046 h 5945349"/>
              <a:gd name="connsiteX185" fmla="*/ 111337 w 9177129"/>
              <a:gd name="connsiteY185" fmla="*/ 5864338 h 5945349"/>
              <a:gd name="connsiteX186" fmla="*/ 69185 w 9177129"/>
              <a:gd name="connsiteY186" fmla="*/ 5877422 h 5945349"/>
              <a:gd name="connsiteX187" fmla="*/ 75791 w 9177129"/>
              <a:gd name="connsiteY187" fmla="*/ 5865251 h 5945349"/>
              <a:gd name="connsiteX188" fmla="*/ 103995 w 9177129"/>
              <a:gd name="connsiteY188" fmla="*/ 5725555 h 5945349"/>
              <a:gd name="connsiteX189" fmla="*/ 42702 w 9177129"/>
              <a:gd name="connsiteY189" fmla="*/ 5524897 h 5945349"/>
              <a:gd name="connsiteX190" fmla="*/ 0 w 9177129"/>
              <a:gd name="connsiteY190" fmla="*/ 5473142 h 5945349"/>
              <a:gd name="connsiteX191" fmla="*/ 42701 w 9177129"/>
              <a:gd name="connsiteY191" fmla="*/ 5421388 h 5945349"/>
              <a:gd name="connsiteX192" fmla="*/ 103994 w 9177129"/>
              <a:gd name="connsiteY192" fmla="*/ 5220730 h 5945349"/>
              <a:gd name="connsiteX193" fmla="*/ 42701 w 9177129"/>
              <a:gd name="connsiteY193" fmla="*/ 5020072 h 5945349"/>
              <a:gd name="connsiteX194" fmla="*/ 39831 w 9177129"/>
              <a:gd name="connsiteY194" fmla="*/ 5016594 h 5945349"/>
              <a:gd name="connsiteX195" fmla="*/ 42701 w 9177129"/>
              <a:gd name="connsiteY195" fmla="*/ 5013116 h 5945349"/>
              <a:gd name="connsiteX196" fmla="*/ 103994 w 9177129"/>
              <a:gd name="connsiteY196" fmla="*/ 4812457 h 5945349"/>
              <a:gd name="connsiteX197" fmla="*/ 42701 w 9177129"/>
              <a:gd name="connsiteY197" fmla="*/ 4611799 h 5945349"/>
              <a:gd name="connsiteX198" fmla="*/ 0 w 9177129"/>
              <a:gd name="connsiteY198" fmla="*/ 4560044 h 5945349"/>
              <a:gd name="connsiteX199" fmla="*/ 42700 w 9177129"/>
              <a:gd name="connsiteY199" fmla="*/ 4508291 h 5945349"/>
              <a:gd name="connsiteX200" fmla="*/ 103993 w 9177129"/>
              <a:gd name="connsiteY200" fmla="*/ 4307632 h 5945349"/>
              <a:gd name="connsiteX201" fmla="*/ 42700 w 9177129"/>
              <a:gd name="connsiteY201" fmla="*/ 4106974 h 5945349"/>
              <a:gd name="connsiteX202" fmla="*/ 39831 w 9177129"/>
              <a:gd name="connsiteY202" fmla="*/ 4103496 h 5945349"/>
              <a:gd name="connsiteX203" fmla="*/ 42701 w 9177129"/>
              <a:gd name="connsiteY203" fmla="*/ 4100017 h 5945349"/>
              <a:gd name="connsiteX204" fmla="*/ 103994 w 9177129"/>
              <a:gd name="connsiteY204" fmla="*/ 3899359 h 5945349"/>
              <a:gd name="connsiteX205" fmla="*/ 42701 w 9177129"/>
              <a:gd name="connsiteY205" fmla="*/ 3698701 h 5945349"/>
              <a:gd name="connsiteX206" fmla="*/ 0 w 9177129"/>
              <a:gd name="connsiteY206" fmla="*/ 3646946 h 5945349"/>
              <a:gd name="connsiteX207" fmla="*/ 42700 w 9177129"/>
              <a:gd name="connsiteY207" fmla="*/ 3595193 h 5945349"/>
              <a:gd name="connsiteX208" fmla="*/ 103993 w 9177129"/>
              <a:gd name="connsiteY208" fmla="*/ 3394534 h 5945349"/>
              <a:gd name="connsiteX209" fmla="*/ 42700 w 9177129"/>
              <a:gd name="connsiteY209" fmla="*/ 3193876 h 5945349"/>
              <a:gd name="connsiteX210" fmla="*/ 39831 w 9177129"/>
              <a:gd name="connsiteY210" fmla="*/ 3190398 h 5945349"/>
              <a:gd name="connsiteX211" fmla="*/ 42702 w 9177129"/>
              <a:gd name="connsiteY211" fmla="*/ 3186919 h 5945349"/>
              <a:gd name="connsiteX212" fmla="*/ 103994 w 9177129"/>
              <a:gd name="connsiteY212" fmla="*/ 2986261 h 5945349"/>
              <a:gd name="connsiteX213" fmla="*/ 42702 w 9177129"/>
              <a:gd name="connsiteY213" fmla="*/ 2785605 h 5945349"/>
              <a:gd name="connsiteX214" fmla="*/ 0 w 9177129"/>
              <a:gd name="connsiteY214" fmla="*/ 2733851 h 5945349"/>
              <a:gd name="connsiteX215" fmla="*/ 42701 w 9177129"/>
              <a:gd name="connsiteY215" fmla="*/ 2682097 h 5945349"/>
              <a:gd name="connsiteX216" fmla="*/ 103993 w 9177129"/>
              <a:gd name="connsiteY216" fmla="*/ 2481438 h 5945349"/>
              <a:gd name="connsiteX217" fmla="*/ 42701 w 9177129"/>
              <a:gd name="connsiteY217" fmla="*/ 2280781 h 5945349"/>
              <a:gd name="connsiteX218" fmla="*/ 39832 w 9177129"/>
              <a:gd name="connsiteY218" fmla="*/ 2277303 h 5945349"/>
              <a:gd name="connsiteX219" fmla="*/ 42702 w 9177129"/>
              <a:gd name="connsiteY219" fmla="*/ 2273825 h 5945349"/>
              <a:gd name="connsiteX220" fmla="*/ 103994 w 9177129"/>
              <a:gd name="connsiteY220" fmla="*/ 2073166 h 5945349"/>
              <a:gd name="connsiteX221" fmla="*/ 42702 w 9177129"/>
              <a:gd name="connsiteY221" fmla="*/ 1872508 h 5945349"/>
              <a:gd name="connsiteX222" fmla="*/ 0 w 9177129"/>
              <a:gd name="connsiteY222" fmla="*/ 1820753 h 5945349"/>
              <a:gd name="connsiteX223" fmla="*/ 42701 w 9177129"/>
              <a:gd name="connsiteY223" fmla="*/ 1768999 h 5945349"/>
              <a:gd name="connsiteX224" fmla="*/ 103993 w 9177129"/>
              <a:gd name="connsiteY224" fmla="*/ 1568341 h 5945349"/>
              <a:gd name="connsiteX225" fmla="*/ 42701 w 9177129"/>
              <a:gd name="connsiteY225" fmla="*/ 1367683 h 5945349"/>
              <a:gd name="connsiteX226" fmla="*/ 39832 w 9177129"/>
              <a:gd name="connsiteY226" fmla="*/ 1364206 h 5945349"/>
              <a:gd name="connsiteX227" fmla="*/ 42702 w 9177129"/>
              <a:gd name="connsiteY227" fmla="*/ 1360728 h 5945349"/>
              <a:gd name="connsiteX228" fmla="*/ 103994 w 9177129"/>
              <a:gd name="connsiteY228" fmla="*/ 1160069 h 5945349"/>
              <a:gd name="connsiteX229" fmla="*/ 42702 w 9177129"/>
              <a:gd name="connsiteY229" fmla="*/ 959411 h 5945349"/>
              <a:gd name="connsiteX230" fmla="*/ 0 w 9177129"/>
              <a:gd name="connsiteY230" fmla="*/ 907657 h 5945349"/>
              <a:gd name="connsiteX231" fmla="*/ 42701 w 9177129"/>
              <a:gd name="connsiteY231" fmla="*/ 855902 h 5945349"/>
              <a:gd name="connsiteX232" fmla="*/ 103993 w 9177129"/>
              <a:gd name="connsiteY232" fmla="*/ 655244 h 5945349"/>
              <a:gd name="connsiteX233" fmla="*/ 42701 w 9177129"/>
              <a:gd name="connsiteY233" fmla="*/ 454585 h 5945349"/>
              <a:gd name="connsiteX234" fmla="*/ 39832 w 9177129"/>
              <a:gd name="connsiteY234" fmla="*/ 451109 h 5945349"/>
              <a:gd name="connsiteX235" fmla="*/ 42702 w 9177129"/>
              <a:gd name="connsiteY235" fmla="*/ 447629 h 5945349"/>
              <a:gd name="connsiteX236" fmla="*/ 103995 w 9177129"/>
              <a:gd name="connsiteY236" fmla="*/ 246971 h 5945349"/>
              <a:gd name="connsiteX237" fmla="*/ 75791 w 9177129"/>
              <a:gd name="connsiteY237" fmla="*/ 107276 h 5945349"/>
              <a:gd name="connsiteX238" fmla="*/ 51446 w 9177129"/>
              <a:gd name="connsiteY238" fmla="*/ 62422 h 5945349"/>
              <a:gd name="connsiteX239" fmla="*/ 111338 w 9177129"/>
              <a:gd name="connsiteY239" fmla="*/ 81014 h 5945349"/>
              <a:gd name="connsiteX240" fmla="*/ 183667 w 9177129"/>
              <a:gd name="connsiteY240" fmla="*/ 88305 h 5945349"/>
              <a:gd name="connsiteX241" fmla="*/ 384325 w 9177129"/>
              <a:gd name="connsiteY241" fmla="*/ 27013 h 5945349"/>
              <a:gd name="connsiteX242" fmla="*/ 417059 w 9177129"/>
              <a:gd name="connsiteY242" fmla="*/ 4 h 5945349"/>
              <a:gd name="connsiteX243" fmla="*/ 449789 w 9177129"/>
              <a:gd name="connsiteY243" fmla="*/ 27010 h 5945349"/>
              <a:gd name="connsiteX244" fmla="*/ 650447 w 9177129"/>
              <a:gd name="connsiteY244" fmla="*/ 88302 h 5945349"/>
              <a:gd name="connsiteX245" fmla="*/ 851106 w 9177129"/>
              <a:gd name="connsiteY245" fmla="*/ 27010 h 5945349"/>
              <a:gd name="connsiteX246" fmla="*/ 883841 w 9177129"/>
              <a:gd name="connsiteY246" fmla="*/ 1 h 5945349"/>
              <a:gd name="connsiteX247" fmla="*/ 916580 w 9177129"/>
              <a:gd name="connsiteY247" fmla="*/ 27012 h 5945349"/>
              <a:gd name="connsiteX248" fmla="*/ 1117238 w 9177129"/>
              <a:gd name="connsiteY248" fmla="*/ 88305 h 5945349"/>
              <a:gd name="connsiteX249" fmla="*/ 1317896 w 9177129"/>
              <a:gd name="connsiteY249" fmla="*/ 27012 h 5945349"/>
              <a:gd name="connsiteX250" fmla="*/ 1350630 w 9177129"/>
              <a:gd name="connsiteY250" fmla="*/ 4 h 5945349"/>
              <a:gd name="connsiteX251" fmla="*/ 1383361 w 9177129"/>
              <a:gd name="connsiteY251" fmla="*/ 27009 h 5945349"/>
              <a:gd name="connsiteX252" fmla="*/ 1584019 w 9177129"/>
              <a:gd name="connsiteY252" fmla="*/ 88302 h 5945349"/>
              <a:gd name="connsiteX253" fmla="*/ 1784677 w 9177129"/>
              <a:gd name="connsiteY253" fmla="*/ 27009 h 5945349"/>
              <a:gd name="connsiteX254" fmla="*/ 1817412 w 9177129"/>
              <a:gd name="connsiteY254" fmla="*/ 1 h 5945349"/>
              <a:gd name="connsiteX255" fmla="*/ 1850151 w 9177129"/>
              <a:gd name="connsiteY255" fmla="*/ 27012 h 5945349"/>
              <a:gd name="connsiteX256" fmla="*/ 2050810 w 9177129"/>
              <a:gd name="connsiteY256" fmla="*/ 88305 h 5945349"/>
              <a:gd name="connsiteX257" fmla="*/ 2251468 w 9177129"/>
              <a:gd name="connsiteY257" fmla="*/ 27012 h 5945349"/>
              <a:gd name="connsiteX258" fmla="*/ 2284203 w 9177129"/>
              <a:gd name="connsiteY258" fmla="*/ 4 h 5945349"/>
              <a:gd name="connsiteX259" fmla="*/ 2316934 w 9177129"/>
              <a:gd name="connsiteY259" fmla="*/ 27009 h 5945349"/>
              <a:gd name="connsiteX260" fmla="*/ 2517593 w 9177129"/>
              <a:gd name="connsiteY260" fmla="*/ 88302 h 5945349"/>
              <a:gd name="connsiteX261" fmla="*/ 2718251 w 9177129"/>
              <a:gd name="connsiteY261" fmla="*/ 27009 h 5945349"/>
              <a:gd name="connsiteX262" fmla="*/ 2750987 w 9177129"/>
              <a:gd name="connsiteY262" fmla="*/ 0 h 5945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</a:cxnLst>
            <a:rect l="l" t="t" r="r" b="b"/>
            <a:pathLst>
              <a:path w="9177129" h="5945349">
                <a:moveTo>
                  <a:pt x="2750987" y="0"/>
                </a:moveTo>
                <a:lnTo>
                  <a:pt x="2783725" y="27012"/>
                </a:lnTo>
                <a:cubicBezTo>
                  <a:pt x="2841004" y="65709"/>
                  <a:pt x="2910055" y="88305"/>
                  <a:pt x="2984384" y="88305"/>
                </a:cubicBezTo>
                <a:cubicBezTo>
                  <a:pt x="3058712" y="88305"/>
                  <a:pt x="3127763" y="65709"/>
                  <a:pt x="3185042" y="27012"/>
                </a:cubicBezTo>
                <a:lnTo>
                  <a:pt x="3217777" y="4"/>
                </a:lnTo>
                <a:lnTo>
                  <a:pt x="3250507" y="27009"/>
                </a:lnTo>
                <a:cubicBezTo>
                  <a:pt x="3307787" y="65706"/>
                  <a:pt x="3376837" y="88302"/>
                  <a:pt x="3451166" y="88302"/>
                </a:cubicBezTo>
                <a:cubicBezTo>
                  <a:pt x="3525494" y="88302"/>
                  <a:pt x="3594545" y="65706"/>
                  <a:pt x="3651824" y="27009"/>
                </a:cubicBezTo>
                <a:lnTo>
                  <a:pt x="3684559" y="1"/>
                </a:lnTo>
                <a:lnTo>
                  <a:pt x="3717297" y="27012"/>
                </a:lnTo>
                <a:cubicBezTo>
                  <a:pt x="3774575" y="65709"/>
                  <a:pt x="3843618" y="88305"/>
                  <a:pt x="3917945" y="88305"/>
                </a:cubicBezTo>
                <a:cubicBezTo>
                  <a:pt x="3992273" y="88305"/>
                  <a:pt x="4061324" y="65709"/>
                  <a:pt x="4118603" y="27012"/>
                </a:cubicBezTo>
                <a:lnTo>
                  <a:pt x="4151340" y="2"/>
                </a:lnTo>
                <a:lnTo>
                  <a:pt x="4184073" y="27009"/>
                </a:lnTo>
                <a:cubicBezTo>
                  <a:pt x="4241352" y="65706"/>
                  <a:pt x="4310402" y="88302"/>
                  <a:pt x="4384731" y="88302"/>
                </a:cubicBezTo>
                <a:cubicBezTo>
                  <a:pt x="4459059" y="88302"/>
                  <a:pt x="4528110" y="65706"/>
                  <a:pt x="4585389" y="27009"/>
                </a:cubicBezTo>
                <a:lnTo>
                  <a:pt x="4618122" y="2"/>
                </a:lnTo>
                <a:lnTo>
                  <a:pt x="4650859" y="27012"/>
                </a:lnTo>
                <a:cubicBezTo>
                  <a:pt x="4708138" y="65709"/>
                  <a:pt x="4777188" y="88305"/>
                  <a:pt x="4851517" y="88305"/>
                </a:cubicBezTo>
                <a:cubicBezTo>
                  <a:pt x="4925845" y="88305"/>
                  <a:pt x="4994896" y="65709"/>
                  <a:pt x="5052175" y="27012"/>
                </a:cubicBezTo>
                <a:lnTo>
                  <a:pt x="5084912" y="2"/>
                </a:lnTo>
                <a:lnTo>
                  <a:pt x="5117644" y="27009"/>
                </a:lnTo>
                <a:cubicBezTo>
                  <a:pt x="5174924" y="65706"/>
                  <a:pt x="5243974" y="88302"/>
                  <a:pt x="5318303" y="88302"/>
                </a:cubicBezTo>
                <a:cubicBezTo>
                  <a:pt x="5392631" y="88302"/>
                  <a:pt x="5461682" y="65706"/>
                  <a:pt x="5518961" y="27009"/>
                </a:cubicBezTo>
                <a:lnTo>
                  <a:pt x="5551694" y="2"/>
                </a:lnTo>
                <a:lnTo>
                  <a:pt x="5584430" y="27012"/>
                </a:lnTo>
                <a:cubicBezTo>
                  <a:pt x="5641710" y="65709"/>
                  <a:pt x="5710760" y="88305"/>
                  <a:pt x="5785089" y="88305"/>
                </a:cubicBezTo>
                <a:cubicBezTo>
                  <a:pt x="5859417" y="88305"/>
                  <a:pt x="5928468" y="65709"/>
                  <a:pt x="5985747" y="27012"/>
                </a:cubicBezTo>
                <a:lnTo>
                  <a:pt x="6018484" y="2"/>
                </a:lnTo>
                <a:lnTo>
                  <a:pt x="6051216" y="27009"/>
                </a:lnTo>
                <a:cubicBezTo>
                  <a:pt x="6108496" y="65706"/>
                  <a:pt x="6177546" y="88302"/>
                  <a:pt x="6251875" y="88302"/>
                </a:cubicBezTo>
                <a:cubicBezTo>
                  <a:pt x="6326203" y="88302"/>
                  <a:pt x="6395254" y="65706"/>
                  <a:pt x="6452533" y="27009"/>
                </a:cubicBezTo>
                <a:lnTo>
                  <a:pt x="6485266" y="2"/>
                </a:lnTo>
                <a:lnTo>
                  <a:pt x="6518002" y="27012"/>
                </a:lnTo>
                <a:cubicBezTo>
                  <a:pt x="6575282" y="65709"/>
                  <a:pt x="6644332" y="88305"/>
                  <a:pt x="6718661" y="88305"/>
                </a:cubicBezTo>
                <a:cubicBezTo>
                  <a:pt x="6792989" y="88305"/>
                  <a:pt x="6862040" y="65709"/>
                  <a:pt x="6919319" y="27012"/>
                </a:cubicBezTo>
                <a:lnTo>
                  <a:pt x="6952056" y="2"/>
                </a:lnTo>
                <a:lnTo>
                  <a:pt x="6984789" y="27009"/>
                </a:lnTo>
                <a:cubicBezTo>
                  <a:pt x="7042067" y="65706"/>
                  <a:pt x="7111118" y="88301"/>
                  <a:pt x="7185447" y="88301"/>
                </a:cubicBezTo>
                <a:cubicBezTo>
                  <a:pt x="7259775" y="88301"/>
                  <a:pt x="7328826" y="65706"/>
                  <a:pt x="7386105" y="27009"/>
                </a:cubicBezTo>
                <a:lnTo>
                  <a:pt x="7418838" y="2"/>
                </a:lnTo>
                <a:lnTo>
                  <a:pt x="7451575" y="27012"/>
                </a:lnTo>
                <a:cubicBezTo>
                  <a:pt x="7508853" y="65709"/>
                  <a:pt x="7577904" y="88305"/>
                  <a:pt x="7652233" y="88305"/>
                </a:cubicBezTo>
                <a:cubicBezTo>
                  <a:pt x="7726561" y="88305"/>
                  <a:pt x="7795612" y="65709"/>
                  <a:pt x="7852891" y="27012"/>
                </a:cubicBezTo>
                <a:lnTo>
                  <a:pt x="7885628" y="2"/>
                </a:lnTo>
                <a:lnTo>
                  <a:pt x="7918361" y="27009"/>
                </a:lnTo>
                <a:cubicBezTo>
                  <a:pt x="7975639" y="65706"/>
                  <a:pt x="8044691" y="88301"/>
                  <a:pt x="8119019" y="88301"/>
                </a:cubicBezTo>
                <a:cubicBezTo>
                  <a:pt x="8193347" y="88301"/>
                  <a:pt x="8262398" y="65706"/>
                  <a:pt x="8319677" y="27009"/>
                </a:cubicBezTo>
                <a:lnTo>
                  <a:pt x="8352410" y="2"/>
                </a:lnTo>
                <a:lnTo>
                  <a:pt x="8385147" y="27012"/>
                </a:lnTo>
                <a:cubicBezTo>
                  <a:pt x="8442426" y="65709"/>
                  <a:pt x="8511477" y="88305"/>
                  <a:pt x="8585805" y="88305"/>
                </a:cubicBezTo>
                <a:cubicBezTo>
                  <a:pt x="8660133" y="88305"/>
                  <a:pt x="8729184" y="65709"/>
                  <a:pt x="8786463" y="27012"/>
                </a:cubicBezTo>
                <a:lnTo>
                  <a:pt x="8819196" y="5"/>
                </a:lnTo>
                <a:lnTo>
                  <a:pt x="8851924" y="27009"/>
                </a:lnTo>
                <a:cubicBezTo>
                  <a:pt x="8909203" y="65706"/>
                  <a:pt x="8978254" y="88301"/>
                  <a:pt x="9052582" y="88301"/>
                </a:cubicBezTo>
                <a:lnTo>
                  <a:pt x="9115054" y="82003"/>
                </a:lnTo>
                <a:lnTo>
                  <a:pt x="9101338" y="107272"/>
                </a:lnTo>
                <a:cubicBezTo>
                  <a:pt x="9083178" y="150209"/>
                  <a:pt x="9073135" y="197416"/>
                  <a:pt x="9073135" y="246968"/>
                </a:cubicBezTo>
                <a:cubicBezTo>
                  <a:pt x="9073135" y="321297"/>
                  <a:pt x="9095731" y="390347"/>
                  <a:pt x="9134428" y="447627"/>
                </a:cubicBezTo>
                <a:lnTo>
                  <a:pt x="9137297" y="451104"/>
                </a:lnTo>
                <a:lnTo>
                  <a:pt x="9134428" y="454582"/>
                </a:lnTo>
                <a:cubicBezTo>
                  <a:pt x="9095731" y="511861"/>
                  <a:pt x="9073135" y="580912"/>
                  <a:pt x="9073135" y="655240"/>
                </a:cubicBezTo>
                <a:cubicBezTo>
                  <a:pt x="9073135" y="729569"/>
                  <a:pt x="9095731" y="798620"/>
                  <a:pt x="9134428" y="855899"/>
                </a:cubicBezTo>
                <a:lnTo>
                  <a:pt x="9177129" y="907653"/>
                </a:lnTo>
                <a:lnTo>
                  <a:pt x="9134428" y="959408"/>
                </a:lnTo>
                <a:cubicBezTo>
                  <a:pt x="9095731" y="1016687"/>
                  <a:pt x="9073135" y="1085738"/>
                  <a:pt x="9073135" y="1160066"/>
                </a:cubicBezTo>
                <a:cubicBezTo>
                  <a:pt x="9073135" y="1234394"/>
                  <a:pt x="9095731" y="1303445"/>
                  <a:pt x="9134428" y="1360724"/>
                </a:cubicBezTo>
                <a:lnTo>
                  <a:pt x="9137297" y="1364202"/>
                </a:lnTo>
                <a:lnTo>
                  <a:pt x="9134428" y="1367680"/>
                </a:lnTo>
                <a:cubicBezTo>
                  <a:pt x="9095731" y="1424959"/>
                  <a:pt x="9073135" y="1494010"/>
                  <a:pt x="9073135" y="1568338"/>
                </a:cubicBezTo>
                <a:cubicBezTo>
                  <a:pt x="9073135" y="1642667"/>
                  <a:pt x="9095731" y="1711717"/>
                  <a:pt x="9134428" y="1768996"/>
                </a:cubicBezTo>
                <a:lnTo>
                  <a:pt x="9177129" y="1820751"/>
                </a:lnTo>
                <a:lnTo>
                  <a:pt x="9134428" y="1872506"/>
                </a:lnTo>
                <a:cubicBezTo>
                  <a:pt x="9095731" y="1929785"/>
                  <a:pt x="9073135" y="1998835"/>
                  <a:pt x="9073135" y="2073164"/>
                </a:cubicBezTo>
                <a:cubicBezTo>
                  <a:pt x="9073135" y="2147492"/>
                  <a:pt x="9095731" y="2216543"/>
                  <a:pt x="9134428" y="2273822"/>
                </a:cubicBezTo>
                <a:lnTo>
                  <a:pt x="9137297" y="2277300"/>
                </a:lnTo>
                <a:lnTo>
                  <a:pt x="9134428" y="2280778"/>
                </a:lnTo>
                <a:cubicBezTo>
                  <a:pt x="9095731" y="2338057"/>
                  <a:pt x="9073135" y="2407108"/>
                  <a:pt x="9073135" y="2481436"/>
                </a:cubicBezTo>
                <a:cubicBezTo>
                  <a:pt x="9073135" y="2555765"/>
                  <a:pt x="9095731" y="2624815"/>
                  <a:pt x="9134428" y="2682094"/>
                </a:cubicBezTo>
                <a:lnTo>
                  <a:pt x="9177129" y="2733849"/>
                </a:lnTo>
                <a:lnTo>
                  <a:pt x="9134428" y="2785603"/>
                </a:lnTo>
                <a:cubicBezTo>
                  <a:pt x="9095731" y="2842882"/>
                  <a:pt x="9073135" y="2911933"/>
                  <a:pt x="9073135" y="2986261"/>
                </a:cubicBezTo>
                <a:cubicBezTo>
                  <a:pt x="9073135" y="3060590"/>
                  <a:pt x="9095731" y="3129640"/>
                  <a:pt x="9134428" y="3186919"/>
                </a:cubicBezTo>
                <a:lnTo>
                  <a:pt x="9137297" y="3190398"/>
                </a:lnTo>
                <a:lnTo>
                  <a:pt x="9134428" y="3193876"/>
                </a:lnTo>
                <a:cubicBezTo>
                  <a:pt x="9095731" y="3251155"/>
                  <a:pt x="9073135" y="3320206"/>
                  <a:pt x="9073135" y="3394534"/>
                </a:cubicBezTo>
                <a:cubicBezTo>
                  <a:pt x="9073135" y="3468862"/>
                  <a:pt x="9095731" y="3537913"/>
                  <a:pt x="9134428" y="3595192"/>
                </a:cubicBezTo>
                <a:lnTo>
                  <a:pt x="9177129" y="3646947"/>
                </a:lnTo>
                <a:lnTo>
                  <a:pt x="9134428" y="3698701"/>
                </a:lnTo>
                <a:cubicBezTo>
                  <a:pt x="9095731" y="3755980"/>
                  <a:pt x="9073135" y="3825031"/>
                  <a:pt x="9073135" y="3899359"/>
                </a:cubicBezTo>
                <a:cubicBezTo>
                  <a:pt x="9073135" y="3973688"/>
                  <a:pt x="9095731" y="4042738"/>
                  <a:pt x="9134428" y="4100017"/>
                </a:cubicBezTo>
                <a:lnTo>
                  <a:pt x="9137297" y="4103496"/>
                </a:lnTo>
                <a:lnTo>
                  <a:pt x="9134428" y="4106974"/>
                </a:lnTo>
                <a:cubicBezTo>
                  <a:pt x="9095731" y="4164253"/>
                  <a:pt x="9073135" y="4233304"/>
                  <a:pt x="9073135" y="4307632"/>
                </a:cubicBezTo>
                <a:cubicBezTo>
                  <a:pt x="9073135" y="4381961"/>
                  <a:pt x="9095731" y="4451012"/>
                  <a:pt x="9134428" y="4508291"/>
                </a:cubicBezTo>
                <a:lnTo>
                  <a:pt x="9177129" y="4560045"/>
                </a:lnTo>
                <a:lnTo>
                  <a:pt x="9134428" y="4611799"/>
                </a:lnTo>
                <a:cubicBezTo>
                  <a:pt x="9095731" y="4669078"/>
                  <a:pt x="9073135" y="4738129"/>
                  <a:pt x="9073135" y="4812457"/>
                </a:cubicBezTo>
                <a:cubicBezTo>
                  <a:pt x="9073135" y="4886786"/>
                  <a:pt x="9095731" y="4955837"/>
                  <a:pt x="9134428" y="5013116"/>
                </a:cubicBezTo>
                <a:lnTo>
                  <a:pt x="9137297" y="5016594"/>
                </a:lnTo>
                <a:lnTo>
                  <a:pt x="9134428" y="5020072"/>
                </a:lnTo>
                <a:cubicBezTo>
                  <a:pt x="9095731" y="5077351"/>
                  <a:pt x="9073135" y="5146402"/>
                  <a:pt x="9073135" y="5220730"/>
                </a:cubicBezTo>
                <a:cubicBezTo>
                  <a:pt x="9073135" y="5295059"/>
                  <a:pt x="9095731" y="5364109"/>
                  <a:pt x="9134428" y="5421388"/>
                </a:cubicBezTo>
                <a:lnTo>
                  <a:pt x="9177129" y="5473143"/>
                </a:lnTo>
                <a:lnTo>
                  <a:pt x="9134428" y="5524897"/>
                </a:lnTo>
                <a:cubicBezTo>
                  <a:pt x="9095731" y="5582176"/>
                  <a:pt x="9073135" y="5651227"/>
                  <a:pt x="9073135" y="5725555"/>
                </a:cubicBezTo>
                <a:cubicBezTo>
                  <a:pt x="9073135" y="5750331"/>
                  <a:pt x="9075646" y="5774521"/>
                  <a:pt x="9080426" y="5797884"/>
                </a:cubicBezTo>
                <a:lnTo>
                  <a:pt x="9100284" y="5861855"/>
                </a:lnTo>
                <a:lnTo>
                  <a:pt x="9052582" y="5857046"/>
                </a:lnTo>
                <a:cubicBezTo>
                  <a:pt x="8978254" y="5857046"/>
                  <a:pt x="8909203" y="5879642"/>
                  <a:pt x="8851924" y="5918339"/>
                </a:cubicBezTo>
                <a:lnTo>
                  <a:pt x="8819193" y="5945344"/>
                </a:lnTo>
                <a:lnTo>
                  <a:pt x="8786463" y="5918339"/>
                </a:lnTo>
                <a:cubicBezTo>
                  <a:pt x="8729184" y="5879642"/>
                  <a:pt x="8660133" y="5857046"/>
                  <a:pt x="8585805" y="5857046"/>
                </a:cubicBezTo>
                <a:cubicBezTo>
                  <a:pt x="8511477" y="5857046"/>
                  <a:pt x="8442426" y="5879642"/>
                  <a:pt x="8385147" y="5918339"/>
                </a:cubicBezTo>
                <a:lnTo>
                  <a:pt x="8352412" y="5945347"/>
                </a:lnTo>
                <a:lnTo>
                  <a:pt x="8319677" y="5918339"/>
                </a:lnTo>
                <a:cubicBezTo>
                  <a:pt x="8262398" y="5879642"/>
                  <a:pt x="8193347" y="5857046"/>
                  <a:pt x="8119019" y="5857046"/>
                </a:cubicBezTo>
                <a:cubicBezTo>
                  <a:pt x="8044691" y="5857046"/>
                  <a:pt x="7975640" y="5879642"/>
                  <a:pt x="7918360" y="5918339"/>
                </a:cubicBezTo>
                <a:lnTo>
                  <a:pt x="7885626" y="5945347"/>
                </a:lnTo>
                <a:lnTo>
                  <a:pt x="7852891" y="5918339"/>
                </a:lnTo>
                <a:cubicBezTo>
                  <a:pt x="7795612" y="5879642"/>
                  <a:pt x="7726561" y="5857046"/>
                  <a:pt x="7652233" y="5857046"/>
                </a:cubicBezTo>
                <a:cubicBezTo>
                  <a:pt x="7577904" y="5857046"/>
                  <a:pt x="7508853" y="5879642"/>
                  <a:pt x="7451574" y="5918339"/>
                </a:cubicBezTo>
                <a:lnTo>
                  <a:pt x="7418840" y="5945347"/>
                </a:lnTo>
                <a:lnTo>
                  <a:pt x="7386105" y="5918339"/>
                </a:lnTo>
                <a:cubicBezTo>
                  <a:pt x="7328826" y="5879642"/>
                  <a:pt x="7259775" y="5857046"/>
                  <a:pt x="7185447" y="5857046"/>
                </a:cubicBezTo>
                <a:cubicBezTo>
                  <a:pt x="7111118" y="5857046"/>
                  <a:pt x="7042067" y="5879642"/>
                  <a:pt x="6984788" y="5918339"/>
                </a:cubicBezTo>
                <a:lnTo>
                  <a:pt x="6952054" y="5945347"/>
                </a:lnTo>
                <a:lnTo>
                  <a:pt x="6919319" y="5918339"/>
                </a:lnTo>
                <a:cubicBezTo>
                  <a:pt x="6862040" y="5879642"/>
                  <a:pt x="6792989" y="5857046"/>
                  <a:pt x="6718661" y="5857046"/>
                </a:cubicBezTo>
                <a:cubicBezTo>
                  <a:pt x="6644332" y="5857046"/>
                  <a:pt x="6575282" y="5879642"/>
                  <a:pt x="6518003" y="5918339"/>
                </a:cubicBezTo>
                <a:lnTo>
                  <a:pt x="6485268" y="5945347"/>
                </a:lnTo>
                <a:lnTo>
                  <a:pt x="6452533" y="5918339"/>
                </a:lnTo>
                <a:cubicBezTo>
                  <a:pt x="6395254" y="5879642"/>
                  <a:pt x="6326203" y="5857046"/>
                  <a:pt x="6251875" y="5857046"/>
                </a:cubicBezTo>
                <a:cubicBezTo>
                  <a:pt x="6177546" y="5857046"/>
                  <a:pt x="6108496" y="5879642"/>
                  <a:pt x="6051216" y="5918339"/>
                </a:cubicBezTo>
                <a:lnTo>
                  <a:pt x="6018482" y="5945347"/>
                </a:lnTo>
                <a:lnTo>
                  <a:pt x="5985747" y="5918339"/>
                </a:lnTo>
                <a:cubicBezTo>
                  <a:pt x="5928468" y="5879642"/>
                  <a:pt x="5859417" y="5857046"/>
                  <a:pt x="5785089" y="5857046"/>
                </a:cubicBezTo>
                <a:cubicBezTo>
                  <a:pt x="5710760" y="5857046"/>
                  <a:pt x="5641710" y="5879642"/>
                  <a:pt x="5584430" y="5918339"/>
                </a:cubicBezTo>
                <a:lnTo>
                  <a:pt x="5551696" y="5945348"/>
                </a:lnTo>
                <a:lnTo>
                  <a:pt x="5518961" y="5918339"/>
                </a:lnTo>
                <a:cubicBezTo>
                  <a:pt x="5461682" y="5879642"/>
                  <a:pt x="5392631" y="5857046"/>
                  <a:pt x="5318303" y="5857046"/>
                </a:cubicBezTo>
                <a:cubicBezTo>
                  <a:pt x="5243974" y="5857046"/>
                  <a:pt x="5174923" y="5879642"/>
                  <a:pt x="5117644" y="5918339"/>
                </a:cubicBezTo>
                <a:lnTo>
                  <a:pt x="5084910" y="5945347"/>
                </a:lnTo>
                <a:lnTo>
                  <a:pt x="5052175" y="5918339"/>
                </a:lnTo>
                <a:cubicBezTo>
                  <a:pt x="4994896" y="5879642"/>
                  <a:pt x="4925845" y="5857046"/>
                  <a:pt x="4851517" y="5857046"/>
                </a:cubicBezTo>
                <a:cubicBezTo>
                  <a:pt x="4777188" y="5857046"/>
                  <a:pt x="4708138" y="5879642"/>
                  <a:pt x="4650859" y="5918339"/>
                </a:cubicBezTo>
                <a:lnTo>
                  <a:pt x="4618124" y="5945348"/>
                </a:lnTo>
                <a:lnTo>
                  <a:pt x="4585389" y="5918339"/>
                </a:lnTo>
                <a:cubicBezTo>
                  <a:pt x="4528110" y="5879642"/>
                  <a:pt x="4459059" y="5857046"/>
                  <a:pt x="4384731" y="5857046"/>
                </a:cubicBezTo>
                <a:cubicBezTo>
                  <a:pt x="4310403" y="5857046"/>
                  <a:pt x="4241352" y="5879642"/>
                  <a:pt x="4184073" y="5918339"/>
                </a:cubicBezTo>
                <a:lnTo>
                  <a:pt x="4151338" y="5945348"/>
                </a:lnTo>
                <a:lnTo>
                  <a:pt x="4118603" y="5918339"/>
                </a:lnTo>
                <a:cubicBezTo>
                  <a:pt x="4061324" y="5879642"/>
                  <a:pt x="3992273" y="5857046"/>
                  <a:pt x="3917945" y="5857046"/>
                </a:cubicBezTo>
                <a:cubicBezTo>
                  <a:pt x="3843618" y="5857046"/>
                  <a:pt x="3774573" y="5879642"/>
                  <a:pt x="3717295" y="5918339"/>
                </a:cubicBezTo>
                <a:lnTo>
                  <a:pt x="3684559" y="5945349"/>
                </a:lnTo>
                <a:lnTo>
                  <a:pt x="3651822" y="5918339"/>
                </a:lnTo>
                <a:cubicBezTo>
                  <a:pt x="3594543" y="5879642"/>
                  <a:pt x="3525492" y="5857046"/>
                  <a:pt x="3451164" y="5857046"/>
                </a:cubicBezTo>
                <a:cubicBezTo>
                  <a:pt x="3376835" y="5857046"/>
                  <a:pt x="3307784" y="5879642"/>
                  <a:pt x="3250505" y="5918339"/>
                </a:cubicBezTo>
                <a:lnTo>
                  <a:pt x="3217773" y="5945346"/>
                </a:lnTo>
                <a:lnTo>
                  <a:pt x="3185040" y="5918339"/>
                </a:lnTo>
                <a:cubicBezTo>
                  <a:pt x="3127761" y="5879642"/>
                  <a:pt x="3058710" y="5857046"/>
                  <a:pt x="2984381" y="5857046"/>
                </a:cubicBezTo>
                <a:cubicBezTo>
                  <a:pt x="2910054" y="5857046"/>
                  <a:pt x="2841002" y="5879642"/>
                  <a:pt x="2783724" y="5918339"/>
                </a:cubicBezTo>
                <a:lnTo>
                  <a:pt x="2750986" y="5945349"/>
                </a:lnTo>
                <a:lnTo>
                  <a:pt x="2718249" y="5918339"/>
                </a:lnTo>
                <a:cubicBezTo>
                  <a:pt x="2660970" y="5879642"/>
                  <a:pt x="2591919" y="5857046"/>
                  <a:pt x="2517591" y="5857046"/>
                </a:cubicBezTo>
                <a:cubicBezTo>
                  <a:pt x="2443262" y="5857046"/>
                  <a:pt x="2374211" y="5879642"/>
                  <a:pt x="2316932" y="5918339"/>
                </a:cubicBezTo>
                <a:lnTo>
                  <a:pt x="2284199" y="5945346"/>
                </a:lnTo>
                <a:lnTo>
                  <a:pt x="2251467" y="5918339"/>
                </a:lnTo>
                <a:cubicBezTo>
                  <a:pt x="2194188" y="5879642"/>
                  <a:pt x="2125137" y="5857046"/>
                  <a:pt x="2050808" y="5857046"/>
                </a:cubicBezTo>
                <a:cubicBezTo>
                  <a:pt x="1976479" y="5857046"/>
                  <a:pt x="1907429" y="5879642"/>
                  <a:pt x="1850149" y="5918339"/>
                </a:cubicBezTo>
                <a:lnTo>
                  <a:pt x="1817413" y="5945349"/>
                </a:lnTo>
                <a:lnTo>
                  <a:pt x="1784676" y="5918339"/>
                </a:lnTo>
                <a:cubicBezTo>
                  <a:pt x="1727397" y="5879642"/>
                  <a:pt x="1658346" y="5857046"/>
                  <a:pt x="1584018" y="5857046"/>
                </a:cubicBezTo>
                <a:cubicBezTo>
                  <a:pt x="1509689" y="5857046"/>
                  <a:pt x="1440639" y="5879642"/>
                  <a:pt x="1383360" y="5918339"/>
                </a:cubicBezTo>
                <a:lnTo>
                  <a:pt x="1350627" y="5945346"/>
                </a:lnTo>
                <a:lnTo>
                  <a:pt x="1317895" y="5918339"/>
                </a:lnTo>
                <a:cubicBezTo>
                  <a:pt x="1260616" y="5879642"/>
                  <a:pt x="1191565" y="5857046"/>
                  <a:pt x="1117237" y="5857046"/>
                </a:cubicBezTo>
                <a:cubicBezTo>
                  <a:pt x="1042908" y="5857046"/>
                  <a:pt x="973857" y="5879642"/>
                  <a:pt x="916578" y="5918339"/>
                </a:cubicBezTo>
                <a:lnTo>
                  <a:pt x="883841" y="5945349"/>
                </a:lnTo>
                <a:lnTo>
                  <a:pt x="851104" y="5918339"/>
                </a:lnTo>
                <a:cubicBezTo>
                  <a:pt x="793825" y="5879642"/>
                  <a:pt x="724774" y="5857046"/>
                  <a:pt x="650446" y="5857046"/>
                </a:cubicBezTo>
                <a:cubicBezTo>
                  <a:pt x="576118" y="5857046"/>
                  <a:pt x="507067" y="5879642"/>
                  <a:pt x="449788" y="5918339"/>
                </a:cubicBezTo>
                <a:lnTo>
                  <a:pt x="417056" y="5945345"/>
                </a:lnTo>
                <a:lnTo>
                  <a:pt x="384323" y="5918339"/>
                </a:lnTo>
                <a:cubicBezTo>
                  <a:pt x="327044" y="5879642"/>
                  <a:pt x="257993" y="5857046"/>
                  <a:pt x="183665" y="5857046"/>
                </a:cubicBezTo>
                <a:cubicBezTo>
                  <a:pt x="158889" y="5857046"/>
                  <a:pt x="134699" y="5859557"/>
                  <a:pt x="111337" y="5864338"/>
                </a:cubicBezTo>
                <a:lnTo>
                  <a:pt x="69185" y="5877422"/>
                </a:lnTo>
                <a:lnTo>
                  <a:pt x="75791" y="5865251"/>
                </a:lnTo>
                <a:cubicBezTo>
                  <a:pt x="93952" y="5822314"/>
                  <a:pt x="103995" y="5775108"/>
                  <a:pt x="103995" y="5725555"/>
                </a:cubicBezTo>
                <a:cubicBezTo>
                  <a:pt x="103995" y="5651227"/>
                  <a:pt x="81399" y="5582176"/>
                  <a:pt x="42702" y="5524897"/>
                </a:cubicBezTo>
                <a:lnTo>
                  <a:pt x="0" y="5473142"/>
                </a:lnTo>
                <a:lnTo>
                  <a:pt x="42701" y="5421388"/>
                </a:lnTo>
                <a:cubicBezTo>
                  <a:pt x="81398" y="5364109"/>
                  <a:pt x="103994" y="5295059"/>
                  <a:pt x="103994" y="5220730"/>
                </a:cubicBezTo>
                <a:cubicBezTo>
                  <a:pt x="103994" y="5146402"/>
                  <a:pt x="81398" y="5077351"/>
                  <a:pt x="42701" y="5020072"/>
                </a:cubicBezTo>
                <a:lnTo>
                  <a:pt x="39831" y="5016594"/>
                </a:lnTo>
                <a:lnTo>
                  <a:pt x="42701" y="5013116"/>
                </a:lnTo>
                <a:cubicBezTo>
                  <a:pt x="81398" y="4955837"/>
                  <a:pt x="103994" y="4886786"/>
                  <a:pt x="103994" y="4812457"/>
                </a:cubicBezTo>
                <a:cubicBezTo>
                  <a:pt x="103994" y="4738129"/>
                  <a:pt x="81398" y="4669078"/>
                  <a:pt x="42701" y="4611799"/>
                </a:cubicBezTo>
                <a:lnTo>
                  <a:pt x="0" y="4560044"/>
                </a:lnTo>
                <a:lnTo>
                  <a:pt x="42700" y="4508291"/>
                </a:lnTo>
                <a:cubicBezTo>
                  <a:pt x="81397" y="4451012"/>
                  <a:pt x="103993" y="4381961"/>
                  <a:pt x="103993" y="4307632"/>
                </a:cubicBezTo>
                <a:cubicBezTo>
                  <a:pt x="103993" y="4233304"/>
                  <a:pt x="81397" y="4164253"/>
                  <a:pt x="42700" y="4106974"/>
                </a:cubicBezTo>
                <a:lnTo>
                  <a:pt x="39831" y="4103496"/>
                </a:lnTo>
                <a:lnTo>
                  <a:pt x="42701" y="4100017"/>
                </a:lnTo>
                <a:cubicBezTo>
                  <a:pt x="81398" y="4042738"/>
                  <a:pt x="103994" y="3973688"/>
                  <a:pt x="103994" y="3899359"/>
                </a:cubicBezTo>
                <a:cubicBezTo>
                  <a:pt x="103994" y="3825031"/>
                  <a:pt x="81398" y="3755980"/>
                  <a:pt x="42701" y="3698701"/>
                </a:cubicBezTo>
                <a:lnTo>
                  <a:pt x="0" y="3646946"/>
                </a:lnTo>
                <a:lnTo>
                  <a:pt x="42700" y="3595193"/>
                </a:lnTo>
                <a:cubicBezTo>
                  <a:pt x="81397" y="3537913"/>
                  <a:pt x="103993" y="3468863"/>
                  <a:pt x="103993" y="3394534"/>
                </a:cubicBezTo>
                <a:cubicBezTo>
                  <a:pt x="103993" y="3320206"/>
                  <a:pt x="81397" y="3251155"/>
                  <a:pt x="42700" y="3193876"/>
                </a:cubicBezTo>
                <a:lnTo>
                  <a:pt x="39831" y="3190398"/>
                </a:lnTo>
                <a:lnTo>
                  <a:pt x="42702" y="3186919"/>
                </a:lnTo>
                <a:cubicBezTo>
                  <a:pt x="81398" y="3129640"/>
                  <a:pt x="103994" y="3060589"/>
                  <a:pt x="103994" y="2986261"/>
                </a:cubicBezTo>
                <a:cubicBezTo>
                  <a:pt x="103994" y="2911934"/>
                  <a:pt x="81399" y="2842884"/>
                  <a:pt x="42702" y="2785605"/>
                </a:cubicBezTo>
                <a:lnTo>
                  <a:pt x="0" y="2733851"/>
                </a:lnTo>
                <a:lnTo>
                  <a:pt x="42701" y="2682097"/>
                </a:lnTo>
                <a:cubicBezTo>
                  <a:pt x="81398" y="2624819"/>
                  <a:pt x="103993" y="2555768"/>
                  <a:pt x="103993" y="2481438"/>
                </a:cubicBezTo>
                <a:cubicBezTo>
                  <a:pt x="103993" y="2407110"/>
                  <a:pt x="81398" y="2338059"/>
                  <a:pt x="42701" y="2280781"/>
                </a:cubicBezTo>
                <a:lnTo>
                  <a:pt x="39832" y="2277303"/>
                </a:lnTo>
                <a:lnTo>
                  <a:pt x="42702" y="2273825"/>
                </a:lnTo>
                <a:cubicBezTo>
                  <a:pt x="81399" y="2216545"/>
                  <a:pt x="103994" y="2147495"/>
                  <a:pt x="103994" y="2073166"/>
                </a:cubicBezTo>
                <a:cubicBezTo>
                  <a:pt x="103994" y="1998838"/>
                  <a:pt x="81399" y="1929787"/>
                  <a:pt x="42702" y="1872508"/>
                </a:cubicBezTo>
                <a:lnTo>
                  <a:pt x="0" y="1820753"/>
                </a:lnTo>
                <a:lnTo>
                  <a:pt x="42701" y="1768999"/>
                </a:lnTo>
                <a:cubicBezTo>
                  <a:pt x="81398" y="1711720"/>
                  <a:pt x="103993" y="1642669"/>
                  <a:pt x="103993" y="1568341"/>
                </a:cubicBezTo>
                <a:cubicBezTo>
                  <a:pt x="103993" y="1494012"/>
                  <a:pt x="81398" y="1424963"/>
                  <a:pt x="42701" y="1367683"/>
                </a:cubicBezTo>
                <a:lnTo>
                  <a:pt x="39832" y="1364206"/>
                </a:lnTo>
                <a:lnTo>
                  <a:pt x="42702" y="1360728"/>
                </a:lnTo>
                <a:cubicBezTo>
                  <a:pt x="81399" y="1303448"/>
                  <a:pt x="103994" y="1234398"/>
                  <a:pt x="103994" y="1160069"/>
                </a:cubicBezTo>
                <a:cubicBezTo>
                  <a:pt x="103994" y="1085741"/>
                  <a:pt x="81399" y="1016690"/>
                  <a:pt x="42702" y="959411"/>
                </a:cubicBezTo>
                <a:lnTo>
                  <a:pt x="0" y="907657"/>
                </a:lnTo>
                <a:lnTo>
                  <a:pt x="42701" y="855902"/>
                </a:lnTo>
                <a:cubicBezTo>
                  <a:pt x="81398" y="798622"/>
                  <a:pt x="103993" y="729573"/>
                  <a:pt x="103993" y="655244"/>
                </a:cubicBezTo>
                <a:cubicBezTo>
                  <a:pt x="103993" y="580915"/>
                  <a:pt x="81398" y="511864"/>
                  <a:pt x="42701" y="454585"/>
                </a:cubicBezTo>
                <a:lnTo>
                  <a:pt x="39832" y="451109"/>
                </a:lnTo>
                <a:lnTo>
                  <a:pt x="42702" y="447629"/>
                </a:lnTo>
                <a:cubicBezTo>
                  <a:pt x="81399" y="390351"/>
                  <a:pt x="103995" y="321300"/>
                  <a:pt x="103995" y="246971"/>
                </a:cubicBezTo>
                <a:cubicBezTo>
                  <a:pt x="103995" y="197419"/>
                  <a:pt x="93952" y="150213"/>
                  <a:pt x="75791" y="107276"/>
                </a:cubicBezTo>
                <a:lnTo>
                  <a:pt x="51446" y="62422"/>
                </a:lnTo>
                <a:lnTo>
                  <a:pt x="111338" y="81014"/>
                </a:lnTo>
                <a:cubicBezTo>
                  <a:pt x="134701" y="85795"/>
                  <a:pt x="158891" y="88305"/>
                  <a:pt x="183667" y="88305"/>
                </a:cubicBezTo>
                <a:cubicBezTo>
                  <a:pt x="257995" y="88305"/>
                  <a:pt x="327046" y="65710"/>
                  <a:pt x="384325" y="27013"/>
                </a:cubicBezTo>
                <a:lnTo>
                  <a:pt x="417059" y="4"/>
                </a:lnTo>
                <a:lnTo>
                  <a:pt x="449789" y="27010"/>
                </a:lnTo>
                <a:cubicBezTo>
                  <a:pt x="507068" y="65706"/>
                  <a:pt x="576119" y="88302"/>
                  <a:pt x="650447" y="88302"/>
                </a:cubicBezTo>
                <a:cubicBezTo>
                  <a:pt x="724776" y="88302"/>
                  <a:pt x="793827" y="65706"/>
                  <a:pt x="851106" y="27010"/>
                </a:cubicBezTo>
                <a:lnTo>
                  <a:pt x="883841" y="1"/>
                </a:lnTo>
                <a:lnTo>
                  <a:pt x="916580" y="27012"/>
                </a:lnTo>
                <a:cubicBezTo>
                  <a:pt x="973859" y="65709"/>
                  <a:pt x="1042910" y="88305"/>
                  <a:pt x="1117238" y="88305"/>
                </a:cubicBezTo>
                <a:cubicBezTo>
                  <a:pt x="1191566" y="88305"/>
                  <a:pt x="1260617" y="65709"/>
                  <a:pt x="1317896" y="27012"/>
                </a:cubicBezTo>
                <a:lnTo>
                  <a:pt x="1350630" y="4"/>
                </a:lnTo>
                <a:lnTo>
                  <a:pt x="1383361" y="27009"/>
                </a:lnTo>
                <a:cubicBezTo>
                  <a:pt x="1440640" y="65706"/>
                  <a:pt x="1509690" y="88302"/>
                  <a:pt x="1584019" y="88302"/>
                </a:cubicBezTo>
                <a:cubicBezTo>
                  <a:pt x="1658347" y="88302"/>
                  <a:pt x="1727398" y="65706"/>
                  <a:pt x="1784677" y="27009"/>
                </a:cubicBezTo>
                <a:lnTo>
                  <a:pt x="1817412" y="1"/>
                </a:lnTo>
                <a:lnTo>
                  <a:pt x="1850151" y="27012"/>
                </a:lnTo>
                <a:cubicBezTo>
                  <a:pt x="1907430" y="65709"/>
                  <a:pt x="1976481" y="88305"/>
                  <a:pt x="2050810" y="88305"/>
                </a:cubicBezTo>
                <a:cubicBezTo>
                  <a:pt x="2125138" y="88305"/>
                  <a:pt x="2194189" y="65709"/>
                  <a:pt x="2251468" y="27012"/>
                </a:cubicBezTo>
                <a:lnTo>
                  <a:pt x="2284203" y="4"/>
                </a:lnTo>
                <a:lnTo>
                  <a:pt x="2316934" y="27009"/>
                </a:lnTo>
                <a:cubicBezTo>
                  <a:pt x="2374213" y="65706"/>
                  <a:pt x="2443264" y="88302"/>
                  <a:pt x="2517593" y="88302"/>
                </a:cubicBezTo>
                <a:cubicBezTo>
                  <a:pt x="2591921" y="88302"/>
                  <a:pt x="2660972" y="65706"/>
                  <a:pt x="2718251" y="27009"/>
                </a:cubicBezTo>
                <a:lnTo>
                  <a:pt x="2750987" y="0"/>
                </a:lnTo>
                <a:close/>
              </a:path>
            </a:pathLst>
          </a:custGeom>
          <a:solidFill>
            <a:srgbClr val="FFCCFF"/>
          </a:solidFill>
          <a:ln w="127000">
            <a:solidFill>
              <a:srgbClr val="FF3399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2721475842">
                  <a:custGeom>
                    <a:avLst/>
                    <a:gdLst>
                      <a:gd name="connsiteX0" fmla="*/ 3780375 w 9361039"/>
                      <a:gd name="connsiteY0" fmla="*/ 0 h 6297054"/>
                      <a:gd name="connsiteX1" fmla="*/ 3799243 w 9361039"/>
                      <a:gd name="connsiteY1" fmla="*/ 36052 h 6297054"/>
                      <a:gd name="connsiteX2" fmla="*/ 4235263 w 9361039"/>
                      <a:gd name="connsiteY2" fmla="*/ 276490 h 6297054"/>
                      <a:gd name="connsiteX3" fmla="*/ 4671288 w 9361039"/>
                      <a:gd name="connsiteY3" fmla="*/ 36052 h 6297054"/>
                      <a:gd name="connsiteX4" fmla="*/ 4690157 w 9361039"/>
                      <a:gd name="connsiteY4" fmla="*/ 0 h 6297054"/>
                      <a:gd name="connsiteX5" fmla="*/ 4709026 w 9361039"/>
                      <a:gd name="connsiteY5" fmla="*/ 36052 h 6297054"/>
                      <a:gd name="connsiteX6" fmla="*/ 5145051 w 9361039"/>
                      <a:gd name="connsiteY6" fmla="*/ 276490 h 6297054"/>
                      <a:gd name="connsiteX7" fmla="*/ 5581077 w 9361039"/>
                      <a:gd name="connsiteY7" fmla="*/ 36052 h 6297054"/>
                      <a:gd name="connsiteX8" fmla="*/ 5599946 w 9361039"/>
                      <a:gd name="connsiteY8" fmla="*/ 0 h 6297054"/>
                      <a:gd name="connsiteX9" fmla="*/ 5618815 w 9361039"/>
                      <a:gd name="connsiteY9" fmla="*/ 36052 h 6297054"/>
                      <a:gd name="connsiteX10" fmla="*/ 6054840 w 9361039"/>
                      <a:gd name="connsiteY10" fmla="*/ 276490 h 6297054"/>
                      <a:gd name="connsiteX11" fmla="*/ 6490866 w 9361039"/>
                      <a:gd name="connsiteY11" fmla="*/ 36052 h 6297054"/>
                      <a:gd name="connsiteX12" fmla="*/ 6509734 w 9361039"/>
                      <a:gd name="connsiteY12" fmla="*/ 0 h 6297054"/>
                      <a:gd name="connsiteX13" fmla="*/ 6528603 w 9361039"/>
                      <a:gd name="connsiteY13" fmla="*/ 36052 h 6297054"/>
                      <a:gd name="connsiteX14" fmla="*/ 6964629 w 9361039"/>
                      <a:gd name="connsiteY14" fmla="*/ 276489 h 6297054"/>
                      <a:gd name="connsiteX15" fmla="*/ 7400654 w 9361039"/>
                      <a:gd name="connsiteY15" fmla="*/ 36052 h 6297054"/>
                      <a:gd name="connsiteX16" fmla="*/ 7419523 w 9361039"/>
                      <a:gd name="connsiteY16" fmla="*/ 0 h 6297054"/>
                      <a:gd name="connsiteX17" fmla="*/ 7438392 w 9361039"/>
                      <a:gd name="connsiteY17" fmla="*/ 36052 h 6297054"/>
                      <a:gd name="connsiteX18" fmla="*/ 7874417 w 9361039"/>
                      <a:gd name="connsiteY18" fmla="*/ 276489 h 6297054"/>
                      <a:gd name="connsiteX19" fmla="*/ 8310443 w 9361039"/>
                      <a:gd name="connsiteY19" fmla="*/ 36052 h 6297054"/>
                      <a:gd name="connsiteX20" fmla="*/ 8329311 w 9361039"/>
                      <a:gd name="connsiteY20" fmla="*/ 2 h 6297054"/>
                      <a:gd name="connsiteX21" fmla="*/ 8348179 w 9361039"/>
                      <a:gd name="connsiteY21" fmla="*/ 36052 h 6297054"/>
                      <a:gd name="connsiteX22" fmla="*/ 8784204 w 9361039"/>
                      <a:gd name="connsiteY22" fmla="*/ 276489 h 6297054"/>
                      <a:gd name="connsiteX23" fmla="*/ 9078200 w 9361039"/>
                      <a:gd name="connsiteY23" fmla="*/ 183353 h 6297054"/>
                      <a:gd name="connsiteX24" fmla="*/ 9089299 w 9361039"/>
                      <a:gd name="connsiteY24" fmla="*/ 173856 h 6297054"/>
                      <a:gd name="connsiteX25" fmla="*/ 9088635 w 9361039"/>
                      <a:gd name="connsiteY25" fmla="*/ 176075 h 6297054"/>
                      <a:gd name="connsiteX26" fmla="*/ 9077952 w 9361039"/>
                      <a:gd name="connsiteY26" fmla="*/ 285981 h 6297054"/>
                      <a:gd name="connsiteX27" fmla="*/ 9309785 w 9361039"/>
                      <a:gd name="connsiteY27" fmla="*/ 738188 h 6297054"/>
                      <a:gd name="connsiteX28" fmla="*/ 9361039 w 9361039"/>
                      <a:gd name="connsiteY28" fmla="*/ 767040 h 6297054"/>
                      <a:gd name="connsiteX29" fmla="*/ 9309785 w 9361039"/>
                      <a:gd name="connsiteY29" fmla="*/ 795892 h 6297054"/>
                      <a:gd name="connsiteX30" fmla="*/ 9077952 w 9361039"/>
                      <a:gd name="connsiteY30" fmla="*/ 1248100 h 6297054"/>
                      <a:gd name="connsiteX31" fmla="*/ 9309785 w 9361039"/>
                      <a:gd name="connsiteY31" fmla="*/ 1700307 h 6297054"/>
                      <a:gd name="connsiteX32" fmla="*/ 9361039 w 9361039"/>
                      <a:gd name="connsiteY32" fmla="*/ 1729159 h 6297054"/>
                      <a:gd name="connsiteX33" fmla="*/ 9309785 w 9361039"/>
                      <a:gd name="connsiteY33" fmla="*/ 1758010 h 6297054"/>
                      <a:gd name="connsiteX34" fmla="*/ 9077952 w 9361039"/>
                      <a:gd name="connsiteY34" fmla="*/ 2210219 h 6297054"/>
                      <a:gd name="connsiteX35" fmla="*/ 9309785 w 9361039"/>
                      <a:gd name="connsiteY35" fmla="*/ 2662426 h 6297054"/>
                      <a:gd name="connsiteX36" fmla="*/ 9361039 w 9361039"/>
                      <a:gd name="connsiteY36" fmla="*/ 2691278 h 6297054"/>
                      <a:gd name="connsiteX37" fmla="*/ 9309785 w 9361039"/>
                      <a:gd name="connsiteY37" fmla="*/ 2720129 h 6297054"/>
                      <a:gd name="connsiteX38" fmla="*/ 9077952 w 9361039"/>
                      <a:gd name="connsiteY38" fmla="*/ 3172337 h 6297054"/>
                      <a:gd name="connsiteX39" fmla="*/ 9309785 w 9361039"/>
                      <a:gd name="connsiteY39" fmla="*/ 3624544 h 6297054"/>
                      <a:gd name="connsiteX40" fmla="*/ 9361039 w 9361039"/>
                      <a:gd name="connsiteY40" fmla="*/ 3653396 h 6297054"/>
                      <a:gd name="connsiteX41" fmla="*/ 9309785 w 9361039"/>
                      <a:gd name="connsiteY41" fmla="*/ 3682248 h 6297054"/>
                      <a:gd name="connsiteX42" fmla="*/ 9077952 w 9361039"/>
                      <a:gd name="connsiteY42" fmla="*/ 4134456 h 6297054"/>
                      <a:gd name="connsiteX43" fmla="*/ 9309785 w 9361039"/>
                      <a:gd name="connsiteY43" fmla="*/ 4586663 h 6297054"/>
                      <a:gd name="connsiteX44" fmla="*/ 9361039 w 9361039"/>
                      <a:gd name="connsiteY44" fmla="*/ 4615515 h 6297054"/>
                      <a:gd name="connsiteX45" fmla="*/ 9309785 w 9361039"/>
                      <a:gd name="connsiteY45" fmla="*/ 4644367 h 6297054"/>
                      <a:gd name="connsiteX46" fmla="*/ 9077952 w 9361039"/>
                      <a:gd name="connsiteY46" fmla="*/ 5096575 h 6297054"/>
                      <a:gd name="connsiteX47" fmla="*/ 9309785 w 9361039"/>
                      <a:gd name="connsiteY47" fmla="*/ 5548782 h 6297054"/>
                      <a:gd name="connsiteX48" fmla="*/ 9361039 w 9361039"/>
                      <a:gd name="connsiteY48" fmla="*/ 5577634 h 6297054"/>
                      <a:gd name="connsiteX49" fmla="*/ 9309785 w 9361039"/>
                      <a:gd name="connsiteY49" fmla="*/ 5606486 h 6297054"/>
                      <a:gd name="connsiteX50" fmla="*/ 9077952 w 9361039"/>
                      <a:gd name="connsiteY50" fmla="*/ 6058694 h 6297054"/>
                      <a:gd name="connsiteX51" fmla="*/ 9083761 w 9361039"/>
                      <a:gd name="connsiteY51" fmla="*/ 6118458 h 6297054"/>
                      <a:gd name="connsiteX52" fmla="*/ 9078200 w 9361039"/>
                      <a:gd name="connsiteY52" fmla="*/ 6113699 h 6297054"/>
                      <a:gd name="connsiteX53" fmla="*/ 8784204 w 9361039"/>
                      <a:gd name="connsiteY53" fmla="*/ 6020563 h 6297054"/>
                      <a:gd name="connsiteX54" fmla="*/ 8348179 w 9361039"/>
                      <a:gd name="connsiteY54" fmla="*/ 6261001 h 6297054"/>
                      <a:gd name="connsiteX55" fmla="*/ 8329311 w 9361039"/>
                      <a:gd name="connsiteY55" fmla="*/ 6297051 h 6297054"/>
                      <a:gd name="connsiteX56" fmla="*/ 8310443 w 9361039"/>
                      <a:gd name="connsiteY56" fmla="*/ 6261001 h 6297054"/>
                      <a:gd name="connsiteX57" fmla="*/ 7874417 w 9361039"/>
                      <a:gd name="connsiteY57" fmla="*/ 6020563 h 6297054"/>
                      <a:gd name="connsiteX58" fmla="*/ 7438392 w 9361039"/>
                      <a:gd name="connsiteY58" fmla="*/ 6261001 h 6297054"/>
                      <a:gd name="connsiteX59" fmla="*/ 7419523 w 9361039"/>
                      <a:gd name="connsiteY59" fmla="*/ 6297054 h 6297054"/>
                      <a:gd name="connsiteX60" fmla="*/ 7400654 w 9361039"/>
                      <a:gd name="connsiteY60" fmla="*/ 6261001 h 6297054"/>
                      <a:gd name="connsiteX61" fmla="*/ 6964629 w 9361039"/>
                      <a:gd name="connsiteY61" fmla="*/ 6020563 h 6297054"/>
                      <a:gd name="connsiteX62" fmla="*/ 6528603 w 9361039"/>
                      <a:gd name="connsiteY62" fmla="*/ 6261001 h 6297054"/>
                      <a:gd name="connsiteX63" fmla="*/ 6509734 w 9361039"/>
                      <a:gd name="connsiteY63" fmla="*/ 6297054 h 6297054"/>
                      <a:gd name="connsiteX64" fmla="*/ 6490866 w 9361039"/>
                      <a:gd name="connsiteY64" fmla="*/ 6261001 h 6297054"/>
                      <a:gd name="connsiteX65" fmla="*/ 6054840 w 9361039"/>
                      <a:gd name="connsiteY65" fmla="*/ 6020563 h 6297054"/>
                      <a:gd name="connsiteX66" fmla="*/ 5618815 w 9361039"/>
                      <a:gd name="connsiteY66" fmla="*/ 6261001 h 6297054"/>
                      <a:gd name="connsiteX67" fmla="*/ 5599946 w 9361039"/>
                      <a:gd name="connsiteY67" fmla="*/ 6297054 h 6297054"/>
                      <a:gd name="connsiteX68" fmla="*/ 5581077 w 9361039"/>
                      <a:gd name="connsiteY68" fmla="*/ 6261001 h 6297054"/>
                      <a:gd name="connsiteX69" fmla="*/ 5145051 w 9361039"/>
                      <a:gd name="connsiteY69" fmla="*/ 6020563 h 6297054"/>
                      <a:gd name="connsiteX70" fmla="*/ 4709026 w 9361039"/>
                      <a:gd name="connsiteY70" fmla="*/ 6261001 h 6297054"/>
                      <a:gd name="connsiteX71" fmla="*/ 4690157 w 9361039"/>
                      <a:gd name="connsiteY71" fmla="*/ 6297054 h 6297054"/>
                      <a:gd name="connsiteX72" fmla="*/ 4671288 w 9361039"/>
                      <a:gd name="connsiteY72" fmla="*/ 6261001 h 6297054"/>
                      <a:gd name="connsiteX73" fmla="*/ 4235263 w 9361039"/>
                      <a:gd name="connsiteY73" fmla="*/ 6020563 h 6297054"/>
                      <a:gd name="connsiteX74" fmla="*/ 3799241 w 9361039"/>
                      <a:gd name="connsiteY74" fmla="*/ 6261001 h 6297054"/>
                      <a:gd name="connsiteX75" fmla="*/ 3780372 w 9361039"/>
                      <a:gd name="connsiteY75" fmla="*/ 6297054 h 6297054"/>
                      <a:gd name="connsiteX76" fmla="*/ 3761504 w 9361039"/>
                      <a:gd name="connsiteY76" fmla="*/ 6261001 h 6297054"/>
                      <a:gd name="connsiteX77" fmla="*/ 3325479 w 9361039"/>
                      <a:gd name="connsiteY77" fmla="*/ 6020563 h 6297054"/>
                      <a:gd name="connsiteX78" fmla="*/ 2889451 w 9361039"/>
                      <a:gd name="connsiteY78" fmla="*/ 6261001 h 6297054"/>
                      <a:gd name="connsiteX79" fmla="*/ 2870584 w 9361039"/>
                      <a:gd name="connsiteY79" fmla="*/ 6297054 h 6297054"/>
                      <a:gd name="connsiteX80" fmla="*/ 2851714 w 9361039"/>
                      <a:gd name="connsiteY80" fmla="*/ 6261001 h 6297054"/>
                      <a:gd name="connsiteX81" fmla="*/ 2415688 w 9361039"/>
                      <a:gd name="connsiteY81" fmla="*/ 6020563 h 6297054"/>
                      <a:gd name="connsiteX82" fmla="*/ 1979662 w 9361039"/>
                      <a:gd name="connsiteY82" fmla="*/ 6261001 h 6297054"/>
                      <a:gd name="connsiteX83" fmla="*/ 1960795 w 9361039"/>
                      <a:gd name="connsiteY83" fmla="*/ 6297054 h 6297054"/>
                      <a:gd name="connsiteX84" fmla="*/ 1941925 w 9361039"/>
                      <a:gd name="connsiteY84" fmla="*/ 6261001 h 6297054"/>
                      <a:gd name="connsiteX85" fmla="*/ 1505900 w 9361039"/>
                      <a:gd name="connsiteY85" fmla="*/ 6020563 h 6297054"/>
                      <a:gd name="connsiteX86" fmla="*/ 1069874 w 9361039"/>
                      <a:gd name="connsiteY86" fmla="*/ 6261001 h 6297054"/>
                      <a:gd name="connsiteX87" fmla="*/ 1051005 w 9361039"/>
                      <a:gd name="connsiteY87" fmla="*/ 6297054 h 6297054"/>
                      <a:gd name="connsiteX88" fmla="*/ 1032138 w 9361039"/>
                      <a:gd name="connsiteY88" fmla="*/ 6261001 h 6297054"/>
                      <a:gd name="connsiteX89" fmla="*/ 596111 w 9361039"/>
                      <a:gd name="connsiteY89" fmla="*/ 6020563 h 6297054"/>
                      <a:gd name="connsiteX90" fmla="*/ 302116 w 9361039"/>
                      <a:gd name="connsiteY90" fmla="*/ 6113699 h 6297054"/>
                      <a:gd name="connsiteX91" fmla="*/ 274523 w 9361039"/>
                      <a:gd name="connsiteY91" fmla="*/ 6137310 h 6297054"/>
                      <a:gd name="connsiteX92" fmla="*/ 283087 w 9361039"/>
                      <a:gd name="connsiteY92" fmla="*/ 6049200 h 6297054"/>
                      <a:gd name="connsiteX93" fmla="*/ 51254 w 9361039"/>
                      <a:gd name="connsiteY93" fmla="*/ 5596993 h 6297054"/>
                      <a:gd name="connsiteX94" fmla="*/ 0 w 9361039"/>
                      <a:gd name="connsiteY94" fmla="*/ 5568141 h 6297054"/>
                      <a:gd name="connsiteX95" fmla="*/ 51253 w 9361039"/>
                      <a:gd name="connsiteY95" fmla="*/ 5539289 h 6297054"/>
                      <a:gd name="connsiteX96" fmla="*/ 283086 w 9361039"/>
                      <a:gd name="connsiteY96" fmla="*/ 5087081 h 6297054"/>
                      <a:gd name="connsiteX97" fmla="*/ 51253 w 9361039"/>
                      <a:gd name="connsiteY97" fmla="*/ 4634874 h 6297054"/>
                      <a:gd name="connsiteX98" fmla="*/ 0 w 9361039"/>
                      <a:gd name="connsiteY98" fmla="*/ 4606022 h 6297054"/>
                      <a:gd name="connsiteX99" fmla="*/ 51253 w 9361039"/>
                      <a:gd name="connsiteY99" fmla="*/ 4577169 h 6297054"/>
                      <a:gd name="connsiteX100" fmla="*/ 283085 w 9361039"/>
                      <a:gd name="connsiteY100" fmla="*/ 4124962 h 6297054"/>
                      <a:gd name="connsiteX101" fmla="*/ 51253 w 9361039"/>
                      <a:gd name="connsiteY101" fmla="*/ 3672755 h 6297054"/>
                      <a:gd name="connsiteX102" fmla="*/ 0 w 9361039"/>
                      <a:gd name="connsiteY102" fmla="*/ 3643902 h 6297054"/>
                      <a:gd name="connsiteX103" fmla="*/ 51253 w 9361039"/>
                      <a:gd name="connsiteY103" fmla="*/ 3615050 h 6297054"/>
                      <a:gd name="connsiteX104" fmla="*/ 283086 w 9361039"/>
                      <a:gd name="connsiteY104" fmla="*/ 3162843 h 6297054"/>
                      <a:gd name="connsiteX105" fmla="*/ 51253 w 9361039"/>
                      <a:gd name="connsiteY105" fmla="*/ 2710635 h 6297054"/>
                      <a:gd name="connsiteX106" fmla="*/ 0 w 9361039"/>
                      <a:gd name="connsiteY106" fmla="*/ 2681784 h 6297054"/>
                      <a:gd name="connsiteX107" fmla="*/ 51254 w 9361039"/>
                      <a:gd name="connsiteY107" fmla="*/ 2652932 h 6297054"/>
                      <a:gd name="connsiteX108" fmla="*/ 283086 w 9361039"/>
                      <a:gd name="connsiteY108" fmla="*/ 2200725 h 6297054"/>
                      <a:gd name="connsiteX109" fmla="*/ 51254 w 9361039"/>
                      <a:gd name="connsiteY109" fmla="*/ 1748517 h 6297054"/>
                      <a:gd name="connsiteX110" fmla="*/ 1 w 9361039"/>
                      <a:gd name="connsiteY110" fmla="*/ 1719665 h 6297054"/>
                      <a:gd name="connsiteX111" fmla="*/ 51254 w 9361039"/>
                      <a:gd name="connsiteY111" fmla="*/ 1690813 h 6297054"/>
                      <a:gd name="connsiteX112" fmla="*/ 283086 w 9361039"/>
                      <a:gd name="connsiteY112" fmla="*/ 1238606 h 6297054"/>
                      <a:gd name="connsiteX113" fmla="*/ 51254 w 9361039"/>
                      <a:gd name="connsiteY113" fmla="*/ 786398 h 6297054"/>
                      <a:gd name="connsiteX114" fmla="*/ 1 w 9361039"/>
                      <a:gd name="connsiteY114" fmla="*/ 757546 h 6297054"/>
                      <a:gd name="connsiteX115" fmla="*/ 51254 w 9361039"/>
                      <a:gd name="connsiteY115" fmla="*/ 728695 h 6297054"/>
                      <a:gd name="connsiteX116" fmla="*/ 283087 w 9361039"/>
                      <a:gd name="connsiteY116" fmla="*/ 276487 h 6297054"/>
                      <a:gd name="connsiteX117" fmla="*/ 272404 w 9361039"/>
                      <a:gd name="connsiteY117" fmla="*/ 166581 h 6297054"/>
                      <a:gd name="connsiteX118" fmla="*/ 268923 w 9361039"/>
                      <a:gd name="connsiteY118" fmla="*/ 154949 h 6297054"/>
                      <a:gd name="connsiteX119" fmla="*/ 302117 w 9361039"/>
                      <a:gd name="connsiteY119" fmla="*/ 183354 h 6297054"/>
                      <a:gd name="connsiteX120" fmla="*/ 596113 w 9361039"/>
                      <a:gd name="connsiteY120" fmla="*/ 276490 h 6297054"/>
                      <a:gd name="connsiteX121" fmla="*/ 1032139 w 9361039"/>
                      <a:gd name="connsiteY121" fmla="*/ 36053 h 6297054"/>
                      <a:gd name="connsiteX122" fmla="*/ 1051008 w 9361039"/>
                      <a:gd name="connsiteY122" fmla="*/ 1 h 6297054"/>
                      <a:gd name="connsiteX123" fmla="*/ 1069876 w 9361039"/>
                      <a:gd name="connsiteY123" fmla="*/ 36052 h 6297054"/>
                      <a:gd name="connsiteX124" fmla="*/ 1505901 w 9361039"/>
                      <a:gd name="connsiteY124" fmla="*/ 276490 h 6297054"/>
                      <a:gd name="connsiteX125" fmla="*/ 1941927 w 9361039"/>
                      <a:gd name="connsiteY125" fmla="*/ 36052 h 6297054"/>
                      <a:gd name="connsiteX126" fmla="*/ 1960795 w 9361039"/>
                      <a:gd name="connsiteY126" fmla="*/ 1 h 6297054"/>
                      <a:gd name="connsiteX127" fmla="*/ 1979664 w 9361039"/>
                      <a:gd name="connsiteY127" fmla="*/ 36052 h 6297054"/>
                      <a:gd name="connsiteX128" fmla="*/ 2415693 w 9361039"/>
                      <a:gd name="connsiteY128" fmla="*/ 276490 h 6297054"/>
                      <a:gd name="connsiteX129" fmla="*/ 2851718 w 9361039"/>
                      <a:gd name="connsiteY129" fmla="*/ 36052 h 6297054"/>
                      <a:gd name="connsiteX130" fmla="*/ 2870586 w 9361039"/>
                      <a:gd name="connsiteY130" fmla="*/ 1 h 6297054"/>
                      <a:gd name="connsiteX131" fmla="*/ 2889455 w 9361039"/>
                      <a:gd name="connsiteY131" fmla="*/ 36052 h 6297054"/>
                      <a:gd name="connsiteX132" fmla="*/ 3325481 w 9361039"/>
                      <a:gd name="connsiteY132" fmla="*/ 276490 h 6297054"/>
                      <a:gd name="connsiteX133" fmla="*/ 3761506 w 9361039"/>
                      <a:gd name="connsiteY133" fmla="*/ 36052 h 6297054"/>
                      <a:gd name="connsiteX134" fmla="*/ 3780375 w 9361039"/>
                      <a:gd name="connsiteY134" fmla="*/ 0 h 6297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</a:cxnLst>
                    <a:rect l="l" t="t" r="r" b="b"/>
                    <a:pathLst>
                      <a:path w="9361039" h="6297054" fill="none" extrusionOk="0">
                        <a:moveTo>
                          <a:pt x="3780375" y="0"/>
                        </a:moveTo>
                        <a:cubicBezTo>
                          <a:pt x="3791823" y="12739"/>
                          <a:pt x="3786605" y="21033"/>
                          <a:pt x="3799243" y="36052"/>
                        </a:cubicBezTo>
                        <a:cubicBezTo>
                          <a:pt x="3928316" y="152812"/>
                          <a:pt x="4073302" y="280449"/>
                          <a:pt x="4235263" y="276490"/>
                        </a:cubicBezTo>
                        <a:cubicBezTo>
                          <a:pt x="4409097" y="283317"/>
                          <a:pt x="4562917" y="140473"/>
                          <a:pt x="4671288" y="36052"/>
                        </a:cubicBezTo>
                        <a:cubicBezTo>
                          <a:pt x="4677372" y="18871"/>
                          <a:pt x="4686529" y="12489"/>
                          <a:pt x="4690157" y="0"/>
                        </a:cubicBezTo>
                        <a:cubicBezTo>
                          <a:pt x="4699565" y="14554"/>
                          <a:pt x="4699120" y="20424"/>
                          <a:pt x="4709026" y="36052"/>
                        </a:cubicBezTo>
                        <a:cubicBezTo>
                          <a:pt x="4775473" y="203539"/>
                          <a:pt x="4935963" y="247554"/>
                          <a:pt x="5145051" y="276490"/>
                        </a:cubicBezTo>
                        <a:cubicBezTo>
                          <a:pt x="5334356" y="279733"/>
                          <a:pt x="5478726" y="179829"/>
                          <a:pt x="5581077" y="36052"/>
                        </a:cubicBezTo>
                        <a:cubicBezTo>
                          <a:pt x="5584780" y="27823"/>
                          <a:pt x="5594028" y="13529"/>
                          <a:pt x="5599946" y="0"/>
                        </a:cubicBezTo>
                        <a:cubicBezTo>
                          <a:pt x="5607310" y="12848"/>
                          <a:pt x="5607199" y="22938"/>
                          <a:pt x="5618815" y="36052"/>
                        </a:cubicBezTo>
                        <a:cubicBezTo>
                          <a:pt x="5707224" y="164958"/>
                          <a:pt x="5920215" y="277528"/>
                          <a:pt x="6054840" y="276490"/>
                        </a:cubicBezTo>
                        <a:cubicBezTo>
                          <a:pt x="6232382" y="299186"/>
                          <a:pt x="6391194" y="205516"/>
                          <a:pt x="6490866" y="36052"/>
                        </a:cubicBezTo>
                        <a:cubicBezTo>
                          <a:pt x="6497223" y="22738"/>
                          <a:pt x="6508624" y="11243"/>
                          <a:pt x="6509734" y="0"/>
                        </a:cubicBezTo>
                        <a:cubicBezTo>
                          <a:pt x="6515538" y="10164"/>
                          <a:pt x="6520823" y="28652"/>
                          <a:pt x="6528603" y="36052"/>
                        </a:cubicBezTo>
                        <a:cubicBezTo>
                          <a:pt x="6624137" y="170468"/>
                          <a:pt x="6772788" y="245388"/>
                          <a:pt x="6964629" y="276489"/>
                        </a:cubicBezTo>
                        <a:cubicBezTo>
                          <a:pt x="7188474" y="301597"/>
                          <a:pt x="7328035" y="202721"/>
                          <a:pt x="7400654" y="36052"/>
                        </a:cubicBezTo>
                        <a:cubicBezTo>
                          <a:pt x="7405161" y="23932"/>
                          <a:pt x="7411168" y="17491"/>
                          <a:pt x="7419523" y="0"/>
                        </a:cubicBezTo>
                        <a:cubicBezTo>
                          <a:pt x="7426456" y="11872"/>
                          <a:pt x="7427230" y="20730"/>
                          <a:pt x="7438392" y="36052"/>
                        </a:cubicBezTo>
                        <a:cubicBezTo>
                          <a:pt x="7538483" y="205739"/>
                          <a:pt x="7715140" y="296627"/>
                          <a:pt x="7874417" y="276489"/>
                        </a:cubicBezTo>
                        <a:cubicBezTo>
                          <a:pt x="8041836" y="238495"/>
                          <a:pt x="8194541" y="201375"/>
                          <a:pt x="8310443" y="36052"/>
                        </a:cubicBezTo>
                        <a:cubicBezTo>
                          <a:pt x="8315048" y="23074"/>
                          <a:pt x="8324445" y="16903"/>
                          <a:pt x="8329311" y="2"/>
                        </a:cubicBezTo>
                        <a:cubicBezTo>
                          <a:pt x="8335447" y="10552"/>
                          <a:pt x="8340258" y="23642"/>
                          <a:pt x="8348179" y="36052"/>
                        </a:cubicBezTo>
                        <a:cubicBezTo>
                          <a:pt x="8436413" y="184623"/>
                          <a:pt x="8629996" y="317902"/>
                          <a:pt x="8784204" y="276489"/>
                        </a:cubicBezTo>
                        <a:cubicBezTo>
                          <a:pt x="8890143" y="280333"/>
                          <a:pt x="8993379" y="235722"/>
                          <a:pt x="9078200" y="183353"/>
                        </a:cubicBezTo>
                        <a:cubicBezTo>
                          <a:pt x="9081477" y="180149"/>
                          <a:pt x="9085474" y="178004"/>
                          <a:pt x="9089299" y="173856"/>
                        </a:cubicBezTo>
                        <a:cubicBezTo>
                          <a:pt x="9089241" y="174861"/>
                          <a:pt x="9088873" y="175198"/>
                          <a:pt x="9088635" y="176075"/>
                        </a:cubicBezTo>
                        <a:cubicBezTo>
                          <a:pt x="9086415" y="207567"/>
                          <a:pt x="9071865" y="256705"/>
                          <a:pt x="9077952" y="285981"/>
                        </a:cubicBezTo>
                        <a:cubicBezTo>
                          <a:pt x="9067772" y="478183"/>
                          <a:pt x="9181278" y="656641"/>
                          <a:pt x="9309785" y="738188"/>
                        </a:cubicBezTo>
                        <a:cubicBezTo>
                          <a:pt x="9322250" y="744239"/>
                          <a:pt x="9335100" y="756656"/>
                          <a:pt x="9361039" y="767040"/>
                        </a:cubicBezTo>
                        <a:cubicBezTo>
                          <a:pt x="9346321" y="778617"/>
                          <a:pt x="9323086" y="785597"/>
                          <a:pt x="9309785" y="795892"/>
                        </a:cubicBezTo>
                        <a:cubicBezTo>
                          <a:pt x="9214121" y="928458"/>
                          <a:pt x="9064714" y="1011387"/>
                          <a:pt x="9077952" y="1248100"/>
                        </a:cubicBezTo>
                        <a:cubicBezTo>
                          <a:pt x="9060024" y="1469960"/>
                          <a:pt x="9156105" y="1617353"/>
                          <a:pt x="9309785" y="1700307"/>
                        </a:cubicBezTo>
                        <a:cubicBezTo>
                          <a:pt x="9329979" y="1709829"/>
                          <a:pt x="9341786" y="1725829"/>
                          <a:pt x="9361039" y="1729159"/>
                        </a:cubicBezTo>
                        <a:cubicBezTo>
                          <a:pt x="9342486" y="1742415"/>
                          <a:pt x="9333531" y="1744522"/>
                          <a:pt x="9309785" y="1758010"/>
                        </a:cubicBezTo>
                        <a:cubicBezTo>
                          <a:pt x="9160883" y="1851770"/>
                          <a:pt x="9095278" y="2074332"/>
                          <a:pt x="9077952" y="2210219"/>
                        </a:cubicBezTo>
                        <a:cubicBezTo>
                          <a:pt x="9106028" y="2384914"/>
                          <a:pt x="9170123" y="2557571"/>
                          <a:pt x="9309785" y="2662426"/>
                        </a:cubicBezTo>
                        <a:cubicBezTo>
                          <a:pt x="9321813" y="2668640"/>
                          <a:pt x="9336295" y="2681580"/>
                          <a:pt x="9361039" y="2691278"/>
                        </a:cubicBezTo>
                        <a:cubicBezTo>
                          <a:pt x="9339302" y="2706286"/>
                          <a:pt x="9318740" y="2708641"/>
                          <a:pt x="9309785" y="2720129"/>
                        </a:cubicBezTo>
                        <a:cubicBezTo>
                          <a:pt x="9190458" y="2824851"/>
                          <a:pt x="9092279" y="2957994"/>
                          <a:pt x="9077952" y="3172337"/>
                        </a:cubicBezTo>
                        <a:cubicBezTo>
                          <a:pt x="9062157" y="3403534"/>
                          <a:pt x="9163802" y="3499396"/>
                          <a:pt x="9309785" y="3624544"/>
                        </a:cubicBezTo>
                        <a:cubicBezTo>
                          <a:pt x="9323947" y="3629910"/>
                          <a:pt x="9344554" y="3644295"/>
                          <a:pt x="9361039" y="3653396"/>
                        </a:cubicBezTo>
                        <a:cubicBezTo>
                          <a:pt x="9342816" y="3668242"/>
                          <a:pt x="9325114" y="3666177"/>
                          <a:pt x="9309785" y="3682248"/>
                        </a:cubicBezTo>
                        <a:cubicBezTo>
                          <a:pt x="9189936" y="3763524"/>
                          <a:pt x="9080967" y="3920830"/>
                          <a:pt x="9077952" y="4134456"/>
                        </a:cubicBezTo>
                        <a:cubicBezTo>
                          <a:pt x="9066550" y="4371971"/>
                          <a:pt x="9193238" y="4475994"/>
                          <a:pt x="9309785" y="4586663"/>
                        </a:cubicBezTo>
                        <a:cubicBezTo>
                          <a:pt x="9326313" y="4592200"/>
                          <a:pt x="9348582" y="4611823"/>
                          <a:pt x="9361039" y="4615515"/>
                        </a:cubicBezTo>
                        <a:cubicBezTo>
                          <a:pt x="9339081" y="4633710"/>
                          <a:pt x="9322972" y="4630365"/>
                          <a:pt x="9309785" y="4644367"/>
                        </a:cubicBezTo>
                        <a:cubicBezTo>
                          <a:pt x="9152138" y="4709039"/>
                          <a:pt x="9078431" y="4913789"/>
                          <a:pt x="9077952" y="5096575"/>
                        </a:cubicBezTo>
                        <a:cubicBezTo>
                          <a:pt x="9081211" y="5286950"/>
                          <a:pt x="9184901" y="5427718"/>
                          <a:pt x="9309785" y="5548782"/>
                        </a:cubicBezTo>
                        <a:cubicBezTo>
                          <a:pt x="9326123" y="5554809"/>
                          <a:pt x="9339222" y="5571835"/>
                          <a:pt x="9361039" y="5577634"/>
                        </a:cubicBezTo>
                        <a:cubicBezTo>
                          <a:pt x="9340598" y="5592678"/>
                          <a:pt x="9333465" y="5592598"/>
                          <a:pt x="9309785" y="5606486"/>
                        </a:cubicBezTo>
                        <a:cubicBezTo>
                          <a:pt x="9152813" y="5682982"/>
                          <a:pt x="9054825" y="5866035"/>
                          <a:pt x="9077952" y="6058694"/>
                        </a:cubicBezTo>
                        <a:cubicBezTo>
                          <a:pt x="9080253" y="6075903"/>
                          <a:pt x="9077347" y="6100818"/>
                          <a:pt x="9083761" y="6118458"/>
                        </a:cubicBezTo>
                        <a:cubicBezTo>
                          <a:pt x="9081028" y="6116329"/>
                          <a:pt x="9079992" y="6115077"/>
                          <a:pt x="9078200" y="6113699"/>
                        </a:cubicBezTo>
                        <a:cubicBezTo>
                          <a:pt x="8996558" y="6043006"/>
                          <a:pt x="8874746" y="6008565"/>
                          <a:pt x="8784204" y="6020563"/>
                        </a:cubicBezTo>
                        <a:cubicBezTo>
                          <a:pt x="8644809" y="5990547"/>
                          <a:pt x="8425129" y="6109316"/>
                          <a:pt x="8348179" y="6261001"/>
                        </a:cubicBezTo>
                        <a:cubicBezTo>
                          <a:pt x="8346393" y="6274681"/>
                          <a:pt x="8333553" y="6283168"/>
                          <a:pt x="8329311" y="6297051"/>
                        </a:cubicBezTo>
                        <a:cubicBezTo>
                          <a:pt x="8319113" y="6286911"/>
                          <a:pt x="8317032" y="6267790"/>
                          <a:pt x="8310443" y="6261001"/>
                        </a:cubicBezTo>
                        <a:cubicBezTo>
                          <a:pt x="8217243" y="6105181"/>
                          <a:pt x="8029982" y="5986121"/>
                          <a:pt x="7874417" y="6020563"/>
                        </a:cubicBezTo>
                        <a:cubicBezTo>
                          <a:pt x="7677303" y="6033618"/>
                          <a:pt x="7503254" y="6082996"/>
                          <a:pt x="7438392" y="6261001"/>
                        </a:cubicBezTo>
                        <a:cubicBezTo>
                          <a:pt x="7436781" y="6269486"/>
                          <a:pt x="7423426" y="6285183"/>
                          <a:pt x="7419523" y="6297054"/>
                        </a:cubicBezTo>
                        <a:cubicBezTo>
                          <a:pt x="7409748" y="6281135"/>
                          <a:pt x="7407980" y="6269033"/>
                          <a:pt x="7400654" y="6261001"/>
                        </a:cubicBezTo>
                        <a:cubicBezTo>
                          <a:pt x="7325817" y="6120882"/>
                          <a:pt x="7108145" y="6050938"/>
                          <a:pt x="6964629" y="6020563"/>
                        </a:cubicBezTo>
                        <a:cubicBezTo>
                          <a:pt x="6745619" y="6010921"/>
                          <a:pt x="6610585" y="6094795"/>
                          <a:pt x="6528603" y="6261001"/>
                        </a:cubicBezTo>
                        <a:cubicBezTo>
                          <a:pt x="6524026" y="6277727"/>
                          <a:pt x="6509404" y="6287407"/>
                          <a:pt x="6509734" y="6297054"/>
                        </a:cubicBezTo>
                        <a:cubicBezTo>
                          <a:pt x="6500145" y="6283903"/>
                          <a:pt x="6501053" y="6277672"/>
                          <a:pt x="6490866" y="6261001"/>
                        </a:cubicBezTo>
                        <a:cubicBezTo>
                          <a:pt x="6413616" y="6124606"/>
                          <a:pt x="6250847" y="5997050"/>
                          <a:pt x="6054840" y="6020563"/>
                        </a:cubicBezTo>
                        <a:cubicBezTo>
                          <a:pt x="5899873" y="6042257"/>
                          <a:pt x="5720691" y="6095518"/>
                          <a:pt x="5618815" y="6261001"/>
                        </a:cubicBezTo>
                        <a:cubicBezTo>
                          <a:pt x="5615854" y="6268981"/>
                          <a:pt x="5602648" y="6283494"/>
                          <a:pt x="5599946" y="6297054"/>
                        </a:cubicBezTo>
                        <a:cubicBezTo>
                          <a:pt x="5594339" y="6290099"/>
                          <a:pt x="5592129" y="6277641"/>
                          <a:pt x="5581077" y="6261001"/>
                        </a:cubicBezTo>
                        <a:cubicBezTo>
                          <a:pt x="5475813" y="6122197"/>
                          <a:pt x="5346656" y="6057639"/>
                          <a:pt x="5145051" y="6020563"/>
                        </a:cubicBezTo>
                        <a:cubicBezTo>
                          <a:pt x="4957664" y="6023317"/>
                          <a:pt x="4815120" y="6112549"/>
                          <a:pt x="4709026" y="6261001"/>
                        </a:cubicBezTo>
                        <a:cubicBezTo>
                          <a:pt x="4702601" y="6279127"/>
                          <a:pt x="4690667" y="6286142"/>
                          <a:pt x="4690157" y="6297054"/>
                        </a:cubicBezTo>
                        <a:cubicBezTo>
                          <a:pt x="4679905" y="6284570"/>
                          <a:pt x="4680283" y="6276370"/>
                          <a:pt x="4671288" y="6261001"/>
                        </a:cubicBezTo>
                        <a:cubicBezTo>
                          <a:pt x="4583957" y="6106600"/>
                          <a:pt x="4391639" y="6065788"/>
                          <a:pt x="4235263" y="6020563"/>
                        </a:cubicBezTo>
                        <a:cubicBezTo>
                          <a:pt x="4101831" y="6020754"/>
                          <a:pt x="3920405" y="6106842"/>
                          <a:pt x="3799241" y="6261001"/>
                        </a:cubicBezTo>
                        <a:cubicBezTo>
                          <a:pt x="3795019" y="6277533"/>
                          <a:pt x="3785588" y="6283564"/>
                          <a:pt x="3780372" y="6297054"/>
                        </a:cubicBezTo>
                        <a:cubicBezTo>
                          <a:pt x="3770584" y="6287434"/>
                          <a:pt x="3767983" y="6269057"/>
                          <a:pt x="3761504" y="6261001"/>
                        </a:cubicBezTo>
                        <a:cubicBezTo>
                          <a:pt x="3662936" y="6124817"/>
                          <a:pt x="3532885" y="5995876"/>
                          <a:pt x="3325479" y="6020563"/>
                        </a:cubicBezTo>
                        <a:cubicBezTo>
                          <a:pt x="3123198" y="6026375"/>
                          <a:pt x="3026639" y="6113720"/>
                          <a:pt x="2889451" y="6261001"/>
                        </a:cubicBezTo>
                        <a:cubicBezTo>
                          <a:pt x="2883389" y="6279577"/>
                          <a:pt x="2873225" y="6283943"/>
                          <a:pt x="2870584" y="6297054"/>
                        </a:cubicBezTo>
                        <a:cubicBezTo>
                          <a:pt x="2861360" y="6287297"/>
                          <a:pt x="2860586" y="6270386"/>
                          <a:pt x="2851714" y="6261001"/>
                        </a:cubicBezTo>
                        <a:cubicBezTo>
                          <a:pt x="2778520" y="6096367"/>
                          <a:pt x="2590970" y="6027916"/>
                          <a:pt x="2415688" y="6020563"/>
                        </a:cubicBezTo>
                        <a:cubicBezTo>
                          <a:pt x="2190389" y="6017990"/>
                          <a:pt x="2042435" y="6098906"/>
                          <a:pt x="1979662" y="6261001"/>
                        </a:cubicBezTo>
                        <a:cubicBezTo>
                          <a:pt x="1976234" y="6277632"/>
                          <a:pt x="1960551" y="6287161"/>
                          <a:pt x="1960795" y="6297054"/>
                        </a:cubicBezTo>
                        <a:cubicBezTo>
                          <a:pt x="1954742" y="6287293"/>
                          <a:pt x="1947429" y="6267846"/>
                          <a:pt x="1941925" y="6261001"/>
                        </a:cubicBezTo>
                        <a:cubicBezTo>
                          <a:pt x="1888815" y="6096200"/>
                          <a:pt x="1683217" y="6034781"/>
                          <a:pt x="1505900" y="6020563"/>
                        </a:cubicBezTo>
                        <a:cubicBezTo>
                          <a:pt x="1339276" y="6040477"/>
                          <a:pt x="1185857" y="6160643"/>
                          <a:pt x="1069874" y="6261001"/>
                        </a:cubicBezTo>
                        <a:cubicBezTo>
                          <a:pt x="1062350" y="6277595"/>
                          <a:pt x="1056038" y="6285665"/>
                          <a:pt x="1051005" y="6297054"/>
                        </a:cubicBezTo>
                        <a:cubicBezTo>
                          <a:pt x="1042156" y="6280512"/>
                          <a:pt x="1040985" y="6268861"/>
                          <a:pt x="1032138" y="6261001"/>
                        </a:cubicBezTo>
                        <a:cubicBezTo>
                          <a:pt x="926363" y="6119325"/>
                          <a:pt x="781674" y="6013605"/>
                          <a:pt x="596111" y="6020563"/>
                        </a:cubicBezTo>
                        <a:cubicBezTo>
                          <a:pt x="492355" y="6037988"/>
                          <a:pt x="390258" y="6047598"/>
                          <a:pt x="302116" y="6113699"/>
                        </a:cubicBezTo>
                        <a:cubicBezTo>
                          <a:pt x="296587" y="6122913"/>
                          <a:pt x="287072" y="6124425"/>
                          <a:pt x="274523" y="6137310"/>
                        </a:cubicBezTo>
                        <a:cubicBezTo>
                          <a:pt x="269103" y="6112783"/>
                          <a:pt x="280250" y="6087652"/>
                          <a:pt x="283087" y="6049200"/>
                        </a:cubicBezTo>
                        <a:cubicBezTo>
                          <a:pt x="278089" y="5827398"/>
                          <a:pt x="195857" y="5730175"/>
                          <a:pt x="51254" y="5596993"/>
                        </a:cubicBezTo>
                        <a:cubicBezTo>
                          <a:pt x="36357" y="5591678"/>
                          <a:pt x="15047" y="5576057"/>
                          <a:pt x="0" y="5568141"/>
                        </a:cubicBezTo>
                        <a:cubicBezTo>
                          <a:pt x="7627" y="5557193"/>
                          <a:pt x="35793" y="5553886"/>
                          <a:pt x="51253" y="5539289"/>
                        </a:cubicBezTo>
                        <a:cubicBezTo>
                          <a:pt x="199181" y="5444630"/>
                          <a:pt x="289672" y="5270741"/>
                          <a:pt x="283086" y="5087081"/>
                        </a:cubicBezTo>
                        <a:cubicBezTo>
                          <a:pt x="260025" y="4899128"/>
                          <a:pt x="189036" y="4739107"/>
                          <a:pt x="51253" y="4634874"/>
                        </a:cubicBezTo>
                        <a:cubicBezTo>
                          <a:pt x="37510" y="4628897"/>
                          <a:pt x="17099" y="4611562"/>
                          <a:pt x="0" y="4606022"/>
                        </a:cubicBezTo>
                        <a:cubicBezTo>
                          <a:pt x="17353" y="4591400"/>
                          <a:pt x="42373" y="4585615"/>
                          <a:pt x="51253" y="4577169"/>
                        </a:cubicBezTo>
                        <a:cubicBezTo>
                          <a:pt x="224885" y="4500504"/>
                          <a:pt x="275419" y="4323400"/>
                          <a:pt x="283085" y="4124962"/>
                        </a:cubicBezTo>
                        <a:cubicBezTo>
                          <a:pt x="322953" y="3941235"/>
                          <a:pt x="159378" y="3771896"/>
                          <a:pt x="51253" y="3672755"/>
                        </a:cubicBezTo>
                        <a:cubicBezTo>
                          <a:pt x="36335" y="3667831"/>
                          <a:pt x="25001" y="3655837"/>
                          <a:pt x="0" y="3643902"/>
                        </a:cubicBezTo>
                        <a:cubicBezTo>
                          <a:pt x="20699" y="3630853"/>
                          <a:pt x="32877" y="3626491"/>
                          <a:pt x="51253" y="3615050"/>
                        </a:cubicBezTo>
                        <a:cubicBezTo>
                          <a:pt x="202892" y="3507955"/>
                          <a:pt x="311138" y="3332833"/>
                          <a:pt x="283086" y="3162843"/>
                        </a:cubicBezTo>
                        <a:cubicBezTo>
                          <a:pt x="274752" y="2959821"/>
                          <a:pt x="204844" y="2802229"/>
                          <a:pt x="51253" y="2710635"/>
                        </a:cubicBezTo>
                        <a:cubicBezTo>
                          <a:pt x="40028" y="2704745"/>
                          <a:pt x="15266" y="2683001"/>
                          <a:pt x="0" y="2681784"/>
                        </a:cubicBezTo>
                        <a:cubicBezTo>
                          <a:pt x="15703" y="2669568"/>
                          <a:pt x="31165" y="2666759"/>
                          <a:pt x="51254" y="2652932"/>
                        </a:cubicBezTo>
                        <a:cubicBezTo>
                          <a:pt x="196397" y="2553904"/>
                          <a:pt x="276496" y="2398895"/>
                          <a:pt x="283086" y="2200725"/>
                        </a:cubicBezTo>
                        <a:cubicBezTo>
                          <a:pt x="294605" y="1989172"/>
                          <a:pt x="219601" y="1821362"/>
                          <a:pt x="51254" y="1748517"/>
                        </a:cubicBezTo>
                        <a:cubicBezTo>
                          <a:pt x="25195" y="1739652"/>
                          <a:pt x="14098" y="1719951"/>
                          <a:pt x="1" y="1719665"/>
                        </a:cubicBezTo>
                        <a:cubicBezTo>
                          <a:pt x="8037" y="1708256"/>
                          <a:pt x="43647" y="1702084"/>
                          <a:pt x="51254" y="1690813"/>
                        </a:cubicBezTo>
                        <a:cubicBezTo>
                          <a:pt x="202180" y="1585956"/>
                          <a:pt x="269618" y="1398512"/>
                          <a:pt x="283086" y="1238606"/>
                        </a:cubicBezTo>
                        <a:cubicBezTo>
                          <a:pt x="302594" y="1074771"/>
                          <a:pt x="204473" y="914919"/>
                          <a:pt x="51254" y="786398"/>
                        </a:cubicBezTo>
                        <a:cubicBezTo>
                          <a:pt x="25612" y="773857"/>
                          <a:pt x="17327" y="764970"/>
                          <a:pt x="1" y="757546"/>
                        </a:cubicBezTo>
                        <a:cubicBezTo>
                          <a:pt x="13508" y="747515"/>
                          <a:pt x="41295" y="741427"/>
                          <a:pt x="51254" y="728695"/>
                        </a:cubicBezTo>
                        <a:cubicBezTo>
                          <a:pt x="170778" y="626329"/>
                          <a:pt x="266826" y="460063"/>
                          <a:pt x="283087" y="276487"/>
                        </a:cubicBezTo>
                        <a:cubicBezTo>
                          <a:pt x="278048" y="246546"/>
                          <a:pt x="282697" y="200927"/>
                          <a:pt x="272404" y="166581"/>
                        </a:cubicBezTo>
                        <a:cubicBezTo>
                          <a:pt x="270390" y="162590"/>
                          <a:pt x="271196" y="158702"/>
                          <a:pt x="268923" y="154949"/>
                        </a:cubicBezTo>
                        <a:cubicBezTo>
                          <a:pt x="279534" y="157623"/>
                          <a:pt x="284634" y="173194"/>
                          <a:pt x="302117" y="183354"/>
                        </a:cubicBezTo>
                        <a:cubicBezTo>
                          <a:pt x="411777" y="246610"/>
                          <a:pt x="494853" y="288977"/>
                          <a:pt x="596113" y="276490"/>
                        </a:cubicBezTo>
                        <a:cubicBezTo>
                          <a:pt x="772389" y="290244"/>
                          <a:pt x="900921" y="167530"/>
                          <a:pt x="1032139" y="36053"/>
                        </a:cubicBezTo>
                        <a:cubicBezTo>
                          <a:pt x="1038685" y="17991"/>
                          <a:pt x="1046787" y="17186"/>
                          <a:pt x="1051008" y="1"/>
                        </a:cubicBezTo>
                        <a:cubicBezTo>
                          <a:pt x="1061860" y="15337"/>
                          <a:pt x="1061251" y="28223"/>
                          <a:pt x="1069876" y="36052"/>
                        </a:cubicBezTo>
                        <a:cubicBezTo>
                          <a:pt x="1154742" y="139250"/>
                          <a:pt x="1291289" y="260146"/>
                          <a:pt x="1505901" y="276490"/>
                        </a:cubicBezTo>
                        <a:cubicBezTo>
                          <a:pt x="1668828" y="248146"/>
                          <a:pt x="1854865" y="179409"/>
                          <a:pt x="1941927" y="36052"/>
                        </a:cubicBezTo>
                        <a:cubicBezTo>
                          <a:pt x="1946631" y="24320"/>
                          <a:pt x="1957107" y="14505"/>
                          <a:pt x="1960795" y="1"/>
                        </a:cubicBezTo>
                        <a:cubicBezTo>
                          <a:pt x="1968849" y="13512"/>
                          <a:pt x="1968609" y="23689"/>
                          <a:pt x="1979664" y="36052"/>
                        </a:cubicBezTo>
                        <a:cubicBezTo>
                          <a:pt x="2095662" y="189691"/>
                          <a:pt x="2232956" y="268355"/>
                          <a:pt x="2415693" y="276490"/>
                        </a:cubicBezTo>
                        <a:cubicBezTo>
                          <a:pt x="2613199" y="302869"/>
                          <a:pt x="2750955" y="141592"/>
                          <a:pt x="2851718" y="36052"/>
                        </a:cubicBezTo>
                        <a:cubicBezTo>
                          <a:pt x="2855430" y="24153"/>
                          <a:pt x="2864291" y="18546"/>
                          <a:pt x="2870586" y="1"/>
                        </a:cubicBezTo>
                        <a:cubicBezTo>
                          <a:pt x="2880498" y="16644"/>
                          <a:pt x="2879050" y="20683"/>
                          <a:pt x="2889455" y="36052"/>
                        </a:cubicBezTo>
                        <a:cubicBezTo>
                          <a:pt x="3015335" y="137658"/>
                          <a:pt x="3146580" y="289853"/>
                          <a:pt x="3325481" y="276490"/>
                        </a:cubicBezTo>
                        <a:cubicBezTo>
                          <a:pt x="3492878" y="309288"/>
                          <a:pt x="3667788" y="189509"/>
                          <a:pt x="3761506" y="36052"/>
                        </a:cubicBezTo>
                        <a:cubicBezTo>
                          <a:pt x="3767214" y="23731"/>
                          <a:pt x="3774891" y="14322"/>
                          <a:pt x="3780375" y="0"/>
                        </a:cubicBezTo>
                        <a:close/>
                      </a:path>
                      <a:path w="9361039" h="6297054" stroke="0" extrusionOk="0">
                        <a:moveTo>
                          <a:pt x="3780375" y="0"/>
                        </a:moveTo>
                        <a:cubicBezTo>
                          <a:pt x="3787779" y="5890"/>
                          <a:pt x="3791235" y="27857"/>
                          <a:pt x="3799243" y="36052"/>
                        </a:cubicBezTo>
                        <a:cubicBezTo>
                          <a:pt x="3877187" y="190200"/>
                          <a:pt x="4039297" y="274864"/>
                          <a:pt x="4235263" y="276490"/>
                        </a:cubicBezTo>
                        <a:cubicBezTo>
                          <a:pt x="4373462" y="298591"/>
                          <a:pt x="4585599" y="141674"/>
                          <a:pt x="4671288" y="36052"/>
                        </a:cubicBezTo>
                        <a:cubicBezTo>
                          <a:pt x="4677967" y="21963"/>
                          <a:pt x="4686115" y="10385"/>
                          <a:pt x="4690157" y="0"/>
                        </a:cubicBezTo>
                        <a:cubicBezTo>
                          <a:pt x="4699708" y="16136"/>
                          <a:pt x="4702558" y="24985"/>
                          <a:pt x="4709026" y="36052"/>
                        </a:cubicBezTo>
                        <a:cubicBezTo>
                          <a:pt x="4782496" y="191698"/>
                          <a:pt x="4997342" y="269592"/>
                          <a:pt x="5145051" y="276490"/>
                        </a:cubicBezTo>
                        <a:cubicBezTo>
                          <a:pt x="5319236" y="273683"/>
                          <a:pt x="5501138" y="171964"/>
                          <a:pt x="5581077" y="36052"/>
                        </a:cubicBezTo>
                        <a:cubicBezTo>
                          <a:pt x="5587572" y="18122"/>
                          <a:pt x="5594619" y="14729"/>
                          <a:pt x="5599946" y="0"/>
                        </a:cubicBezTo>
                        <a:cubicBezTo>
                          <a:pt x="5609869" y="11250"/>
                          <a:pt x="5610302" y="20592"/>
                          <a:pt x="5618815" y="36052"/>
                        </a:cubicBezTo>
                        <a:cubicBezTo>
                          <a:pt x="5741964" y="201232"/>
                          <a:pt x="5876608" y="281766"/>
                          <a:pt x="6054840" y="276490"/>
                        </a:cubicBezTo>
                        <a:cubicBezTo>
                          <a:pt x="6219367" y="325373"/>
                          <a:pt x="6381552" y="190390"/>
                          <a:pt x="6490866" y="36052"/>
                        </a:cubicBezTo>
                        <a:cubicBezTo>
                          <a:pt x="6496321" y="23138"/>
                          <a:pt x="6503693" y="14444"/>
                          <a:pt x="6509734" y="0"/>
                        </a:cubicBezTo>
                        <a:cubicBezTo>
                          <a:pt x="6515345" y="8019"/>
                          <a:pt x="6516443" y="23060"/>
                          <a:pt x="6528603" y="36052"/>
                        </a:cubicBezTo>
                        <a:cubicBezTo>
                          <a:pt x="6648313" y="192703"/>
                          <a:pt x="6811936" y="250501"/>
                          <a:pt x="6964629" y="276489"/>
                        </a:cubicBezTo>
                        <a:cubicBezTo>
                          <a:pt x="7147322" y="257932"/>
                          <a:pt x="7325803" y="152988"/>
                          <a:pt x="7400654" y="36052"/>
                        </a:cubicBezTo>
                        <a:cubicBezTo>
                          <a:pt x="7404405" y="27659"/>
                          <a:pt x="7413888" y="15947"/>
                          <a:pt x="7419523" y="0"/>
                        </a:cubicBezTo>
                        <a:cubicBezTo>
                          <a:pt x="7430768" y="16293"/>
                          <a:pt x="7433123" y="26819"/>
                          <a:pt x="7438392" y="36052"/>
                        </a:cubicBezTo>
                        <a:cubicBezTo>
                          <a:pt x="7515706" y="143532"/>
                          <a:pt x="7726902" y="279570"/>
                          <a:pt x="7874417" y="276489"/>
                        </a:cubicBezTo>
                        <a:cubicBezTo>
                          <a:pt x="8060516" y="311420"/>
                          <a:pt x="8223586" y="173104"/>
                          <a:pt x="8310443" y="36052"/>
                        </a:cubicBezTo>
                        <a:cubicBezTo>
                          <a:pt x="8315697" y="20523"/>
                          <a:pt x="8323360" y="16002"/>
                          <a:pt x="8329311" y="2"/>
                        </a:cubicBezTo>
                        <a:cubicBezTo>
                          <a:pt x="8338575" y="10176"/>
                          <a:pt x="8334691" y="20691"/>
                          <a:pt x="8348179" y="36052"/>
                        </a:cubicBezTo>
                        <a:cubicBezTo>
                          <a:pt x="8449110" y="178187"/>
                          <a:pt x="8606613" y="287636"/>
                          <a:pt x="8784204" y="276489"/>
                        </a:cubicBezTo>
                        <a:cubicBezTo>
                          <a:pt x="8905155" y="300304"/>
                          <a:pt x="8979811" y="265563"/>
                          <a:pt x="9078200" y="183353"/>
                        </a:cubicBezTo>
                        <a:cubicBezTo>
                          <a:pt x="9079801" y="180353"/>
                          <a:pt x="9085841" y="177376"/>
                          <a:pt x="9089299" y="173856"/>
                        </a:cubicBezTo>
                        <a:cubicBezTo>
                          <a:pt x="9089129" y="174815"/>
                          <a:pt x="9088536" y="175521"/>
                          <a:pt x="9088635" y="176075"/>
                        </a:cubicBezTo>
                        <a:cubicBezTo>
                          <a:pt x="9082151" y="209579"/>
                          <a:pt x="9072943" y="254981"/>
                          <a:pt x="9077952" y="285981"/>
                        </a:cubicBezTo>
                        <a:cubicBezTo>
                          <a:pt x="9090139" y="496937"/>
                          <a:pt x="9185833" y="615653"/>
                          <a:pt x="9309785" y="738188"/>
                        </a:cubicBezTo>
                        <a:cubicBezTo>
                          <a:pt x="9330534" y="747056"/>
                          <a:pt x="9347959" y="764090"/>
                          <a:pt x="9361039" y="767040"/>
                        </a:cubicBezTo>
                        <a:cubicBezTo>
                          <a:pt x="9350743" y="779351"/>
                          <a:pt x="9326155" y="780753"/>
                          <a:pt x="9309785" y="795892"/>
                        </a:cubicBezTo>
                        <a:cubicBezTo>
                          <a:pt x="9114600" y="885921"/>
                          <a:pt x="9084638" y="1100567"/>
                          <a:pt x="9077952" y="1248100"/>
                        </a:cubicBezTo>
                        <a:cubicBezTo>
                          <a:pt x="9068134" y="1459206"/>
                          <a:pt x="9127549" y="1613090"/>
                          <a:pt x="9309785" y="1700307"/>
                        </a:cubicBezTo>
                        <a:cubicBezTo>
                          <a:pt x="9326440" y="1708285"/>
                          <a:pt x="9345144" y="1724577"/>
                          <a:pt x="9361039" y="1729159"/>
                        </a:cubicBezTo>
                        <a:cubicBezTo>
                          <a:pt x="9347013" y="1744850"/>
                          <a:pt x="9326787" y="1746015"/>
                          <a:pt x="9309785" y="1758010"/>
                        </a:cubicBezTo>
                        <a:cubicBezTo>
                          <a:pt x="9154105" y="1897914"/>
                          <a:pt x="9100328" y="2039796"/>
                          <a:pt x="9077952" y="2210219"/>
                        </a:cubicBezTo>
                        <a:cubicBezTo>
                          <a:pt x="9070512" y="2389568"/>
                          <a:pt x="9163860" y="2566918"/>
                          <a:pt x="9309785" y="2662426"/>
                        </a:cubicBezTo>
                        <a:cubicBezTo>
                          <a:pt x="9331548" y="2670906"/>
                          <a:pt x="9336605" y="2681455"/>
                          <a:pt x="9361039" y="2691278"/>
                        </a:cubicBezTo>
                        <a:cubicBezTo>
                          <a:pt x="9346518" y="2700851"/>
                          <a:pt x="9324362" y="2707247"/>
                          <a:pt x="9309785" y="2720129"/>
                        </a:cubicBezTo>
                        <a:cubicBezTo>
                          <a:pt x="9188991" y="2853916"/>
                          <a:pt x="9043855" y="2939533"/>
                          <a:pt x="9077952" y="3172337"/>
                        </a:cubicBezTo>
                        <a:cubicBezTo>
                          <a:pt x="9049630" y="3386769"/>
                          <a:pt x="9163361" y="3533106"/>
                          <a:pt x="9309785" y="3624544"/>
                        </a:cubicBezTo>
                        <a:cubicBezTo>
                          <a:pt x="9329636" y="3632869"/>
                          <a:pt x="9340134" y="3641945"/>
                          <a:pt x="9361039" y="3653396"/>
                        </a:cubicBezTo>
                        <a:cubicBezTo>
                          <a:pt x="9351669" y="3664753"/>
                          <a:pt x="9325214" y="3672311"/>
                          <a:pt x="9309785" y="3682248"/>
                        </a:cubicBezTo>
                        <a:cubicBezTo>
                          <a:pt x="9207666" y="3771090"/>
                          <a:pt x="9096832" y="3943878"/>
                          <a:pt x="9077952" y="4134456"/>
                        </a:cubicBezTo>
                        <a:cubicBezTo>
                          <a:pt x="9075326" y="4306366"/>
                          <a:pt x="9193826" y="4529092"/>
                          <a:pt x="9309785" y="4586663"/>
                        </a:cubicBezTo>
                        <a:cubicBezTo>
                          <a:pt x="9325249" y="4589641"/>
                          <a:pt x="9338890" y="4603586"/>
                          <a:pt x="9361039" y="4615515"/>
                        </a:cubicBezTo>
                        <a:cubicBezTo>
                          <a:pt x="9347379" y="4630900"/>
                          <a:pt x="9330504" y="4631489"/>
                          <a:pt x="9309785" y="4644367"/>
                        </a:cubicBezTo>
                        <a:cubicBezTo>
                          <a:pt x="9158885" y="4794971"/>
                          <a:pt x="9101574" y="4943649"/>
                          <a:pt x="9077952" y="5096575"/>
                        </a:cubicBezTo>
                        <a:cubicBezTo>
                          <a:pt x="9051056" y="5247124"/>
                          <a:pt x="9169973" y="5412796"/>
                          <a:pt x="9309785" y="5548782"/>
                        </a:cubicBezTo>
                        <a:cubicBezTo>
                          <a:pt x="9337363" y="5556531"/>
                          <a:pt x="9349953" y="5573021"/>
                          <a:pt x="9361039" y="5577634"/>
                        </a:cubicBezTo>
                        <a:cubicBezTo>
                          <a:pt x="9338121" y="5596038"/>
                          <a:pt x="9318026" y="5594799"/>
                          <a:pt x="9309785" y="5606486"/>
                        </a:cubicBezTo>
                        <a:cubicBezTo>
                          <a:pt x="9168819" y="5746938"/>
                          <a:pt x="9051066" y="5877127"/>
                          <a:pt x="9077952" y="6058694"/>
                        </a:cubicBezTo>
                        <a:cubicBezTo>
                          <a:pt x="9083688" y="6079437"/>
                          <a:pt x="9079238" y="6093844"/>
                          <a:pt x="9083761" y="6118458"/>
                        </a:cubicBezTo>
                        <a:cubicBezTo>
                          <a:pt x="9080871" y="6116285"/>
                          <a:pt x="9080122" y="6114216"/>
                          <a:pt x="9078200" y="6113699"/>
                        </a:cubicBezTo>
                        <a:cubicBezTo>
                          <a:pt x="9015304" y="6032809"/>
                          <a:pt x="8883424" y="5998813"/>
                          <a:pt x="8784204" y="6020563"/>
                        </a:cubicBezTo>
                        <a:cubicBezTo>
                          <a:pt x="8620369" y="6000724"/>
                          <a:pt x="8467105" y="6122934"/>
                          <a:pt x="8348179" y="6261001"/>
                        </a:cubicBezTo>
                        <a:cubicBezTo>
                          <a:pt x="8346385" y="6274897"/>
                          <a:pt x="8333726" y="6287217"/>
                          <a:pt x="8329311" y="6297051"/>
                        </a:cubicBezTo>
                        <a:cubicBezTo>
                          <a:pt x="8320326" y="6288503"/>
                          <a:pt x="8321694" y="6274988"/>
                          <a:pt x="8310443" y="6261001"/>
                        </a:cubicBezTo>
                        <a:cubicBezTo>
                          <a:pt x="8248079" y="6124702"/>
                          <a:pt x="8042459" y="6025047"/>
                          <a:pt x="7874417" y="6020563"/>
                        </a:cubicBezTo>
                        <a:cubicBezTo>
                          <a:pt x="7681658" y="6022703"/>
                          <a:pt x="7573554" y="6132212"/>
                          <a:pt x="7438392" y="6261001"/>
                        </a:cubicBezTo>
                        <a:cubicBezTo>
                          <a:pt x="7435848" y="6270793"/>
                          <a:pt x="7421145" y="6288655"/>
                          <a:pt x="7419523" y="6297054"/>
                        </a:cubicBezTo>
                        <a:cubicBezTo>
                          <a:pt x="7409385" y="6282835"/>
                          <a:pt x="7405932" y="6269132"/>
                          <a:pt x="7400654" y="6261001"/>
                        </a:cubicBezTo>
                        <a:cubicBezTo>
                          <a:pt x="7315313" y="6090708"/>
                          <a:pt x="7128310" y="6026944"/>
                          <a:pt x="6964629" y="6020563"/>
                        </a:cubicBezTo>
                        <a:cubicBezTo>
                          <a:pt x="6814933" y="6032204"/>
                          <a:pt x="6666637" y="6092622"/>
                          <a:pt x="6528603" y="6261001"/>
                        </a:cubicBezTo>
                        <a:cubicBezTo>
                          <a:pt x="6525711" y="6269773"/>
                          <a:pt x="6514109" y="6285907"/>
                          <a:pt x="6509734" y="6297054"/>
                        </a:cubicBezTo>
                        <a:cubicBezTo>
                          <a:pt x="6501649" y="6286257"/>
                          <a:pt x="6496762" y="6267930"/>
                          <a:pt x="6490866" y="6261001"/>
                        </a:cubicBezTo>
                        <a:cubicBezTo>
                          <a:pt x="6349269" y="6132483"/>
                          <a:pt x="6226712" y="6002543"/>
                          <a:pt x="6054840" y="6020563"/>
                        </a:cubicBezTo>
                        <a:cubicBezTo>
                          <a:pt x="5874729" y="6025644"/>
                          <a:pt x="5759556" y="6128772"/>
                          <a:pt x="5618815" y="6261001"/>
                        </a:cubicBezTo>
                        <a:cubicBezTo>
                          <a:pt x="5616891" y="6269800"/>
                          <a:pt x="5602776" y="6287031"/>
                          <a:pt x="5599946" y="6297054"/>
                        </a:cubicBezTo>
                        <a:cubicBezTo>
                          <a:pt x="5595886" y="6289968"/>
                          <a:pt x="5592838" y="6273370"/>
                          <a:pt x="5581077" y="6261001"/>
                        </a:cubicBezTo>
                        <a:cubicBezTo>
                          <a:pt x="5507265" y="6111183"/>
                          <a:pt x="5287525" y="5991946"/>
                          <a:pt x="5145051" y="6020563"/>
                        </a:cubicBezTo>
                        <a:cubicBezTo>
                          <a:pt x="4945656" y="6066055"/>
                          <a:pt x="4806435" y="6131808"/>
                          <a:pt x="4709026" y="6261001"/>
                        </a:cubicBezTo>
                        <a:cubicBezTo>
                          <a:pt x="4702396" y="6275284"/>
                          <a:pt x="4693402" y="6288618"/>
                          <a:pt x="4690157" y="6297054"/>
                        </a:cubicBezTo>
                        <a:cubicBezTo>
                          <a:pt x="4683305" y="6284961"/>
                          <a:pt x="4680594" y="6276340"/>
                          <a:pt x="4671288" y="6261001"/>
                        </a:cubicBezTo>
                        <a:cubicBezTo>
                          <a:pt x="4552183" y="6128448"/>
                          <a:pt x="4458848" y="6006390"/>
                          <a:pt x="4235263" y="6020563"/>
                        </a:cubicBezTo>
                        <a:cubicBezTo>
                          <a:pt x="4045958" y="6010488"/>
                          <a:pt x="3867810" y="6123908"/>
                          <a:pt x="3799241" y="6261001"/>
                        </a:cubicBezTo>
                        <a:cubicBezTo>
                          <a:pt x="3796904" y="6270540"/>
                          <a:pt x="3782589" y="6285239"/>
                          <a:pt x="3780372" y="6297054"/>
                        </a:cubicBezTo>
                        <a:cubicBezTo>
                          <a:pt x="3771158" y="6284425"/>
                          <a:pt x="3771290" y="6275815"/>
                          <a:pt x="3761504" y="6261001"/>
                        </a:cubicBezTo>
                        <a:cubicBezTo>
                          <a:pt x="3660858" y="6133199"/>
                          <a:pt x="3456393" y="6034142"/>
                          <a:pt x="3325479" y="6020563"/>
                        </a:cubicBezTo>
                        <a:cubicBezTo>
                          <a:pt x="3152863" y="6025528"/>
                          <a:pt x="3023543" y="6094987"/>
                          <a:pt x="2889451" y="6261001"/>
                        </a:cubicBezTo>
                        <a:cubicBezTo>
                          <a:pt x="2889269" y="6270836"/>
                          <a:pt x="2878318" y="6280670"/>
                          <a:pt x="2870584" y="6297054"/>
                        </a:cubicBezTo>
                        <a:cubicBezTo>
                          <a:pt x="2860755" y="6284020"/>
                          <a:pt x="2857731" y="6269531"/>
                          <a:pt x="2851714" y="6261001"/>
                        </a:cubicBezTo>
                        <a:cubicBezTo>
                          <a:pt x="2772754" y="6106873"/>
                          <a:pt x="2624551" y="5997390"/>
                          <a:pt x="2415688" y="6020563"/>
                        </a:cubicBezTo>
                        <a:cubicBezTo>
                          <a:pt x="2222439" y="6015405"/>
                          <a:pt x="2038268" y="6110710"/>
                          <a:pt x="1979662" y="6261001"/>
                        </a:cubicBezTo>
                        <a:cubicBezTo>
                          <a:pt x="1978056" y="6274278"/>
                          <a:pt x="1965235" y="6279737"/>
                          <a:pt x="1960795" y="6297054"/>
                        </a:cubicBezTo>
                        <a:cubicBezTo>
                          <a:pt x="1955408" y="6289509"/>
                          <a:pt x="1950855" y="6268520"/>
                          <a:pt x="1941925" y="6261001"/>
                        </a:cubicBezTo>
                        <a:cubicBezTo>
                          <a:pt x="1891675" y="6102836"/>
                          <a:pt x="1669135" y="6039657"/>
                          <a:pt x="1505900" y="6020563"/>
                        </a:cubicBezTo>
                        <a:cubicBezTo>
                          <a:pt x="1314617" y="6019227"/>
                          <a:pt x="1208834" y="6106089"/>
                          <a:pt x="1069874" y="6261001"/>
                        </a:cubicBezTo>
                        <a:cubicBezTo>
                          <a:pt x="1063260" y="6277985"/>
                          <a:pt x="1056410" y="6278279"/>
                          <a:pt x="1051005" y="6297054"/>
                        </a:cubicBezTo>
                        <a:cubicBezTo>
                          <a:pt x="1038702" y="6282875"/>
                          <a:pt x="1041003" y="6272816"/>
                          <a:pt x="1032138" y="6261001"/>
                        </a:cubicBezTo>
                        <a:cubicBezTo>
                          <a:pt x="914541" y="6111186"/>
                          <a:pt x="807491" y="6028132"/>
                          <a:pt x="596111" y="6020563"/>
                        </a:cubicBezTo>
                        <a:cubicBezTo>
                          <a:pt x="491649" y="6002040"/>
                          <a:pt x="386358" y="6049974"/>
                          <a:pt x="302116" y="6113699"/>
                        </a:cubicBezTo>
                        <a:cubicBezTo>
                          <a:pt x="293903" y="6125926"/>
                          <a:pt x="278499" y="6130537"/>
                          <a:pt x="274523" y="6137310"/>
                        </a:cubicBezTo>
                        <a:cubicBezTo>
                          <a:pt x="273222" y="6112138"/>
                          <a:pt x="285998" y="6076522"/>
                          <a:pt x="283087" y="6049200"/>
                        </a:cubicBezTo>
                        <a:cubicBezTo>
                          <a:pt x="329929" y="5870601"/>
                          <a:pt x="153763" y="5675493"/>
                          <a:pt x="51254" y="5596993"/>
                        </a:cubicBezTo>
                        <a:cubicBezTo>
                          <a:pt x="39532" y="5593532"/>
                          <a:pt x="26305" y="5577471"/>
                          <a:pt x="0" y="5568141"/>
                        </a:cubicBezTo>
                        <a:cubicBezTo>
                          <a:pt x="23295" y="5551978"/>
                          <a:pt x="38220" y="5551402"/>
                          <a:pt x="51253" y="5539289"/>
                        </a:cubicBezTo>
                        <a:cubicBezTo>
                          <a:pt x="192819" y="5450972"/>
                          <a:pt x="271065" y="5300949"/>
                          <a:pt x="283086" y="5087081"/>
                        </a:cubicBezTo>
                        <a:cubicBezTo>
                          <a:pt x="279052" y="4901644"/>
                          <a:pt x="151754" y="4702807"/>
                          <a:pt x="51253" y="4634874"/>
                        </a:cubicBezTo>
                        <a:cubicBezTo>
                          <a:pt x="37989" y="4631254"/>
                          <a:pt x="17467" y="4610601"/>
                          <a:pt x="0" y="4606022"/>
                        </a:cubicBezTo>
                        <a:cubicBezTo>
                          <a:pt x="15322" y="4589943"/>
                          <a:pt x="32702" y="4591001"/>
                          <a:pt x="51253" y="4577169"/>
                        </a:cubicBezTo>
                        <a:cubicBezTo>
                          <a:pt x="191527" y="4459436"/>
                          <a:pt x="267115" y="4279423"/>
                          <a:pt x="283085" y="4124962"/>
                        </a:cubicBezTo>
                        <a:cubicBezTo>
                          <a:pt x="275057" y="3941235"/>
                          <a:pt x="148143" y="3760989"/>
                          <a:pt x="51253" y="3672755"/>
                        </a:cubicBezTo>
                        <a:cubicBezTo>
                          <a:pt x="34753" y="3666992"/>
                          <a:pt x="11657" y="3647462"/>
                          <a:pt x="0" y="3643902"/>
                        </a:cubicBezTo>
                        <a:cubicBezTo>
                          <a:pt x="22179" y="3625489"/>
                          <a:pt x="38535" y="3629584"/>
                          <a:pt x="51253" y="3615050"/>
                        </a:cubicBezTo>
                        <a:cubicBezTo>
                          <a:pt x="188184" y="3506060"/>
                          <a:pt x="330471" y="3363400"/>
                          <a:pt x="283086" y="3162843"/>
                        </a:cubicBezTo>
                        <a:cubicBezTo>
                          <a:pt x="282989" y="2967180"/>
                          <a:pt x="185504" y="2769211"/>
                          <a:pt x="51253" y="2710635"/>
                        </a:cubicBezTo>
                        <a:cubicBezTo>
                          <a:pt x="33994" y="2702952"/>
                          <a:pt x="18341" y="2685573"/>
                          <a:pt x="0" y="2681784"/>
                        </a:cubicBezTo>
                        <a:cubicBezTo>
                          <a:pt x="22509" y="2666288"/>
                          <a:pt x="29676" y="2667840"/>
                          <a:pt x="51254" y="2652932"/>
                        </a:cubicBezTo>
                        <a:cubicBezTo>
                          <a:pt x="192541" y="2533685"/>
                          <a:pt x="264620" y="2410182"/>
                          <a:pt x="283086" y="2200725"/>
                        </a:cubicBezTo>
                        <a:cubicBezTo>
                          <a:pt x="287601" y="2041846"/>
                          <a:pt x="211583" y="1876741"/>
                          <a:pt x="51254" y="1748517"/>
                        </a:cubicBezTo>
                        <a:cubicBezTo>
                          <a:pt x="33923" y="1739924"/>
                          <a:pt x="23284" y="1732353"/>
                          <a:pt x="1" y="1719665"/>
                        </a:cubicBezTo>
                        <a:cubicBezTo>
                          <a:pt x="13235" y="1710733"/>
                          <a:pt x="33257" y="1705072"/>
                          <a:pt x="51254" y="1690813"/>
                        </a:cubicBezTo>
                        <a:cubicBezTo>
                          <a:pt x="195671" y="1594056"/>
                          <a:pt x="254633" y="1433260"/>
                          <a:pt x="283086" y="1238606"/>
                        </a:cubicBezTo>
                        <a:cubicBezTo>
                          <a:pt x="318951" y="1023356"/>
                          <a:pt x="230777" y="889802"/>
                          <a:pt x="51254" y="786398"/>
                        </a:cubicBezTo>
                        <a:cubicBezTo>
                          <a:pt x="33185" y="783578"/>
                          <a:pt x="25870" y="770241"/>
                          <a:pt x="1" y="757546"/>
                        </a:cubicBezTo>
                        <a:cubicBezTo>
                          <a:pt x="21602" y="741918"/>
                          <a:pt x="29441" y="746383"/>
                          <a:pt x="51254" y="728695"/>
                        </a:cubicBezTo>
                        <a:cubicBezTo>
                          <a:pt x="204341" y="611373"/>
                          <a:pt x="296008" y="464628"/>
                          <a:pt x="283087" y="276487"/>
                        </a:cubicBezTo>
                        <a:cubicBezTo>
                          <a:pt x="287891" y="230857"/>
                          <a:pt x="284715" y="208576"/>
                          <a:pt x="272404" y="166581"/>
                        </a:cubicBezTo>
                        <a:cubicBezTo>
                          <a:pt x="270740" y="163326"/>
                          <a:pt x="269843" y="157576"/>
                          <a:pt x="268923" y="154949"/>
                        </a:cubicBezTo>
                        <a:cubicBezTo>
                          <a:pt x="285632" y="165211"/>
                          <a:pt x="290397" y="177910"/>
                          <a:pt x="302117" y="183354"/>
                        </a:cubicBezTo>
                        <a:cubicBezTo>
                          <a:pt x="379048" y="232110"/>
                          <a:pt x="501027" y="268292"/>
                          <a:pt x="596113" y="276490"/>
                        </a:cubicBezTo>
                        <a:cubicBezTo>
                          <a:pt x="737203" y="246542"/>
                          <a:pt x="927356" y="141163"/>
                          <a:pt x="1032139" y="36053"/>
                        </a:cubicBezTo>
                        <a:cubicBezTo>
                          <a:pt x="1032213" y="25728"/>
                          <a:pt x="1046750" y="8815"/>
                          <a:pt x="1051008" y="1"/>
                        </a:cubicBezTo>
                        <a:cubicBezTo>
                          <a:pt x="1056628" y="9493"/>
                          <a:pt x="1062167" y="25779"/>
                          <a:pt x="1069876" y="36052"/>
                        </a:cubicBezTo>
                        <a:cubicBezTo>
                          <a:pt x="1174397" y="141394"/>
                          <a:pt x="1367231" y="257316"/>
                          <a:pt x="1505901" y="276490"/>
                        </a:cubicBezTo>
                        <a:cubicBezTo>
                          <a:pt x="1670751" y="317753"/>
                          <a:pt x="1872590" y="198430"/>
                          <a:pt x="1941927" y="36052"/>
                        </a:cubicBezTo>
                        <a:cubicBezTo>
                          <a:pt x="1944655" y="27581"/>
                          <a:pt x="1955266" y="10658"/>
                          <a:pt x="1960795" y="1"/>
                        </a:cubicBezTo>
                        <a:cubicBezTo>
                          <a:pt x="1969194" y="10458"/>
                          <a:pt x="1972186" y="22526"/>
                          <a:pt x="1979664" y="36052"/>
                        </a:cubicBezTo>
                        <a:cubicBezTo>
                          <a:pt x="2082366" y="135073"/>
                          <a:pt x="2214245" y="242537"/>
                          <a:pt x="2415693" y="276490"/>
                        </a:cubicBezTo>
                        <a:cubicBezTo>
                          <a:pt x="2617198" y="286575"/>
                          <a:pt x="2724152" y="185211"/>
                          <a:pt x="2851718" y="36052"/>
                        </a:cubicBezTo>
                        <a:cubicBezTo>
                          <a:pt x="2855498" y="24231"/>
                          <a:pt x="2866207" y="14146"/>
                          <a:pt x="2870586" y="1"/>
                        </a:cubicBezTo>
                        <a:cubicBezTo>
                          <a:pt x="2879735" y="13517"/>
                          <a:pt x="2876966" y="22284"/>
                          <a:pt x="2889455" y="36052"/>
                        </a:cubicBezTo>
                        <a:cubicBezTo>
                          <a:pt x="3001830" y="173887"/>
                          <a:pt x="3141099" y="320709"/>
                          <a:pt x="3325481" y="276490"/>
                        </a:cubicBezTo>
                        <a:cubicBezTo>
                          <a:pt x="3485888" y="271138"/>
                          <a:pt x="3667180" y="130192"/>
                          <a:pt x="3761506" y="36052"/>
                        </a:cubicBezTo>
                        <a:cubicBezTo>
                          <a:pt x="3763224" y="27333"/>
                          <a:pt x="3774365" y="13350"/>
                          <a:pt x="3780375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50201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308181F2-CC26-41BE-BFF3-2323185CEA59}"/>
              </a:ext>
            </a:extLst>
          </p:cNvPr>
          <p:cNvSpPr/>
          <p:nvPr/>
        </p:nvSpPr>
        <p:spPr bwMode="auto">
          <a:xfrm>
            <a:off x="272480" y="280473"/>
            <a:ext cx="9361039" cy="6297054"/>
          </a:xfrm>
          <a:custGeom>
            <a:avLst/>
            <a:gdLst>
              <a:gd name="connsiteX0" fmla="*/ 3720911 w 9213793"/>
              <a:gd name="connsiteY0" fmla="*/ 0 h 5976212"/>
              <a:gd name="connsiteX1" fmla="*/ 3739483 w 9213793"/>
              <a:gd name="connsiteY1" fmla="*/ 34216 h 5976212"/>
              <a:gd name="connsiteX2" fmla="*/ 4168644 w 9213793"/>
              <a:gd name="connsiteY2" fmla="*/ 262403 h 5976212"/>
              <a:gd name="connsiteX3" fmla="*/ 4597811 w 9213793"/>
              <a:gd name="connsiteY3" fmla="*/ 34216 h 5976212"/>
              <a:gd name="connsiteX4" fmla="*/ 4616383 w 9213793"/>
              <a:gd name="connsiteY4" fmla="*/ 0 h 5976212"/>
              <a:gd name="connsiteX5" fmla="*/ 4634955 w 9213793"/>
              <a:gd name="connsiteY5" fmla="*/ 34216 h 5976212"/>
              <a:gd name="connsiteX6" fmla="*/ 5064122 w 9213793"/>
              <a:gd name="connsiteY6" fmla="*/ 262403 h 5976212"/>
              <a:gd name="connsiteX7" fmla="*/ 5493289 w 9213793"/>
              <a:gd name="connsiteY7" fmla="*/ 34216 h 5976212"/>
              <a:gd name="connsiteX8" fmla="*/ 5511861 w 9213793"/>
              <a:gd name="connsiteY8" fmla="*/ 0 h 5976212"/>
              <a:gd name="connsiteX9" fmla="*/ 5530433 w 9213793"/>
              <a:gd name="connsiteY9" fmla="*/ 34216 h 5976212"/>
              <a:gd name="connsiteX10" fmla="*/ 5959600 w 9213793"/>
              <a:gd name="connsiteY10" fmla="*/ 262403 h 5976212"/>
              <a:gd name="connsiteX11" fmla="*/ 6388767 w 9213793"/>
              <a:gd name="connsiteY11" fmla="*/ 34216 h 5976212"/>
              <a:gd name="connsiteX12" fmla="*/ 6407339 w 9213793"/>
              <a:gd name="connsiteY12" fmla="*/ 0 h 5976212"/>
              <a:gd name="connsiteX13" fmla="*/ 6425911 w 9213793"/>
              <a:gd name="connsiteY13" fmla="*/ 34216 h 5976212"/>
              <a:gd name="connsiteX14" fmla="*/ 6855078 w 9213793"/>
              <a:gd name="connsiteY14" fmla="*/ 262402 h 5976212"/>
              <a:gd name="connsiteX15" fmla="*/ 7284245 w 9213793"/>
              <a:gd name="connsiteY15" fmla="*/ 34216 h 5976212"/>
              <a:gd name="connsiteX16" fmla="*/ 7302817 w 9213793"/>
              <a:gd name="connsiteY16" fmla="*/ 0 h 5976212"/>
              <a:gd name="connsiteX17" fmla="*/ 7321389 w 9213793"/>
              <a:gd name="connsiteY17" fmla="*/ 34216 h 5976212"/>
              <a:gd name="connsiteX18" fmla="*/ 7750556 w 9213793"/>
              <a:gd name="connsiteY18" fmla="*/ 262402 h 5976212"/>
              <a:gd name="connsiteX19" fmla="*/ 8179723 w 9213793"/>
              <a:gd name="connsiteY19" fmla="*/ 34216 h 5976212"/>
              <a:gd name="connsiteX20" fmla="*/ 8198294 w 9213793"/>
              <a:gd name="connsiteY20" fmla="*/ 2 h 5976212"/>
              <a:gd name="connsiteX21" fmla="*/ 8216865 w 9213793"/>
              <a:gd name="connsiteY21" fmla="*/ 34216 h 5976212"/>
              <a:gd name="connsiteX22" fmla="*/ 8646032 w 9213793"/>
              <a:gd name="connsiteY22" fmla="*/ 262402 h 5976212"/>
              <a:gd name="connsiteX23" fmla="*/ 8935403 w 9213793"/>
              <a:gd name="connsiteY23" fmla="*/ 174011 h 5976212"/>
              <a:gd name="connsiteX24" fmla="*/ 8946328 w 9213793"/>
              <a:gd name="connsiteY24" fmla="*/ 164998 h 5976212"/>
              <a:gd name="connsiteX25" fmla="*/ 8945674 w 9213793"/>
              <a:gd name="connsiteY25" fmla="*/ 167104 h 5976212"/>
              <a:gd name="connsiteX26" fmla="*/ 8935159 w 9213793"/>
              <a:gd name="connsiteY26" fmla="*/ 271410 h 5976212"/>
              <a:gd name="connsiteX27" fmla="*/ 9163346 w 9213793"/>
              <a:gd name="connsiteY27" fmla="*/ 700577 h 5976212"/>
              <a:gd name="connsiteX28" fmla="*/ 9213793 w 9213793"/>
              <a:gd name="connsiteY28" fmla="*/ 727959 h 5976212"/>
              <a:gd name="connsiteX29" fmla="*/ 9163346 w 9213793"/>
              <a:gd name="connsiteY29" fmla="*/ 755341 h 5976212"/>
              <a:gd name="connsiteX30" fmla="*/ 8935159 w 9213793"/>
              <a:gd name="connsiteY30" fmla="*/ 1184508 h 5976212"/>
              <a:gd name="connsiteX31" fmla="*/ 9163346 w 9213793"/>
              <a:gd name="connsiteY31" fmla="*/ 1613675 h 5976212"/>
              <a:gd name="connsiteX32" fmla="*/ 9213793 w 9213793"/>
              <a:gd name="connsiteY32" fmla="*/ 1641057 h 5976212"/>
              <a:gd name="connsiteX33" fmla="*/ 9163346 w 9213793"/>
              <a:gd name="connsiteY33" fmla="*/ 1668438 h 5976212"/>
              <a:gd name="connsiteX34" fmla="*/ 8935159 w 9213793"/>
              <a:gd name="connsiteY34" fmla="*/ 2097606 h 5976212"/>
              <a:gd name="connsiteX35" fmla="*/ 9163346 w 9213793"/>
              <a:gd name="connsiteY35" fmla="*/ 2526773 h 5976212"/>
              <a:gd name="connsiteX36" fmla="*/ 9213793 w 9213793"/>
              <a:gd name="connsiteY36" fmla="*/ 2554155 h 5976212"/>
              <a:gd name="connsiteX37" fmla="*/ 9163346 w 9213793"/>
              <a:gd name="connsiteY37" fmla="*/ 2581536 h 5976212"/>
              <a:gd name="connsiteX38" fmla="*/ 8935159 w 9213793"/>
              <a:gd name="connsiteY38" fmla="*/ 3010703 h 5976212"/>
              <a:gd name="connsiteX39" fmla="*/ 9163346 w 9213793"/>
              <a:gd name="connsiteY39" fmla="*/ 3439870 h 5976212"/>
              <a:gd name="connsiteX40" fmla="*/ 9213793 w 9213793"/>
              <a:gd name="connsiteY40" fmla="*/ 3467252 h 5976212"/>
              <a:gd name="connsiteX41" fmla="*/ 9163346 w 9213793"/>
              <a:gd name="connsiteY41" fmla="*/ 3494634 h 5976212"/>
              <a:gd name="connsiteX42" fmla="*/ 8935159 w 9213793"/>
              <a:gd name="connsiteY42" fmla="*/ 3923801 h 5976212"/>
              <a:gd name="connsiteX43" fmla="*/ 9163346 w 9213793"/>
              <a:gd name="connsiteY43" fmla="*/ 4352968 h 5976212"/>
              <a:gd name="connsiteX44" fmla="*/ 9213793 w 9213793"/>
              <a:gd name="connsiteY44" fmla="*/ 4380350 h 5976212"/>
              <a:gd name="connsiteX45" fmla="*/ 9163346 w 9213793"/>
              <a:gd name="connsiteY45" fmla="*/ 4407732 h 5976212"/>
              <a:gd name="connsiteX46" fmla="*/ 8935159 w 9213793"/>
              <a:gd name="connsiteY46" fmla="*/ 4836899 h 5976212"/>
              <a:gd name="connsiteX47" fmla="*/ 9163346 w 9213793"/>
              <a:gd name="connsiteY47" fmla="*/ 5266066 h 5976212"/>
              <a:gd name="connsiteX48" fmla="*/ 9213793 w 9213793"/>
              <a:gd name="connsiteY48" fmla="*/ 5293448 h 5976212"/>
              <a:gd name="connsiteX49" fmla="*/ 9163346 w 9213793"/>
              <a:gd name="connsiteY49" fmla="*/ 5320830 h 5976212"/>
              <a:gd name="connsiteX50" fmla="*/ 8935159 w 9213793"/>
              <a:gd name="connsiteY50" fmla="*/ 5749997 h 5976212"/>
              <a:gd name="connsiteX51" fmla="*/ 8940877 w 9213793"/>
              <a:gd name="connsiteY51" fmla="*/ 5806716 h 5976212"/>
              <a:gd name="connsiteX52" fmla="*/ 8935403 w 9213793"/>
              <a:gd name="connsiteY52" fmla="*/ 5802200 h 5976212"/>
              <a:gd name="connsiteX53" fmla="*/ 8646032 w 9213793"/>
              <a:gd name="connsiteY53" fmla="*/ 5713809 h 5976212"/>
              <a:gd name="connsiteX54" fmla="*/ 8216865 w 9213793"/>
              <a:gd name="connsiteY54" fmla="*/ 5941996 h 5976212"/>
              <a:gd name="connsiteX55" fmla="*/ 8198294 w 9213793"/>
              <a:gd name="connsiteY55" fmla="*/ 5976210 h 5976212"/>
              <a:gd name="connsiteX56" fmla="*/ 8179723 w 9213793"/>
              <a:gd name="connsiteY56" fmla="*/ 5941996 h 5976212"/>
              <a:gd name="connsiteX57" fmla="*/ 7750556 w 9213793"/>
              <a:gd name="connsiteY57" fmla="*/ 5713809 h 5976212"/>
              <a:gd name="connsiteX58" fmla="*/ 7321389 w 9213793"/>
              <a:gd name="connsiteY58" fmla="*/ 5941996 h 5976212"/>
              <a:gd name="connsiteX59" fmla="*/ 7302817 w 9213793"/>
              <a:gd name="connsiteY59" fmla="*/ 5976212 h 5976212"/>
              <a:gd name="connsiteX60" fmla="*/ 7284245 w 9213793"/>
              <a:gd name="connsiteY60" fmla="*/ 5941996 h 5976212"/>
              <a:gd name="connsiteX61" fmla="*/ 6855078 w 9213793"/>
              <a:gd name="connsiteY61" fmla="*/ 5713809 h 5976212"/>
              <a:gd name="connsiteX62" fmla="*/ 6425911 w 9213793"/>
              <a:gd name="connsiteY62" fmla="*/ 5941996 h 5976212"/>
              <a:gd name="connsiteX63" fmla="*/ 6407339 w 9213793"/>
              <a:gd name="connsiteY63" fmla="*/ 5976212 h 5976212"/>
              <a:gd name="connsiteX64" fmla="*/ 6388767 w 9213793"/>
              <a:gd name="connsiteY64" fmla="*/ 5941996 h 5976212"/>
              <a:gd name="connsiteX65" fmla="*/ 5959600 w 9213793"/>
              <a:gd name="connsiteY65" fmla="*/ 5713809 h 5976212"/>
              <a:gd name="connsiteX66" fmla="*/ 5530433 w 9213793"/>
              <a:gd name="connsiteY66" fmla="*/ 5941996 h 5976212"/>
              <a:gd name="connsiteX67" fmla="*/ 5511861 w 9213793"/>
              <a:gd name="connsiteY67" fmla="*/ 5976212 h 5976212"/>
              <a:gd name="connsiteX68" fmla="*/ 5493289 w 9213793"/>
              <a:gd name="connsiteY68" fmla="*/ 5941996 h 5976212"/>
              <a:gd name="connsiteX69" fmla="*/ 5064122 w 9213793"/>
              <a:gd name="connsiteY69" fmla="*/ 5713809 h 5976212"/>
              <a:gd name="connsiteX70" fmla="*/ 4634955 w 9213793"/>
              <a:gd name="connsiteY70" fmla="*/ 5941996 h 5976212"/>
              <a:gd name="connsiteX71" fmla="*/ 4616383 w 9213793"/>
              <a:gd name="connsiteY71" fmla="*/ 5976212 h 5976212"/>
              <a:gd name="connsiteX72" fmla="*/ 4597811 w 9213793"/>
              <a:gd name="connsiteY72" fmla="*/ 5941996 h 5976212"/>
              <a:gd name="connsiteX73" fmla="*/ 4168644 w 9213793"/>
              <a:gd name="connsiteY73" fmla="*/ 5713809 h 5976212"/>
              <a:gd name="connsiteX74" fmla="*/ 3739481 w 9213793"/>
              <a:gd name="connsiteY74" fmla="*/ 5941996 h 5976212"/>
              <a:gd name="connsiteX75" fmla="*/ 3720909 w 9213793"/>
              <a:gd name="connsiteY75" fmla="*/ 5976212 h 5976212"/>
              <a:gd name="connsiteX76" fmla="*/ 3702337 w 9213793"/>
              <a:gd name="connsiteY76" fmla="*/ 5941996 h 5976212"/>
              <a:gd name="connsiteX77" fmla="*/ 3273171 w 9213793"/>
              <a:gd name="connsiteY77" fmla="*/ 5713809 h 5976212"/>
              <a:gd name="connsiteX78" fmla="*/ 2844001 w 9213793"/>
              <a:gd name="connsiteY78" fmla="*/ 5941996 h 5976212"/>
              <a:gd name="connsiteX79" fmla="*/ 2825431 w 9213793"/>
              <a:gd name="connsiteY79" fmla="*/ 5976212 h 5976212"/>
              <a:gd name="connsiteX80" fmla="*/ 2806858 w 9213793"/>
              <a:gd name="connsiteY80" fmla="*/ 5941996 h 5976212"/>
              <a:gd name="connsiteX81" fmla="*/ 2377691 w 9213793"/>
              <a:gd name="connsiteY81" fmla="*/ 5713809 h 5976212"/>
              <a:gd name="connsiteX82" fmla="*/ 1948523 w 9213793"/>
              <a:gd name="connsiteY82" fmla="*/ 5941996 h 5976212"/>
              <a:gd name="connsiteX83" fmla="*/ 1929953 w 9213793"/>
              <a:gd name="connsiteY83" fmla="*/ 5976212 h 5976212"/>
              <a:gd name="connsiteX84" fmla="*/ 1911380 w 9213793"/>
              <a:gd name="connsiteY84" fmla="*/ 5941996 h 5976212"/>
              <a:gd name="connsiteX85" fmla="*/ 1482213 w 9213793"/>
              <a:gd name="connsiteY85" fmla="*/ 5713809 h 5976212"/>
              <a:gd name="connsiteX86" fmla="*/ 1053046 w 9213793"/>
              <a:gd name="connsiteY86" fmla="*/ 5941996 h 5976212"/>
              <a:gd name="connsiteX87" fmla="*/ 1034474 w 9213793"/>
              <a:gd name="connsiteY87" fmla="*/ 5976212 h 5976212"/>
              <a:gd name="connsiteX88" fmla="*/ 1015903 w 9213793"/>
              <a:gd name="connsiteY88" fmla="*/ 5941996 h 5976212"/>
              <a:gd name="connsiteX89" fmla="*/ 586735 w 9213793"/>
              <a:gd name="connsiteY89" fmla="*/ 5713809 h 5976212"/>
              <a:gd name="connsiteX90" fmla="*/ 297364 w 9213793"/>
              <a:gd name="connsiteY90" fmla="*/ 5802200 h 5976212"/>
              <a:gd name="connsiteX91" fmla="*/ 270205 w 9213793"/>
              <a:gd name="connsiteY91" fmla="*/ 5824608 h 5976212"/>
              <a:gd name="connsiteX92" fmla="*/ 278635 w 9213793"/>
              <a:gd name="connsiteY92" fmla="*/ 5740987 h 5976212"/>
              <a:gd name="connsiteX93" fmla="*/ 50448 w 9213793"/>
              <a:gd name="connsiteY93" fmla="*/ 5311820 h 5976212"/>
              <a:gd name="connsiteX94" fmla="*/ 0 w 9213793"/>
              <a:gd name="connsiteY94" fmla="*/ 5284438 h 5976212"/>
              <a:gd name="connsiteX95" fmla="*/ 50447 w 9213793"/>
              <a:gd name="connsiteY95" fmla="*/ 5257056 h 5976212"/>
              <a:gd name="connsiteX96" fmla="*/ 278634 w 9213793"/>
              <a:gd name="connsiteY96" fmla="*/ 4827889 h 5976212"/>
              <a:gd name="connsiteX97" fmla="*/ 50447 w 9213793"/>
              <a:gd name="connsiteY97" fmla="*/ 4398722 h 5976212"/>
              <a:gd name="connsiteX98" fmla="*/ 0 w 9213793"/>
              <a:gd name="connsiteY98" fmla="*/ 4371340 h 5976212"/>
              <a:gd name="connsiteX99" fmla="*/ 50447 w 9213793"/>
              <a:gd name="connsiteY99" fmla="*/ 4343958 h 5976212"/>
              <a:gd name="connsiteX100" fmla="*/ 278633 w 9213793"/>
              <a:gd name="connsiteY100" fmla="*/ 3914791 h 5976212"/>
              <a:gd name="connsiteX101" fmla="*/ 50447 w 9213793"/>
              <a:gd name="connsiteY101" fmla="*/ 3485624 h 5976212"/>
              <a:gd name="connsiteX102" fmla="*/ 0 w 9213793"/>
              <a:gd name="connsiteY102" fmla="*/ 3458242 h 5976212"/>
              <a:gd name="connsiteX103" fmla="*/ 50447 w 9213793"/>
              <a:gd name="connsiteY103" fmla="*/ 3430860 h 5976212"/>
              <a:gd name="connsiteX104" fmla="*/ 278634 w 9213793"/>
              <a:gd name="connsiteY104" fmla="*/ 3001693 h 5976212"/>
              <a:gd name="connsiteX105" fmla="*/ 50447 w 9213793"/>
              <a:gd name="connsiteY105" fmla="*/ 2572526 h 5976212"/>
              <a:gd name="connsiteX106" fmla="*/ 0 w 9213793"/>
              <a:gd name="connsiteY106" fmla="*/ 2545145 h 5976212"/>
              <a:gd name="connsiteX107" fmla="*/ 50448 w 9213793"/>
              <a:gd name="connsiteY107" fmla="*/ 2517763 h 5976212"/>
              <a:gd name="connsiteX108" fmla="*/ 278634 w 9213793"/>
              <a:gd name="connsiteY108" fmla="*/ 2088596 h 5976212"/>
              <a:gd name="connsiteX109" fmla="*/ 50448 w 9213793"/>
              <a:gd name="connsiteY109" fmla="*/ 1659429 h 5976212"/>
              <a:gd name="connsiteX110" fmla="*/ 1 w 9213793"/>
              <a:gd name="connsiteY110" fmla="*/ 1632047 h 5976212"/>
              <a:gd name="connsiteX111" fmla="*/ 50448 w 9213793"/>
              <a:gd name="connsiteY111" fmla="*/ 1604665 h 5976212"/>
              <a:gd name="connsiteX112" fmla="*/ 278634 w 9213793"/>
              <a:gd name="connsiteY112" fmla="*/ 1175498 h 5976212"/>
              <a:gd name="connsiteX113" fmla="*/ 50448 w 9213793"/>
              <a:gd name="connsiteY113" fmla="*/ 746331 h 5976212"/>
              <a:gd name="connsiteX114" fmla="*/ 1 w 9213793"/>
              <a:gd name="connsiteY114" fmla="*/ 718949 h 5976212"/>
              <a:gd name="connsiteX115" fmla="*/ 50448 w 9213793"/>
              <a:gd name="connsiteY115" fmla="*/ 691568 h 5976212"/>
              <a:gd name="connsiteX116" fmla="*/ 278635 w 9213793"/>
              <a:gd name="connsiteY116" fmla="*/ 262400 h 5976212"/>
              <a:gd name="connsiteX117" fmla="*/ 268120 w 9213793"/>
              <a:gd name="connsiteY117" fmla="*/ 158094 h 5976212"/>
              <a:gd name="connsiteX118" fmla="*/ 264693 w 9213793"/>
              <a:gd name="connsiteY118" fmla="*/ 147055 h 5976212"/>
              <a:gd name="connsiteX119" fmla="*/ 297365 w 9213793"/>
              <a:gd name="connsiteY119" fmla="*/ 174012 h 5976212"/>
              <a:gd name="connsiteX120" fmla="*/ 586737 w 9213793"/>
              <a:gd name="connsiteY120" fmla="*/ 262403 h 5976212"/>
              <a:gd name="connsiteX121" fmla="*/ 1015904 w 9213793"/>
              <a:gd name="connsiteY121" fmla="*/ 34217 h 5976212"/>
              <a:gd name="connsiteX122" fmla="*/ 1034476 w 9213793"/>
              <a:gd name="connsiteY122" fmla="*/ 1 h 5976212"/>
              <a:gd name="connsiteX123" fmla="*/ 1053048 w 9213793"/>
              <a:gd name="connsiteY123" fmla="*/ 34216 h 5976212"/>
              <a:gd name="connsiteX124" fmla="*/ 1482214 w 9213793"/>
              <a:gd name="connsiteY124" fmla="*/ 262403 h 5976212"/>
              <a:gd name="connsiteX125" fmla="*/ 1911382 w 9213793"/>
              <a:gd name="connsiteY125" fmla="*/ 34216 h 5976212"/>
              <a:gd name="connsiteX126" fmla="*/ 1929953 w 9213793"/>
              <a:gd name="connsiteY126" fmla="*/ 1 h 5976212"/>
              <a:gd name="connsiteX127" fmla="*/ 1948525 w 9213793"/>
              <a:gd name="connsiteY127" fmla="*/ 34216 h 5976212"/>
              <a:gd name="connsiteX128" fmla="*/ 2377695 w 9213793"/>
              <a:gd name="connsiteY128" fmla="*/ 262403 h 5976212"/>
              <a:gd name="connsiteX129" fmla="*/ 2806862 w 9213793"/>
              <a:gd name="connsiteY129" fmla="*/ 34216 h 5976212"/>
              <a:gd name="connsiteX130" fmla="*/ 2825433 w 9213793"/>
              <a:gd name="connsiteY130" fmla="*/ 1 h 5976212"/>
              <a:gd name="connsiteX131" fmla="*/ 2844005 w 9213793"/>
              <a:gd name="connsiteY131" fmla="*/ 34216 h 5976212"/>
              <a:gd name="connsiteX132" fmla="*/ 3273173 w 9213793"/>
              <a:gd name="connsiteY132" fmla="*/ 262403 h 5976212"/>
              <a:gd name="connsiteX133" fmla="*/ 3702339 w 9213793"/>
              <a:gd name="connsiteY133" fmla="*/ 34216 h 5976212"/>
              <a:gd name="connsiteX134" fmla="*/ 3720911 w 9213793"/>
              <a:gd name="connsiteY134" fmla="*/ 0 h 597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9213793" h="5976212">
                <a:moveTo>
                  <a:pt x="3720911" y="0"/>
                </a:moveTo>
                <a:lnTo>
                  <a:pt x="3739483" y="34216"/>
                </a:lnTo>
                <a:cubicBezTo>
                  <a:pt x="3832491" y="171888"/>
                  <a:pt x="3989995" y="262403"/>
                  <a:pt x="4168644" y="262403"/>
                </a:cubicBezTo>
                <a:cubicBezTo>
                  <a:pt x="4347293" y="262403"/>
                  <a:pt x="4504802" y="171888"/>
                  <a:pt x="4597811" y="34216"/>
                </a:cubicBezTo>
                <a:lnTo>
                  <a:pt x="4616383" y="0"/>
                </a:lnTo>
                <a:lnTo>
                  <a:pt x="4634955" y="34216"/>
                </a:lnTo>
                <a:cubicBezTo>
                  <a:pt x="4727964" y="171887"/>
                  <a:pt x="4885472" y="262403"/>
                  <a:pt x="5064122" y="262403"/>
                </a:cubicBezTo>
                <a:cubicBezTo>
                  <a:pt x="5242771" y="262403"/>
                  <a:pt x="5400280" y="171888"/>
                  <a:pt x="5493289" y="34216"/>
                </a:cubicBezTo>
                <a:lnTo>
                  <a:pt x="5511861" y="0"/>
                </a:lnTo>
                <a:lnTo>
                  <a:pt x="5530433" y="34216"/>
                </a:lnTo>
                <a:cubicBezTo>
                  <a:pt x="5623442" y="171887"/>
                  <a:pt x="5780950" y="262403"/>
                  <a:pt x="5959600" y="262403"/>
                </a:cubicBezTo>
                <a:cubicBezTo>
                  <a:pt x="6138249" y="262403"/>
                  <a:pt x="6295758" y="171887"/>
                  <a:pt x="6388767" y="34216"/>
                </a:cubicBezTo>
                <a:lnTo>
                  <a:pt x="6407339" y="0"/>
                </a:lnTo>
                <a:lnTo>
                  <a:pt x="6425911" y="34216"/>
                </a:lnTo>
                <a:cubicBezTo>
                  <a:pt x="6518920" y="171887"/>
                  <a:pt x="6676428" y="262402"/>
                  <a:pt x="6855078" y="262402"/>
                </a:cubicBezTo>
                <a:cubicBezTo>
                  <a:pt x="7033727" y="262402"/>
                  <a:pt x="7191236" y="171887"/>
                  <a:pt x="7284245" y="34216"/>
                </a:cubicBezTo>
                <a:lnTo>
                  <a:pt x="7302817" y="0"/>
                </a:lnTo>
                <a:lnTo>
                  <a:pt x="7321389" y="34216"/>
                </a:lnTo>
                <a:cubicBezTo>
                  <a:pt x="7414398" y="171887"/>
                  <a:pt x="7571906" y="262402"/>
                  <a:pt x="7750556" y="262402"/>
                </a:cubicBezTo>
                <a:cubicBezTo>
                  <a:pt x="7929205" y="262402"/>
                  <a:pt x="8086714" y="171887"/>
                  <a:pt x="8179723" y="34216"/>
                </a:cubicBezTo>
                <a:lnTo>
                  <a:pt x="8198294" y="2"/>
                </a:lnTo>
                <a:lnTo>
                  <a:pt x="8216865" y="34216"/>
                </a:lnTo>
                <a:cubicBezTo>
                  <a:pt x="8309874" y="171887"/>
                  <a:pt x="8467383" y="262402"/>
                  <a:pt x="8646032" y="262402"/>
                </a:cubicBezTo>
                <a:cubicBezTo>
                  <a:pt x="8753222" y="262402"/>
                  <a:pt x="8852801" y="229817"/>
                  <a:pt x="8935403" y="174011"/>
                </a:cubicBezTo>
                <a:lnTo>
                  <a:pt x="8946328" y="164998"/>
                </a:lnTo>
                <a:lnTo>
                  <a:pt x="8945674" y="167104"/>
                </a:lnTo>
                <a:cubicBezTo>
                  <a:pt x="8938780" y="200796"/>
                  <a:pt x="8935159" y="235680"/>
                  <a:pt x="8935159" y="271410"/>
                </a:cubicBezTo>
                <a:cubicBezTo>
                  <a:pt x="8935159" y="450060"/>
                  <a:pt x="9025674" y="607568"/>
                  <a:pt x="9163346" y="700577"/>
                </a:cubicBezTo>
                <a:lnTo>
                  <a:pt x="9213793" y="727959"/>
                </a:lnTo>
                <a:lnTo>
                  <a:pt x="9163346" y="755341"/>
                </a:lnTo>
                <a:cubicBezTo>
                  <a:pt x="9025674" y="848350"/>
                  <a:pt x="8935159" y="1005858"/>
                  <a:pt x="8935159" y="1184508"/>
                </a:cubicBezTo>
                <a:cubicBezTo>
                  <a:pt x="8935159" y="1363157"/>
                  <a:pt x="9025674" y="1520666"/>
                  <a:pt x="9163346" y="1613675"/>
                </a:cubicBezTo>
                <a:lnTo>
                  <a:pt x="9213793" y="1641057"/>
                </a:lnTo>
                <a:lnTo>
                  <a:pt x="9163346" y="1668438"/>
                </a:lnTo>
                <a:cubicBezTo>
                  <a:pt x="9025674" y="1761447"/>
                  <a:pt x="8935159" y="1918956"/>
                  <a:pt x="8935159" y="2097606"/>
                </a:cubicBezTo>
                <a:cubicBezTo>
                  <a:pt x="8935159" y="2276255"/>
                  <a:pt x="9025674" y="2433764"/>
                  <a:pt x="9163346" y="2526773"/>
                </a:cubicBezTo>
                <a:lnTo>
                  <a:pt x="9213793" y="2554155"/>
                </a:lnTo>
                <a:lnTo>
                  <a:pt x="9163346" y="2581536"/>
                </a:lnTo>
                <a:cubicBezTo>
                  <a:pt x="9025674" y="2674545"/>
                  <a:pt x="8935159" y="2832054"/>
                  <a:pt x="8935159" y="3010703"/>
                </a:cubicBezTo>
                <a:cubicBezTo>
                  <a:pt x="8935159" y="3189352"/>
                  <a:pt x="9025674" y="3346861"/>
                  <a:pt x="9163346" y="3439870"/>
                </a:cubicBezTo>
                <a:lnTo>
                  <a:pt x="9213793" y="3467252"/>
                </a:lnTo>
                <a:lnTo>
                  <a:pt x="9163346" y="3494634"/>
                </a:lnTo>
                <a:cubicBezTo>
                  <a:pt x="9025674" y="3587643"/>
                  <a:pt x="8935159" y="3745152"/>
                  <a:pt x="8935159" y="3923801"/>
                </a:cubicBezTo>
                <a:cubicBezTo>
                  <a:pt x="8935159" y="4102451"/>
                  <a:pt x="9025674" y="4259959"/>
                  <a:pt x="9163346" y="4352968"/>
                </a:cubicBezTo>
                <a:lnTo>
                  <a:pt x="9213793" y="4380350"/>
                </a:lnTo>
                <a:lnTo>
                  <a:pt x="9163346" y="4407732"/>
                </a:lnTo>
                <a:cubicBezTo>
                  <a:pt x="9025674" y="4500741"/>
                  <a:pt x="8935159" y="4658250"/>
                  <a:pt x="8935159" y="4836899"/>
                </a:cubicBezTo>
                <a:cubicBezTo>
                  <a:pt x="8935159" y="5015549"/>
                  <a:pt x="9025674" y="5173057"/>
                  <a:pt x="9163346" y="5266066"/>
                </a:cubicBezTo>
                <a:lnTo>
                  <a:pt x="9213793" y="5293448"/>
                </a:lnTo>
                <a:lnTo>
                  <a:pt x="9163346" y="5320830"/>
                </a:lnTo>
                <a:cubicBezTo>
                  <a:pt x="9025674" y="5413839"/>
                  <a:pt x="8935159" y="5571348"/>
                  <a:pt x="8935159" y="5749997"/>
                </a:cubicBezTo>
                <a:lnTo>
                  <a:pt x="8940877" y="5806716"/>
                </a:lnTo>
                <a:lnTo>
                  <a:pt x="8935403" y="5802200"/>
                </a:lnTo>
                <a:cubicBezTo>
                  <a:pt x="8852801" y="5746395"/>
                  <a:pt x="8753222" y="5713809"/>
                  <a:pt x="8646032" y="5713809"/>
                </a:cubicBezTo>
                <a:cubicBezTo>
                  <a:pt x="8467383" y="5713809"/>
                  <a:pt x="8309874" y="5804324"/>
                  <a:pt x="8216865" y="5941996"/>
                </a:cubicBezTo>
                <a:lnTo>
                  <a:pt x="8198294" y="5976210"/>
                </a:lnTo>
                <a:lnTo>
                  <a:pt x="8179723" y="5941996"/>
                </a:lnTo>
                <a:cubicBezTo>
                  <a:pt x="8086714" y="5804324"/>
                  <a:pt x="7929205" y="5713809"/>
                  <a:pt x="7750556" y="5713809"/>
                </a:cubicBezTo>
                <a:cubicBezTo>
                  <a:pt x="7571906" y="5713809"/>
                  <a:pt x="7414398" y="5804324"/>
                  <a:pt x="7321389" y="5941996"/>
                </a:cubicBezTo>
                <a:lnTo>
                  <a:pt x="7302817" y="5976212"/>
                </a:lnTo>
                <a:lnTo>
                  <a:pt x="7284245" y="5941996"/>
                </a:lnTo>
                <a:cubicBezTo>
                  <a:pt x="7191236" y="5804324"/>
                  <a:pt x="7033727" y="5713809"/>
                  <a:pt x="6855078" y="5713809"/>
                </a:cubicBezTo>
                <a:cubicBezTo>
                  <a:pt x="6676428" y="5713809"/>
                  <a:pt x="6518920" y="5804324"/>
                  <a:pt x="6425911" y="5941996"/>
                </a:cubicBezTo>
                <a:lnTo>
                  <a:pt x="6407339" y="5976212"/>
                </a:lnTo>
                <a:lnTo>
                  <a:pt x="6388767" y="5941996"/>
                </a:lnTo>
                <a:cubicBezTo>
                  <a:pt x="6295758" y="5804324"/>
                  <a:pt x="6138249" y="5713809"/>
                  <a:pt x="5959600" y="5713809"/>
                </a:cubicBezTo>
                <a:cubicBezTo>
                  <a:pt x="5780950" y="5713809"/>
                  <a:pt x="5623442" y="5804324"/>
                  <a:pt x="5530433" y="5941996"/>
                </a:cubicBezTo>
                <a:lnTo>
                  <a:pt x="5511861" y="5976212"/>
                </a:lnTo>
                <a:lnTo>
                  <a:pt x="5493289" y="5941996"/>
                </a:lnTo>
                <a:cubicBezTo>
                  <a:pt x="5400280" y="5804324"/>
                  <a:pt x="5242771" y="5713809"/>
                  <a:pt x="5064122" y="5713809"/>
                </a:cubicBezTo>
                <a:cubicBezTo>
                  <a:pt x="4885472" y="5713809"/>
                  <a:pt x="4727964" y="5804324"/>
                  <a:pt x="4634955" y="5941996"/>
                </a:cubicBezTo>
                <a:lnTo>
                  <a:pt x="4616383" y="5976212"/>
                </a:lnTo>
                <a:lnTo>
                  <a:pt x="4597811" y="5941996"/>
                </a:lnTo>
                <a:cubicBezTo>
                  <a:pt x="4504802" y="5804324"/>
                  <a:pt x="4347293" y="5713809"/>
                  <a:pt x="4168644" y="5713809"/>
                </a:cubicBezTo>
                <a:cubicBezTo>
                  <a:pt x="3989995" y="5713809"/>
                  <a:pt x="3832489" y="5804325"/>
                  <a:pt x="3739481" y="5941996"/>
                </a:cubicBezTo>
                <a:lnTo>
                  <a:pt x="3720909" y="5976212"/>
                </a:lnTo>
                <a:lnTo>
                  <a:pt x="3702337" y="5941996"/>
                </a:lnTo>
                <a:cubicBezTo>
                  <a:pt x="3609329" y="5804325"/>
                  <a:pt x="3451819" y="5713809"/>
                  <a:pt x="3273171" y="5713809"/>
                </a:cubicBezTo>
                <a:cubicBezTo>
                  <a:pt x="3094521" y="5713809"/>
                  <a:pt x="2937012" y="5804324"/>
                  <a:pt x="2844001" y="5941996"/>
                </a:cubicBezTo>
                <a:lnTo>
                  <a:pt x="2825431" y="5976212"/>
                </a:lnTo>
                <a:lnTo>
                  <a:pt x="2806858" y="5941996"/>
                </a:lnTo>
                <a:cubicBezTo>
                  <a:pt x="2713849" y="5804324"/>
                  <a:pt x="2556340" y="5713809"/>
                  <a:pt x="2377691" y="5713809"/>
                </a:cubicBezTo>
                <a:cubicBezTo>
                  <a:pt x="2199041" y="5713809"/>
                  <a:pt x="2041532" y="5804324"/>
                  <a:pt x="1948523" y="5941996"/>
                </a:cubicBezTo>
                <a:lnTo>
                  <a:pt x="1929953" y="5976212"/>
                </a:lnTo>
                <a:lnTo>
                  <a:pt x="1911380" y="5941996"/>
                </a:lnTo>
                <a:cubicBezTo>
                  <a:pt x="1818371" y="5804324"/>
                  <a:pt x="1660863" y="5713809"/>
                  <a:pt x="1482213" y="5713809"/>
                </a:cubicBezTo>
                <a:cubicBezTo>
                  <a:pt x="1303564" y="5713809"/>
                  <a:pt x="1146055" y="5804324"/>
                  <a:pt x="1053046" y="5941996"/>
                </a:cubicBezTo>
                <a:lnTo>
                  <a:pt x="1034474" y="5976212"/>
                </a:lnTo>
                <a:lnTo>
                  <a:pt x="1015903" y="5941996"/>
                </a:lnTo>
                <a:cubicBezTo>
                  <a:pt x="922893" y="5804324"/>
                  <a:pt x="765385" y="5713809"/>
                  <a:pt x="586735" y="5713809"/>
                </a:cubicBezTo>
                <a:cubicBezTo>
                  <a:pt x="479546" y="5713809"/>
                  <a:pt x="379967" y="5746395"/>
                  <a:pt x="297364" y="5802200"/>
                </a:cubicBezTo>
                <a:lnTo>
                  <a:pt x="270205" y="5824608"/>
                </a:lnTo>
                <a:lnTo>
                  <a:pt x="278635" y="5740987"/>
                </a:lnTo>
                <a:cubicBezTo>
                  <a:pt x="278635" y="5562338"/>
                  <a:pt x="188120" y="5404829"/>
                  <a:pt x="50448" y="5311820"/>
                </a:cubicBezTo>
                <a:lnTo>
                  <a:pt x="0" y="5284438"/>
                </a:lnTo>
                <a:lnTo>
                  <a:pt x="50447" y="5257056"/>
                </a:lnTo>
                <a:cubicBezTo>
                  <a:pt x="188118" y="5164047"/>
                  <a:pt x="278634" y="5006539"/>
                  <a:pt x="278634" y="4827889"/>
                </a:cubicBezTo>
                <a:cubicBezTo>
                  <a:pt x="278634" y="4649240"/>
                  <a:pt x="188118" y="4491731"/>
                  <a:pt x="50447" y="4398722"/>
                </a:cubicBezTo>
                <a:lnTo>
                  <a:pt x="0" y="4371340"/>
                </a:lnTo>
                <a:lnTo>
                  <a:pt x="50447" y="4343958"/>
                </a:lnTo>
                <a:cubicBezTo>
                  <a:pt x="188118" y="4250949"/>
                  <a:pt x="278633" y="4093441"/>
                  <a:pt x="278633" y="3914791"/>
                </a:cubicBezTo>
                <a:cubicBezTo>
                  <a:pt x="278633" y="3736142"/>
                  <a:pt x="188118" y="3578633"/>
                  <a:pt x="50447" y="3485624"/>
                </a:cubicBezTo>
                <a:lnTo>
                  <a:pt x="0" y="3458242"/>
                </a:lnTo>
                <a:lnTo>
                  <a:pt x="50447" y="3430860"/>
                </a:lnTo>
                <a:cubicBezTo>
                  <a:pt x="188119" y="3337851"/>
                  <a:pt x="278634" y="3180342"/>
                  <a:pt x="278634" y="3001693"/>
                </a:cubicBezTo>
                <a:cubicBezTo>
                  <a:pt x="278634" y="2823044"/>
                  <a:pt x="188119" y="2665535"/>
                  <a:pt x="50447" y="2572526"/>
                </a:cubicBezTo>
                <a:lnTo>
                  <a:pt x="0" y="2545145"/>
                </a:lnTo>
                <a:lnTo>
                  <a:pt x="50448" y="2517763"/>
                </a:lnTo>
                <a:cubicBezTo>
                  <a:pt x="188119" y="2424753"/>
                  <a:pt x="278634" y="2267245"/>
                  <a:pt x="278634" y="2088596"/>
                </a:cubicBezTo>
                <a:cubicBezTo>
                  <a:pt x="278634" y="1909946"/>
                  <a:pt x="188119" y="1752437"/>
                  <a:pt x="50448" y="1659429"/>
                </a:cubicBezTo>
                <a:lnTo>
                  <a:pt x="1" y="1632047"/>
                </a:lnTo>
                <a:lnTo>
                  <a:pt x="50448" y="1604665"/>
                </a:lnTo>
                <a:cubicBezTo>
                  <a:pt x="188119" y="1511656"/>
                  <a:pt x="278634" y="1354147"/>
                  <a:pt x="278634" y="1175498"/>
                </a:cubicBezTo>
                <a:cubicBezTo>
                  <a:pt x="278634" y="996849"/>
                  <a:pt x="188119" y="839340"/>
                  <a:pt x="50448" y="746331"/>
                </a:cubicBezTo>
                <a:lnTo>
                  <a:pt x="1" y="718949"/>
                </a:lnTo>
                <a:lnTo>
                  <a:pt x="50448" y="691568"/>
                </a:lnTo>
                <a:cubicBezTo>
                  <a:pt x="188120" y="598558"/>
                  <a:pt x="278635" y="441050"/>
                  <a:pt x="278635" y="262400"/>
                </a:cubicBezTo>
                <a:cubicBezTo>
                  <a:pt x="278635" y="226670"/>
                  <a:pt x="275015" y="191786"/>
                  <a:pt x="268120" y="158094"/>
                </a:cubicBezTo>
                <a:lnTo>
                  <a:pt x="264693" y="147055"/>
                </a:lnTo>
                <a:lnTo>
                  <a:pt x="297365" y="174012"/>
                </a:lnTo>
                <a:cubicBezTo>
                  <a:pt x="379968" y="229818"/>
                  <a:pt x="479547" y="262403"/>
                  <a:pt x="586737" y="262403"/>
                </a:cubicBezTo>
                <a:cubicBezTo>
                  <a:pt x="765386" y="262403"/>
                  <a:pt x="922895" y="171888"/>
                  <a:pt x="1015904" y="34217"/>
                </a:cubicBezTo>
                <a:lnTo>
                  <a:pt x="1034476" y="1"/>
                </a:lnTo>
                <a:lnTo>
                  <a:pt x="1053048" y="34216"/>
                </a:lnTo>
                <a:cubicBezTo>
                  <a:pt x="1146057" y="171888"/>
                  <a:pt x="1303565" y="262403"/>
                  <a:pt x="1482214" y="262403"/>
                </a:cubicBezTo>
                <a:cubicBezTo>
                  <a:pt x="1660864" y="262403"/>
                  <a:pt x="1818373" y="171888"/>
                  <a:pt x="1911382" y="34216"/>
                </a:cubicBezTo>
                <a:lnTo>
                  <a:pt x="1929953" y="1"/>
                </a:lnTo>
                <a:lnTo>
                  <a:pt x="1948525" y="34216"/>
                </a:lnTo>
                <a:cubicBezTo>
                  <a:pt x="2041535" y="171888"/>
                  <a:pt x="2199043" y="262403"/>
                  <a:pt x="2377695" y="262403"/>
                </a:cubicBezTo>
                <a:cubicBezTo>
                  <a:pt x="2556344" y="262403"/>
                  <a:pt x="2713853" y="171888"/>
                  <a:pt x="2806862" y="34216"/>
                </a:cubicBezTo>
                <a:lnTo>
                  <a:pt x="2825433" y="1"/>
                </a:lnTo>
                <a:lnTo>
                  <a:pt x="2844005" y="34216"/>
                </a:lnTo>
                <a:cubicBezTo>
                  <a:pt x="2937015" y="171888"/>
                  <a:pt x="3094523" y="262403"/>
                  <a:pt x="3273173" y="262403"/>
                </a:cubicBezTo>
                <a:cubicBezTo>
                  <a:pt x="3451821" y="262403"/>
                  <a:pt x="3609330" y="171888"/>
                  <a:pt x="3702339" y="34216"/>
                </a:cubicBezTo>
                <a:lnTo>
                  <a:pt x="3720911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27000">
            <a:solidFill>
              <a:srgbClr val="002060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2721475842">
                  <a:custGeom>
                    <a:avLst/>
                    <a:gdLst>
                      <a:gd name="connsiteX0" fmla="*/ 3780375 w 9361039"/>
                      <a:gd name="connsiteY0" fmla="*/ 0 h 6297054"/>
                      <a:gd name="connsiteX1" fmla="*/ 3799243 w 9361039"/>
                      <a:gd name="connsiteY1" fmla="*/ 36052 h 6297054"/>
                      <a:gd name="connsiteX2" fmla="*/ 4235263 w 9361039"/>
                      <a:gd name="connsiteY2" fmla="*/ 276490 h 6297054"/>
                      <a:gd name="connsiteX3" fmla="*/ 4671288 w 9361039"/>
                      <a:gd name="connsiteY3" fmla="*/ 36052 h 6297054"/>
                      <a:gd name="connsiteX4" fmla="*/ 4690157 w 9361039"/>
                      <a:gd name="connsiteY4" fmla="*/ 0 h 6297054"/>
                      <a:gd name="connsiteX5" fmla="*/ 4709026 w 9361039"/>
                      <a:gd name="connsiteY5" fmla="*/ 36052 h 6297054"/>
                      <a:gd name="connsiteX6" fmla="*/ 5145051 w 9361039"/>
                      <a:gd name="connsiteY6" fmla="*/ 276490 h 6297054"/>
                      <a:gd name="connsiteX7" fmla="*/ 5581077 w 9361039"/>
                      <a:gd name="connsiteY7" fmla="*/ 36052 h 6297054"/>
                      <a:gd name="connsiteX8" fmla="*/ 5599946 w 9361039"/>
                      <a:gd name="connsiteY8" fmla="*/ 0 h 6297054"/>
                      <a:gd name="connsiteX9" fmla="*/ 5618815 w 9361039"/>
                      <a:gd name="connsiteY9" fmla="*/ 36052 h 6297054"/>
                      <a:gd name="connsiteX10" fmla="*/ 6054840 w 9361039"/>
                      <a:gd name="connsiteY10" fmla="*/ 276490 h 6297054"/>
                      <a:gd name="connsiteX11" fmla="*/ 6490866 w 9361039"/>
                      <a:gd name="connsiteY11" fmla="*/ 36052 h 6297054"/>
                      <a:gd name="connsiteX12" fmla="*/ 6509734 w 9361039"/>
                      <a:gd name="connsiteY12" fmla="*/ 0 h 6297054"/>
                      <a:gd name="connsiteX13" fmla="*/ 6528603 w 9361039"/>
                      <a:gd name="connsiteY13" fmla="*/ 36052 h 6297054"/>
                      <a:gd name="connsiteX14" fmla="*/ 6964629 w 9361039"/>
                      <a:gd name="connsiteY14" fmla="*/ 276489 h 6297054"/>
                      <a:gd name="connsiteX15" fmla="*/ 7400654 w 9361039"/>
                      <a:gd name="connsiteY15" fmla="*/ 36052 h 6297054"/>
                      <a:gd name="connsiteX16" fmla="*/ 7419523 w 9361039"/>
                      <a:gd name="connsiteY16" fmla="*/ 0 h 6297054"/>
                      <a:gd name="connsiteX17" fmla="*/ 7438392 w 9361039"/>
                      <a:gd name="connsiteY17" fmla="*/ 36052 h 6297054"/>
                      <a:gd name="connsiteX18" fmla="*/ 7874417 w 9361039"/>
                      <a:gd name="connsiteY18" fmla="*/ 276489 h 6297054"/>
                      <a:gd name="connsiteX19" fmla="*/ 8310443 w 9361039"/>
                      <a:gd name="connsiteY19" fmla="*/ 36052 h 6297054"/>
                      <a:gd name="connsiteX20" fmla="*/ 8329311 w 9361039"/>
                      <a:gd name="connsiteY20" fmla="*/ 2 h 6297054"/>
                      <a:gd name="connsiteX21" fmla="*/ 8348179 w 9361039"/>
                      <a:gd name="connsiteY21" fmla="*/ 36052 h 6297054"/>
                      <a:gd name="connsiteX22" fmla="*/ 8784204 w 9361039"/>
                      <a:gd name="connsiteY22" fmla="*/ 276489 h 6297054"/>
                      <a:gd name="connsiteX23" fmla="*/ 9078200 w 9361039"/>
                      <a:gd name="connsiteY23" fmla="*/ 183353 h 6297054"/>
                      <a:gd name="connsiteX24" fmla="*/ 9089299 w 9361039"/>
                      <a:gd name="connsiteY24" fmla="*/ 173856 h 6297054"/>
                      <a:gd name="connsiteX25" fmla="*/ 9088635 w 9361039"/>
                      <a:gd name="connsiteY25" fmla="*/ 176075 h 6297054"/>
                      <a:gd name="connsiteX26" fmla="*/ 9077952 w 9361039"/>
                      <a:gd name="connsiteY26" fmla="*/ 285981 h 6297054"/>
                      <a:gd name="connsiteX27" fmla="*/ 9309785 w 9361039"/>
                      <a:gd name="connsiteY27" fmla="*/ 738188 h 6297054"/>
                      <a:gd name="connsiteX28" fmla="*/ 9361039 w 9361039"/>
                      <a:gd name="connsiteY28" fmla="*/ 767040 h 6297054"/>
                      <a:gd name="connsiteX29" fmla="*/ 9309785 w 9361039"/>
                      <a:gd name="connsiteY29" fmla="*/ 795892 h 6297054"/>
                      <a:gd name="connsiteX30" fmla="*/ 9077952 w 9361039"/>
                      <a:gd name="connsiteY30" fmla="*/ 1248100 h 6297054"/>
                      <a:gd name="connsiteX31" fmla="*/ 9309785 w 9361039"/>
                      <a:gd name="connsiteY31" fmla="*/ 1700307 h 6297054"/>
                      <a:gd name="connsiteX32" fmla="*/ 9361039 w 9361039"/>
                      <a:gd name="connsiteY32" fmla="*/ 1729159 h 6297054"/>
                      <a:gd name="connsiteX33" fmla="*/ 9309785 w 9361039"/>
                      <a:gd name="connsiteY33" fmla="*/ 1758010 h 6297054"/>
                      <a:gd name="connsiteX34" fmla="*/ 9077952 w 9361039"/>
                      <a:gd name="connsiteY34" fmla="*/ 2210219 h 6297054"/>
                      <a:gd name="connsiteX35" fmla="*/ 9309785 w 9361039"/>
                      <a:gd name="connsiteY35" fmla="*/ 2662426 h 6297054"/>
                      <a:gd name="connsiteX36" fmla="*/ 9361039 w 9361039"/>
                      <a:gd name="connsiteY36" fmla="*/ 2691278 h 6297054"/>
                      <a:gd name="connsiteX37" fmla="*/ 9309785 w 9361039"/>
                      <a:gd name="connsiteY37" fmla="*/ 2720129 h 6297054"/>
                      <a:gd name="connsiteX38" fmla="*/ 9077952 w 9361039"/>
                      <a:gd name="connsiteY38" fmla="*/ 3172337 h 6297054"/>
                      <a:gd name="connsiteX39" fmla="*/ 9309785 w 9361039"/>
                      <a:gd name="connsiteY39" fmla="*/ 3624544 h 6297054"/>
                      <a:gd name="connsiteX40" fmla="*/ 9361039 w 9361039"/>
                      <a:gd name="connsiteY40" fmla="*/ 3653396 h 6297054"/>
                      <a:gd name="connsiteX41" fmla="*/ 9309785 w 9361039"/>
                      <a:gd name="connsiteY41" fmla="*/ 3682248 h 6297054"/>
                      <a:gd name="connsiteX42" fmla="*/ 9077952 w 9361039"/>
                      <a:gd name="connsiteY42" fmla="*/ 4134456 h 6297054"/>
                      <a:gd name="connsiteX43" fmla="*/ 9309785 w 9361039"/>
                      <a:gd name="connsiteY43" fmla="*/ 4586663 h 6297054"/>
                      <a:gd name="connsiteX44" fmla="*/ 9361039 w 9361039"/>
                      <a:gd name="connsiteY44" fmla="*/ 4615515 h 6297054"/>
                      <a:gd name="connsiteX45" fmla="*/ 9309785 w 9361039"/>
                      <a:gd name="connsiteY45" fmla="*/ 4644367 h 6297054"/>
                      <a:gd name="connsiteX46" fmla="*/ 9077952 w 9361039"/>
                      <a:gd name="connsiteY46" fmla="*/ 5096575 h 6297054"/>
                      <a:gd name="connsiteX47" fmla="*/ 9309785 w 9361039"/>
                      <a:gd name="connsiteY47" fmla="*/ 5548782 h 6297054"/>
                      <a:gd name="connsiteX48" fmla="*/ 9361039 w 9361039"/>
                      <a:gd name="connsiteY48" fmla="*/ 5577634 h 6297054"/>
                      <a:gd name="connsiteX49" fmla="*/ 9309785 w 9361039"/>
                      <a:gd name="connsiteY49" fmla="*/ 5606486 h 6297054"/>
                      <a:gd name="connsiteX50" fmla="*/ 9077952 w 9361039"/>
                      <a:gd name="connsiteY50" fmla="*/ 6058694 h 6297054"/>
                      <a:gd name="connsiteX51" fmla="*/ 9083761 w 9361039"/>
                      <a:gd name="connsiteY51" fmla="*/ 6118458 h 6297054"/>
                      <a:gd name="connsiteX52" fmla="*/ 9078200 w 9361039"/>
                      <a:gd name="connsiteY52" fmla="*/ 6113699 h 6297054"/>
                      <a:gd name="connsiteX53" fmla="*/ 8784204 w 9361039"/>
                      <a:gd name="connsiteY53" fmla="*/ 6020563 h 6297054"/>
                      <a:gd name="connsiteX54" fmla="*/ 8348179 w 9361039"/>
                      <a:gd name="connsiteY54" fmla="*/ 6261001 h 6297054"/>
                      <a:gd name="connsiteX55" fmla="*/ 8329311 w 9361039"/>
                      <a:gd name="connsiteY55" fmla="*/ 6297051 h 6297054"/>
                      <a:gd name="connsiteX56" fmla="*/ 8310443 w 9361039"/>
                      <a:gd name="connsiteY56" fmla="*/ 6261001 h 6297054"/>
                      <a:gd name="connsiteX57" fmla="*/ 7874417 w 9361039"/>
                      <a:gd name="connsiteY57" fmla="*/ 6020563 h 6297054"/>
                      <a:gd name="connsiteX58" fmla="*/ 7438392 w 9361039"/>
                      <a:gd name="connsiteY58" fmla="*/ 6261001 h 6297054"/>
                      <a:gd name="connsiteX59" fmla="*/ 7419523 w 9361039"/>
                      <a:gd name="connsiteY59" fmla="*/ 6297054 h 6297054"/>
                      <a:gd name="connsiteX60" fmla="*/ 7400654 w 9361039"/>
                      <a:gd name="connsiteY60" fmla="*/ 6261001 h 6297054"/>
                      <a:gd name="connsiteX61" fmla="*/ 6964629 w 9361039"/>
                      <a:gd name="connsiteY61" fmla="*/ 6020563 h 6297054"/>
                      <a:gd name="connsiteX62" fmla="*/ 6528603 w 9361039"/>
                      <a:gd name="connsiteY62" fmla="*/ 6261001 h 6297054"/>
                      <a:gd name="connsiteX63" fmla="*/ 6509734 w 9361039"/>
                      <a:gd name="connsiteY63" fmla="*/ 6297054 h 6297054"/>
                      <a:gd name="connsiteX64" fmla="*/ 6490866 w 9361039"/>
                      <a:gd name="connsiteY64" fmla="*/ 6261001 h 6297054"/>
                      <a:gd name="connsiteX65" fmla="*/ 6054840 w 9361039"/>
                      <a:gd name="connsiteY65" fmla="*/ 6020563 h 6297054"/>
                      <a:gd name="connsiteX66" fmla="*/ 5618815 w 9361039"/>
                      <a:gd name="connsiteY66" fmla="*/ 6261001 h 6297054"/>
                      <a:gd name="connsiteX67" fmla="*/ 5599946 w 9361039"/>
                      <a:gd name="connsiteY67" fmla="*/ 6297054 h 6297054"/>
                      <a:gd name="connsiteX68" fmla="*/ 5581077 w 9361039"/>
                      <a:gd name="connsiteY68" fmla="*/ 6261001 h 6297054"/>
                      <a:gd name="connsiteX69" fmla="*/ 5145051 w 9361039"/>
                      <a:gd name="connsiteY69" fmla="*/ 6020563 h 6297054"/>
                      <a:gd name="connsiteX70" fmla="*/ 4709026 w 9361039"/>
                      <a:gd name="connsiteY70" fmla="*/ 6261001 h 6297054"/>
                      <a:gd name="connsiteX71" fmla="*/ 4690157 w 9361039"/>
                      <a:gd name="connsiteY71" fmla="*/ 6297054 h 6297054"/>
                      <a:gd name="connsiteX72" fmla="*/ 4671288 w 9361039"/>
                      <a:gd name="connsiteY72" fmla="*/ 6261001 h 6297054"/>
                      <a:gd name="connsiteX73" fmla="*/ 4235263 w 9361039"/>
                      <a:gd name="connsiteY73" fmla="*/ 6020563 h 6297054"/>
                      <a:gd name="connsiteX74" fmla="*/ 3799241 w 9361039"/>
                      <a:gd name="connsiteY74" fmla="*/ 6261001 h 6297054"/>
                      <a:gd name="connsiteX75" fmla="*/ 3780372 w 9361039"/>
                      <a:gd name="connsiteY75" fmla="*/ 6297054 h 6297054"/>
                      <a:gd name="connsiteX76" fmla="*/ 3761504 w 9361039"/>
                      <a:gd name="connsiteY76" fmla="*/ 6261001 h 6297054"/>
                      <a:gd name="connsiteX77" fmla="*/ 3325479 w 9361039"/>
                      <a:gd name="connsiteY77" fmla="*/ 6020563 h 6297054"/>
                      <a:gd name="connsiteX78" fmla="*/ 2889451 w 9361039"/>
                      <a:gd name="connsiteY78" fmla="*/ 6261001 h 6297054"/>
                      <a:gd name="connsiteX79" fmla="*/ 2870584 w 9361039"/>
                      <a:gd name="connsiteY79" fmla="*/ 6297054 h 6297054"/>
                      <a:gd name="connsiteX80" fmla="*/ 2851714 w 9361039"/>
                      <a:gd name="connsiteY80" fmla="*/ 6261001 h 6297054"/>
                      <a:gd name="connsiteX81" fmla="*/ 2415688 w 9361039"/>
                      <a:gd name="connsiteY81" fmla="*/ 6020563 h 6297054"/>
                      <a:gd name="connsiteX82" fmla="*/ 1979662 w 9361039"/>
                      <a:gd name="connsiteY82" fmla="*/ 6261001 h 6297054"/>
                      <a:gd name="connsiteX83" fmla="*/ 1960795 w 9361039"/>
                      <a:gd name="connsiteY83" fmla="*/ 6297054 h 6297054"/>
                      <a:gd name="connsiteX84" fmla="*/ 1941925 w 9361039"/>
                      <a:gd name="connsiteY84" fmla="*/ 6261001 h 6297054"/>
                      <a:gd name="connsiteX85" fmla="*/ 1505900 w 9361039"/>
                      <a:gd name="connsiteY85" fmla="*/ 6020563 h 6297054"/>
                      <a:gd name="connsiteX86" fmla="*/ 1069874 w 9361039"/>
                      <a:gd name="connsiteY86" fmla="*/ 6261001 h 6297054"/>
                      <a:gd name="connsiteX87" fmla="*/ 1051005 w 9361039"/>
                      <a:gd name="connsiteY87" fmla="*/ 6297054 h 6297054"/>
                      <a:gd name="connsiteX88" fmla="*/ 1032138 w 9361039"/>
                      <a:gd name="connsiteY88" fmla="*/ 6261001 h 6297054"/>
                      <a:gd name="connsiteX89" fmla="*/ 596111 w 9361039"/>
                      <a:gd name="connsiteY89" fmla="*/ 6020563 h 6297054"/>
                      <a:gd name="connsiteX90" fmla="*/ 302116 w 9361039"/>
                      <a:gd name="connsiteY90" fmla="*/ 6113699 h 6297054"/>
                      <a:gd name="connsiteX91" fmla="*/ 274523 w 9361039"/>
                      <a:gd name="connsiteY91" fmla="*/ 6137310 h 6297054"/>
                      <a:gd name="connsiteX92" fmla="*/ 283087 w 9361039"/>
                      <a:gd name="connsiteY92" fmla="*/ 6049200 h 6297054"/>
                      <a:gd name="connsiteX93" fmla="*/ 51254 w 9361039"/>
                      <a:gd name="connsiteY93" fmla="*/ 5596993 h 6297054"/>
                      <a:gd name="connsiteX94" fmla="*/ 0 w 9361039"/>
                      <a:gd name="connsiteY94" fmla="*/ 5568141 h 6297054"/>
                      <a:gd name="connsiteX95" fmla="*/ 51253 w 9361039"/>
                      <a:gd name="connsiteY95" fmla="*/ 5539289 h 6297054"/>
                      <a:gd name="connsiteX96" fmla="*/ 283086 w 9361039"/>
                      <a:gd name="connsiteY96" fmla="*/ 5087081 h 6297054"/>
                      <a:gd name="connsiteX97" fmla="*/ 51253 w 9361039"/>
                      <a:gd name="connsiteY97" fmla="*/ 4634874 h 6297054"/>
                      <a:gd name="connsiteX98" fmla="*/ 0 w 9361039"/>
                      <a:gd name="connsiteY98" fmla="*/ 4606022 h 6297054"/>
                      <a:gd name="connsiteX99" fmla="*/ 51253 w 9361039"/>
                      <a:gd name="connsiteY99" fmla="*/ 4577169 h 6297054"/>
                      <a:gd name="connsiteX100" fmla="*/ 283085 w 9361039"/>
                      <a:gd name="connsiteY100" fmla="*/ 4124962 h 6297054"/>
                      <a:gd name="connsiteX101" fmla="*/ 51253 w 9361039"/>
                      <a:gd name="connsiteY101" fmla="*/ 3672755 h 6297054"/>
                      <a:gd name="connsiteX102" fmla="*/ 0 w 9361039"/>
                      <a:gd name="connsiteY102" fmla="*/ 3643902 h 6297054"/>
                      <a:gd name="connsiteX103" fmla="*/ 51253 w 9361039"/>
                      <a:gd name="connsiteY103" fmla="*/ 3615050 h 6297054"/>
                      <a:gd name="connsiteX104" fmla="*/ 283086 w 9361039"/>
                      <a:gd name="connsiteY104" fmla="*/ 3162843 h 6297054"/>
                      <a:gd name="connsiteX105" fmla="*/ 51253 w 9361039"/>
                      <a:gd name="connsiteY105" fmla="*/ 2710635 h 6297054"/>
                      <a:gd name="connsiteX106" fmla="*/ 0 w 9361039"/>
                      <a:gd name="connsiteY106" fmla="*/ 2681784 h 6297054"/>
                      <a:gd name="connsiteX107" fmla="*/ 51254 w 9361039"/>
                      <a:gd name="connsiteY107" fmla="*/ 2652932 h 6297054"/>
                      <a:gd name="connsiteX108" fmla="*/ 283086 w 9361039"/>
                      <a:gd name="connsiteY108" fmla="*/ 2200725 h 6297054"/>
                      <a:gd name="connsiteX109" fmla="*/ 51254 w 9361039"/>
                      <a:gd name="connsiteY109" fmla="*/ 1748517 h 6297054"/>
                      <a:gd name="connsiteX110" fmla="*/ 1 w 9361039"/>
                      <a:gd name="connsiteY110" fmla="*/ 1719665 h 6297054"/>
                      <a:gd name="connsiteX111" fmla="*/ 51254 w 9361039"/>
                      <a:gd name="connsiteY111" fmla="*/ 1690813 h 6297054"/>
                      <a:gd name="connsiteX112" fmla="*/ 283086 w 9361039"/>
                      <a:gd name="connsiteY112" fmla="*/ 1238606 h 6297054"/>
                      <a:gd name="connsiteX113" fmla="*/ 51254 w 9361039"/>
                      <a:gd name="connsiteY113" fmla="*/ 786398 h 6297054"/>
                      <a:gd name="connsiteX114" fmla="*/ 1 w 9361039"/>
                      <a:gd name="connsiteY114" fmla="*/ 757546 h 6297054"/>
                      <a:gd name="connsiteX115" fmla="*/ 51254 w 9361039"/>
                      <a:gd name="connsiteY115" fmla="*/ 728695 h 6297054"/>
                      <a:gd name="connsiteX116" fmla="*/ 283087 w 9361039"/>
                      <a:gd name="connsiteY116" fmla="*/ 276487 h 6297054"/>
                      <a:gd name="connsiteX117" fmla="*/ 272404 w 9361039"/>
                      <a:gd name="connsiteY117" fmla="*/ 166581 h 6297054"/>
                      <a:gd name="connsiteX118" fmla="*/ 268923 w 9361039"/>
                      <a:gd name="connsiteY118" fmla="*/ 154949 h 6297054"/>
                      <a:gd name="connsiteX119" fmla="*/ 302117 w 9361039"/>
                      <a:gd name="connsiteY119" fmla="*/ 183354 h 6297054"/>
                      <a:gd name="connsiteX120" fmla="*/ 596113 w 9361039"/>
                      <a:gd name="connsiteY120" fmla="*/ 276490 h 6297054"/>
                      <a:gd name="connsiteX121" fmla="*/ 1032139 w 9361039"/>
                      <a:gd name="connsiteY121" fmla="*/ 36053 h 6297054"/>
                      <a:gd name="connsiteX122" fmla="*/ 1051008 w 9361039"/>
                      <a:gd name="connsiteY122" fmla="*/ 1 h 6297054"/>
                      <a:gd name="connsiteX123" fmla="*/ 1069876 w 9361039"/>
                      <a:gd name="connsiteY123" fmla="*/ 36052 h 6297054"/>
                      <a:gd name="connsiteX124" fmla="*/ 1505901 w 9361039"/>
                      <a:gd name="connsiteY124" fmla="*/ 276490 h 6297054"/>
                      <a:gd name="connsiteX125" fmla="*/ 1941927 w 9361039"/>
                      <a:gd name="connsiteY125" fmla="*/ 36052 h 6297054"/>
                      <a:gd name="connsiteX126" fmla="*/ 1960795 w 9361039"/>
                      <a:gd name="connsiteY126" fmla="*/ 1 h 6297054"/>
                      <a:gd name="connsiteX127" fmla="*/ 1979664 w 9361039"/>
                      <a:gd name="connsiteY127" fmla="*/ 36052 h 6297054"/>
                      <a:gd name="connsiteX128" fmla="*/ 2415693 w 9361039"/>
                      <a:gd name="connsiteY128" fmla="*/ 276490 h 6297054"/>
                      <a:gd name="connsiteX129" fmla="*/ 2851718 w 9361039"/>
                      <a:gd name="connsiteY129" fmla="*/ 36052 h 6297054"/>
                      <a:gd name="connsiteX130" fmla="*/ 2870586 w 9361039"/>
                      <a:gd name="connsiteY130" fmla="*/ 1 h 6297054"/>
                      <a:gd name="connsiteX131" fmla="*/ 2889455 w 9361039"/>
                      <a:gd name="connsiteY131" fmla="*/ 36052 h 6297054"/>
                      <a:gd name="connsiteX132" fmla="*/ 3325481 w 9361039"/>
                      <a:gd name="connsiteY132" fmla="*/ 276490 h 6297054"/>
                      <a:gd name="connsiteX133" fmla="*/ 3761506 w 9361039"/>
                      <a:gd name="connsiteY133" fmla="*/ 36052 h 6297054"/>
                      <a:gd name="connsiteX134" fmla="*/ 3780375 w 9361039"/>
                      <a:gd name="connsiteY134" fmla="*/ 0 h 6297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</a:cxnLst>
                    <a:rect l="l" t="t" r="r" b="b"/>
                    <a:pathLst>
                      <a:path w="9361039" h="6297054" fill="none" extrusionOk="0">
                        <a:moveTo>
                          <a:pt x="3780375" y="0"/>
                        </a:moveTo>
                        <a:cubicBezTo>
                          <a:pt x="3791823" y="12739"/>
                          <a:pt x="3786605" y="21033"/>
                          <a:pt x="3799243" y="36052"/>
                        </a:cubicBezTo>
                        <a:cubicBezTo>
                          <a:pt x="3928316" y="152812"/>
                          <a:pt x="4073302" y="280449"/>
                          <a:pt x="4235263" y="276490"/>
                        </a:cubicBezTo>
                        <a:cubicBezTo>
                          <a:pt x="4409097" y="283317"/>
                          <a:pt x="4562917" y="140473"/>
                          <a:pt x="4671288" y="36052"/>
                        </a:cubicBezTo>
                        <a:cubicBezTo>
                          <a:pt x="4677372" y="18871"/>
                          <a:pt x="4686529" y="12489"/>
                          <a:pt x="4690157" y="0"/>
                        </a:cubicBezTo>
                        <a:cubicBezTo>
                          <a:pt x="4699565" y="14554"/>
                          <a:pt x="4699120" y="20424"/>
                          <a:pt x="4709026" y="36052"/>
                        </a:cubicBezTo>
                        <a:cubicBezTo>
                          <a:pt x="4775473" y="203539"/>
                          <a:pt x="4935963" y="247554"/>
                          <a:pt x="5145051" y="276490"/>
                        </a:cubicBezTo>
                        <a:cubicBezTo>
                          <a:pt x="5334356" y="279733"/>
                          <a:pt x="5478726" y="179829"/>
                          <a:pt x="5581077" y="36052"/>
                        </a:cubicBezTo>
                        <a:cubicBezTo>
                          <a:pt x="5584780" y="27823"/>
                          <a:pt x="5594028" y="13529"/>
                          <a:pt x="5599946" y="0"/>
                        </a:cubicBezTo>
                        <a:cubicBezTo>
                          <a:pt x="5607310" y="12848"/>
                          <a:pt x="5607199" y="22938"/>
                          <a:pt x="5618815" y="36052"/>
                        </a:cubicBezTo>
                        <a:cubicBezTo>
                          <a:pt x="5707224" y="164958"/>
                          <a:pt x="5920215" y="277528"/>
                          <a:pt x="6054840" y="276490"/>
                        </a:cubicBezTo>
                        <a:cubicBezTo>
                          <a:pt x="6232382" y="299186"/>
                          <a:pt x="6391194" y="205516"/>
                          <a:pt x="6490866" y="36052"/>
                        </a:cubicBezTo>
                        <a:cubicBezTo>
                          <a:pt x="6497223" y="22738"/>
                          <a:pt x="6508624" y="11243"/>
                          <a:pt x="6509734" y="0"/>
                        </a:cubicBezTo>
                        <a:cubicBezTo>
                          <a:pt x="6515538" y="10164"/>
                          <a:pt x="6520823" y="28652"/>
                          <a:pt x="6528603" y="36052"/>
                        </a:cubicBezTo>
                        <a:cubicBezTo>
                          <a:pt x="6624137" y="170468"/>
                          <a:pt x="6772788" y="245388"/>
                          <a:pt x="6964629" y="276489"/>
                        </a:cubicBezTo>
                        <a:cubicBezTo>
                          <a:pt x="7188474" y="301597"/>
                          <a:pt x="7328035" y="202721"/>
                          <a:pt x="7400654" y="36052"/>
                        </a:cubicBezTo>
                        <a:cubicBezTo>
                          <a:pt x="7405161" y="23932"/>
                          <a:pt x="7411168" y="17491"/>
                          <a:pt x="7419523" y="0"/>
                        </a:cubicBezTo>
                        <a:cubicBezTo>
                          <a:pt x="7426456" y="11872"/>
                          <a:pt x="7427230" y="20730"/>
                          <a:pt x="7438392" y="36052"/>
                        </a:cubicBezTo>
                        <a:cubicBezTo>
                          <a:pt x="7538483" y="205739"/>
                          <a:pt x="7715140" y="296627"/>
                          <a:pt x="7874417" y="276489"/>
                        </a:cubicBezTo>
                        <a:cubicBezTo>
                          <a:pt x="8041836" y="238495"/>
                          <a:pt x="8194541" y="201375"/>
                          <a:pt x="8310443" y="36052"/>
                        </a:cubicBezTo>
                        <a:cubicBezTo>
                          <a:pt x="8315048" y="23074"/>
                          <a:pt x="8324445" y="16903"/>
                          <a:pt x="8329311" y="2"/>
                        </a:cubicBezTo>
                        <a:cubicBezTo>
                          <a:pt x="8335447" y="10552"/>
                          <a:pt x="8340258" y="23642"/>
                          <a:pt x="8348179" y="36052"/>
                        </a:cubicBezTo>
                        <a:cubicBezTo>
                          <a:pt x="8436413" y="184623"/>
                          <a:pt x="8629996" y="317902"/>
                          <a:pt x="8784204" y="276489"/>
                        </a:cubicBezTo>
                        <a:cubicBezTo>
                          <a:pt x="8890143" y="280333"/>
                          <a:pt x="8993379" y="235722"/>
                          <a:pt x="9078200" y="183353"/>
                        </a:cubicBezTo>
                        <a:cubicBezTo>
                          <a:pt x="9081477" y="180149"/>
                          <a:pt x="9085474" y="178004"/>
                          <a:pt x="9089299" y="173856"/>
                        </a:cubicBezTo>
                        <a:cubicBezTo>
                          <a:pt x="9089241" y="174861"/>
                          <a:pt x="9088873" y="175198"/>
                          <a:pt x="9088635" y="176075"/>
                        </a:cubicBezTo>
                        <a:cubicBezTo>
                          <a:pt x="9086415" y="207567"/>
                          <a:pt x="9071865" y="256705"/>
                          <a:pt x="9077952" y="285981"/>
                        </a:cubicBezTo>
                        <a:cubicBezTo>
                          <a:pt x="9067772" y="478183"/>
                          <a:pt x="9181278" y="656641"/>
                          <a:pt x="9309785" y="738188"/>
                        </a:cubicBezTo>
                        <a:cubicBezTo>
                          <a:pt x="9322250" y="744239"/>
                          <a:pt x="9335100" y="756656"/>
                          <a:pt x="9361039" y="767040"/>
                        </a:cubicBezTo>
                        <a:cubicBezTo>
                          <a:pt x="9346321" y="778617"/>
                          <a:pt x="9323086" y="785597"/>
                          <a:pt x="9309785" y="795892"/>
                        </a:cubicBezTo>
                        <a:cubicBezTo>
                          <a:pt x="9214121" y="928458"/>
                          <a:pt x="9064714" y="1011387"/>
                          <a:pt x="9077952" y="1248100"/>
                        </a:cubicBezTo>
                        <a:cubicBezTo>
                          <a:pt x="9060024" y="1469960"/>
                          <a:pt x="9156105" y="1617353"/>
                          <a:pt x="9309785" y="1700307"/>
                        </a:cubicBezTo>
                        <a:cubicBezTo>
                          <a:pt x="9329979" y="1709829"/>
                          <a:pt x="9341786" y="1725829"/>
                          <a:pt x="9361039" y="1729159"/>
                        </a:cubicBezTo>
                        <a:cubicBezTo>
                          <a:pt x="9342486" y="1742415"/>
                          <a:pt x="9333531" y="1744522"/>
                          <a:pt x="9309785" y="1758010"/>
                        </a:cubicBezTo>
                        <a:cubicBezTo>
                          <a:pt x="9160883" y="1851770"/>
                          <a:pt x="9095278" y="2074332"/>
                          <a:pt x="9077952" y="2210219"/>
                        </a:cubicBezTo>
                        <a:cubicBezTo>
                          <a:pt x="9106028" y="2384914"/>
                          <a:pt x="9170123" y="2557571"/>
                          <a:pt x="9309785" y="2662426"/>
                        </a:cubicBezTo>
                        <a:cubicBezTo>
                          <a:pt x="9321813" y="2668640"/>
                          <a:pt x="9336295" y="2681580"/>
                          <a:pt x="9361039" y="2691278"/>
                        </a:cubicBezTo>
                        <a:cubicBezTo>
                          <a:pt x="9339302" y="2706286"/>
                          <a:pt x="9318740" y="2708641"/>
                          <a:pt x="9309785" y="2720129"/>
                        </a:cubicBezTo>
                        <a:cubicBezTo>
                          <a:pt x="9190458" y="2824851"/>
                          <a:pt x="9092279" y="2957994"/>
                          <a:pt x="9077952" y="3172337"/>
                        </a:cubicBezTo>
                        <a:cubicBezTo>
                          <a:pt x="9062157" y="3403534"/>
                          <a:pt x="9163802" y="3499396"/>
                          <a:pt x="9309785" y="3624544"/>
                        </a:cubicBezTo>
                        <a:cubicBezTo>
                          <a:pt x="9323947" y="3629910"/>
                          <a:pt x="9344554" y="3644295"/>
                          <a:pt x="9361039" y="3653396"/>
                        </a:cubicBezTo>
                        <a:cubicBezTo>
                          <a:pt x="9342816" y="3668242"/>
                          <a:pt x="9325114" y="3666177"/>
                          <a:pt x="9309785" y="3682248"/>
                        </a:cubicBezTo>
                        <a:cubicBezTo>
                          <a:pt x="9189936" y="3763524"/>
                          <a:pt x="9080967" y="3920830"/>
                          <a:pt x="9077952" y="4134456"/>
                        </a:cubicBezTo>
                        <a:cubicBezTo>
                          <a:pt x="9066550" y="4371971"/>
                          <a:pt x="9193238" y="4475994"/>
                          <a:pt x="9309785" y="4586663"/>
                        </a:cubicBezTo>
                        <a:cubicBezTo>
                          <a:pt x="9326313" y="4592200"/>
                          <a:pt x="9348582" y="4611823"/>
                          <a:pt x="9361039" y="4615515"/>
                        </a:cubicBezTo>
                        <a:cubicBezTo>
                          <a:pt x="9339081" y="4633710"/>
                          <a:pt x="9322972" y="4630365"/>
                          <a:pt x="9309785" y="4644367"/>
                        </a:cubicBezTo>
                        <a:cubicBezTo>
                          <a:pt x="9152138" y="4709039"/>
                          <a:pt x="9078431" y="4913789"/>
                          <a:pt x="9077952" y="5096575"/>
                        </a:cubicBezTo>
                        <a:cubicBezTo>
                          <a:pt x="9081211" y="5286950"/>
                          <a:pt x="9184901" y="5427718"/>
                          <a:pt x="9309785" y="5548782"/>
                        </a:cubicBezTo>
                        <a:cubicBezTo>
                          <a:pt x="9326123" y="5554809"/>
                          <a:pt x="9339222" y="5571835"/>
                          <a:pt x="9361039" y="5577634"/>
                        </a:cubicBezTo>
                        <a:cubicBezTo>
                          <a:pt x="9340598" y="5592678"/>
                          <a:pt x="9333465" y="5592598"/>
                          <a:pt x="9309785" y="5606486"/>
                        </a:cubicBezTo>
                        <a:cubicBezTo>
                          <a:pt x="9152813" y="5682982"/>
                          <a:pt x="9054825" y="5866035"/>
                          <a:pt x="9077952" y="6058694"/>
                        </a:cubicBezTo>
                        <a:cubicBezTo>
                          <a:pt x="9080253" y="6075903"/>
                          <a:pt x="9077347" y="6100818"/>
                          <a:pt x="9083761" y="6118458"/>
                        </a:cubicBezTo>
                        <a:cubicBezTo>
                          <a:pt x="9081028" y="6116329"/>
                          <a:pt x="9079992" y="6115077"/>
                          <a:pt x="9078200" y="6113699"/>
                        </a:cubicBezTo>
                        <a:cubicBezTo>
                          <a:pt x="8996558" y="6043006"/>
                          <a:pt x="8874746" y="6008565"/>
                          <a:pt x="8784204" y="6020563"/>
                        </a:cubicBezTo>
                        <a:cubicBezTo>
                          <a:pt x="8644809" y="5990547"/>
                          <a:pt x="8425129" y="6109316"/>
                          <a:pt x="8348179" y="6261001"/>
                        </a:cubicBezTo>
                        <a:cubicBezTo>
                          <a:pt x="8346393" y="6274681"/>
                          <a:pt x="8333553" y="6283168"/>
                          <a:pt x="8329311" y="6297051"/>
                        </a:cubicBezTo>
                        <a:cubicBezTo>
                          <a:pt x="8319113" y="6286911"/>
                          <a:pt x="8317032" y="6267790"/>
                          <a:pt x="8310443" y="6261001"/>
                        </a:cubicBezTo>
                        <a:cubicBezTo>
                          <a:pt x="8217243" y="6105181"/>
                          <a:pt x="8029982" y="5986121"/>
                          <a:pt x="7874417" y="6020563"/>
                        </a:cubicBezTo>
                        <a:cubicBezTo>
                          <a:pt x="7677303" y="6033618"/>
                          <a:pt x="7503254" y="6082996"/>
                          <a:pt x="7438392" y="6261001"/>
                        </a:cubicBezTo>
                        <a:cubicBezTo>
                          <a:pt x="7436781" y="6269486"/>
                          <a:pt x="7423426" y="6285183"/>
                          <a:pt x="7419523" y="6297054"/>
                        </a:cubicBezTo>
                        <a:cubicBezTo>
                          <a:pt x="7409748" y="6281135"/>
                          <a:pt x="7407980" y="6269033"/>
                          <a:pt x="7400654" y="6261001"/>
                        </a:cubicBezTo>
                        <a:cubicBezTo>
                          <a:pt x="7325817" y="6120882"/>
                          <a:pt x="7108145" y="6050938"/>
                          <a:pt x="6964629" y="6020563"/>
                        </a:cubicBezTo>
                        <a:cubicBezTo>
                          <a:pt x="6745619" y="6010921"/>
                          <a:pt x="6610585" y="6094795"/>
                          <a:pt x="6528603" y="6261001"/>
                        </a:cubicBezTo>
                        <a:cubicBezTo>
                          <a:pt x="6524026" y="6277727"/>
                          <a:pt x="6509404" y="6287407"/>
                          <a:pt x="6509734" y="6297054"/>
                        </a:cubicBezTo>
                        <a:cubicBezTo>
                          <a:pt x="6500145" y="6283903"/>
                          <a:pt x="6501053" y="6277672"/>
                          <a:pt x="6490866" y="6261001"/>
                        </a:cubicBezTo>
                        <a:cubicBezTo>
                          <a:pt x="6413616" y="6124606"/>
                          <a:pt x="6250847" y="5997050"/>
                          <a:pt x="6054840" y="6020563"/>
                        </a:cubicBezTo>
                        <a:cubicBezTo>
                          <a:pt x="5899873" y="6042257"/>
                          <a:pt x="5720691" y="6095518"/>
                          <a:pt x="5618815" y="6261001"/>
                        </a:cubicBezTo>
                        <a:cubicBezTo>
                          <a:pt x="5615854" y="6268981"/>
                          <a:pt x="5602648" y="6283494"/>
                          <a:pt x="5599946" y="6297054"/>
                        </a:cubicBezTo>
                        <a:cubicBezTo>
                          <a:pt x="5594339" y="6290099"/>
                          <a:pt x="5592129" y="6277641"/>
                          <a:pt x="5581077" y="6261001"/>
                        </a:cubicBezTo>
                        <a:cubicBezTo>
                          <a:pt x="5475813" y="6122197"/>
                          <a:pt x="5346656" y="6057639"/>
                          <a:pt x="5145051" y="6020563"/>
                        </a:cubicBezTo>
                        <a:cubicBezTo>
                          <a:pt x="4957664" y="6023317"/>
                          <a:pt x="4815120" y="6112549"/>
                          <a:pt x="4709026" y="6261001"/>
                        </a:cubicBezTo>
                        <a:cubicBezTo>
                          <a:pt x="4702601" y="6279127"/>
                          <a:pt x="4690667" y="6286142"/>
                          <a:pt x="4690157" y="6297054"/>
                        </a:cubicBezTo>
                        <a:cubicBezTo>
                          <a:pt x="4679905" y="6284570"/>
                          <a:pt x="4680283" y="6276370"/>
                          <a:pt x="4671288" y="6261001"/>
                        </a:cubicBezTo>
                        <a:cubicBezTo>
                          <a:pt x="4583957" y="6106600"/>
                          <a:pt x="4391639" y="6065788"/>
                          <a:pt x="4235263" y="6020563"/>
                        </a:cubicBezTo>
                        <a:cubicBezTo>
                          <a:pt x="4101831" y="6020754"/>
                          <a:pt x="3920405" y="6106842"/>
                          <a:pt x="3799241" y="6261001"/>
                        </a:cubicBezTo>
                        <a:cubicBezTo>
                          <a:pt x="3795019" y="6277533"/>
                          <a:pt x="3785588" y="6283564"/>
                          <a:pt x="3780372" y="6297054"/>
                        </a:cubicBezTo>
                        <a:cubicBezTo>
                          <a:pt x="3770584" y="6287434"/>
                          <a:pt x="3767983" y="6269057"/>
                          <a:pt x="3761504" y="6261001"/>
                        </a:cubicBezTo>
                        <a:cubicBezTo>
                          <a:pt x="3662936" y="6124817"/>
                          <a:pt x="3532885" y="5995876"/>
                          <a:pt x="3325479" y="6020563"/>
                        </a:cubicBezTo>
                        <a:cubicBezTo>
                          <a:pt x="3123198" y="6026375"/>
                          <a:pt x="3026639" y="6113720"/>
                          <a:pt x="2889451" y="6261001"/>
                        </a:cubicBezTo>
                        <a:cubicBezTo>
                          <a:pt x="2883389" y="6279577"/>
                          <a:pt x="2873225" y="6283943"/>
                          <a:pt x="2870584" y="6297054"/>
                        </a:cubicBezTo>
                        <a:cubicBezTo>
                          <a:pt x="2861360" y="6287297"/>
                          <a:pt x="2860586" y="6270386"/>
                          <a:pt x="2851714" y="6261001"/>
                        </a:cubicBezTo>
                        <a:cubicBezTo>
                          <a:pt x="2778520" y="6096367"/>
                          <a:pt x="2590970" y="6027916"/>
                          <a:pt x="2415688" y="6020563"/>
                        </a:cubicBezTo>
                        <a:cubicBezTo>
                          <a:pt x="2190389" y="6017990"/>
                          <a:pt x="2042435" y="6098906"/>
                          <a:pt x="1979662" y="6261001"/>
                        </a:cubicBezTo>
                        <a:cubicBezTo>
                          <a:pt x="1976234" y="6277632"/>
                          <a:pt x="1960551" y="6287161"/>
                          <a:pt x="1960795" y="6297054"/>
                        </a:cubicBezTo>
                        <a:cubicBezTo>
                          <a:pt x="1954742" y="6287293"/>
                          <a:pt x="1947429" y="6267846"/>
                          <a:pt x="1941925" y="6261001"/>
                        </a:cubicBezTo>
                        <a:cubicBezTo>
                          <a:pt x="1888815" y="6096200"/>
                          <a:pt x="1683217" y="6034781"/>
                          <a:pt x="1505900" y="6020563"/>
                        </a:cubicBezTo>
                        <a:cubicBezTo>
                          <a:pt x="1339276" y="6040477"/>
                          <a:pt x="1185857" y="6160643"/>
                          <a:pt x="1069874" y="6261001"/>
                        </a:cubicBezTo>
                        <a:cubicBezTo>
                          <a:pt x="1062350" y="6277595"/>
                          <a:pt x="1056038" y="6285665"/>
                          <a:pt x="1051005" y="6297054"/>
                        </a:cubicBezTo>
                        <a:cubicBezTo>
                          <a:pt x="1042156" y="6280512"/>
                          <a:pt x="1040985" y="6268861"/>
                          <a:pt x="1032138" y="6261001"/>
                        </a:cubicBezTo>
                        <a:cubicBezTo>
                          <a:pt x="926363" y="6119325"/>
                          <a:pt x="781674" y="6013605"/>
                          <a:pt x="596111" y="6020563"/>
                        </a:cubicBezTo>
                        <a:cubicBezTo>
                          <a:pt x="492355" y="6037988"/>
                          <a:pt x="390258" y="6047598"/>
                          <a:pt x="302116" y="6113699"/>
                        </a:cubicBezTo>
                        <a:cubicBezTo>
                          <a:pt x="296587" y="6122913"/>
                          <a:pt x="287072" y="6124425"/>
                          <a:pt x="274523" y="6137310"/>
                        </a:cubicBezTo>
                        <a:cubicBezTo>
                          <a:pt x="269103" y="6112783"/>
                          <a:pt x="280250" y="6087652"/>
                          <a:pt x="283087" y="6049200"/>
                        </a:cubicBezTo>
                        <a:cubicBezTo>
                          <a:pt x="278089" y="5827398"/>
                          <a:pt x="195857" y="5730175"/>
                          <a:pt x="51254" y="5596993"/>
                        </a:cubicBezTo>
                        <a:cubicBezTo>
                          <a:pt x="36357" y="5591678"/>
                          <a:pt x="15047" y="5576057"/>
                          <a:pt x="0" y="5568141"/>
                        </a:cubicBezTo>
                        <a:cubicBezTo>
                          <a:pt x="7627" y="5557193"/>
                          <a:pt x="35793" y="5553886"/>
                          <a:pt x="51253" y="5539289"/>
                        </a:cubicBezTo>
                        <a:cubicBezTo>
                          <a:pt x="199181" y="5444630"/>
                          <a:pt x="289672" y="5270741"/>
                          <a:pt x="283086" y="5087081"/>
                        </a:cubicBezTo>
                        <a:cubicBezTo>
                          <a:pt x="260025" y="4899128"/>
                          <a:pt x="189036" y="4739107"/>
                          <a:pt x="51253" y="4634874"/>
                        </a:cubicBezTo>
                        <a:cubicBezTo>
                          <a:pt x="37510" y="4628897"/>
                          <a:pt x="17099" y="4611562"/>
                          <a:pt x="0" y="4606022"/>
                        </a:cubicBezTo>
                        <a:cubicBezTo>
                          <a:pt x="17353" y="4591400"/>
                          <a:pt x="42373" y="4585615"/>
                          <a:pt x="51253" y="4577169"/>
                        </a:cubicBezTo>
                        <a:cubicBezTo>
                          <a:pt x="224885" y="4500504"/>
                          <a:pt x="275419" y="4323400"/>
                          <a:pt x="283085" y="4124962"/>
                        </a:cubicBezTo>
                        <a:cubicBezTo>
                          <a:pt x="322953" y="3941235"/>
                          <a:pt x="159378" y="3771896"/>
                          <a:pt x="51253" y="3672755"/>
                        </a:cubicBezTo>
                        <a:cubicBezTo>
                          <a:pt x="36335" y="3667831"/>
                          <a:pt x="25001" y="3655837"/>
                          <a:pt x="0" y="3643902"/>
                        </a:cubicBezTo>
                        <a:cubicBezTo>
                          <a:pt x="20699" y="3630853"/>
                          <a:pt x="32877" y="3626491"/>
                          <a:pt x="51253" y="3615050"/>
                        </a:cubicBezTo>
                        <a:cubicBezTo>
                          <a:pt x="202892" y="3507955"/>
                          <a:pt x="311138" y="3332833"/>
                          <a:pt x="283086" y="3162843"/>
                        </a:cubicBezTo>
                        <a:cubicBezTo>
                          <a:pt x="274752" y="2959821"/>
                          <a:pt x="204844" y="2802229"/>
                          <a:pt x="51253" y="2710635"/>
                        </a:cubicBezTo>
                        <a:cubicBezTo>
                          <a:pt x="40028" y="2704745"/>
                          <a:pt x="15266" y="2683001"/>
                          <a:pt x="0" y="2681784"/>
                        </a:cubicBezTo>
                        <a:cubicBezTo>
                          <a:pt x="15703" y="2669568"/>
                          <a:pt x="31165" y="2666759"/>
                          <a:pt x="51254" y="2652932"/>
                        </a:cubicBezTo>
                        <a:cubicBezTo>
                          <a:pt x="196397" y="2553904"/>
                          <a:pt x="276496" y="2398895"/>
                          <a:pt x="283086" y="2200725"/>
                        </a:cubicBezTo>
                        <a:cubicBezTo>
                          <a:pt x="294605" y="1989172"/>
                          <a:pt x="219601" y="1821362"/>
                          <a:pt x="51254" y="1748517"/>
                        </a:cubicBezTo>
                        <a:cubicBezTo>
                          <a:pt x="25195" y="1739652"/>
                          <a:pt x="14098" y="1719951"/>
                          <a:pt x="1" y="1719665"/>
                        </a:cubicBezTo>
                        <a:cubicBezTo>
                          <a:pt x="8037" y="1708256"/>
                          <a:pt x="43647" y="1702084"/>
                          <a:pt x="51254" y="1690813"/>
                        </a:cubicBezTo>
                        <a:cubicBezTo>
                          <a:pt x="202180" y="1585956"/>
                          <a:pt x="269618" y="1398512"/>
                          <a:pt x="283086" y="1238606"/>
                        </a:cubicBezTo>
                        <a:cubicBezTo>
                          <a:pt x="302594" y="1074771"/>
                          <a:pt x="204473" y="914919"/>
                          <a:pt x="51254" y="786398"/>
                        </a:cubicBezTo>
                        <a:cubicBezTo>
                          <a:pt x="25612" y="773857"/>
                          <a:pt x="17327" y="764970"/>
                          <a:pt x="1" y="757546"/>
                        </a:cubicBezTo>
                        <a:cubicBezTo>
                          <a:pt x="13508" y="747515"/>
                          <a:pt x="41295" y="741427"/>
                          <a:pt x="51254" y="728695"/>
                        </a:cubicBezTo>
                        <a:cubicBezTo>
                          <a:pt x="170778" y="626329"/>
                          <a:pt x="266826" y="460063"/>
                          <a:pt x="283087" y="276487"/>
                        </a:cubicBezTo>
                        <a:cubicBezTo>
                          <a:pt x="278048" y="246546"/>
                          <a:pt x="282697" y="200927"/>
                          <a:pt x="272404" y="166581"/>
                        </a:cubicBezTo>
                        <a:cubicBezTo>
                          <a:pt x="270390" y="162590"/>
                          <a:pt x="271196" y="158702"/>
                          <a:pt x="268923" y="154949"/>
                        </a:cubicBezTo>
                        <a:cubicBezTo>
                          <a:pt x="279534" y="157623"/>
                          <a:pt x="284634" y="173194"/>
                          <a:pt x="302117" y="183354"/>
                        </a:cubicBezTo>
                        <a:cubicBezTo>
                          <a:pt x="411777" y="246610"/>
                          <a:pt x="494853" y="288977"/>
                          <a:pt x="596113" y="276490"/>
                        </a:cubicBezTo>
                        <a:cubicBezTo>
                          <a:pt x="772389" y="290244"/>
                          <a:pt x="900921" y="167530"/>
                          <a:pt x="1032139" y="36053"/>
                        </a:cubicBezTo>
                        <a:cubicBezTo>
                          <a:pt x="1038685" y="17991"/>
                          <a:pt x="1046787" y="17186"/>
                          <a:pt x="1051008" y="1"/>
                        </a:cubicBezTo>
                        <a:cubicBezTo>
                          <a:pt x="1061860" y="15337"/>
                          <a:pt x="1061251" y="28223"/>
                          <a:pt x="1069876" y="36052"/>
                        </a:cubicBezTo>
                        <a:cubicBezTo>
                          <a:pt x="1154742" y="139250"/>
                          <a:pt x="1291289" y="260146"/>
                          <a:pt x="1505901" y="276490"/>
                        </a:cubicBezTo>
                        <a:cubicBezTo>
                          <a:pt x="1668828" y="248146"/>
                          <a:pt x="1854865" y="179409"/>
                          <a:pt x="1941927" y="36052"/>
                        </a:cubicBezTo>
                        <a:cubicBezTo>
                          <a:pt x="1946631" y="24320"/>
                          <a:pt x="1957107" y="14505"/>
                          <a:pt x="1960795" y="1"/>
                        </a:cubicBezTo>
                        <a:cubicBezTo>
                          <a:pt x="1968849" y="13512"/>
                          <a:pt x="1968609" y="23689"/>
                          <a:pt x="1979664" y="36052"/>
                        </a:cubicBezTo>
                        <a:cubicBezTo>
                          <a:pt x="2095662" y="189691"/>
                          <a:pt x="2232956" y="268355"/>
                          <a:pt x="2415693" y="276490"/>
                        </a:cubicBezTo>
                        <a:cubicBezTo>
                          <a:pt x="2613199" y="302869"/>
                          <a:pt x="2750955" y="141592"/>
                          <a:pt x="2851718" y="36052"/>
                        </a:cubicBezTo>
                        <a:cubicBezTo>
                          <a:pt x="2855430" y="24153"/>
                          <a:pt x="2864291" y="18546"/>
                          <a:pt x="2870586" y="1"/>
                        </a:cubicBezTo>
                        <a:cubicBezTo>
                          <a:pt x="2880498" y="16644"/>
                          <a:pt x="2879050" y="20683"/>
                          <a:pt x="2889455" y="36052"/>
                        </a:cubicBezTo>
                        <a:cubicBezTo>
                          <a:pt x="3015335" y="137658"/>
                          <a:pt x="3146580" y="289853"/>
                          <a:pt x="3325481" y="276490"/>
                        </a:cubicBezTo>
                        <a:cubicBezTo>
                          <a:pt x="3492878" y="309288"/>
                          <a:pt x="3667788" y="189509"/>
                          <a:pt x="3761506" y="36052"/>
                        </a:cubicBezTo>
                        <a:cubicBezTo>
                          <a:pt x="3767214" y="23731"/>
                          <a:pt x="3774891" y="14322"/>
                          <a:pt x="3780375" y="0"/>
                        </a:cubicBezTo>
                        <a:close/>
                      </a:path>
                      <a:path w="9361039" h="6297054" stroke="0" extrusionOk="0">
                        <a:moveTo>
                          <a:pt x="3780375" y="0"/>
                        </a:moveTo>
                        <a:cubicBezTo>
                          <a:pt x="3787779" y="5890"/>
                          <a:pt x="3791235" y="27857"/>
                          <a:pt x="3799243" y="36052"/>
                        </a:cubicBezTo>
                        <a:cubicBezTo>
                          <a:pt x="3877187" y="190200"/>
                          <a:pt x="4039297" y="274864"/>
                          <a:pt x="4235263" y="276490"/>
                        </a:cubicBezTo>
                        <a:cubicBezTo>
                          <a:pt x="4373462" y="298591"/>
                          <a:pt x="4585599" y="141674"/>
                          <a:pt x="4671288" y="36052"/>
                        </a:cubicBezTo>
                        <a:cubicBezTo>
                          <a:pt x="4677967" y="21963"/>
                          <a:pt x="4686115" y="10385"/>
                          <a:pt x="4690157" y="0"/>
                        </a:cubicBezTo>
                        <a:cubicBezTo>
                          <a:pt x="4699708" y="16136"/>
                          <a:pt x="4702558" y="24985"/>
                          <a:pt x="4709026" y="36052"/>
                        </a:cubicBezTo>
                        <a:cubicBezTo>
                          <a:pt x="4782496" y="191698"/>
                          <a:pt x="4997342" y="269592"/>
                          <a:pt x="5145051" y="276490"/>
                        </a:cubicBezTo>
                        <a:cubicBezTo>
                          <a:pt x="5319236" y="273683"/>
                          <a:pt x="5501138" y="171964"/>
                          <a:pt x="5581077" y="36052"/>
                        </a:cubicBezTo>
                        <a:cubicBezTo>
                          <a:pt x="5587572" y="18122"/>
                          <a:pt x="5594619" y="14729"/>
                          <a:pt x="5599946" y="0"/>
                        </a:cubicBezTo>
                        <a:cubicBezTo>
                          <a:pt x="5609869" y="11250"/>
                          <a:pt x="5610302" y="20592"/>
                          <a:pt x="5618815" y="36052"/>
                        </a:cubicBezTo>
                        <a:cubicBezTo>
                          <a:pt x="5741964" y="201232"/>
                          <a:pt x="5876608" y="281766"/>
                          <a:pt x="6054840" y="276490"/>
                        </a:cubicBezTo>
                        <a:cubicBezTo>
                          <a:pt x="6219367" y="325373"/>
                          <a:pt x="6381552" y="190390"/>
                          <a:pt x="6490866" y="36052"/>
                        </a:cubicBezTo>
                        <a:cubicBezTo>
                          <a:pt x="6496321" y="23138"/>
                          <a:pt x="6503693" y="14444"/>
                          <a:pt x="6509734" y="0"/>
                        </a:cubicBezTo>
                        <a:cubicBezTo>
                          <a:pt x="6515345" y="8019"/>
                          <a:pt x="6516443" y="23060"/>
                          <a:pt x="6528603" y="36052"/>
                        </a:cubicBezTo>
                        <a:cubicBezTo>
                          <a:pt x="6648313" y="192703"/>
                          <a:pt x="6811936" y="250501"/>
                          <a:pt x="6964629" y="276489"/>
                        </a:cubicBezTo>
                        <a:cubicBezTo>
                          <a:pt x="7147322" y="257932"/>
                          <a:pt x="7325803" y="152988"/>
                          <a:pt x="7400654" y="36052"/>
                        </a:cubicBezTo>
                        <a:cubicBezTo>
                          <a:pt x="7404405" y="27659"/>
                          <a:pt x="7413888" y="15947"/>
                          <a:pt x="7419523" y="0"/>
                        </a:cubicBezTo>
                        <a:cubicBezTo>
                          <a:pt x="7430768" y="16293"/>
                          <a:pt x="7433123" y="26819"/>
                          <a:pt x="7438392" y="36052"/>
                        </a:cubicBezTo>
                        <a:cubicBezTo>
                          <a:pt x="7515706" y="143532"/>
                          <a:pt x="7726902" y="279570"/>
                          <a:pt x="7874417" y="276489"/>
                        </a:cubicBezTo>
                        <a:cubicBezTo>
                          <a:pt x="8060516" y="311420"/>
                          <a:pt x="8223586" y="173104"/>
                          <a:pt x="8310443" y="36052"/>
                        </a:cubicBezTo>
                        <a:cubicBezTo>
                          <a:pt x="8315697" y="20523"/>
                          <a:pt x="8323360" y="16002"/>
                          <a:pt x="8329311" y="2"/>
                        </a:cubicBezTo>
                        <a:cubicBezTo>
                          <a:pt x="8338575" y="10176"/>
                          <a:pt x="8334691" y="20691"/>
                          <a:pt x="8348179" y="36052"/>
                        </a:cubicBezTo>
                        <a:cubicBezTo>
                          <a:pt x="8449110" y="178187"/>
                          <a:pt x="8606613" y="287636"/>
                          <a:pt x="8784204" y="276489"/>
                        </a:cubicBezTo>
                        <a:cubicBezTo>
                          <a:pt x="8905155" y="300304"/>
                          <a:pt x="8979811" y="265563"/>
                          <a:pt x="9078200" y="183353"/>
                        </a:cubicBezTo>
                        <a:cubicBezTo>
                          <a:pt x="9079801" y="180353"/>
                          <a:pt x="9085841" y="177376"/>
                          <a:pt x="9089299" y="173856"/>
                        </a:cubicBezTo>
                        <a:cubicBezTo>
                          <a:pt x="9089129" y="174815"/>
                          <a:pt x="9088536" y="175521"/>
                          <a:pt x="9088635" y="176075"/>
                        </a:cubicBezTo>
                        <a:cubicBezTo>
                          <a:pt x="9082151" y="209579"/>
                          <a:pt x="9072943" y="254981"/>
                          <a:pt x="9077952" y="285981"/>
                        </a:cubicBezTo>
                        <a:cubicBezTo>
                          <a:pt x="9090139" y="496937"/>
                          <a:pt x="9185833" y="615653"/>
                          <a:pt x="9309785" y="738188"/>
                        </a:cubicBezTo>
                        <a:cubicBezTo>
                          <a:pt x="9330534" y="747056"/>
                          <a:pt x="9347959" y="764090"/>
                          <a:pt x="9361039" y="767040"/>
                        </a:cubicBezTo>
                        <a:cubicBezTo>
                          <a:pt x="9350743" y="779351"/>
                          <a:pt x="9326155" y="780753"/>
                          <a:pt x="9309785" y="795892"/>
                        </a:cubicBezTo>
                        <a:cubicBezTo>
                          <a:pt x="9114600" y="885921"/>
                          <a:pt x="9084638" y="1100567"/>
                          <a:pt x="9077952" y="1248100"/>
                        </a:cubicBezTo>
                        <a:cubicBezTo>
                          <a:pt x="9068134" y="1459206"/>
                          <a:pt x="9127549" y="1613090"/>
                          <a:pt x="9309785" y="1700307"/>
                        </a:cubicBezTo>
                        <a:cubicBezTo>
                          <a:pt x="9326440" y="1708285"/>
                          <a:pt x="9345144" y="1724577"/>
                          <a:pt x="9361039" y="1729159"/>
                        </a:cubicBezTo>
                        <a:cubicBezTo>
                          <a:pt x="9347013" y="1744850"/>
                          <a:pt x="9326787" y="1746015"/>
                          <a:pt x="9309785" y="1758010"/>
                        </a:cubicBezTo>
                        <a:cubicBezTo>
                          <a:pt x="9154105" y="1897914"/>
                          <a:pt x="9100328" y="2039796"/>
                          <a:pt x="9077952" y="2210219"/>
                        </a:cubicBezTo>
                        <a:cubicBezTo>
                          <a:pt x="9070512" y="2389568"/>
                          <a:pt x="9163860" y="2566918"/>
                          <a:pt x="9309785" y="2662426"/>
                        </a:cubicBezTo>
                        <a:cubicBezTo>
                          <a:pt x="9331548" y="2670906"/>
                          <a:pt x="9336605" y="2681455"/>
                          <a:pt x="9361039" y="2691278"/>
                        </a:cubicBezTo>
                        <a:cubicBezTo>
                          <a:pt x="9346518" y="2700851"/>
                          <a:pt x="9324362" y="2707247"/>
                          <a:pt x="9309785" y="2720129"/>
                        </a:cubicBezTo>
                        <a:cubicBezTo>
                          <a:pt x="9188991" y="2853916"/>
                          <a:pt x="9043855" y="2939533"/>
                          <a:pt x="9077952" y="3172337"/>
                        </a:cubicBezTo>
                        <a:cubicBezTo>
                          <a:pt x="9049630" y="3386769"/>
                          <a:pt x="9163361" y="3533106"/>
                          <a:pt x="9309785" y="3624544"/>
                        </a:cubicBezTo>
                        <a:cubicBezTo>
                          <a:pt x="9329636" y="3632869"/>
                          <a:pt x="9340134" y="3641945"/>
                          <a:pt x="9361039" y="3653396"/>
                        </a:cubicBezTo>
                        <a:cubicBezTo>
                          <a:pt x="9351669" y="3664753"/>
                          <a:pt x="9325214" y="3672311"/>
                          <a:pt x="9309785" y="3682248"/>
                        </a:cubicBezTo>
                        <a:cubicBezTo>
                          <a:pt x="9207666" y="3771090"/>
                          <a:pt x="9096832" y="3943878"/>
                          <a:pt x="9077952" y="4134456"/>
                        </a:cubicBezTo>
                        <a:cubicBezTo>
                          <a:pt x="9075326" y="4306366"/>
                          <a:pt x="9193826" y="4529092"/>
                          <a:pt x="9309785" y="4586663"/>
                        </a:cubicBezTo>
                        <a:cubicBezTo>
                          <a:pt x="9325249" y="4589641"/>
                          <a:pt x="9338890" y="4603586"/>
                          <a:pt x="9361039" y="4615515"/>
                        </a:cubicBezTo>
                        <a:cubicBezTo>
                          <a:pt x="9347379" y="4630900"/>
                          <a:pt x="9330504" y="4631489"/>
                          <a:pt x="9309785" y="4644367"/>
                        </a:cubicBezTo>
                        <a:cubicBezTo>
                          <a:pt x="9158885" y="4794971"/>
                          <a:pt x="9101574" y="4943649"/>
                          <a:pt x="9077952" y="5096575"/>
                        </a:cubicBezTo>
                        <a:cubicBezTo>
                          <a:pt x="9051056" y="5247124"/>
                          <a:pt x="9169973" y="5412796"/>
                          <a:pt x="9309785" y="5548782"/>
                        </a:cubicBezTo>
                        <a:cubicBezTo>
                          <a:pt x="9337363" y="5556531"/>
                          <a:pt x="9349953" y="5573021"/>
                          <a:pt x="9361039" y="5577634"/>
                        </a:cubicBezTo>
                        <a:cubicBezTo>
                          <a:pt x="9338121" y="5596038"/>
                          <a:pt x="9318026" y="5594799"/>
                          <a:pt x="9309785" y="5606486"/>
                        </a:cubicBezTo>
                        <a:cubicBezTo>
                          <a:pt x="9168819" y="5746938"/>
                          <a:pt x="9051066" y="5877127"/>
                          <a:pt x="9077952" y="6058694"/>
                        </a:cubicBezTo>
                        <a:cubicBezTo>
                          <a:pt x="9083688" y="6079437"/>
                          <a:pt x="9079238" y="6093844"/>
                          <a:pt x="9083761" y="6118458"/>
                        </a:cubicBezTo>
                        <a:cubicBezTo>
                          <a:pt x="9080871" y="6116285"/>
                          <a:pt x="9080122" y="6114216"/>
                          <a:pt x="9078200" y="6113699"/>
                        </a:cubicBezTo>
                        <a:cubicBezTo>
                          <a:pt x="9015304" y="6032809"/>
                          <a:pt x="8883424" y="5998813"/>
                          <a:pt x="8784204" y="6020563"/>
                        </a:cubicBezTo>
                        <a:cubicBezTo>
                          <a:pt x="8620369" y="6000724"/>
                          <a:pt x="8467105" y="6122934"/>
                          <a:pt x="8348179" y="6261001"/>
                        </a:cubicBezTo>
                        <a:cubicBezTo>
                          <a:pt x="8346385" y="6274897"/>
                          <a:pt x="8333726" y="6287217"/>
                          <a:pt x="8329311" y="6297051"/>
                        </a:cubicBezTo>
                        <a:cubicBezTo>
                          <a:pt x="8320326" y="6288503"/>
                          <a:pt x="8321694" y="6274988"/>
                          <a:pt x="8310443" y="6261001"/>
                        </a:cubicBezTo>
                        <a:cubicBezTo>
                          <a:pt x="8248079" y="6124702"/>
                          <a:pt x="8042459" y="6025047"/>
                          <a:pt x="7874417" y="6020563"/>
                        </a:cubicBezTo>
                        <a:cubicBezTo>
                          <a:pt x="7681658" y="6022703"/>
                          <a:pt x="7573554" y="6132212"/>
                          <a:pt x="7438392" y="6261001"/>
                        </a:cubicBezTo>
                        <a:cubicBezTo>
                          <a:pt x="7435848" y="6270793"/>
                          <a:pt x="7421145" y="6288655"/>
                          <a:pt x="7419523" y="6297054"/>
                        </a:cubicBezTo>
                        <a:cubicBezTo>
                          <a:pt x="7409385" y="6282835"/>
                          <a:pt x="7405932" y="6269132"/>
                          <a:pt x="7400654" y="6261001"/>
                        </a:cubicBezTo>
                        <a:cubicBezTo>
                          <a:pt x="7315313" y="6090708"/>
                          <a:pt x="7128310" y="6026944"/>
                          <a:pt x="6964629" y="6020563"/>
                        </a:cubicBezTo>
                        <a:cubicBezTo>
                          <a:pt x="6814933" y="6032204"/>
                          <a:pt x="6666637" y="6092622"/>
                          <a:pt x="6528603" y="6261001"/>
                        </a:cubicBezTo>
                        <a:cubicBezTo>
                          <a:pt x="6525711" y="6269773"/>
                          <a:pt x="6514109" y="6285907"/>
                          <a:pt x="6509734" y="6297054"/>
                        </a:cubicBezTo>
                        <a:cubicBezTo>
                          <a:pt x="6501649" y="6286257"/>
                          <a:pt x="6496762" y="6267930"/>
                          <a:pt x="6490866" y="6261001"/>
                        </a:cubicBezTo>
                        <a:cubicBezTo>
                          <a:pt x="6349269" y="6132483"/>
                          <a:pt x="6226712" y="6002543"/>
                          <a:pt x="6054840" y="6020563"/>
                        </a:cubicBezTo>
                        <a:cubicBezTo>
                          <a:pt x="5874729" y="6025644"/>
                          <a:pt x="5759556" y="6128772"/>
                          <a:pt x="5618815" y="6261001"/>
                        </a:cubicBezTo>
                        <a:cubicBezTo>
                          <a:pt x="5616891" y="6269800"/>
                          <a:pt x="5602776" y="6287031"/>
                          <a:pt x="5599946" y="6297054"/>
                        </a:cubicBezTo>
                        <a:cubicBezTo>
                          <a:pt x="5595886" y="6289968"/>
                          <a:pt x="5592838" y="6273370"/>
                          <a:pt x="5581077" y="6261001"/>
                        </a:cubicBezTo>
                        <a:cubicBezTo>
                          <a:pt x="5507265" y="6111183"/>
                          <a:pt x="5287525" y="5991946"/>
                          <a:pt x="5145051" y="6020563"/>
                        </a:cubicBezTo>
                        <a:cubicBezTo>
                          <a:pt x="4945656" y="6066055"/>
                          <a:pt x="4806435" y="6131808"/>
                          <a:pt x="4709026" y="6261001"/>
                        </a:cubicBezTo>
                        <a:cubicBezTo>
                          <a:pt x="4702396" y="6275284"/>
                          <a:pt x="4693402" y="6288618"/>
                          <a:pt x="4690157" y="6297054"/>
                        </a:cubicBezTo>
                        <a:cubicBezTo>
                          <a:pt x="4683305" y="6284961"/>
                          <a:pt x="4680594" y="6276340"/>
                          <a:pt x="4671288" y="6261001"/>
                        </a:cubicBezTo>
                        <a:cubicBezTo>
                          <a:pt x="4552183" y="6128448"/>
                          <a:pt x="4458848" y="6006390"/>
                          <a:pt x="4235263" y="6020563"/>
                        </a:cubicBezTo>
                        <a:cubicBezTo>
                          <a:pt x="4045958" y="6010488"/>
                          <a:pt x="3867810" y="6123908"/>
                          <a:pt x="3799241" y="6261001"/>
                        </a:cubicBezTo>
                        <a:cubicBezTo>
                          <a:pt x="3796904" y="6270540"/>
                          <a:pt x="3782589" y="6285239"/>
                          <a:pt x="3780372" y="6297054"/>
                        </a:cubicBezTo>
                        <a:cubicBezTo>
                          <a:pt x="3771158" y="6284425"/>
                          <a:pt x="3771290" y="6275815"/>
                          <a:pt x="3761504" y="6261001"/>
                        </a:cubicBezTo>
                        <a:cubicBezTo>
                          <a:pt x="3660858" y="6133199"/>
                          <a:pt x="3456393" y="6034142"/>
                          <a:pt x="3325479" y="6020563"/>
                        </a:cubicBezTo>
                        <a:cubicBezTo>
                          <a:pt x="3152863" y="6025528"/>
                          <a:pt x="3023543" y="6094987"/>
                          <a:pt x="2889451" y="6261001"/>
                        </a:cubicBezTo>
                        <a:cubicBezTo>
                          <a:pt x="2889269" y="6270836"/>
                          <a:pt x="2878318" y="6280670"/>
                          <a:pt x="2870584" y="6297054"/>
                        </a:cubicBezTo>
                        <a:cubicBezTo>
                          <a:pt x="2860755" y="6284020"/>
                          <a:pt x="2857731" y="6269531"/>
                          <a:pt x="2851714" y="6261001"/>
                        </a:cubicBezTo>
                        <a:cubicBezTo>
                          <a:pt x="2772754" y="6106873"/>
                          <a:pt x="2624551" y="5997390"/>
                          <a:pt x="2415688" y="6020563"/>
                        </a:cubicBezTo>
                        <a:cubicBezTo>
                          <a:pt x="2222439" y="6015405"/>
                          <a:pt x="2038268" y="6110710"/>
                          <a:pt x="1979662" y="6261001"/>
                        </a:cubicBezTo>
                        <a:cubicBezTo>
                          <a:pt x="1978056" y="6274278"/>
                          <a:pt x="1965235" y="6279737"/>
                          <a:pt x="1960795" y="6297054"/>
                        </a:cubicBezTo>
                        <a:cubicBezTo>
                          <a:pt x="1955408" y="6289509"/>
                          <a:pt x="1950855" y="6268520"/>
                          <a:pt x="1941925" y="6261001"/>
                        </a:cubicBezTo>
                        <a:cubicBezTo>
                          <a:pt x="1891675" y="6102836"/>
                          <a:pt x="1669135" y="6039657"/>
                          <a:pt x="1505900" y="6020563"/>
                        </a:cubicBezTo>
                        <a:cubicBezTo>
                          <a:pt x="1314617" y="6019227"/>
                          <a:pt x="1208834" y="6106089"/>
                          <a:pt x="1069874" y="6261001"/>
                        </a:cubicBezTo>
                        <a:cubicBezTo>
                          <a:pt x="1063260" y="6277985"/>
                          <a:pt x="1056410" y="6278279"/>
                          <a:pt x="1051005" y="6297054"/>
                        </a:cubicBezTo>
                        <a:cubicBezTo>
                          <a:pt x="1038702" y="6282875"/>
                          <a:pt x="1041003" y="6272816"/>
                          <a:pt x="1032138" y="6261001"/>
                        </a:cubicBezTo>
                        <a:cubicBezTo>
                          <a:pt x="914541" y="6111186"/>
                          <a:pt x="807491" y="6028132"/>
                          <a:pt x="596111" y="6020563"/>
                        </a:cubicBezTo>
                        <a:cubicBezTo>
                          <a:pt x="491649" y="6002040"/>
                          <a:pt x="386358" y="6049974"/>
                          <a:pt x="302116" y="6113699"/>
                        </a:cubicBezTo>
                        <a:cubicBezTo>
                          <a:pt x="293903" y="6125926"/>
                          <a:pt x="278499" y="6130537"/>
                          <a:pt x="274523" y="6137310"/>
                        </a:cubicBezTo>
                        <a:cubicBezTo>
                          <a:pt x="273222" y="6112138"/>
                          <a:pt x="285998" y="6076522"/>
                          <a:pt x="283087" y="6049200"/>
                        </a:cubicBezTo>
                        <a:cubicBezTo>
                          <a:pt x="329929" y="5870601"/>
                          <a:pt x="153763" y="5675493"/>
                          <a:pt x="51254" y="5596993"/>
                        </a:cubicBezTo>
                        <a:cubicBezTo>
                          <a:pt x="39532" y="5593532"/>
                          <a:pt x="26305" y="5577471"/>
                          <a:pt x="0" y="5568141"/>
                        </a:cubicBezTo>
                        <a:cubicBezTo>
                          <a:pt x="23295" y="5551978"/>
                          <a:pt x="38220" y="5551402"/>
                          <a:pt x="51253" y="5539289"/>
                        </a:cubicBezTo>
                        <a:cubicBezTo>
                          <a:pt x="192819" y="5450972"/>
                          <a:pt x="271065" y="5300949"/>
                          <a:pt x="283086" y="5087081"/>
                        </a:cubicBezTo>
                        <a:cubicBezTo>
                          <a:pt x="279052" y="4901644"/>
                          <a:pt x="151754" y="4702807"/>
                          <a:pt x="51253" y="4634874"/>
                        </a:cubicBezTo>
                        <a:cubicBezTo>
                          <a:pt x="37989" y="4631254"/>
                          <a:pt x="17467" y="4610601"/>
                          <a:pt x="0" y="4606022"/>
                        </a:cubicBezTo>
                        <a:cubicBezTo>
                          <a:pt x="15322" y="4589943"/>
                          <a:pt x="32702" y="4591001"/>
                          <a:pt x="51253" y="4577169"/>
                        </a:cubicBezTo>
                        <a:cubicBezTo>
                          <a:pt x="191527" y="4459436"/>
                          <a:pt x="267115" y="4279423"/>
                          <a:pt x="283085" y="4124962"/>
                        </a:cubicBezTo>
                        <a:cubicBezTo>
                          <a:pt x="275057" y="3941235"/>
                          <a:pt x="148143" y="3760989"/>
                          <a:pt x="51253" y="3672755"/>
                        </a:cubicBezTo>
                        <a:cubicBezTo>
                          <a:pt x="34753" y="3666992"/>
                          <a:pt x="11657" y="3647462"/>
                          <a:pt x="0" y="3643902"/>
                        </a:cubicBezTo>
                        <a:cubicBezTo>
                          <a:pt x="22179" y="3625489"/>
                          <a:pt x="38535" y="3629584"/>
                          <a:pt x="51253" y="3615050"/>
                        </a:cubicBezTo>
                        <a:cubicBezTo>
                          <a:pt x="188184" y="3506060"/>
                          <a:pt x="330471" y="3363400"/>
                          <a:pt x="283086" y="3162843"/>
                        </a:cubicBezTo>
                        <a:cubicBezTo>
                          <a:pt x="282989" y="2967180"/>
                          <a:pt x="185504" y="2769211"/>
                          <a:pt x="51253" y="2710635"/>
                        </a:cubicBezTo>
                        <a:cubicBezTo>
                          <a:pt x="33994" y="2702952"/>
                          <a:pt x="18341" y="2685573"/>
                          <a:pt x="0" y="2681784"/>
                        </a:cubicBezTo>
                        <a:cubicBezTo>
                          <a:pt x="22509" y="2666288"/>
                          <a:pt x="29676" y="2667840"/>
                          <a:pt x="51254" y="2652932"/>
                        </a:cubicBezTo>
                        <a:cubicBezTo>
                          <a:pt x="192541" y="2533685"/>
                          <a:pt x="264620" y="2410182"/>
                          <a:pt x="283086" y="2200725"/>
                        </a:cubicBezTo>
                        <a:cubicBezTo>
                          <a:pt x="287601" y="2041846"/>
                          <a:pt x="211583" y="1876741"/>
                          <a:pt x="51254" y="1748517"/>
                        </a:cubicBezTo>
                        <a:cubicBezTo>
                          <a:pt x="33923" y="1739924"/>
                          <a:pt x="23284" y="1732353"/>
                          <a:pt x="1" y="1719665"/>
                        </a:cubicBezTo>
                        <a:cubicBezTo>
                          <a:pt x="13235" y="1710733"/>
                          <a:pt x="33257" y="1705072"/>
                          <a:pt x="51254" y="1690813"/>
                        </a:cubicBezTo>
                        <a:cubicBezTo>
                          <a:pt x="195671" y="1594056"/>
                          <a:pt x="254633" y="1433260"/>
                          <a:pt x="283086" y="1238606"/>
                        </a:cubicBezTo>
                        <a:cubicBezTo>
                          <a:pt x="318951" y="1023356"/>
                          <a:pt x="230777" y="889802"/>
                          <a:pt x="51254" y="786398"/>
                        </a:cubicBezTo>
                        <a:cubicBezTo>
                          <a:pt x="33185" y="783578"/>
                          <a:pt x="25870" y="770241"/>
                          <a:pt x="1" y="757546"/>
                        </a:cubicBezTo>
                        <a:cubicBezTo>
                          <a:pt x="21602" y="741918"/>
                          <a:pt x="29441" y="746383"/>
                          <a:pt x="51254" y="728695"/>
                        </a:cubicBezTo>
                        <a:cubicBezTo>
                          <a:pt x="204341" y="611373"/>
                          <a:pt x="296008" y="464628"/>
                          <a:pt x="283087" y="276487"/>
                        </a:cubicBezTo>
                        <a:cubicBezTo>
                          <a:pt x="287891" y="230857"/>
                          <a:pt x="284715" y="208576"/>
                          <a:pt x="272404" y="166581"/>
                        </a:cubicBezTo>
                        <a:cubicBezTo>
                          <a:pt x="270740" y="163326"/>
                          <a:pt x="269843" y="157576"/>
                          <a:pt x="268923" y="154949"/>
                        </a:cubicBezTo>
                        <a:cubicBezTo>
                          <a:pt x="285632" y="165211"/>
                          <a:pt x="290397" y="177910"/>
                          <a:pt x="302117" y="183354"/>
                        </a:cubicBezTo>
                        <a:cubicBezTo>
                          <a:pt x="379048" y="232110"/>
                          <a:pt x="501027" y="268292"/>
                          <a:pt x="596113" y="276490"/>
                        </a:cubicBezTo>
                        <a:cubicBezTo>
                          <a:pt x="737203" y="246542"/>
                          <a:pt x="927356" y="141163"/>
                          <a:pt x="1032139" y="36053"/>
                        </a:cubicBezTo>
                        <a:cubicBezTo>
                          <a:pt x="1032213" y="25728"/>
                          <a:pt x="1046750" y="8815"/>
                          <a:pt x="1051008" y="1"/>
                        </a:cubicBezTo>
                        <a:cubicBezTo>
                          <a:pt x="1056628" y="9493"/>
                          <a:pt x="1062167" y="25779"/>
                          <a:pt x="1069876" y="36052"/>
                        </a:cubicBezTo>
                        <a:cubicBezTo>
                          <a:pt x="1174397" y="141394"/>
                          <a:pt x="1367231" y="257316"/>
                          <a:pt x="1505901" y="276490"/>
                        </a:cubicBezTo>
                        <a:cubicBezTo>
                          <a:pt x="1670751" y="317753"/>
                          <a:pt x="1872590" y="198430"/>
                          <a:pt x="1941927" y="36052"/>
                        </a:cubicBezTo>
                        <a:cubicBezTo>
                          <a:pt x="1944655" y="27581"/>
                          <a:pt x="1955266" y="10658"/>
                          <a:pt x="1960795" y="1"/>
                        </a:cubicBezTo>
                        <a:cubicBezTo>
                          <a:pt x="1969194" y="10458"/>
                          <a:pt x="1972186" y="22526"/>
                          <a:pt x="1979664" y="36052"/>
                        </a:cubicBezTo>
                        <a:cubicBezTo>
                          <a:pt x="2082366" y="135073"/>
                          <a:pt x="2214245" y="242537"/>
                          <a:pt x="2415693" y="276490"/>
                        </a:cubicBezTo>
                        <a:cubicBezTo>
                          <a:pt x="2617198" y="286575"/>
                          <a:pt x="2724152" y="185211"/>
                          <a:pt x="2851718" y="36052"/>
                        </a:cubicBezTo>
                        <a:cubicBezTo>
                          <a:pt x="2855498" y="24231"/>
                          <a:pt x="2866207" y="14146"/>
                          <a:pt x="2870586" y="1"/>
                        </a:cubicBezTo>
                        <a:cubicBezTo>
                          <a:pt x="2879735" y="13517"/>
                          <a:pt x="2876966" y="22284"/>
                          <a:pt x="2889455" y="36052"/>
                        </a:cubicBezTo>
                        <a:cubicBezTo>
                          <a:pt x="3001830" y="173887"/>
                          <a:pt x="3141099" y="320709"/>
                          <a:pt x="3325481" y="276490"/>
                        </a:cubicBezTo>
                        <a:cubicBezTo>
                          <a:pt x="3485888" y="271138"/>
                          <a:pt x="3667180" y="130192"/>
                          <a:pt x="3761506" y="36052"/>
                        </a:cubicBezTo>
                        <a:cubicBezTo>
                          <a:pt x="3763224" y="27333"/>
                          <a:pt x="3774365" y="13350"/>
                          <a:pt x="3780375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81458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228DD600-56B6-45DE-825F-A512492485C7}"/>
              </a:ext>
            </a:extLst>
          </p:cNvPr>
          <p:cNvSpPr/>
          <p:nvPr/>
        </p:nvSpPr>
        <p:spPr bwMode="auto">
          <a:xfrm>
            <a:off x="317485" y="368660"/>
            <a:ext cx="9271029" cy="6186340"/>
          </a:xfrm>
          <a:custGeom>
            <a:avLst/>
            <a:gdLst>
              <a:gd name="connsiteX0" fmla="*/ 1764037 w 8881963"/>
              <a:gd name="connsiteY0" fmla="*/ 0 h 5931156"/>
              <a:gd name="connsiteX1" fmla="*/ 1782610 w 8881963"/>
              <a:gd name="connsiteY1" fmla="*/ 55509 h 5931156"/>
              <a:gd name="connsiteX2" fmla="*/ 2211777 w 8881963"/>
              <a:gd name="connsiteY2" fmla="*/ 425700 h 5931156"/>
              <a:gd name="connsiteX3" fmla="*/ 2640943 w 8881963"/>
              <a:gd name="connsiteY3" fmla="*/ 55509 h 5931156"/>
              <a:gd name="connsiteX4" fmla="*/ 2659515 w 8881963"/>
              <a:gd name="connsiteY4" fmla="*/ 0 h 5931156"/>
              <a:gd name="connsiteX5" fmla="*/ 2678088 w 8881963"/>
              <a:gd name="connsiteY5" fmla="*/ 55509 h 5931156"/>
              <a:gd name="connsiteX6" fmla="*/ 3107255 w 8881963"/>
              <a:gd name="connsiteY6" fmla="*/ 425700 h 5931156"/>
              <a:gd name="connsiteX7" fmla="*/ 3536422 w 8881963"/>
              <a:gd name="connsiteY7" fmla="*/ 55509 h 5931156"/>
              <a:gd name="connsiteX8" fmla="*/ 3554993 w 8881963"/>
              <a:gd name="connsiteY8" fmla="*/ 0 h 5931156"/>
              <a:gd name="connsiteX9" fmla="*/ 3573565 w 8881963"/>
              <a:gd name="connsiteY9" fmla="*/ 55509 h 5931156"/>
              <a:gd name="connsiteX10" fmla="*/ 4002732 w 8881963"/>
              <a:gd name="connsiteY10" fmla="*/ 425700 h 5931156"/>
              <a:gd name="connsiteX11" fmla="*/ 4431898 w 8881963"/>
              <a:gd name="connsiteY11" fmla="*/ 55509 h 5931156"/>
              <a:gd name="connsiteX12" fmla="*/ 4450468 w 8881963"/>
              <a:gd name="connsiteY12" fmla="*/ 0 h 5931156"/>
              <a:gd name="connsiteX13" fmla="*/ 4469040 w 8881963"/>
              <a:gd name="connsiteY13" fmla="*/ 55509 h 5931156"/>
              <a:gd name="connsiteX14" fmla="*/ 4898207 w 8881963"/>
              <a:gd name="connsiteY14" fmla="*/ 425700 h 5931156"/>
              <a:gd name="connsiteX15" fmla="*/ 5327374 w 8881963"/>
              <a:gd name="connsiteY15" fmla="*/ 55509 h 5931156"/>
              <a:gd name="connsiteX16" fmla="*/ 5345946 w 8881963"/>
              <a:gd name="connsiteY16" fmla="*/ 0 h 5931156"/>
              <a:gd name="connsiteX17" fmla="*/ 5364518 w 8881963"/>
              <a:gd name="connsiteY17" fmla="*/ 55509 h 5931156"/>
              <a:gd name="connsiteX18" fmla="*/ 5793685 w 8881963"/>
              <a:gd name="connsiteY18" fmla="*/ 425700 h 5931156"/>
              <a:gd name="connsiteX19" fmla="*/ 6222852 w 8881963"/>
              <a:gd name="connsiteY19" fmla="*/ 55509 h 5931156"/>
              <a:gd name="connsiteX20" fmla="*/ 6241424 w 8881963"/>
              <a:gd name="connsiteY20" fmla="*/ 0 h 5931156"/>
              <a:gd name="connsiteX21" fmla="*/ 6259996 w 8881963"/>
              <a:gd name="connsiteY21" fmla="*/ 55509 h 5931156"/>
              <a:gd name="connsiteX22" fmla="*/ 6689163 w 8881963"/>
              <a:gd name="connsiteY22" fmla="*/ 425700 h 5931156"/>
              <a:gd name="connsiteX23" fmla="*/ 7118330 w 8881963"/>
              <a:gd name="connsiteY23" fmla="*/ 55509 h 5931156"/>
              <a:gd name="connsiteX24" fmla="*/ 7136902 w 8881963"/>
              <a:gd name="connsiteY24" fmla="*/ 0 h 5931156"/>
              <a:gd name="connsiteX25" fmla="*/ 7155474 w 8881963"/>
              <a:gd name="connsiteY25" fmla="*/ 55509 h 5931156"/>
              <a:gd name="connsiteX26" fmla="*/ 7584641 w 8881963"/>
              <a:gd name="connsiteY26" fmla="*/ 425700 h 5931156"/>
              <a:gd name="connsiteX27" fmla="*/ 7932635 w 8881963"/>
              <a:gd name="connsiteY27" fmla="*/ 207576 h 5931156"/>
              <a:gd name="connsiteX28" fmla="*/ 7949159 w 8881963"/>
              <a:gd name="connsiteY28" fmla="*/ 180121 h 5931156"/>
              <a:gd name="connsiteX29" fmla="*/ 7945772 w 8881963"/>
              <a:gd name="connsiteY29" fmla="*/ 234566 h 5931156"/>
              <a:gd name="connsiteX30" fmla="*/ 8103568 w 8881963"/>
              <a:gd name="connsiteY30" fmla="*/ 664109 h 5931156"/>
              <a:gd name="connsiteX31" fmla="*/ 8619345 w 8881963"/>
              <a:gd name="connsiteY31" fmla="*/ 816540 h 5931156"/>
              <a:gd name="connsiteX32" fmla="*/ 8638491 w 8881963"/>
              <a:gd name="connsiteY32" fmla="*/ 813506 h 5931156"/>
              <a:gd name="connsiteX33" fmla="*/ 8637658 w 8881963"/>
              <a:gd name="connsiteY33" fmla="*/ 813986 h 5931156"/>
              <a:gd name="connsiteX34" fmla="*/ 8409839 w 8881963"/>
              <a:gd name="connsiteY34" fmla="*/ 1161980 h 5931156"/>
              <a:gd name="connsiteX35" fmla="*/ 8796484 w 8881963"/>
              <a:gd name="connsiteY35" fmla="*/ 1591147 h 5931156"/>
              <a:gd name="connsiteX36" fmla="*/ 8881963 w 8881963"/>
              <a:gd name="connsiteY36" fmla="*/ 1618530 h 5931156"/>
              <a:gd name="connsiteX37" fmla="*/ 8796484 w 8881963"/>
              <a:gd name="connsiteY37" fmla="*/ 1645911 h 5931156"/>
              <a:gd name="connsiteX38" fmla="*/ 8409839 w 8881963"/>
              <a:gd name="connsiteY38" fmla="*/ 2075079 h 5931156"/>
              <a:gd name="connsiteX39" fmla="*/ 8796484 w 8881963"/>
              <a:gd name="connsiteY39" fmla="*/ 2504246 h 5931156"/>
              <a:gd name="connsiteX40" fmla="*/ 8881962 w 8881963"/>
              <a:gd name="connsiteY40" fmla="*/ 2531627 h 5931156"/>
              <a:gd name="connsiteX41" fmla="*/ 8796484 w 8881963"/>
              <a:gd name="connsiteY41" fmla="*/ 2559009 h 5931156"/>
              <a:gd name="connsiteX42" fmla="*/ 8409839 w 8881963"/>
              <a:gd name="connsiteY42" fmla="*/ 2988176 h 5931156"/>
              <a:gd name="connsiteX43" fmla="*/ 8796484 w 8881963"/>
              <a:gd name="connsiteY43" fmla="*/ 3417342 h 5931156"/>
              <a:gd name="connsiteX44" fmla="*/ 8881963 w 8881963"/>
              <a:gd name="connsiteY44" fmla="*/ 3444724 h 5931156"/>
              <a:gd name="connsiteX45" fmla="*/ 8796484 w 8881963"/>
              <a:gd name="connsiteY45" fmla="*/ 3472106 h 5931156"/>
              <a:gd name="connsiteX46" fmla="*/ 8409839 w 8881963"/>
              <a:gd name="connsiteY46" fmla="*/ 3901273 h 5931156"/>
              <a:gd name="connsiteX47" fmla="*/ 8796484 w 8881963"/>
              <a:gd name="connsiteY47" fmla="*/ 4330440 h 5931156"/>
              <a:gd name="connsiteX48" fmla="*/ 8881963 w 8881963"/>
              <a:gd name="connsiteY48" fmla="*/ 4357822 h 5931156"/>
              <a:gd name="connsiteX49" fmla="*/ 8796484 w 8881963"/>
              <a:gd name="connsiteY49" fmla="*/ 4385204 h 5931156"/>
              <a:gd name="connsiteX50" fmla="*/ 8409839 w 8881963"/>
              <a:gd name="connsiteY50" fmla="*/ 4814371 h 5931156"/>
              <a:gd name="connsiteX51" fmla="*/ 8571634 w 8881963"/>
              <a:gd name="connsiteY51" fmla="*/ 5113979 h 5931156"/>
              <a:gd name="connsiteX52" fmla="*/ 8611242 w 8881963"/>
              <a:gd name="connsiteY52" fmla="*/ 5143006 h 5931156"/>
              <a:gd name="connsiteX53" fmla="*/ 8533111 w 8881963"/>
              <a:gd name="connsiteY53" fmla="*/ 5138146 h 5931156"/>
              <a:gd name="connsiteX54" fmla="*/ 8103568 w 8881963"/>
              <a:gd name="connsiteY54" fmla="*/ 5295942 h 5931156"/>
              <a:gd name="connsiteX55" fmla="*/ 7945772 w 8881963"/>
              <a:gd name="connsiteY55" fmla="*/ 5725484 h 5931156"/>
              <a:gd name="connsiteX56" fmla="*/ 7947154 w 8881963"/>
              <a:gd name="connsiteY56" fmla="*/ 5747704 h 5931156"/>
              <a:gd name="connsiteX57" fmla="*/ 7932635 w 8881963"/>
              <a:gd name="connsiteY57" fmla="*/ 5723580 h 5931156"/>
              <a:gd name="connsiteX58" fmla="*/ 7584641 w 8881963"/>
              <a:gd name="connsiteY58" fmla="*/ 5505456 h 5931156"/>
              <a:gd name="connsiteX59" fmla="*/ 7155474 w 8881963"/>
              <a:gd name="connsiteY59" fmla="*/ 5875647 h 5931156"/>
              <a:gd name="connsiteX60" fmla="*/ 7136902 w 8881963"/>
              <a:gd name="connsiteY60" fmla="*/ 5931156 h 5931156"/>
              <a:gd name="connsiteX61" fmla="*/ 7118330 w 8881963"/>
              <a:gd name="connsiteY61" fmla="*/ 5875647 h 5931156"/>
              <a:gd name="connsiteX62" fmla="*/ 6689163 w 8881963"/>
              <a:gd name="connsiteY62" fmla="*/ 5505456 h 5931156"/>
              <a:gd name="connsiteX63" fmla="*/ 6259996 w 8881963"/>
              <a:gd name="connsiteY63" fmla="*/ 5875647 h 5931156"/>
              <a:gd name="connsiteX64" fmla="*/ 6241424 w 8881963"/>
              <a:gd name="connsiteY64" fmla="*/ 5931156 h 5931156"/>
              <a:gd name="connsiteX65" fmla="*/ 6222852 w 8881963"/>
              <a:gd name="connsiteY65" fmla="*/ 5875647 h 5931156"/>
              <a:gd name="connsiteX66" fmla="*/ 5793685 w 8881963"/>
              <a:gd name="connsiteY66" fmla="*/ 5505456 h 5931156"/>
              <a:gd name="connsiteX67" fmla="*/ 5364518 w 8881963"/>
              <a:gd name="connsiteY67" fmla="*/ 5875647 h 5931156"/>
              <a:gd name="connsiteX68" fmla="*/ 5345946 w 8881963"/>
              <a:gd name="connsiteY68" fmla="*/ 5931156 h 5931156"/>
              <a:gd name="connsiteX69" fmla="*/ 5327374 w 8881963"/>
              <a:gd name="connsiteY69" fmla="*/ 5875647 h 5931156"/>
              <a:gd name="connsiteX70" fmla="*/ 4898207 w 8881963"/>
              <a:gd name="connsiteY70" fmla="*/ 5505456 h 5931156"/>
              <a:gd name="connsiteX71" fmla="*/ 4469040 w 8881963"/>
              <a:gd name="connsiteY71" fmla="*/ 5875647 h 5931156"/>
              <a:gd name="connsiteX72" fmla="*/ 4450468 w 8881963"/>
              <a:gd name="connsiteY72" fmla="*/ 5931156 h 5931156"/>
              <a:gd name="connsiteX73" fmla="*/ 4431898 w 8881963"/>
              <a:gd name="connsiteY73" fmla="*/ 5875647 h 5931156"/>
              <a:gd name="connsiteX74" fmla="*/ 4002732 w 8881963"/>
              <a:gd name="connsiteY74" fmla="*/ 5505456 h 5931156"/>
              <a:gd name="connsiteX75" fmla="*/ 3573565 w 8881963"/>
              <a:gd name="connsiteY75" fmla="*/ 5875647 h 5931156"/>
              <a:gd name="connsiteX76" fmla="*/ 3554993 w 8881963"/>
              <a:gd name="connsiteY76" fmla="*/ 5931156 h 5931156"/>
              <a:gd name="connsiteX77" fmla="*/ 3536421 w 8881963"/>
              <a:gd name="connsiteY77" fmla="*/ 5875647 h 5931156"/>
              <a:gd name="connsiteX78" fmla="*/ 3107253 w 8881963"/>
              <a:gd name="connsiteY78" fmla="*/ 5505456 h 5931156"/>
              <a:gd name="connsiteX79" fmla="*/ 2678087 w 8881963"/>
              <a:gd name="connsiteY79" fmla="*/ 5875647 h 5931156"/>
              <a:gd name="connsiteX80" fmla="*/ 2659515 w 8881963"/>
              <a:gd name="connsiteY80" fmla="*/ 5931156 h 5931156"/>
              <a:gd name="connsiteX81" fmla="*/ 2640943 w 8881963"/>
              <a:gd name="connsiteY81" fmla="*/ 5875647 h 5931156"/>
              <a:gd name="connsiteX82" fmla="*/ 2211776 w 8881963"/>
              <a:gd name="connsiteY82" fmla="*/ 5505456 h 5931156"/>
              <a:gd name="connsiteX83" fmla="*/ 1782608 w 8881963"/>
              <a:gd name="connsiteY83" fmla="*/ 5875647 h 5931156"/>
              <a:gd name="connsiteX84" fmla="*/ 1764037 w 8881963"/>
              <a:gd name="connsiteY84" fmla="*/ 5931156 h 5931156"/>
              <a:gd name="connsiteX85" fmla="*/ 1745465 w 8881963"/>
              <a:gd name="connsiteY85" fmla="*/ 5875647 h 5931156"/>
              <a:gd name="connsiteX86" fmla="*/ 1316298 w 8881963"/>
              <a:gd name="connsiteY86" fmla="*/ 5505456 h 5931156"/>
              <a:gd name="connsiteX87" fmla="*/ 1016690 w 8881963"/>
              <a:gd name="connsiteY87" fmla="*/ 5660366 h 5931156"/>
              <a:gd name="connsiteX88" fmla="*/ 982215 w 8881963"/>
              <a:gd name="connsiteY88" fmla="*/ 5705407 h 5931156"/>
              <a:gd name="connsiteX89" fmla="*/ 979593 w 8881963"/>
              <a:gd name="connsiteY89" fmla="*/ 5642327 h 5931156"/>
              <a:gd name="connsiteX90" fmla="*/ 825253 w 8881963"/>
              <a:gd name="connsiteY90" fmla="*/ 5295942 h 5931156"/>
              <a:gd name="connsiteX91" fmla="*/ 309476 w 8881963"/>
              <a:gd name="connsiteY91" fmla="*/ 5143510 h 5931156"/>
              <a:gd name="connsiteX92" fmla="*/ 243148 w 8881963"/>
              <a:gd name="connsiteY92" fmla="*/ 5154022 h 5931156"/>
              <a:gd name="connsiteX93" fmla="*/ 244305 w 8881963"/>
              <a:gd name="connsiteY93" fmla="*/ 5153355 h 5931156"/>
              <a:gd name="connsiteX94" fmla="*/ 472124 w 8881963"/>
              <a:gd name="connsiteY94" fmla="*/ 4805361 h 5931156"/>
              <a:gd name="connsiteX95" fmla="*/ 85479 w 8881963"/>
              <a:gd name="connsiteY95" fmla="*/ 4376194 h 5931156"/>
              <a:gd name="connsiteX96" fmla="*/ 0 w 8881963"/>
              <a:gd name="connsiteY96" fmla="*/ 4348812 h 5931156"/>
              <a:gd name="connsiteX97" fmla="*/ 85478 w 8881963"/>
              <a:gd name="connsiteY97" fmla="*/ 4321430 h 5931156"/>
              <a:gd name="connsiteX98" fmla="*/ 472123 w 8881963"/>
              <a:gd name="connsiteY98" fmla="*/ 3892263 h 5931156"/>
              <a:gd name="connsiteX99" fmla="*/ 85478 w 8881963"/>
              <a:gd name="connsiteY99" fmla="*/ 3463096 h 5931156"/>
              <a:gd name="connsiteX100" fmla="*/ 0 w 8881963"/>
              <a:gd name="connsiteY100" fmla="*/ 3435714 h 5931156"/>
              <a:gd name="connsiteX101" fmla="*/ 85479 w 8881963"/>
              <a:gd name="connsiteY101" fmla="*/ 3408332 h 5931156"/>
              <a:gd name="connsiteX102" fmla="*/ 472124 w 8881963"/>
              <a:gd name="connsiteY102" fmla="*/ 2979166 h 5931156"/>
              <a:gd name="connsiteX103" fmla="*/ 85479 w 8881963"/>
              <a:gd name="connsiteY103" fmla="*/ 2549999 h 5931156"/>
              <a:gd name="connsiteX104" fmla="*/ 1 w 8881963"/>
              <a:gd name="connsiteY104" fmla="*/ 2522618 h 5931156"/>
              <a:gd name="connsiteX105" fmla="*/ 85480 w 8881963"/>
              <a:gd name="connsiteY105" fmla="*/ 2495236 h 5931156"/>
              <a:gd name="connsiteX106" fmla="*/ 472124 w 8881963"/>
              <a:gd name="connsiteY106" fmla="*/ 2066069 h 5931156"/>
              <a:gd name="connsiteX107" fmla="*/ 85480 w 8881963"/>
              <a:gd name="connsiteY107" fmla="*/ 1636902 h 5931156"/>
              <a:gd name="connsiteX108" fmla="*/ 1 w 8881963"/>
              <a:gd name="connsiteY108" fmla="*/ 1609520 h 5931156"/>
              <a:gd name="connsiteX109" fmla="*/ 85480 w 8881963"/>
              <a:gd name="connsiteY109" fmla="*/ 1582138 h 5931156"/>
              <a:gd name="connsiteX110" fmla="*/ 472125 w 8881963"/>
              <a:gd name="connsiteY110" fmla="*/ 1152970 h 5931156"/>
              <a:gd name="connsiteX111" fmla="*/ 310330 w 8881963"/>
              <a:gd name="connsiteY111" fmla="*/ 853362 h 5931156"/>
              <a:gd name="connsiteX112" fmla="*/ 246459 w 8881963"/>
              <a:gd name="connsiteY112" fmla="*/ 806554 h 5931156"/>
              <a:gd name="connsiteX113" fmla="*/ 309476 w 8881963"/>
              <a:gd name="connsiteY113" fmla="*/ 816540 h 5931156"/>
              <a:gd name="connsiteX114" fmla="*/ 825253 w 8881963"/>
              <a:gd name="connsiteY114" fmla="*/ 664109 h 5931156"/>
              <a:gd name="connsiteX115" fmla="*/ 983049 w 8881963"/>
              <a:gd name="connsiteY115" fmla="*/ 234566 h 5931156"/>
              <a:gd name="connsiteX116" fmla="*/ 982526 w 8881963"/>
              <a:gd name="connsiteY116" fmla="*/ 226155 h 5931156"/>
              <a:gd name="connsiteX117" fmla="*/ 1016691 w 8881963"/>
              <a:gd name="connsiteY117" fmla="*/ 270790 h 5931156"/>
              <a:gd name="connsiteX118" fmla="*/ 1316299 w 8881963"/>
              <a:gd name="connsiteY118" fmla="*/ 425700 h 5931156"/>
              <a:gd name="connsiteX119" fmla="*/ 1745465 w 8881963"/>
              <a:gd name="connsiteY119" fmla="*/ 55509 h 5931156"/>
              <a:gd name="connsiteX120" fmla="*/ 1764037 w 8881963"/>
              <a:gd name="connsiteY120" fmla="*/ 0 h 5931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8881963" h="5931156">
                <a:moveTo>
                  <a:pt x="1764037" y="0"/>
                </a:moveTo>
                <a:lnTo>
                  <a:pt x="1782610" y="55509"/>
                </a:lnTo>
                <a:cubicBezTo>
                  <a:pt x="1875619" y="278856"/>
                  <a:pt x="2033126" y="425700"/>
                  <a:pt x="2211777" y="425700"/>
                </a:cubicBezTo>
                <a:cubicBezTo>
                  <a:pt x="2390425" y="425700"/>
                  <a:pt x="2547935" y="278856"/>
                  <a:pt x="2640943" y="55509"/>
                </a:cubicBezTo>
                <a:lnTo>
                  <a:pt x="2659515" y="0"/>
                </a:lnTo>
                <a:lnTo>
                  <a:pt x="2678088" y="55509"/>
                </a:lnTo>
                <a:cubicBezTo>
                  <a:pt x="2771096" y="278856"/>
                  <a:pt x="2928605" y="425700"/>
                  <a:pt x="3107255" y="425700"/>
                </a:cubicBezTo>
                <a:cubicBezTo>
                  <a:pt x="3285903" y="425700"/>
                  <a:pt x="3443412" y="278856"/>
                  <a:pt x="3536422" y="55509"/>
                </a:cubicBezTo>
                <a:lnTo>
                  <a:pt x="3554993" y="0"/>
                </a:lnTo>
                <a:lnTo>
                  <a:pt x="3573565" y="55509"/>
                </a:lnTo>
                <a:cubicBezTo>
                  <a:pt x="3666574" y="278856"/>
                  <a:pt x="3824080" y="425700"/>
                  <a:pt x="4002732" y="425700"/>
                </a:cubicBezTo>
                <a:cubicBezTo>
                  <a:pt x="4181379" y="425700"/>
                  <a:pt x="4338890" y="278856"/>
                  <a:pt x="4431898" y="55509"/>
                </a:cubicBezTo>
                <a:lnTo>
                  <a:pt x="4450468" y="0"/>
                </a:lnTo>
                <a:lnTo>
                  <a:pt x="4469040" y="55509"/>
                </a:lnTo>
                <a:cubicBezTo>
                  <a:pt x="4562049" y="278856"/>
                  <a:pt x="4719558" y="425700"/>
                  <a:pt x="4898207" y="425700"/>
                </a:cubicBezTo>
                <a:cubicBezTo>
                  <a:pt x="5076857" y="425700"/>
                  <a:pt x="5234365" y="278856"/>
                  <a:pt x="5327374" y="55509"/>
                </a:cubicBezTo>
                <a:lnTo>
                  <a:pt x="5345946" y="0"/>
                </a:lnTo>
                <a:lnTo>
                  <a:pt x="5364518" y="55509"/>
                </a:lnTo>
                <a:cubicBezTo>
                  <a:pt x="5457527" y="278856"/>
                  <a:pt x="5615036" y="425700"/>
                  <a:pt x="5793685" y="425700"/>
                </a:cubicBezTo>
                <a:cubicBezTo>
                  <a:pt x="5972335" y="425700"/>
                  <a:pt x="6129843" y="278856"/>
                  <a:pt x="6222852" y="55509"/>
                </a:cubicBezTo>
                <a:lnTo>
                  <a:pt x="6241424" y="0"/>
                </a:lnTo>
                <a:lnTo>
                  <a:pt x="6259996" y="55509"/>
                </a:lnTo>
                <a:cubicBezTo>
                  <a:pt x="6353005" y="278856"/>
                  <a:pt x="6510514" y="425700"/>
                  <a:pt x="6689163" y="425700"/>
                </a:cubicBezTo>
                <a:cubicBezTo>
                  <a:pt x="6867813" y="425700"/>
                  <a:pt x="7025321" y="278856"/>
                  <a:pt x="7118330" y="55509"/>
                </a:cubicBezTo>
                <a:lnTo>
                  <a:pt x="7136902" y="0"/>
                </a:lnTo>
                <a:lnTo>
                  <a:pt x="7155474" y="55509"/>
                </a:lnTo>
                <a:cubicBezTo>
                  <a:pt x="7248483" y="278856"/>
                  <a:pt x="7405992" y="425700"/>
                  <a:pt x="7584641" y="425700"/>
                </a:cubicBezTo>
                <a:cubicBezTo>
                  <a:pt x="7718629" y="425700"/>
                  <a:pt x="7840724" y="343100"/>
                  <a:pt x="7932635" y="207576"/>
                </a:cubicBezTo>
                <a:lnTo>
                  <a:pt x="7949159" y="180121"/>
                </a:lnTo>
                <a:lnTo>
                  <a:pt x="7945772" y="234566"/>
                </a:lnTo>
                <a:cubicBezTo>
                  <a:pt x="7943819" y="404179"/>
                  <a:pt x="7994787" y="555327"/>
                  <a:pt x="8103568" y="664109"/>
                </a:cubicBezTo>
                <a:cubicBezTo>
                  <a:pt x="8230480" y="791021"/>
                  <a:pt x="8415057" y="839242"/>
                  <a:pt x="8619345" y="816540"/>
                </a:cubicBezTo>
                <a:lnTo>
                  <a:pt x="8638491" y="813506"/>
                </a:lnTo>
                <a:lnTo>
                  <a:pt x="8637658" y="813986"/>
                </a:lnTo>
                <a:cubicBezTo>
                  <a:pt x="8496110" y="905898"/>
                  <a:pt x="8409839" y="1027993"/>
                  <a:pt x="8409839" y="1161980"/>
                </a:cubicBezTo>
                <a:cubicBezTo>
                  <a:pt x="8409839" y="1340630"/>
                  <a:pt x="8563210" y="1498138"/>
                  <a:pt x="8796484" y="1591147"/>
                </a:cubicBezTo>
                <a:lnTo>
                  <a:pt x="8881963" y="1618530"/>
                </a:lnTo>
                <a:lnTo>
                  <a:pt x="8796484" y="1645911"/>
                </a:lnTo>
                <a:cubicBezTo>
                  <a:pt x="8563210" y="1738920"/>
                  <a:pt x="8409839" y="1896429"/>
                  <a:pt x="8409839" y="2075079"/>
                </a:cubicBezTo>
                <a:cubicBezTo>
                  <a:pt x="8409839" y="2253728"/>
                  <a:pt x="8563210" y="2411237"/>
                  <a:pt x="8796484" y="2504246"/>
                </a:cubicBezTo>
                <a:lnTo>
                  <a:pt x="8881962" y="2531627"/>
                </a:lnTo>
                <a:lnTo>
                  <a:pt x="8796484" y="2559009"/>
                </a:lnTo>
                <a:cubicBezTo>
                  <a:pt x="8563210" y="2652018"/>
                  <a:pt x="8409839" y="2809527"/>
                  <a:pt x="8409839" y="2988176"/>
                </a:cubicBezTo>
                <a:cubicBezTo>
                  <a:pt x="8409839" y="3166825"/>
                  <a:pt x="8563210" y="3324333"/>
                  <a:pt x="8796484" y="3417342"/>
                </a:cubicBezTo>
                <a:lnTo>
                  <a:pt x="8881963" y="3444724"/>
                </a:lnTo>
                <a:lnTo>
                  <a:pt x="8796484" y="3472106"/>
                </a:lnTo>
                <a:cubicBezTo>
                  <a:pt x="8563210" y="3565115"/>
                  <a:pt x="8409839" y="3722624"/>
                  <a:pt x="8409839" y="3901273"/>
                </a:cubicBezTo>
                <a:cubicBezTo>
                  <a:pt x="8409839" y="4079923"/>
                  <a:pt x="8563210" y="4237431"/>
                  <a:pt x="8796484" y="4330440"/>
                </a:cubicBezTo>
                <a:lnTo>
                  <a:pt x="8881963" y="4357822"/>
                </a:lnTo>
                <a:lnTo>
                  <a:pt x="8796484" y="4385204"/>
                </a:lnTo>
                <a:cubicBezTo>
                  <a:pt x="8563210" y="4478213"/>
                  <a:pt x="8409839" y="4635722"/>
                  <a:pt x="8409839" y="4814371"/>
                </a:cubicBezTo>
                <a:cubicBezTo>
                  <a:pt x="8409839" y="4926027"/>
                  <a:pt x="8469750" y="5029425"/>
                  <a:pt x="8571634" y="5113979"/>
                </a:cubicBezTo>
                <a:lnTo>
                  <a:pt x="8611242" y="5143006"/>
                </a:lnTo>
                <a:lnTo>
                  <a:pt x="8533111" y="5138146"/>
                </a:lnTo>
                <a:cubicBezTo>
                  <a:pt x="8363498" y="5136192"/>
                  <a:pt x="8212350" y="5187160"/>
                  <a:pt x="8103568" y="5295942"/>
                </a:cubicBezTo>
                <a:cubicBezTo>
                  <a:pt x="7994787" y="5404724"/>
                  <a:pt x="7943819" y="5555872"/>
                  <a:pt x="7945772" y="5725484"/>
                </a:cubicBezTo>
                <a:lnTo>
                  <a:pt x="7947154" y="5747704"/>
                </a:lnTo>
                <a:lnTo>
                  <a:pt x="7932635" y="5723580"/>
                </a:lnTo>
                <a:cubicBezTo>
                  <a:pt x="7840724" y="5588056"/>
                  <a:pt x="7718629" y="5505456"/>
                  <a:pt x="7584641" y="5505456"/>
                </a:cubicBezTo>
                <a:cubicBezTo>
                  <a:pt x="7405992" y="5505456"/>
                  <a:pt x="7248483" y="5652300"/>
                  <a:pt x="7155474" y="5875647"/>
                </a:cubicBezTo>
                <a:lnTo>
                  <a:pt x="7136902" y="5931156"/>
                </a:lnTo>
                <a:lnTo>
                  <a:pt x="7118330" y="5875647"/>
                </a:lnTo>
                <a:cubicBezTo>
                  <a:pt x="7025321" y="5652300"/>
                  <a:pt x="6867813" y="5505456"/>
                  <a:pt x="6689163" y="5505456"/>
                </a:cubicBezTo>
                <a:cubicBezTo>
                  <a:pt x="6510514" y="5505456"/>
                  <a:pt x="6353005" y="5652300"/>
                  <a:pt x="6259996" y="5875647"/>
                </a:cubicBezTo>
                <a:lnTo>
                  <a:pt x="6241424" y="5931156"/>
                </a:lnTo>
                <a:lnTo>
                  <a:pt x="6222852" y="5875647"/>
                </a:lnTo>
                <a:cubicBezTo>
                  <a:pt x="6129843" y="5652300"/>
                  <a:pt x="5972335" y="5505456"/>
                  <a:pt x="5793685" y="5505456"/>
                </a:cubicBezTo>
                <a:cubicBezTo>
                  <a:pt x="5615036" y="5505456"/>
                  <a:pt x="5457527" y="5652300"/>
                  <a:pt x="5364518" y="5875647"/>
                </a:cubicBezTo>
                <a:lnTo>
                  <a:pt x="5345946" y="5931156"/>
                </a:lnTo>
                <a:lnTo>
                  <a:pt x="5327374" y="5875647"/>
                </a:lnTo>
                <a:cubicBezTo>
                  <a:pt x="5234365" y="5652300"/>
                  <a:pt x="5076857" y="5505456"/>
                  <a:pt x="4898207" y="5505456"/>
                </a:cubicBezTo>
                <a:cubicBezTo>
                  <a:pt x="4719558" y="5505456"/>
                  <a:pt x="4562049" y="5652300"/>
                  <a:pt x="4469040" y="5875647"/>
                </a:cubicBezTo>
                <a:lnTo>
                  <a:pt x="4450468" y="5931156"/>
                </a:lnTo>
                <a:lnTo>
                  <a:pt x="4431898" y="5875647"/>
                </a:lnTo>
                <a:cubicBezTo>
                  <a:pt x="4338890" y="5652300"/>
                  <a:pt x="4181379" y="5505456"/>
                  <a:pt x="4002732" y="5505456"/>
                </a:cubicBezTo>
                <a:cubicBezTo>
                  <a:pt x="3824080" y="5505456"/>
                  <a:pt x="3666574" y="5652300"/>
                  <a:pt x="3573565" y="5875647"/>
                </a:cubicBezTo>
                <a:lnTo>
                  <a:pt x="3554993" y="5931156"/>
                </a:lnTo>
                <a:lnTo>
                  <a:pt x="3536421" y="5875647"/>
                </a:lnTo>
                <a:cubicBezTo>
                  <a:pt x="3443412" y="5652300"/>
                  <a:pt x="3285903" y="5505456"/>
                  <a:pt x="3107253" y="5505456"/>
                </a:cubicBezTo>
                <a:cubicBezTo>
                  <a:pt x="2928605" y="5505456"/>
                  <a:pt x="2771096" y="5652300"/>
                  <a:pt x="2678087" y="5875647"/>
                </a:cubicBezTo>
                <a:lnTo>
                  <a:pt x="2659515" y="5931156"/>
                </a:lnTo>
                <a:lnTo>
                  <a:pt x="2640943" y="5875647"/>
                </a:lnTo>
                <a:cubicBezTo>
                  <a:pt x="2547935" y="5652300"/>
                  <a:pt x="2390425" y="5505456"/>
                  <a:pt x="2211776" y="5505456"/>
                </a:cubicBezTo>
                <a:cubicBezTo>
                  <a:pt x="2033126" y="5505456"/>
                  <a:pt x="1875618" y="5652300"/>
                  <a:pt x="1782608" y="5875647"/>
                </a:cubicBezTo>
                <a:lnTo>
                  <a:pt x="1764037" y="5931156"/>
                </a:lnTo>
                <a:lnTo>
                  <a:pt x="1745465" y="5875647"/>
                </a:lnTo>
                <a:cubicBezTo>
                  <a:pt x="1652457" y="5652300"/>
                  <a:pt x="1494948" y="5505456"/>
                  <a:pt x="1316298" y="5505456"/>
                </a:cubicBezTo>
                <a:cubicBezTo>
                  <a:pt x="1204642" y="5505456"/>
                  <a:pt x="1101244" y="5562817"/>
                  <a:pt x="1016690" y="5660366"/>
                </a:cubicBezTo>
                <a:lnTo>
                  <a:pt x="982215" y="5705407"/>
                </a:lnTo>
                <a:lnTo>
                  <a:pt x="979593" y="5642327"/>
                </a:lnTo>
                <a:cubicBezTo>
                  <a:pt x="966407" y="5506666"/>
                  <a:pt x="915904" y="5386594"/>
                  <a:pt x="825253" y="5295942"/>
                </a:cubicBezTo>
                <a:cubicBezTo>
                  <a:pt x="698341" y="5169030"/>
                  <a:pt x="513764" y="5120809"/>
                  <a:pt x="309476" y="5143510"/>
                </a:cubicBezTo>
                <a:lnTo>
                  <a:pt x="243148" y="5154022"/>
                </a:lnTo>
                <a:lnTo>
                  <a:pt x="244305" y="5153355"/>
                </a:lnTo>
                <a:cubicBezTo>
                  <a:pt x="385853" y="5061444"/>
                  <a:pt x="472124" y="4939349"/>
                  <a:pt x="472124" y="4805361"/>
                </a:cubicBezTo>
                <a:cubicBezTo>
                  <a:pt x="472124" y="4626712"/>
                  <a:pt x="318753" y="4469203"/>
                  <a:pt x="85479" y="4376194"/>
                </a:cubicBezTo>
                <a:lnTo>
                  <a:pt x="0" y="4348812"/>
                </a:lnTo>
                <a:lnTo>
                  <a:pt x="85478" y="4321430"/>
                </a:lnTo>
                <a:cubicBezTo>
                  <a:pt x="318752" y="4228421"/>
                  <a:pt x="472123" y="4070913"/>
                  <a:pt x="472123" y="3892263"/>
                </a:cubicBezTo>
                <a:cubicBezTo>
                  <a:pt x="472123" y="3713614"/>
                  <a:pt x="318752" y="3556105"/>
                  <a:pt x="85478" y="3463096"/>
                </a:cubicBezTo>
                <a:lnTo>
                  <a:pt x="0" y="3435714"/>
                </a:lnTo>
                <a:lnTo>
                  <a:pt x="85479" y="3408332"/>
                </a:lnTo>
                <a:cubicBezTo>
                  <a:pt x="318753" y="3315323"/>
                  <a:pt x="472124" y="3157815"/>
                  <a:pt x="472124" y="2979166"/>
                </a:cubicBezTo>
                <a:cubicBezTo>
                  <a:pt x="472124" y="2800517"/>
                  <a:pt x="318753" y="2643008"/>
                  <a:pt x="85479" y="2549999"/>
                </a:cubicBezTo>
                <a:lnTo>
                  <a:pt x="1" y="2522618"/>
                </a:lnTo>
                <a:lnTo>
                  <a:pt x="85480" y="2495236"/>
                </a:lnTo>
                <a:cubicBezTo>
                  <a:pt x="318753" y="2402227"/>
                  <a:pt x="472124" y="2244718"/>
                  <a:pt x="472124" y="2066069"/>
                </a:cubicBezTo>
                <a:cubicBezTo>
                  <a:pt x="472124" y="1887419"/>
                  <a:pt x="318753" y="1729911"/>
                  <a:pt x="85480" y="1636902"/>
                </a:cubicBezTo>
                <a:lnTo>
                  <a:pt x="1" y="1609520"/>
                </a:lnTo>
                <a:lnTo>
                  <a:pt x="85480" y="1582138"/>
                </a:lnTo>
                <a:cubicBezTo>
                  <a:pt x="318754" y="1489129"/>
                  <a:pt x="472125" y="1331620"/>
                  <a:pt x="472125" y="1152970"/>
                </a:cubicBezTo>
                <a:cubicBezTo>
                  <a:pt x="472125" y="1041314"/>
                  <a:pt x="412214" y="937917"/>
                  <a:pt x="310330" y="853362"/>
                </a:cubicBezTo>
                <a:lnTo>
                  <a:pt x="246459" y="806554"/>
                </a:lnTo>
                <a:lnTo>
                  <a:pt x="309476" y="816540"/>
                </a:lnTo>
                <a:cubicBezTo>
                  <a:pt x="513764" y="839242"/>
                  <a:pt x="698341" y="791021"/>
                  <a:pt x="825253" y="664109"/>
                </a:cubicBezTo>
                <a:cubicBezTo>
                  <a:pt x="934035" y="555327"/>
                  <a:pt x="985002" y="404179"/>
                  <a:pt x="983049" y="234566"/>
                </a:cubicBezTo>
                <a:lnTo>
                  <a:pt x="982526" y="226155"/>
                </a:lnTo>
                <a:lnTo>
                  <a:pt x="1016691" y="270790"/>
                </a:lnTo>
                <a:cubicBezTo>
                  <a:pt x="1101245" y="368339"/>
                  <a:pt x="1204643" y="425700"/>
                  <a:pt x="1316299" y="425700"/>
                </a:cubicBezTo>
                <a:cubicBezTo>
                  <a:pt x="1494948" y="425700"/>
                  <a:pt x="1652457" y="278856"/>
                  <a:pt x="1745465" y="55509"/>
                </a:cubicBezTo>
                <a:lnTo>
                  <a:pt x="1764037" y="0"/>
                </a:lnTo>
                <a:close/>
              </a:path>
            </a:pathLst>
          </a:custGeom>
          <a:solidFill>
            <a:srgbClr val="FFFF99"/>
          </a:solidFill>
          <a:ln w="127000">
            <a:solidFill>
              <a:srgbClr val="CC0099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2721475842">
                  <a:custGeom>
                    <a:avLst/>
                    <a:gdLst>
                      <a:gd name="connsiteX0" fmla="*/ 3780375 w 9361039"/>
                      <a:gd name="connsiteY0" fmla="*/ 0 h 6297054"/>
                      <a:gd name="connsiteX1" fmla="*/ 3799243 w 9361039"/>
                      <a:gd name="connsiteY1" fmla="*/ 36052 h 6297054"/>
                      <a:gd name="connsiteX2" fmla="*/ 4235263 w 9361039"/>
                      <a:gd name="connsiteY2" fmla="*/ 276490 h 6297054"/>
                      <a:gd name="connsiteX3" fmla="*/ 4671288 w 9361039"/>
                      <a:gd name="connsiteY3" fmla="*/ 36052 h 6297054"/>
                      <a:gd name="connsiteX4" fmla="*/ 4690157 w 9361039"/>
                      <a:gd name="connsiteY4" fmla="*/ 0 h 6297054"/>
                      <a:gd name="connsiteX5" fmla="*/ 4709026 w 9361039"/>
                      <a:gd name="connsiteY5" fmla="*/ 36052 h 6297054"/>
                      <a:gd name="connsiteX6" fmla="*/ 5145051 w 9361039"/>
                      <a:gd name="connsiteY6" fmla="*/ 276490 h 6297054"/>
                      <a:gd name="connsiteX7" fmla="*/ 5581077 w 9361039"/>
                      <a:gd name="connsiteY7" fmla="*/ 36052 h 6297054"/>
                      <a:gd name="connsiteX8" fmla="*/ 5599946 w 9361039"/>
                      <a:gd name="connsiteY8" fmla="*/ 0 h 6297054"/>
                      <a:gd name="connsiteX9" fmla="*/ 5618815 w 9361039"/>
                      <a:gd name="connsiteY9" fmla="*/ 36052 h 6297054"/>
                      <a:gd name="connsiteX10" fmla="*/ 6054840 w 9361039"/>
                      <a:gd name="connsiteY10" fmla="*/ 276490 h 6297054"/>
                      <a:gd name="connsiteX11" fmla="*/ 6490866 w 9361039"/>
                      <a:gd name="connsiteY11" fmla="*/ 36052 h 6297054"/>
                      <a:gd name="connsiteX12" fmla="*/ 6509734 w 9361039"/>
                      <a:gd name="connsiteY12" fmla="*/ 0 h 6297054"/>
                      <a:gd name="connsiteX13" fmla="*/ 6528603 w 9361039"/>
                      <a:gd name="connsiteY13" fmla="*/ 36052 h 6297054"/>
                      <a:gd name="connsiteX14" fmla="*/ 6964629 w 9361039"/>
                      <a:gd name="connsiteY14" fmla="*/ 276489 h 6297054"/>
                      <a:gd name="connsiteX15" fmla="*/ 7400654 w 9361039"/>
                      <a:gd name="connsiteY15" fmla="*/ 36052 h 6297054"/>
                      <a:gd name="connsiteX16" fmla="*/ 7419523 w 9361039"/>
                      <a:gd name="connsiteY16" fmla="*/ 0 h 6297054"/>
                      <a:gd name="connsiteX17" fmla="*/ 7438392 w 9361039"/>
                      <a:gd name="connsiteY17" fmla="*/ 36052 h 6297054"/>
                      <a:gd name="connsiteX18" fmla="*/ 7874417 w 9361039"/>
                      <a:gd name="connsiteY18" fmla="*/ 276489 h 6297054"/>
                      <a:gd name="connsiteX19" fmla="*/ 8310443 w 9361039"/>
                      <a:gd name="connsiteY19" fmla="*/ 36052 h 6297054"/>
                      <a:gd name="connsiteX20" fmla="*/ 8329311 w 9361039"/>
                      <a:gd name="connsiteY20" fmla="*/ 2 h 6297054"/>
                      <a:gd name="connsiteX21" fmla="*/ 8348179 w 9361039"/>
                      <a:gd name="connsiteY21" fmla="*/ 36052 h 6297054"/>
                      <a:gd name="connsiteX22" fmla="*/ 8784204 w 9361039"/>
                      <a:gd name="connsiteY22" fmla="*/ 276489 h 6297054"/>
                      <a:gd name="connsiteX23" fmla="*/ 9078200 w 9361039"/>
                      <a:gd name="connsiteY23" fmla="*/ 183353 h 6297054"/>
                      <a:gd name="connsiteX24" fmla="*/ 9089299 w 9361039"/>
                      <a:gd name="connsiteY24" fmla="*/ 173856 h 6297054"/>
                      <a:gd name="connsiteX25" fmla="*/ 9088635 w 9361039"/>
                      <a:gd name="connsiteY25" fmla="*/ 176075 h 6297054"/>
                      <a:gd name="connsiteX26" fmla="*/ 9077952 w 9361039"/>
                      <a:gd name="connsiteY26" fmla="*/ 285981 h 6297054"/>
                      <a:gd name="connsiteX27" fmla="*/ 9309785 w 9361039"/>
                      <a:gd name="connsiteY27" fmla="*/ 738188 h 6297054"/>
                      <a:gd name="connsiteX28" fmla="*/ 9361039 w 9361039"/>
                      <a:gd name="connsiteY28" fmla="*/ 767040 h 6297054"/>
                      <a:gd name="connsiteX29" fmla="*/ 9309785 w 9361039"/>
                      <a:gd name="connsiteY29" fmla="*/ 795892 h 6297054"/>
                      <a:gd name="connsiteX30" fmla="*/ 9077952 w 9361039"/>
                      <a:gd name="connsiteY30" fmla="*/ 1248100 h 6297054"/>
                      <a:gd name="connsiteX31" fmla="*/ 9309785 w 9361039"/>
                      <a:gd name="connsiteY31" fmla="*/ 1700307 h 6297054"/>
                      <a:gd name="connsiteX32" fmla="*/ 9361039 w 9361039"/>
                      <a:gd name="connsiteY32" fmla="*/ 1729159 h 6297054"/>
                      <a:gd name="connsiteX33" fmla="*/ 9309785 w 9361039"/>
                      <a:gd name="connsiteY33" fmla="*/ 1758010 h 6297054"/>
                      <a:gd name="connsiteX34" fmla="*/ 9077952 w 9361039"/>
                      <a:gd name="connsiteY34" fmla="*/ 2210219 h 6297054"/>
                      <a:gd name="connsiteX35" fmla="*/ 9309785 w 9361039"/>
                      <a:gd name="connsiteY35" fmla="*/ 2662426 h 6297054"/>
                      <a:gd name="connsiteX36" fmla="*/ 9361039 w 9361039"/>
                      <a:gd name="connsiteY36" fmla="*/ 2691278 h 6297054"/>
                      <a:gd name="connsiteX37" fmla="*/ 9309785 w 9361039"/>
                      <a:gd name="connsiteY37" fmla="*/ 2720129 h 6297054"/>
                      <a:gd name="connsiteX38" fmla="*/ 9077952 w 9361039"/>
                      <a:gd name="connsiteY38" fmla="*/ 3172337 h 6297054"/>
                      <a:gd name="connsiteX39" fmla="*/ 9309785 w 9361039"/>
                      <a:gd name="connsiteY39" fmla="*/ 3624544 h 6297054"/>
                      <a:gd name="connsiteX40" fmla="*/ 9361039 w 9361039"/>
                      <a:gd name="connsiteY40" fmla="*/ 3653396 h 6297054"/>
                      <a:gd name="connsiteX41" fmla="*/ 9309785 w 9361039"/>
                      <a:gd name="connsiteY41" fmla="*/ 3682248 h 6297054"/>
                      <a:gd name="connsiteX42" fmla="*/ 9077952 w 9361039"/>
                      <a:gd name="connsiteY42" fmla="*/ 4134456 h 6297054"/>
                      <a:gd name="connsiteX43" fmla="*/ 9309785 w 9361039"/>
                      <a:gd name="connsiteY43" fmla="*/ 4586663 h 6297054"/>
                      <a:gd name="connsiteX44" fmla="*/ 9361039 w 9361039"/>
                      <a:gd name="connsiteY44" fmla="*/ 4615515 h 6297054"/>
                      <a:gd name="connsiteX45" fmla="*/ 9309785 w 9361039"/>
                      <a:gd name="connsiteY45" fmla="*/ 4644367 h 6297054"/>
                      <a:gd name="connsiteX46" fmla="*/ 9077952 w 9361039"/>
                      <a:gd name="connsiteY46" fmla="*/ 5096575 h 6297054"/>
                      <a:gd name="connsiteX47" fmla="*/ 9309785 w 9361039"/>
                      <a:gd name="connsiteY47" fmla="*/ 5548782 h 6297054"/>
                      <a:gd name="connsiteX48" fmla="*/ 9361039 w 9361039"/>
                      <a:gd name="connsiteY48" fmla="*/ 5577634 h 6297054"/>
                      <a:gd name="connsiteX49" fmla="*/ 9309785 w 9361039"/>
                      <a:gd name="connsiteY49" fmla="*/ 5606486 h 6297054"/>
                      <a:gd name="connsiteX50" fmla="*/ 9077952 w 9361039"/>
                      <a:gd name="connsiteY50" fmla="*/ 6058694 h 6297054"/>
                      <a:gd name="connsiteX51" fmla="*/ 9083761 w 9361039"/>
                      <a:gd name="connsiteY51" fmla="*/ 6118458 h 6297054"/>
                      <a:gd name="connsiteX52" fmla="*/ 9078200 w 9361039"/>
                      <a:gd name="connsiteY52" fmla="*/ 6113699 h 6297054"/>
                      <a:gd name="connsiteX53" fmla="*/ 8784204 w 9361039"/>
                      <a:gd name="connsiteY53" fmla="*/ 6020563 h 6297054"/>
                      <a:gd name="connsiteX54" fmla="*/ 8348179 w 9361039"/>
                      <a:gd name="connsiteY54" fmla="*/ 6261001 h 6297054"/>
                      <a:gd name="connsiteX55" fmla="*/ 8329311 w 9361039"/>
                      <a:gd name="connsiteY55" fmla="*/ 6297051 h 6297054"/>
                      <a:gd name="connsiteX56" fmla="*/ 8310443 w 9361039"/>
                      <a:gd name="connsiteY56" fmla="*/ 6261001 h 6297054"/>
                      <a:gd name="connsiteX57" fmla="*/ 7874417 w 9361039"/>
                      <a:gd name="connsiteY57" fmla="*/ 6020563 h 6297054"/>
                      <a:gd name="connsiteX58" fmla="*/ 7438392 w 9361039"/>
                      <a:gd name="connsiteY58" fmla="*/ 6261001 h 6297054"/>
                      <a:gd name="connsiteX59" fmla="*/ 7419523 w 9361039"/>
                      <a:gd name="connsiteY59" fmla="*/ 6297054 h 6297054"/>
                      <a:gd name="connsiteX60" fmla="*/ 7400654 w 9361039"/>
                      <a:gd name="connsiteY60" fmla="*/ 6261001 h 6297054"/>
                      <a:gd name="connsiteX61" fmla="*/ 6964629 w 9361039"/>
                      <a:gd name="connsiteY61" fmla="*/ 6020563 h 6297054"/>
                      <a:gd name="connsiteX62" fmla="*/ 6528603 w 9361039"/>
                      <a:gd name="connsiteY62" fmla="*/ 6261001 h 6297054"/>
                      <a:gd name="connsiteX63" fmla="*/ 6509734 w 9361039"/>
                      <a:gd name="connsiteY63" fmla="*/ 6297054 h 6297054"/>
                      <a:gd name="connsiteX64" fmla="*/ 6490866 w 9361039"/>
                      <a:gd name="connsiteY64" fmla="*/ 6261001 h 6297054"/>
                      <a:gd name="connsiteX65" fmla="*/ 6054840 w 9361039"/>
                      <a:gd name="connsiteY65" fmla="*/ 6020563 h 6297054"/>
                      <a:gd name="connsiteX66" fmla="*/ 5618815 w 9361039"/>
                      <a:gd name="connsiteY66" fmla="*/ 6261001 h 6297054"/>
                      <a:gd name="connsiteX67" fmla="*/ 5599946 w 9361039"/>
                      <a:gd name="connsiteY67" fmla="*/ 6297054 h 6297054"/>
                      <a:gd name="connsiteX68" fmla="*/ 5581077 w 9361039"/>
                      <a:gd name="connsiteY68" fmla="*/ 6261001 h 6297054"/>
                      <a:gd name="connsiteX69" fmla="*/ 5145051 w 9361039"/>
                      <a:gd name="connsiteY69" fmla="*/ 6020563 h 6297054"/>
                      <a:gd name="connsiteX70" fmla="*/ 4709026 w 9361039"/>
                      <a:gd name="connsiteY70" fmla="*/ 6261001 h 6297054"/>
                      <a:gd name="connsiteX71" fmla="*/ 4690157 w 9361039"/>
                      <a:gd name="connsiteY71" fmla="*/ 6297054 h 6297054"/>
                      <a:gd name="connsiteX72" fmla="*/ 4671288 w 9361039"/>
                      <a:gd name="connsiteY72" fmla="*/ 6261001 h 6297054"/>
                      <a:gd name="connsiteX73" fmla="*/ 4235263 w 9361039"/>
                      <a:gd name="connsiteY73" fmla="*/ 6020563 h 6297054"/>
                      <a:gd name="connsiteX74" fmla="*/ 3799241 w 9361039"/>
                      <a:gd name="connsiteY74" fmla="*/ 6261001 h 6297054"/>
                      <a:gd name="connsiteX75" fmla="*/ 3780372 w 9361039"/>
                      <a:gd name="connsiteY75" fmla="*/ 6297054 h 6297054"/>
                      <a:gd name="connsiteX76" fmla="*/ 3761504 w 9361039"/>
                      <a:gd name="connsiteY76" fmla="*/ 6261001 h 6297054"/>
                      <a:gd name="connsiteX77" fmla="*/ 3325479 w 9361039"/>
                      <a:gd name="connsiteY77" fmla="*/ 6020563 h 6297054"/>
                      <a:gd name="connsiteX78" fmla="*/ 2889451 w 9361039"/>
                      <a:gd name="connsiteY78" fmla="*/ 6261001 h 6297054"/>
                      <a:gd name="connsiteX79" fmla="*/ 2870584 w 9361039"/>
                      <a:gd name="connsiteY79" fmla="*/ 6297054 h 6297054"/>
                      <a:gd name="connsiteX80" fmla="*/ 2851714 w 9361039"/>
                      <a:gd name="connsiteY80" fmla="*/ 6261001 h 6297054"/>
                      <a:gd name="connsiteX81" fmla="*/ 2415688 w 9361039"/>
                      <a:gd name="connsiteY81" fmla="*/ 6020563 h 6297054"/>
                      <a:gd name="connsiteX82" fmla="*/ 1979662 w 9361039"/>
                      <a:gd name="connsiteY82" fmla="*/ 6261001 h 6297054"/>
                      <a:gd name="connsiteX83" fmla="*/ 1960795 w 9361039"/>
                      <a:gd name="connsiteY83" fmla="*/ 6297054 h 6297054"/>
                      <a:gd name="connsiteX84" fmla="*/ 1941925 w 9361039"/>
                      <a:gd name="connsiteY84" fmla="*/ 6261001 h 6297054"/>
                      <a:gd name="connsiteX85" fmla="*/ 1505900 w 9361039"/>
                      <a:gd name="connsiteY85" fmla="*/ 6020563 h 6297054"/>
                      <a:gd name="connsiteX86" fmla="*/ 1069874 w 9361039"/>
                      <a:gd name="connsiteY86" fmla="*/ 6261001 h 6297054"/>
                      <a:gd name="connsiteX87" fmla="*/ 1051005 w 9361039"/>
                      <a:gd name="connsiteY87" fmla="*/ 6297054 h 6297054"/>
                      <a:gd name="connsiteX88" fmla="*/ 1032138 w 9361039"/>
                      <a:gd name="connsiteY88" fmla="*/ 6261001 h 6297054"/>
                      <a:gd name="connsiteX89" fmla="*/ 596111 w 9361039"/>
                      <a:gd name="connsiteY89" fmla="*/ 6020563 h 6297054"/>
                      <a:gd name="connsiteX90" fmla="*/ 302116 w 9361039"/>
                      <a:gd name="connsiteY90" fmla="*/ 6113699 h 6297054"/>
                      <a:gd name="connsiteX91" fmla="*/ 274523 w 9361039"/>
                      <a:gd name="connsiteY91" fmla="*/ 6137310 h 6297054"/>
                      <a:gd name="connsiteX92" fmla="*/ 283087 w 9361039"/>
                      <a:gd name="connsiteY92" fmla="*/ 6049200 h 6297054"/>
                      <a:gd name="connsiteX93" fmla="*/ 51254 w 9361039"/>
                      <a:gd name="connsiteY93" fmla="*/ 5596993 h 6297054"/>
                      <a:gd name="connsiteX94" fmla="*/ 0 w 9361039"/>
                      <a:gd name="connsiteY94" fmla="*/ 5568141 h 6297054"/>
                      <a:gd name="connsiteX95" fmla="*/ 51253 w 9361039"/>
                      <a:gd name="connsiteY95" fmla="*/ 5539289 h 6297054"/>
                      <a:gd name="connsiteX96" fmla="*/ 283086 w 9361039"/>
                      <a:gd name="connsiteY96" fmla="*/ 5087081 h 6297054"/>
                      <a:gd name="connsiteX97" fmla="*/ 51253 w 9361039"/>
                      <a:gd name="connsiteY97" fmla="*/ 4634874 h 6297054"/>
                      <a:gd name="connsiteX98" fmla="*/ 0 w 9361039"/>
                      <a:gd name="connsiteY98" fmla="*/ 4606022 h 6297054"/>
                      <a:gd name="connsiteX99" fmla="*/ 51253 w 9361039"/>
                      <a:gd name="connsiteY99" fmla="*/ 4577169 h 6297054"/>
                      <a:gd name="connsiteX100" fmla="*/ 283085 w 9361039"/>
                      <a:gd name="connsiteY100" fmla="*/ 4124962 h 6297054"/>
                      <a:gd name="connsiteX101" fmla="*/ 51253 w 9361039"/>
                      <a:gd name="connsiteY101" fmla="*/ 3672755 h 6297054"/>
                      <a:gd name="connsiteX102" fmla="*/ 0 w 9361039"/>
                      <a:gd name="connsiteY102" fmla="*/ 3643902 h 6297054"/>
                      <a:gd name="connsiteX103" fmla="*/ 51253 w 9361039"/>
                      <a:gd name="connsiteY103" fmla="*/ 3615050 h 6297054"/>
                      <a:gd name="connsiteX104" fmla="*/ 283086 w 9361039"/>
                      <a:gd name="connsiteY104" fmla="*/ 3162843 h 6297054"/>
                      <a:gd name="connsiteX105" fmla="*/ 51253 w 9361039"/>
                      <a:gd name="connsiteY105" fmla="*/ 2710635 h 6297054"/>
                      <a:gd name="connsiteX106" fmla="*/ 0 w 9361039"/>
                      <a:gd name="connsiteY106" fmla="*/ 2681784 h 6297054"/>
                      <a:gd name="connsiteX107" fmla="*/ 51254 w 9361039"/>
                      <a:gd name="connsiteY107" fmla="*/ 2652932 h 6297054"/>
                      <a:gd name="connsiteX108" fmla="*/ 283086 w 9361039"/>
                      <a:gd name="connsiteY108" fmla="*/ 2200725 h 6297054"/>
                      <a:gd name="connsiteX109" fmla="*/ 51254 w 9361039"/>
                      <a:gd name="connsiteY109" fmla="*/ 1748517 h 6297054"/>
                      <a:gd name="connsiteX110" fmla="*/ 1 w 9361039"/>
                      <a:gd name="connsiteY110" fmla="*/ 1719665 h 6297054"/>
                      <a:gd name="connsiteX111" fmla="*/ 51254 w 9361039"/>
                      <a:gd name="connsiteY111" fmla="*/ 1690813 h 6297054"/>
                      <a:gd name="connsiteX112" fmla="*/ 283086 w 9361039"/>
                      <a:gd name="connsiteY112" fmla="*/ 1238606 h 6297054"/>
                      <a:gd name="connsiteX113" fmla="*/ 51254 w 9361039"/>
                      <a:gd name="connsiteY113" fmla="*/ 786398 h 6297054"/>
                      <a:gd name="connsiteX114" fmla="*/ 1 w 9361039"/>
                      <a:gd name="connsiteY114" fmla="*/ 757546 h 6297054"/>
                      <a:gd name="connsiteX115" fmla="*/ 51254 w 9361039"/>
                      <a:gd name="connsiteY115" fmla="*/ 728695 h 6297054"/>
                      <a:gd name="connsiteX116" fmla="*/ 283087 w 9361039"/>
                      <a:gd name="connsiteY116" fmla="*/ 276487 h 6297054"/>
                      <a:gd name="connsiteX117" fmla="*/ 272404 w 9361039"/>
                      <a:gd name="connsiteY117" fmla="*/ 166581 h 6297054"/>
                      <a:gd name="connsiteX118" fmla="*/ 268923 w 9361039"/>
                      <a:gd name="connsiteY118" fmla="*/ 154949 h 6297054"/>
                      <a:gd name="connsiteX119" fmla="*/ 302117 w 9361039"/>
                      <a:gd name="connsiteY119" fmla="*/ 183354 h 6297054"/>
                      <a:gd name="connsiteX120" fmla="*/ 596113 w 9361039"/>
                      <a:gd name="connsiteY120" fmla="*/ 276490 h 6297054"/>
                      <a:gd name="connsiteX121" fmla="*/ 1032139 w 9361039"/>
                      <a:gd name="connsiteY121" fmla="*/ 36053 h 6297054"/>
                      <a:gd name="connsiteX122" fmla="*/ 1051008 w 9361039"/>
                      <a:gd name="connsiteY122" fmla="*/ 1 h 6297054"/>
                      <a:gd name="connsiteX123" fmla="*/ 1069876 w 9361039"/>
                      <a:gd name="connsiteY123" fmla="*/ 36052 h 6297054"/>
                      <a:gd name="connsiteX124" fmla="*/ 1505901 w 9361039"/>
                      <a:gd name="connsiteY124" fmla="*/ 276490 h 6297054"/>
                      <a:gd name="connsiteX125" fmla="*/ 1941927 w 9361039"/>
                      <a:gd name="connsiteY125" fmla="*/ 36052 h 6297054"/>
                      <a:gd name="connsiteX126" fmla="*/ 1960795 w 9361039"/>
                      <a:gd name="connsiteY126" fmla="*/ 1 h 6297054"/>
                      <a:gd name="connsiteX127" fmla="*/ 1979664 w 9361039"/>
                      <a:gd name="connsiteY127" fmla="*/ 36052 h 6297054"/>
                      <a:gd name="connsiteX128" fmla="*/ 2415693 w 9361039"/>
                      <a:gd name="connsiteY128" fmla="*/ 276490 h 6297054"/>
                      <a:gd name="connsiteX129" fmla="*/ 2851718 w 9361039"/>
                      <a:gd name="connsiteY129" fmla="*/ 36052 h 6297054"/>
                      <a:gd name="connsiteX130" fmla="*/ 2870586 w 9361039"/>
                      <a:gd name="connsiteY130" fmla="*/ 1 h 6297054"/>
                      <a:gd name="connsiteX131" fmla="*/ 2889455 w 9361039"/>
                      <a:gd name="connsiteY131" fmla="*/ 36052 h 6297054"/>
                      <a:gd name="connsiteX132" fmla="*/ 3325481 w 9361039"/>
                      <a:gd name="connsiteY132" fmla="*/ 276490 h 6297054"/>
                      <a:gd name="connsiteX133" fmla="*/ 3761506 w 9361039"/>
                      <a:gd name="connsiteY133" fmla="*/ 36052 h 6297054"/>
                      <a:gd name="connsiteX134" fmla="*/ 3780375 w 9361039"/>
                      <a:gd name="connsiteY134" fmla="*/ 0 h 6297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</a:cxnLst>
                    <a:rect l="l" t="t" r="r" b="b"/>
                    <a:pathLst>
                      <a:path w="9361039" h="6297054" fill="none" extrusionOk="0">
                        <a:moveTo>
                          <a:pt x="3780375" y="0"/>
                        </a:moveTo>
                        <a:cubicBezTo>
                          <a:pt x="3791823" y="12739"/>
                          <a:pt x="3786605" y="21033"/>
                          <a:pt x="3799243" y="36052"/>
                        </a:cubicBezTo>
                        <a:cubicBezTo>
                          <a:pt x="3928316" y="152812"/>
                          <a:pt x="4073302" y="280449"/>
                          <a:pt x="4235263" y="276490"/>
                        </a:cubicBezTo>
                        <a:cubicBezTo>
                          <a:pt x="4409097" y="283317"/>
                          <a:pt x="4562917" y="140473"/>
                          <a:pt x="4671288" y="36052"/>
                        </a:cubicBezTo>
                        <a:cubicBezTo>
                          <a:pt x="4677372" y="18871"/>
                          <a:pt x="4686529" y="12489"/>
                          <a:pt x="4690157" y="0"/>
                        </a:cubicBezTo>
                        <a:cubicBezTo>
                          <a:pt x="4699565" y="14554"/>
                          <a:pt x="4699120" y="20424"/>
                          <a:pt x="4709026" y="36052"/>
                        </a:cubicBezTo>
                        <a:cubicBezTo>
                          <a:pt x="4775473" y="203539"/>
                          <a:pt x="4935963" y="247554"/>
                          <a:pt x="5145051" y="276490"/>
                        </a:cubicBezTo>
                        <a:cubicBezTo>
                          <a:pt x="5334356" y="279733"/>
                          <a:pt x="5478726" y="179829"/>
                          <a:pt x="5581077" y="36052"/>
                        </a:cubicBezTo>
                        <a:cubicBezTo>
                          <a:pt x="5584780" y="27823"/>
                          <a:pt x="5594028" y="13529"/>
                          <a:pt x="5599946" y="0"/>
                        </a:cubicBezTo>
                        <a:cubicBezTo>
                          <a:pt x="5607310" y="12848"/>
                          <a:pt x="5607199" y="22938"/>
                          <a:pt x="5618815" y="36052"/>
                        </a:cubicBezTo>
                        <a:cubicBezTo>
                          <a:pt x="5707224" y="164958"/>
                          <a:pt x="5920215" y="277528"/>
                          <a:pt x="6054840" y="276490"/>
                        </a:cubicBezTo>
                        <a:cubicBezTo>
                          <a:pt x="6232382" y="299186"/>
                          <a:pt x="6391194" y="205516"/>
                          <a:pt x="6490866" y="36052"/>
                        </a:cubicBezTo>
                        <a:cubicBezTo>
                          <a:pt x="6497223" y="22738"/>
                          <a:pt x="6508624" y="11243"/>
                          <a:pt x="6509734" y="0"/>
                        </a:cubicBezTo>
                        <a:cubicBezTo>
                          <a:pt x="6515538" y="10164"/>
                          <a:pt x="6520823" y="28652"/>
                          <a:pt x="6528603" y="36052"/>
                        </a:cubicBezTo>
                        <a:cubicBezTo>
                          <a:pt x="6624137" y="170468"/>
                          <a:pt x="6772788" y="245388"/>
                          <a:pt x="6964629" y="276489"/>
                        </a:cubicBezTo>
                        <a:cubicBezTo>
                          <a:pt x="7188474" y="301597"/>
                          <a:pt x="7328035" y="202721"/>
                          <a:pt x="7400654" y="36052"/>
                        </a:cubicBezTo>
                        <a:cubicBezTo>
                          <a:pt x="7405161" y="23932"/>
                          <a:pt x="7411168" y="17491"/>
                          <a:pt x="7419523" y="0"/>
                        </a:cubicBezTo>
                        <a:cubicBezTo>
                          <a:pt x="7426456" y="11872"/>
                          <a:pt x="7427230" y="20730"/>
                          <a:pt x="7438392" y="36052"/>
                        </a:cubicBezTo>
                        <a:cubicBezTo>
                          <a:pt x="7538483" y="205739"/>
                          <a:pt x="7715140" y="296627"/>
                          <a:pt x="7874417" y="276489"/>
                        </a:cubicBezTo>
                        <a:cubicBezTo>
                          <a:pt x="8041836" y="238495"/>
                          <a:pt x="8194541" y="201375"/>
                          <a:pt x="8310443" y="36052"/>
                        </a:cubicBezTo>
                        <a:cubicBezTo>
                          <a:pt x="8315048" y="23074"/>
                          <a:pt x="8324445" y="16903"/>
                          <a:pt x="8329311" y="2"/>
                        </a:cubicBezTo>
                        <a:cubicBezTo>
                          <a:pt x="8335447" y="10552"/>
                          <a:pt x="8340258" y="23642"/>
                          <a:pt x="8348179" y="36052"/>
                        </a:cubicBezTo>
                        <a:cubicBezTo>
                          <a:pt x="8436413" y="184623"/>
                          <a:pt x="8629996" y="317902"/>
                          <a:pt x="8784204" y="276489"/>
                        </a:cubicBezTo>
                        <a:cubicBezTo>
                          <a:pt x="8890143" y="280333"/>
                          <a:pt x="8993379" y="235722"/>
                          <a:pt x="9078200" y="183353"/>
                        </a:cubicBezTo>
                        <a:cubicBezTo>
                          <a:pt x="9081477" y="180149"/>
                          <a:pt x="9085474" y="178004"/>
                          <a:pt x="9089299" y="173856"/>
                        </a:cubicBezTo>
                        <a:cubicBezTo>
                          <a:pt x="9089241" y="174861"/>
                          <a:pt x="9088873" y="175198"/>
                          <a:pt x="9088635" y="176075"/>
                        </a:cubicBezTo>
                        <a:cubicBezTo>
                          <a:pt x="9086415" y="207567"/>
                          <a:pt x="9071865" y="256705"/>
                          <a:pt x="9077952" y="285981"/>
                        </a:cubicBezTo>
                        <a:cubicBezTo>
                          <a:pt x="9067772" y="478183"/>
                          <a:pt x="9181278" y="656641"/>
                          <a:pt x="9309785" y="738188"/>
                        </a:cubicBezTo>
                        <a:cubicBezTo>
                          <a:pt x="9322250" y="744239"/>
                          <a:pt x="9335100" y="756656"/>
                          <a:pt x="9361039" y="767040"/>
                        </a:cubicBezTo>
                        <a:cubicBezTo>
                          <a:pt x="9346321" y="778617"/>
                          <a:pt x="9323086" y="785597"/>
                          <a:pt x="9309785" y="795892"/>
                        </a:cubicBezTo>
                        <a:cubicBezTo>
                          <a:pt x="9214121" y="928458"/>
                          <a:pt x="9064714" y="1011387"/>
                          <a:pt x="9077952" y="1248100"/>
                        </a:cubicBezTo>
                        <a:cubicBezTo>
                          <a:pt x="9060024" y="1469960"/>
                          <a:pt x="9156105" y="1617353"/>
                          <a:pt x="9309785" y="1700307"/>
                        </a:cubicBezTo>
                        <a:cubicBezTo>
                          <a:pt x="9329979" y="1709829"/>
                          <a:pt x="9341786" y="1725829"/>
                          <a:pt x="9361039" y="1729159"/>
                        </a:cubicBezTo>
                        <a:cubicBezTo>
                          <a:pt x="9342486" y="1742415"/>
                          <a:pt x="9333531" y="1744522"/>
                          <a:pt x="9309785" y="1758010"/>
                        </a:cubicBezTo>
                        <a:cubicBezTo>
                          <a:pt x="9160883" y="1851770"/>
                          <a:pt x="9095278" y="2074332"/>
                          <a:pt x="9077952" y="2210219"/>
                        </a:cubicBezTo>
                        <a:cubicBezTo>
                          <a:pt x="9106028" y="2384914"/>
                          <a:pt x="9170123" y="2557571"/>
                          <a:pt x="9309785" y="2662426"/>
                        </a:cubicBezTo>
                        <a:cubicBezTo>
                          <a:pt x="9321813" y="2668640"/>
                          <a:pt x="9336295" y="2681580"/>
                          <a:pt x="9361039" y="2691278"/>
                        </a:cubicBezTo>
                        <a:cubicBezTo>
                          <a:pt x="9339302" y="2706286"/>
                          <a:pt x="9318740" y="2708641"/>
                          <a:pt x="9309785" y="2720129"/>
                        </a:cubicBezTo>
                        <a:cubicBezTo>
                          <a:pt x="9190458" y="2824851"/>
                          <a:pt x="9092279" y="2957994"/>
                          <a:pt x="9077952" y="3172337"/>
                        </a:cubicBezTo>
                        <a:cubicBezTo>
                          <a:pt x="9062157" y="3403534"/>
                          <a:pt x="9163802" y="3499396"/>
                          <a:pt x="9309785" y="3624544"/>
                        </a:cubicBezTo>
                        <a:cubicBezTo>
                          <a:pt x="9323947" y="3629910"/>
                          <a:pt x="9344554" y="3644295"/>
                          <a:pt x="9361039" y="3653396"/>
                        </a:cubicBezTo>
                        <a:cubicBezTo>
                          <a:pt x="9342816" y="3668242"/>
                          <a:pt x="9325114" y="3666177"/>
                          <a:pt x="9309785" y="3682248"/>
                        </a:cubicBezTo>
                        <a:cubicBezTo>
                          <a:pt x="9189936" y="3763524"/>
                          <a:pt x="9080967" y="3920830"/>
                          <a:pt x="9077952" y="4134456"/>
                        </a:cubicBezTo>
                        <a:cubicBezTo>
                          <a:pt x="9066550" y="4371971"/>
                          <a:pt x="9193238" y="4475994"/>
                          <a:pt x="9309785" y="4586663"/>
                        </a:cubicBezTo>
                        <a:cubicBezTo>
                          <a:pt x="9326313" y="4592200"/>
                          <a:pt x="9348582" y="4611823"/>
                          <a:pt x="9361039" y="4615515"/>
                        </a:cubicBezTo>
                        <a:cubicBezTo>
                          <a:pt x="9339081" y="4633710"/>
                          <a:pt x="9322972" y="4630365"/>
                          <a:pt x="9309785" y="4644367"/>
                        </a:cubicBezTo>
                        <a:cubicBezTo>
                          <a:pt x="9152138" y="4709039"/>
                          <a:pt x="9078431" y="4913789"/>
                          <a:pt x="9077952" y="5096575"/>
                        </a:cubicBezTo>
                        <a:cubicBezTo>
                          <a:pt x="9081211" y="5286950"/>
                          <a:pt x="9184901" y="5427718"/>
                          <a:pt x="9309785" y="5548782"/>
                        </a:cubicBezTo>
                        <a:cubicBezTo>
                          <a:pt x="9326123" y="5554809"/>
                          <a:pt x="9339222" y="5571835"/>
                          <a:pt x="9361039" y="5577634"/>
                        </a:cubicBezTo>
                        <a:cubicBezTo>
                          <a:pt x="9340598" y="5592678"/>
                          <a:pt x="9333465" y="5592598"/>
                          <a:pt x="9309785" y="5606486"/>
                        </a:cubicBezTo>
                        <a:cubicBezTo>
                          <a:pt x="9152813" y="5682982"/>
                          <a:pt x="9054825" y="5866035"/>
                          <a:pt x="9077952" y="6058694"/>
                        </a:cubicBezTo>
                        <a:cubicBezTo>
                          <a:pt x="9080253" y="6075903"/>
                          <a:pt x="9077347" y="6100818"/>
                          <a:pt x="9083761" y="6118458"/>
                        </a:cubicBezTo>
                        <a:cubicBezTo>
                          <a:pt x="9081028" y="6116329"/>
                          <a:pt x="9079992" y="6115077"/>
                          <a:pt x="9078200" y="6113699"/>
                        </a:cubicBezTo>
                        <a:cubicBezTo>
                          <a:pt x="8996558" y="6043006"/>
                          <a:pt x="8874746" y="6008565"/>
                          <a:pt x="8784204" y="6020563"/>
                        </a:cubicBezTo>
                        <a:cubicBezTo>
                          <a:pt x="8644809" y="5990547"/>
                          <a:pt x="8425129" y="6109316"/>
                          <a:pt x="8348179" y="6261001"/>
                        </a:cubicBezTo>
                        <a:cubicBezTo>
                          <a:pt x="8346393" y="6274681"/>
                          <a:pt x="8333553" y="6283168"/>
                          <a:pt x="8329311" y="6297051"/>
                        </a:cubicBezTo>
                        <a:cubicBezTo>
                          <a:pt x="8319113" y="6286911"/>
                          <a:pt x="8317032" y="6267790"/>
                          <a:pt x="8310443" y="6261001"/>
                        </a:cubicBezTo>
                        <a:cubicBezTo>
                          <a:pt x="8217243" y="6105181"/>
                          <a:pt x="8029982" y="5986121"/>
                          <a:pt x="7874417" y="6020563"/>
                        </a:cubicBezTo>
                        <a:cubicBezTo>
                          <a:pt x="7677303" y="6033618"/>
                          <a:pt x="7503254" y="6082996"/>
                          <a:pt x="7438392" y="6261001"/>
                        </a:cubicBezTo>
                        <a:cubicBezTo>
                          <a:pt x="7436781" y="6269486"/>
                          <a:pt x="7423426" y="6285183"/>
                          <a:pt x="7419523" y="6297054"/>
                        </a:cubicBezTo>
                        <a:cubicBezTo>
                          <a:pt x="7409748" y="6281135"/>
                          <a:pt x="7407980" y="6269033"/>
                          <a:pt x="7400654" y="6261001"/>
                        </a:cubicBezTo>
                        <a:cubicBezTo>
                          <a:pt x="7325817" y="6120882"/>
                          <a:pt x="7108145" y="6050938"/>
                          <a:pt x="6964629" y="6020563"/>
                        </a:cubicBezTo>
                        <a:cubicBezTo>
                          <a:pt x="6745619" y="6010921"/>
                          <a:pt x="6610585" y="6094795"/>
                          <a:pt x="6528603" y="6261001"/>
                        </a:cubicBezTo>
                        <a:cubicBezTo>
                          <a:pt x="6524026" y="6277727"/>
                          <a:pt x="6509404" y="6287407"/>
                          <a:pt x="6509734" y="6297054"/>
                        </a:cubicBezTo>
                        <a:cubicBezTo>
                          <a:pt x="6500145" y="6283903"/>
                          <a:pt x="6501053" y="6277672"/>
                          <a:pt x="6490866" y="6261001"/>
                        </a:cubicBezTo>
                        <a:cubicBezTo>
                          <a:pt x="6413616" y="6124606"/>
                          <a:pt x="6250847" y="5997050"/>
                          <a:pt x="6054840" y="6020563"/>
                        </a:cubicBezTo>
                        <a:cubicBezTo>
                          <a:pt x="5899873" y="6042257"/>
                          <a:pt x="5720691" y="6095518"/>
                          <a:pt x="5618815" y="6261001"/>
                        </a:cubicBezTo>
                        <a:cubicBezTo>
                          <a:pt x="5615854" y="6268981"/>
                          <a:pt x="5602648" y="6283494"/>
                          <a:pt x="5599946" y="6297054"/>
                        </a:cubicBezTo>
                        <a:cubicBezTo>
                          <a:pt x="5594339" y="6290099"/>
                          <a:pt x="5592129" y="6277641"/>
                          <a:pt x="5581077" y="6261001"/>
                        </a:cubicBezTo>
                        <a:cubicBezTo>
                          <a:pt x="5475813" y="6122197"/>
                          <a:pt x="5346656" y="6057639"/>
                          <a:pt x="5145051" y="6020563"/>
                        </a:cubicBezTo>
                        <a:cubicBezTo>
                          <a:pt x="4957664" y="6023317"/>
                          <a:pt x="4815120" y="6112549"/>
                          <a:pt x="4709026" y="6261001"/>
                        </a:cubicBezTo>
                        <a:cubicBezTo>
                          <a:pt x="4702601" y="6279127"/>
                          <a:pt x="4690667" y="6286142"/>
                          <a:pt x="4690157" y="6297054"/>
                        </a:cubicBezTo>
                        <a:cubicBezTo>
                          <a:pt x="4679905" y="6284570"/>
                          <a:pt x="4680283" y="6276370"/>
                          <a:pt x="4671288" y="6261001"/>
                        </a:cubicBezTo>
                        <a:cubicBezTo>
                          <a:pt x="4583957" y="6106600"/>
                          <a:pt x="4391639" y="6065788"/>
                          <a:pt x="4235263" y="6020563"/>
                        </a:cubicBezTo>
                        <a:cubicBezTo>
                          <a:pt x="4101831" y="6020754"/>
                          <a:pt x="3920405" y="6106842"/>
                          <a:pt x="3799241" y="6261001"/>
                        </a:cubicBezTo>
                        <a:cubicBezTo>
                          <a:pt x="3795019" y="6277533"/>
                          <a:pt x="3785588" y="6283564"/>
                          <a:pt x="3780372" y="6297054"/>
                        </a:cubicBezTo>
                        <a:cubicBezTo>
                          <a:pt x="3770584" y="6287434"/>
                          <a:pt x="3767983" y="6269057"/>
                          <a:pt x="3761504" y="6261001"/>
                        </a:cubicBezTo>
                        <a:cubicBezTo>
                          <a:pt x="3662936" y="6124817"/>
                          <a:pt x="3532885" y="5995876"/>
                          <a:pt x="3325479" y="6020563"/>
                        </a:cubicBezTo>
                        <a:cubicBezTo>
                          <a:pt x="3123198" y="6026375"/>
                          <a:pt x="3026639" y="6113720"/>
                          <a:pt x="2889451" y="6261001"/>
                        </a:cubicBezTo>
                        <a:cubicBezTo>
                          <a:pt x="2883389" y="6279577"/>
                          <a:pt x="2873225" y="6283943"/>
                          <a:pt x="2870584" y="6297054"/>
                        </a:cubicBezTo>
                        <a:cubicBezTo>
                          <a:pt x="2861360" y="6287297"/>
                          <a:pt x="2860586" y="6270386"/>
                          <a:pt x="2851714" y="6261001"/>
                        </a:cubicBezTo>
                        <a:cubicBezTo>
                          <a:pt x="2778520" y="6096367"/>
                          <a:pt x="2590970" y="6027916"/>
                          <a:pt x="2415688" y="6020563"/>
                        </a:cubicBezTo>
                        <a:cubicBezTo>
                          <a:pt x="2190389" y="6017990"/>
                          <a:pt x="2042435" y="6098906"/>
                          <a:pt x="1979662" y="6261001"/>
                        </a:cubicBezTo>
                        <a:cubicBezTo>
                          <a:pt x="1976234" y="6277632"/>
                          <a:pt x="1960551" y="6287161"/>
                          <a:pt x="1960795" y="6297054"/>
                        </a:cubicBezTo>
                        <a:cubicBezTo>
                          <a:pt x="1954742" y="6287293"/>
                          <a:pt x="1947429" y="6267846"/>
                          <a:pt x="1941925" y="6261001"/>
                        </a:cubicBezTo>
                        <a:cubicBezTo>
                          <a:pt x="1888815" y="6096200"/>
                          <a:pt x="1683217" y="6034781"/>
                          <a:pt x="1505900" y="6020563"/>
                        </a:cubicBezTo>
                        <a:cubicBezTo>
                          <a:pt x="1339276" y="6040477"/>
                          <a:pt x="1185857" y="6160643"/>
                          <a:pt x="1069874" y="6261001"/>
                        </a:cubicBezTo>
                        <a:cubicBezTo>
                          <a:pt x="1062350" y="6277595"/>
                          <a:pt x="1056038" y="6285665"/>
                          <a:pt x="1051005" y="6297054"/>
                        </a:cubicBezTo>
                        <a:cubicBezTo>
                          <a:pt x="1042156" y="6280512"/>
                          <a:pt x="1040985" y="6268861"/>
                          <a:pt x="1032138" y="6261001"/>
                        </a:cubicBezTo>
                        <a:cubicBezTo>
                          <a:pt x="926363" y="6119325"/>
                          <a:pt x="781674" y="6013605"/>
                          <a:pt x="596111" y="6020563"/>
                        </a:cubicBezTo>
                        <a:cubicBezTo>
                          <a:pt x="492355" y="6037988"/>
                          <a:pt x="390258" y="6047598"/>
                          <a:pt x="302116" y="6113699"/>
                        </a:cubicBezTo>
                        <a:cubicBezTo>
                          <a:pt x="296587" y="6122913"/>
                          <a:pt x="287072" y="6124425"/>
                          <a:pt x="274523" y="6137310"/>
                        </a:cubicBezTo>
                        <a:cubicBezTo>
                          <a:pt x="269103" y="6112783"/>
                          <a:pt x="280250" y="6087652"/>
                          <a:pt x="283087" y="6049200"/>
                        </a:cubicBezTo>
                        <a:cubicBezTo>
                          <a:pt x="278089" y="5827398"/>
                          <a:pt x="195857" y="5730175"/>
                          <a:pt x="51254" y="5596993"/>
                        </a:cubicBezTo>
                        <a:cubicBezTo>
                          <a:pt x="36357" y="5591678"/>
                          <a:pt x="15047" y="5576057"/>
                          <a:pt x="0" y="5568141"/>
                        </a:cubicBezTo>
                        <a:cubicBezTo>
                          <a:pt x="7627" y="5557193"/>
                          <a:pt x="35793" y="5553886"/>
                          <a:pt x="51253" y="5539289"/>
                        </a:cubicBezTo>
                        <a:cubicBezTo>
                          <a:pt x="199181" y="5444630"/>
                          <a:pt x="289672" y="5270741"/>
                          <a:pt x="283086" y="5087081"/>
                        </a:cubicBezTo>
                        <a:cubicBezTo>
                          <a:pt x="260025" y="4899128"/>
                          <a:pt x="189036" y="4739107"/>
                          <a:pt x="51253" y="4634874"/>
                        </a:cubicBezTo>
                        <a:cubicBezTo>
                          <a:pt x="37510" y="4628897"/>
                          <a:pt x="17099" y="4611562"/>
                          <a:pt x="0" y="4606022"/>
                        </a:cubicBezTo>
                        <a:cubicBezTo>
                          <a:pt x="17353" y="4591400"/>
                          <a:pt x="42373" y="4585615"/>
                          <a:pt x="51253" y="4577169"/>
                        </a:cubicBezTo>
                        <a:cubicBezTo>
                          <a:pt x="224885" y="4500504"/>
                          <a:pt x="275419" y="4323400"/>
                          <a:pt x="283085" y="4124962"/>
                        </a:cubicBezTo>
                        <a:cubicBezTo>
                          <a:pt x="322953" y="3941235"/>
                          <a:pt x="159378" y="3771896"/>
                          <a:pt x="51253" y="3672755"/>
                        </a:cubicBezTo>
                        <a:cubicBezTo>
                          <a:pt x="36335" y="3667831"/>
                          <a:pt x="25001" y="3655837"/>
                          <a:pt x="0" y="3643902"/>
                        </a:cubicBezTo>
                        <a:cubicBezTo>
                          <a:pt x="20699" y="3630853"/>
                          <a:pt x="32877" y="3626491"/>
                          <a:pt x="51253" y="3615050"/>
                        </a:cubicBezTo>
                        <a:cubicBezTo>
                          <a:pt x="202892" y="3507955"/>
                          <a:pt x="311138" y="3332833"/>
                          <a:pt x="283086" y="3162843"/>
                        </a:cubicBezTo>
                        <a:cubicBezTo>
                          <a:pt x="274752" y="2959821"/>
                          <a:pt x="204844" y="2802229"/>
                          <a:pt x="51253" y="2710635"/>
                        </a:cubicBezTo>
                        <a:cubicBezTo>
                          <a:pt x="40028" y="2704745"/>
                          <a:pt x="15266" y="2683001"/>
                          <a:pt x="0" y="2681784"/>
                        </a:cubicBezTo>
                        <a:cubicBezTo>
                          <a:pt x="15703" y="2669568"/>
                          <a:pt x="31165" y="2666759"/>
                          <a:pt x="51254" y="2652932"/>
                        </a:cubicBezTo>
                        <a:cubicBezTo>
                          <a:pt x="196397" y="2553904"/>
                          <a:pt x="276496" y="2398895"/>
                          <a:pt x="283086" y="2200725"/>
                        </a:cubicBezTo>
                        <a:cubicBezTo>
                          <a:pt x="294605" y="1989172"/>
                          <a:pt x="219601" y="1821362"/>
                          <a:pt x="51254" y="1748517"/>
                        </a:cubicBezTo>
                        <a:cubicBezTo>
                          <a:pt x="25195" y="1739652"/>
                          <a:pt x="14098" y="1719951"/>
                          <a:pt x="1" y="1719665"/>
                        </a:cubicBezTo>
                        <a:cubicBezTo>
                          <a:pt x="8037" y="1708256"/>
                          <a:pt x="43647" y="1702084"/>
                          <a:pt x="51254" y="1690813"/>
                        </a:cubicBezTo>
                        <a:cubicBezTo>
                          <a:pt x="202180" y="1585956"/>
                          <a:pt x="269618" y="1398512"/>
                          <a:pt x="283086" y="1238606"/>
                        </a:cubicBezTo>
                        <a:cubicBezTo>
                          <a:pt x="302594" y="1074771"/>
                          <a:pt x="204473" y="914919"/>
                          <a:pt x="51254" y="786398"/>
                        </a:cubicBezTo>
                        <a:cubicBezTo>
                          <a:pt x="25612" y="773857"/>
                          <a:pt x="17327" y="764970"/>
                          <a:pt x="1" y="757546"/>
                        </a:cubicBezTo>
                        <a:cubicBezTo>
                          <a:pt x="13508" y="747515"/>
                          <a:pt x="41295" y="741427"/>
                          <a:pt x="51254" y="728695"/>
                        </a:cubicBezTo>
                        <a:cubicBezTo>
                          <a:pt x="170778" y="626329"/>
                          <a:pt x="266826" y="460063"/>
                          <a:pt x="283087" y="276487"/>
                        </a:cubicBezTo>
                        <a:cubicBezTo>
                          <a:pt x="278048" y="246546"/>
                          <a:pt x="282697" y="200927"/>
                          <a:pt x="272404" y="166581"/>
                        </a:cubicBezTo>
                        <a:cubicBezTo>
                          <a:pt x="270390" y="162590"/>
                          <a:pt x="271196" y="158702"/>
                          <a:pt x="268923" y="154949"/>
                        </a:cubicBezTo>
                        <a:cubicBezTo>
                          <a:pt x="279534" y="157623"/>
                          <a:pt x="284634" y="173194"/>
                          <a:pt x="302117" y="183354"/>
                        </a:cubicBezTo>
                        <a:cubicBezTo>
                          <a:pt x="411777" y="246610"/>
                          <a:pt x="494853" y="288977"/>
                          <a:pt x="596113" y="276490"/>
                        </a:cubicBezTo>
                        <a:cubicBezTo>
                          <a:pt x="772389" y="290244"/>
                          <a:pt x="900921" y="167530"/>
                          <a:pt x="1032139" y="36053"/>
                        </a:cubicBezTo>
                        <a:cubicBezTo>
                          <a:pt x="1038685" y="17991"/>
                          <a:pt x="1046787" y="17186"/>
                          <a:pt x="1051008" y="1"/>
                        </a:cubicBezTo>
                        <a:cubicBezTo>
                          <a:pt x="1061860" y="15337"/>
                          <a:pt x="1061251" y="28223"/>
                          <a:pt x="1069876" y="36052"/>
                        </a:cubicBezTo>
                        <a:cubicBezTo>
                          <a:pt x="1154742" y="139250"/>
                          <a:pt x="1291289" y="260146"/>
                          <a:pt x="1505901" y="276490"/>
                        </a:cubicBezTo>
                        <a:cubicBezTo>
                          <a:pt x="1668828" y="248146"/>
                          <a:pt x="1854865" y="179409"/>
                          <a:pt x="1941927" y="36052"/>
                        </a:cubicBezTo>
                        <a:cubicBezTo>
                          <a:pt x="1946631" y="24320"/>
                          <a:pt x="1957107" y="14505"/>
                          <a:pt x="1960795" y="1"/>
                        </a:cubicBezTo>
                        <a:cubicBezTo>
                          <a:pt x="1968849" y="13512"/>
                          <a:pt x="1968609" y="23689"/>
                          <a:pt x="1979664" y="36052"/>
                        </a:cubicBezTo>
                        <a:cubicBezTo>
                          <a:pt x="2095662" y="189691"/>
                          <a:pt x="2232956" y="268355"/>
                          <a:pt x="2415693" y="276490"/>
                        </a:cubicBezTo>
                        <a:cubicBezTo>
                          <a:pt x="2613199" y="302869"/>
                          <a:pt x="2750955" y="141592"/>
                          <a:pt x="2851718" y="36052"/>
                        </a:cubicBezTo>
                        <a:cubicBezTo>
                          <a:pt x="2855430" y="24153"/>
                          <a:pt x="2864291" y="18546"/>
                          <a:pt x="2870586" y="1"/>
                        </a:cubicBezTo>
                        <a:cubicBezTo>
                          <a:pt x="2880498" y="16644"/>
                          <a:pt x="2879050" y="20683"/>
                          <a:pt x="2889455" y="36052"/>
                        </a:cubicBezTo>
                        <a:cubicBezTo>
                          <a:pt x="3015335" y="137658"/>
                          <a:pt x="3146580" y="289853"/>
                          <a:pt x="3325481" y="276490"/>
                        </a:cubicBezTo>
                        <a:cubicBezTo>
                          <a:pt x="3492878" y="309288"/>
                          <a:pt x="3667788" y="189509"/>
                          <a:pt x="3761506" y="36052"/>
                        </a:cubicBezTo>
                        <a:cubicBezTo>
                          <a:pt x="3767214" y="23731"/>
                          <a:pt x="3774891" y="14322"/>
                          <a:pt x="3780375" y="0"/>
                        </a:cubicBezTo>
                        <a:close/>
                      </a:path>
                      <a:path w="9361039" h="6297054" stroke="0" extrusionOk="0">
                        <a:moveTo>
                          <a:pt x="3780375" y="0"/>
                        </a:moveTo>
                        <a:cubicBezTo>
                          <a:pt x="3787779" y="5890"/>
                          <a:pt x="3791235" y="27857"/>
                          <a:pt x="3799243" y="36052"/>
                        </a:cubicBezTo>
                        <a:cubicBezTo>
                          <a:pt x="3877187" y="190200"/>
                          <a:pt x="4039297" y="274864"/>
                          <a:pt x="4235263" y="276490"/>
                        </a:cubicBezTo>
                        <a:cubicBezTo>
                          <a:pt x="4373462" y="298591"/>
                          <a:pt x="4585599" y="141674"/>
                          <a:pt x="4671288" y="36052"/>
                        </a:cubicBezTo>
                        <a:cubicBezTo>
                          <a:pt x="4677967" y="21963"/>
                          <a:pt x="4686115" y="10385"/>
                          <a:pt x="4690157" y="0"/>
                        </a:cubicBezTo>
                        <a:cubicBezTo>
                          <a:pt x="4699708" y="16136"/>
                          <a:pt x="4702558" y="24985"/>
                          <a:pt x="4709026" y="36052"/>
                        </a:cubicBezTo>
                        <a:cubicBezTo>
                          <a:pt x="4782496" y="191698"/>
                          <a:pt x="4997342" y="269592"/>
                          <a:pt x="5145051" y="276490"/>
                        </a:cubicBezTo>
                        <a:cubicBezTo>
                          <a:pt x="5319236" y="273683"/>
                          <a:pt x="5501138" y="171964"/>
                          <a:pt x="5581077" y="36052"/>
                        </a:cubicBezTo>
                        <a:cubicBezTo>
                          <a:pt x="5587572" y="18122"/>
                          <a:pt x="5594619" y="14729"/>
                          <a:pt x="5599946" y="0"/>
                        </a:cubicBezTo>
                        <a:cubicBezTo>
                          <a:pt x="5609869" y="11250"/>
                          <a:pt x="5610302" y="20592"/>
                          <a:pt x="5618815" y="36052"/>
                        </a:cubicBezTo>
                        <a:cubicBezTo>
                          <a:pt x="5741964" y="201232"/>
                          <a:pt x="5876608" y="281766"/>
                          <a:pt x="6054840" y="276490"/>
                        </a:cubicBezTo>
                        <a:cubicBezTo>
                          <a:pt x="6219367" y="325373"/>
                          <a:pt x="6381552" y="190390"/>
                          <a:pt x="6490866" y="36052"/>
                        </a:cubicBezTo>
                        <a:cubicBezTo>
                          <a:pt x="6496321" y="23138"/>
                          <a:pt x="6503693" y="14444"/>
                          <a:pt x="6509734" y="0"/>
                        </a:cubicBezTo>
                        <a:cubicBezTo>
                          <a:pt x="6515345" y="8019"/>
                          <a:pt x="6516443" y="23060"/>
                          <a:pt x="6528603" y="36052"/>
                        </a:cubicBezTo>
                        <a:cubicBezTo>
                          <a:pt x="6648313" y="192703"/>
                          <a:pt x="6811936" y="250501"/>
                          <a:pt x="6964629" y="276489"/>
                        </a:cubicBezTo>
                        <a:cubicBezTo>
                          <a:pt x="7147322" y="257932"/>
                          <a:pt x="7325803" y="152988"/>
                          <a:pt x="7400654" y="36052"/>
                        </a:cubicBezTo>
                        <a:cubicBezTo>
                          <a:pt x="7404405" y="27659"/>
                          <a:pt x="7413888" y="15947"/>
                          <a:pt x="7419523" y="0"/>
                        </a:cubicBezTo>
                        <a:cubicBezTo>
                          <a:pt x="7430768" y="16293"/>
                          <a:pt x="7433123" y="26819"/>
                          <a:pt x="7438392" y="36052"/>
                        </a:cubicBezTo>
                        <a:cubicBezTo>
                          <a:pt x="7515706" y="143532"/>
                          <a:pt x="7726902" y="279570"/>
                          <a:pt x="7874417" y="276489"/>
                        </a:cubicBezTo>
                        <a:cubicBezTo>
                          <a:pt x="8060516" y="311420"/>
                          <a:pt x="8223586" y="173104"/>
                          <a:pt x="8310443" y="36052"/>
                        </a:cubicBezTo>
                        <a:cubicBezTo>
                          <a:pt x="8315697" y="20523"/>
                          <a:pt x="8323360" y="16002"/>
                          <a:pt x="8329311" y="2"/>
                        </a:cubicBezTo>
                        <a:cubicBezTo>
                          <a:pt x="8338575" y="10176"/>
                          <a:pt x="8334691" y="20691"/>
                          <a:pt x="8348179" y="36052"/>
                        </a:cubicBezTo>
                        <a:cubicBezTo>
                          <a:pt x="8449110" y="178187"/>
                          <a:pt x="8606613" y="287636"/>
                          <a:pt x="8784204" y="276489"/>
                        </a:cubicBezTo>
                        <a:cubicBezTo>
                          <a:pt x="8905155" y="300304"/>
                          <a:pt x="8979811" y="265563"/>
                          <a:pt x="9078200" y="183353"/>
                        </a:cubicBezTo>
                        <a:cubicBezTo>
                          <a:pt x="9079801" y="180353"/>
                          <a:pt x="9085841" y="177376"/>
                          <a:pt x="9089299" y="173856"/>
                        </a:cubicBezTo>
                        <a:cubicBezTo>
                          <a:pt x="9089129" y="174815"/>
                          <a:pt x="9088536" y="175521"/>
                          <a:pt x="9088635" y="176075"/>
                        </a:cubicBezTo>
                        <a:cubicBezTo>
                          <a:pt x="9082151" y="209579"/>
                          <a:pt x="9072943" y="254981"/>
                          <a:pt x="9077952" y="285981"/>
                        </a:cubicBezTo>
                        <a:cubicBezTo>
                          <a:pt x="9090139" y="496937"/>
                          <a:pt x="9185833" y="615653"/>
                          <a:pt x="9309785" y="738188"/>
                        </a:cubicBezTo>
                        <a:cubicBezTo>
                          <a:pt x="9330534" y="747056"/>
                          <a:pt x="9347959" y="764090"/>
                          <a:pt x="9361039" y="767040"/>
                        </a:cubicBezTo>
                        <a:cubicBezTo>
                          <a:pt x="9350743" y="779351"/>
                          <a:pt x="9326155" y="780753"/>
                          <a:pt x="9309785" y="795892"/>
                        </a:cubicBezTo>
                        <a:cubicBezTo>
                          <a:pt x="9114600" y="885921"/>
                          <a:pt x="9084638" y="1100567"/>
                          <a:pt x="9077952" y="1248100"/>
                        </a:cubicBezTo>
                        <a:cubicBezTo>
                          <a:pt x="9068134" y="1459206"/>
                          <a:pt x="9127549" y="1613090"/>
                          <a:pt x="9309785" y="1700307"/>
                        </a:cubicBezTo>
                        <a:cubicBezTo>
                          <a:pt x="9326440" y="1708285"/>
                          <a:pt x="9345144" y="1724577"/>
                          <a:pt x="9361039" y="1729159"/>
                        </a:cubicBezTo>
                        <a:cubicBezTo>
                          <a:pt x="9347013" y="1744850"/>
                          <a:pt x="9326787" y="1746015"/>
                          <a:pt x="9309785" y="1758010"/>
                        </a:cubicBezTo>
                        <a:cubicBezTo>
                          <a:pt x="9154105" y="1897914"/>
                          <a:pt x="9100328" y="2039796"/>
                          <a:pt x="9077952" y="2210219"/>
                        </a:cubicBezTo>
                        <a:cubicBezTo>
                          <a:pt x="9070512" y="2389568"/>
                          <a:pt x="9163860" y="2566918"/>
                          <a:pt x="9309785" y="2662426"/>
                        </a:cubicBezTo>
                        <a:cubicBezTo>
                          <a:pt x="9331548" y="2670906"/>
                          <a:pt x="9336605" y="2681455"/>
                          <a:pt x="9361039" y="2691278"/>
                        </a:cubicBezTo>
                        <a:cubicBezTo>
                          <a:pt x="9346518" y="2700851"/>
                          <a:pt x="9324362" y="2707247"/>
                          <a:pt x="9309785" y="2720129"/>
                        </a:cubicBezTo>
                        <a:cubicBezTo>
                          <a:pt x="9188991" y="2853916"/>
                          <a:pt x="9043855" y="2939533"/>
                          <a:pt x="9077952" y="3172337"/>
                        </a:cubicBezTo>
                        <a:cubicBezTo>
                          <a:pt x="9049630" y="3386769"/>
                          <a:pt x="9163361" y="3533106"/>
                          <a:pt x="9309785" y="3624544"/>
                        </a:cubicBezTo>
                        <a:cubicBezTo>
                          <a:pt x="9329636" y="3632869"/>
                          <a:pt x="9340134" y="3641945"/>
                          <a:pt x="9361039" y="3653396"/>
                        </a:cubicBezTo>
                        <a:cubicBezTo>
                          <a:pt x="9351669" y="3664753"/>
                          <a:pt x="9325214" y="3672311"/>
                          <a:pt x="9309785" y="3682248"/>
                        </a:cubicBezTo>
                        <a:cubicBezTo>
                          <a:pt x="9207666" y="3771090"/>
                          <a:pt x="9096832" y="3943878"/>
                          <a:pt x="9077952" y="4134456"/>
                        </a:cubicBezTo>
                        <a:cubicBezTo>
                          <a:pt x="9075326" y="4306366"/>
                          <a:pt x="9193826" y="4529092"/>
                          <a:pt x="9309785" y="4586663"/>
                        </a:cubicBezTo>
                        <a:cubicBezTo>
                          <a:pt x="9325249" y="4589641"/>
                          <a:pt x="9338890" y="4603586"/>
                          <a:pt x="9361039" y="4615515"/>
                        </a:cubicBezTo>
                        <a:cubicBezTo>
                          <a:pt x="9347379" y="4630900"/>
                          <a:pt x="9330504" y="4631489"/>
                          <a:pt x="9309785" y="4644367"/>
                        </a:cubicBezTo>
                        <a:cubicBezTo>
                          <a:pt x="9158885" y="4794971"/>
                          <a:pt x="9101574" y="4943649"/>
                          <a:pt x="9077952" y="5096575"/>
                        </a:cubicBezTo>
                        <a:cubicBezTo>
                          <a:pt x="9051056" y="5247124"/>
                          <a:pt x="9169973" y="5412796"/>
                          <a:pt x="9309785" y="5548782"/>
                        </a:cubicBezTo>
                        <a:cubicBezTo>
                          <a:pt x="9337363" y="5556531"/>
                          <a:pt x="9349953" y="5573021"/>
                          <a:pt x="9361039" y="5577634"/>
                        </a:cubicBezTo>
                        <a:cubicBezTo>
                          <a:pt x="9338121" y="5596038"/>
                          <a:pt x="9318026" y="5594799"/>
                          <a:pt x="9309785" y="5606486"/>
                        </a:cubicBezTo>
                        <a:cubicBezTo>
                          <a:pt x="9168819" y="5746938"/>
                          <a:pt x="9051066" y="5877127"/>
                          <a:pt x="9077952" y="6058694"/>
                        </a:cubicBezTo>
                        <a:cubicBezTo>
                          <a:pt x="9083688" y="6079437"/>
                          <a:pt x="9079238" y="6093844"/>
                          <a:pt x="9083761" y="6118458"/>
                        </a:cubicBezTo>
                        <a:cubicBezTo>
                          <a:pt x="9080871" y="6116285"/>
                          <a:pt x="9080122" y="6114216"/>
                          <a:pt x="9078200" y="6113699"/>
                        </a:cubicBezTo>
                        <a:cubicBezTo>
                          <a:pt x="9015304" y="6032809"/>
                          <a:pt x="8883424" y="5998813"/>
                          <a:pt x="8784204" y="6020563"/>
                        </a:cubicBezTo>
                        <a:cubicBezTo>
                          <a:pt x="8620369" y="6000724"/>
                          <a:pt x="8467105" y="6122934"/>
                          <a:pt x="8348179" y="6261001"/>
                        </a:cubicBezTo>
                        <a:cubicBezTo>
                          <a:pt x="8346385" y="6274897"/>
                          <a:pt x="8333726" y="6287217"/>
                          <a:pt x="8329311" y="6297051"/>
                        </a:cubicBezTo>
                        <a:cubicBezTo>
                          <a:pt x="8320326" y="6288503"/>
                          <a:pt x="8321694" y="6274988"/>
                          <a:pt x="8310443" y="6261001"/>
                        </a:cubicBezTo>
                        <a:cubicBezTo>
                          <a:pt x="8248079" y="6124702"/>
                          <a:pt x="8042459" y="6025047"/>
                          <a:pt x="7874417" y="6020563"/>
                        </a:cubicBezTo>
                        <a:cubicBezTo>
                          <a:pt x="7681658" y="6022703"/>
                          <a:pt x="7573554" y="6132212"/>
                          <a:pt x="7438392" y="6261001"/>
                        </a:cubicBezTo>
                        <a:cubicBezTo>
                          <a:pt x="7435848" y="6270793"/>
                          <a:pt x="7421145" y="6288655"/>
                          <a:pt x="7419523" y="6297054"/>
                        </a:cubicBezTo>
                        <a:cubicBezTo>
                          <a:pt x="7409385" y="6282835"/>
                          <a:pt x="7405932" y="6269132"/>
                          <a:pt x="7400654" y="6261001"/>
                        </a:cubicBezTo>
                        <a:cubicBezTo>
                          <a:pt x="7315313" y="6090708"/>
                          <a:pt x="7128310" y="6026944"/>
                          <a:pt x="6964629" y="6020563"/>
                        </a:cubicBezTo>
                        <a:cubicBezTo>
                          <a:pt x="6814933" y="6032204"/>
                          <a:pt x="6666637" y="6092622"/>
                          <a:pt x="6528603" y="6261001"/>
                        </a:cubicBezTo>
                        <a:cubicBezTo>
                          <a:pt x="6525711" y="6269773"/>
                          <a:pt x="6514109" y="6285907"/>
                          <a:pt x="6509734" y="6297054"/>
                        </a:cubicBezTo>
                        <a:cubicBezTo>
                          <a:pt x="6501649" y="6286257"/>
                          <a:pt x="6496762" y="6267930"/>
                          <a:pt x="6490866" y="6261001"/>
                        </a:cubicBezTo>
                        <a:cubicBezTo>
                          <a:pt x="6349269" y="6132483"/>
                          <a:pt x="6226712" y="6002543"/>
                          <a:pt x="6054840" y="6020563"/>
                        </a:cubicBezTo>
                        <a:cubicBezTo>
                          <a:pt x="5874729" y="6025644"/>
                          <a:pt x="5759556" y="6128772"/>
                          <a:pt x="5618815" y="6261001"/>
                        </a:cubicBezTo>
                        <a:cubicBezTo>
                          <a:pt x="5616891" y="6269800"/>
                          <a:pt x="5602776" y="6287031"/>
                          <a:pt x="5599946" y="6297054"/>
                        </a:cubicBezTo>
                        <a:cubicBezTo>
                          <a:pt x="5595886" y="6289968"/>
                          <a:pt x="5592838" y="6273370"/>
                          <a:pt x="5581077" y="6261001"/>
                        </a:cubicBezTo>
                        <a:cubicBezTo>
                          <a:pt x="5507265" y="6111183"/>
                          <a:pt x="5287525" y="5991946"/>
                          <a:pt x="5145051" y="6020563"/>
                        </a:cubicBezTo>
                        <a:cubicBezTo>
                          <a:pt x="4945656" y="6066055"/>
                          <a:pt x="4806435" y="6131808"/>
                          <a:pt x="4709026" y="6261001"/>
                        </a:cubicBezTo>
                        <a:cubicBezTo>
                          <a:pt x="4702396" y="6275284"/>
                          <a:pt x="4693402" y="6288618"/>
                          <a:pt x="4690157" y="6297054"/>
                        </a:cubicBezTo>
                        <a:cubicBezTo>
                          <a:pt x="4683305" y="6284961"/>
                          <a:pt x="4680594" y="6276340"/>
                          <a:pt x="4671288" y="6261001"/>
                        </a:cubicBezTo>
                        <a:cubicBezTo>
                          <a:pt x="4552183" y="6128448"/>
                          <a:pt x="4458848" y="6006390"/>
                          <a:pt x="4235263" y="6020563"/>
                        </a:cubicBezTo>
                        <a:cubicBezTo>
                          <a:pt x="4045958" y="6010488"/>
                          <a:pt x="3867810" y="6123908"/>
                          <a:pt x="3799241" y="6261001"/>
                        </a:cubicBezTo>
                        <a:cubicBezTo>
                          <a:pt x="3796904" y="6270540"/>
                          <a:pt x="3782589" y="6285239"/>
                          <a:pt x="3780372" y="6297054"/>
                        </a:cubicBezTo>
                        <a:cubicBezTo>
                          <a:pt x="3771158" y="6284425"/>
                          <a:pt x="3771290" y="6275815"/>
                          <a:pt x="3761504" y="6261001"/>
                        </a:cubicBezTo>
                        <a:cubicBezTo>
                          <a:pt x="3660858" y="6133199"/>
                          <a:pt x="3456393" y="6034142"/>
                          <a:pt x="3325479" y="6020563"/>
                        </a:cubicBezTo>
                        <a:cubicBezTo>
                          <a:pt x="3152863" y="6025528"/>
                          <a:pt x="3023543" y="6094987"/>
                          <a:pt x="2889451" y="6261001"/>
                        </a:cubicBezTo>
                        <a:cubicBezTo>
                          <a:pt x="2889269" y="6270836"/>
                          <a:pt x="2878318" y="6280670"/>
                          <a:pt x="2870584" y="6297054"/>
                        </a:cubicBezTo>
                        <a:cubicBezTo>
                          <a:pt x="2860755" y="6284020"/>
                          <a:pt x="2857731" y="6269531"/>
                          <a:pt x="2851714" y="6261001"/>
                        </a:cubicBezTo>
                        <a:cubicBezTo>
                          <a:pt x="2772754" y="6106873"/>
                          <a:pt x="2624551" y="5997390"/>
                          <a:pt x="2415688" y="6020563"/>
                        </a:cubicBezTo>
                        <a:cubicBezTo>
                          <a:pt x="2222439" y="6015405"/>
                          <a:pt x="2038268" y="6110710"/>
                          <a:pt x="1979662" y="6261001"/>
                        </a:cubicBezTo>
                        <a:cubicBezTo>
                          <a:pt x="1978056" y="6274278"/>
                          <a:pt x="1965235" y="6279737"/>
                          <a:pt x="1960795" y="6297054"/>
                        </a:cubicBezTo>
                        <a:cubicBezTo>
                          <a:pt x="1955408" y="6289509"/>
                          <a:pt x="1950855" y="6268520"/>
                          <a:pt x="1941925" y="6261001"/>
                        </a:cubicBezTo>
                        <a:cubicBezTo>
                          <a:pt x="1891675" y="6102836"/>
                          <a:pt x="1669135" y="6039657"/>
                          <a:pt x="1505900" y="6020563"/>
                        </a:cubicBezTo>
                        <a:cubicBezTo>
                          <a:pt x="1314617" y="6019227"/>
                          <a:pt x="1208834" y="6106089"/>
                          <a:pt x="1069874" y="6261001"/>
                        </a:cubicBezTo>
                        <a:cubicBezTo>
                          <a:pt x="1063260" y="6277985"/>
                          <a:pt x="1056410" y="6278279"/>
                          <a:pt x="1051005" y="6297054"/>
                        </a:cubicBezTo>
                        <a:cubicBezTo>
                          <a:pt x="1038702" y="6282875"/>
                          <a:pt x="1041003" y="6272816"/>
                          <a:pt x="1032138" y="6261001"/>
                        </a:cubicBezTo>
                        <a:cubicBezTo>
                          <a:pt x="914541" y="6111186"/>
                          <a:pt x="807491" y="6028132"/>
                          <a:pt x="596111" y="6020563"/>
                        </a:cubicBezTo>
                        <a:cubicBezTo>
                          <a:pt x="491649" y="6002040"/>
                          <a:pt x="386358" y="6049974"/>
                          <a:pt x="302116" y="6113699"/>
                        </a:cubicBezTo>
                        <a:cubicBezTo>
                          <a:pt x="293903" y="6125926"/>
                          <a:pt x="278499" y="6130537"/>
                          <a:pt x="274523" y="6137310"/>
                        </a:cubicBezTo>
                        <a:cubicBezTo>
                          <a:pt x="273222" y="6112138"/>
                          <a:pt x="285998" y="6076522"/>
                          <a:pt x="283087" y="6049200"/>
                        </a:cubicBezTo>
                        <a:cubicBezTo>
                          <a:pt x="329929" y="5870601"/>
                          <a:pt x="153763" y="5675493"/>
                          <a:pt x="51254" y="5596993"/>
                        </a:cubicBezTo>
                        <a:cubicBezTo>
                          <a:pt x="39532" y="5593532"/>
                          <a:pt x="26305" y="5577471"/>
                          <a:pt x="0" y="5568141"/>
                        </a:cubicBezTo>
                        <a:cubicBezTo>
                          <a:pt x="23295" y="5551978"/>
                          <a:pt x="38220" y="5551402"/>
                          <a:pt x="51253" y="5539289"/>
                        </a:cubicBezTo>
                        <a:cubicBezTo>
                          <a:pt x="192819" y="5450972"/>
                          <a:pt x="271065" y="5300949"/>
                          <a:pt x="283086" y="5087081"/>
                        </a:cubicBezTo>
                        <a:cubicBezTo>
                          <a:pt x="279052" y="4901644"/>
                          <a:pt x="151754" y="4702807"/>
                          <a:pt x="51253" y="4634874"/>
                        </a:cubicBezTo>
                        <a:cubicBezTo>
                          <a:pt x="37989" y="4631254"/>
                          <a:pt x="17467" y="4610601"/>
                          <a:pt x="0" y="4606022"/>
                        </a:cubicBezTo>
                        <a:cubicBezTo>
                          <a:pt x="15322" y="4589943"/>
                          <a:pt x="32702" y="4591001"/>
                          <a:pt x="51253" y="4577169"/>
                        </a:cubicBezTo>
                        <a:cubicBezTo>
                          <a:pt x="191527" y="4459436"/>
                          <a:pt x="267115" y="4279423"/>
                          <a:pt x="283085" y="4124962"/>
                        </a:cubicBezTo>
                        <a:cubicBezTo>
                          <a:pt x="275057" y="3941235"/>
                          <a:pt x="148143" y="3760989"/>
                          <a:pt x="51253" y="3672755"/>
                        </a:cubicBezTo>
                        <a:cubicBezTo>
                          <a:pt x="34753" y="3666992"/>
                          <a:pt x="11657" y="3647462"/>
                          <a:pt x="0" y="3643902"/>
                        </a:cubicBezTo>
                        <a:cubicBezTo>
                          <a:pt x="22179" y="3625489"/>
                          <a:pt x="38535" y="3629584"/>
                          <a:pt x="51253" y="3615050"/>
                        </a:cubicBezTo>
                        <a:cubicBezTo>
                          <a:pt x="188184" y="3506060"/>
                          <a:pt x="330471" y="3363400"/>
                          <a:pt x="283086" y="3162843"/>
                        </a:cubicBezTo>
                        <a:cubicBezTo>
                          <a:pt x="282989" y="2967180"/>
                          <a:pt x="185504" y="2769211"/>
                          <a:pt x="51253" y="2710635"/>
                        </a:cubicBezTo>
                        <a:cubicBezTo>
                          <a:pt x="33994" y="2702952"/>
                          <a:pt x="18341" y="2685573"/>
                          <a:pt x="0" y="2681784"/>
                        </a:cubicBezTo>
                        <a:cubicBezTo>
                          <a:pt x="22509" y="2666288"/>
                          <a:pt x="29676" y="2667840"/>
                          <a:pt x="51254" y="2652932"/>
                        </a:cubicBezTo>
                        <a:cubicBezTo>
                          <a:pt x="192541" y="2533685"/>
                          <a:pt x="264620" y="2410182"/>
                          <a:pt x="283086" y="2200725"/>
                        </a:cubicBezTo>
                        <a:cubicBezTo>
                          <a:pt x="287601" y="2041846"/>
                          <a:pt x="211583" y="1876741"/>
                          <a:pt x="51254" y="1748517"/>
                        </a:cubicBezTo>
                        <a:cubicBezTo>
                          <a:pt x="33923" y="1739924"/>
                          <a:pt x="23284" y="1732353"/>
                          <a:pt x="1" y="1719665"/>
                        </a:cubicBezTo>
                        <a:cubicBezTo>
                          <a:pt x="13235" y="1710733"/>
                          <a:pt x="33257" y="1705072"/>
                          <a:pt x="51254" y="1690813"/>
                        </a:cubicBezTo>
                        <a:cubicBezTo>
                          <a:pt x="195671" y="1594056"/>
                          <a:pt x="254633" y="1433260"/>
                          <a:pt x="283086" y="1238606"/>
                        </a:cubicBezTo>
                        <a:cubicBezTo>
                          <a:pt x="318951" y="1023356"/>
                          <a:pt x="230777" y="889802"/>
                          <a:pt x="51254" y="786398"/>
                        </a:cubicBezTo>
                        <a:cubicBezTo>
                          <a:pt x="33185" y="783578"/>
                          <a:pt x="25870" y="770241"/>
                          <a:pt x="1" y="757546"/>
                        </a:cubicBezTo>
                        <a:cubicBezTo>
                          <a:pt x="21602" y="741918"/>
                          <a:pt x="29441" y="746383"/>
                          <a:pt x="51254" y="728695"/>
                        </a:cubicBezTo>
                        <a:cubicBezTo>
                          <a:pt x="204341" y="611373"/>
                          <a:pt x="296008" y="464628"/>
                          <a:pt x="283087" y="276487"/>
                        </a:cubicBezTo>
                        <a:cubicBezTo>
                          <a:pt x="287891" y="230857"/>
                          <a:pt x="284715" y="208576"/>
                          <a:pt x="272404" y="166581"/>
                        </a:cubicBezTo>
                        <a:cubicBezTo>
                          <a:pt x="270740" y="163326"/>
                          <a:pt x="269843" y="157576"/>
                          <a:pt x="268923" y="154949"/>
                        </a:cubicBezTo>
                        <a:cubicBezTo>
                          <a:pt x="285632" y="165211"/>
                          <a:pt x="290397" y="177910"/>
                          <a:pt x="302117" y="183354"/>
                        </a:cubicBezTo>
                        <a:cubicBezTo>
                          <a:pt x="379048" y="232110"/>
                          <a:pt x="501027" y="268292"/>
                          <a:pt x="596113" y="276490"/>
                        </a:cubicBezTo>
                        <a:cubicBezTo>
                          <a:pt x="737203" y="246542"/>
                          <a:pt x="927356" y="141163"/>
                          <a:pt x="1032139" y="36053"/>
                        </a:cubicBezTo>
                        <a:cubicBezTo>
                          <a:pt x="1032213" y="25728"/>
                          <a:pt x="1046750" y="8815"/>
                          <a:pt x="1051008" y="1"/>
                        </a:cubicBezTo>
                        <a:cubicBezTo>
                          <a:pt x="1056628" y="9493"/>
                          <a:pt x="1062167" y="25779"/>
                          <a:pt x="1069876" y="36052"/>
                        </a:cubicBezTo>
                        <a:cubicBezTo>
                          <a:pt x="1174397" y="141394"/>
                          <a:pt x="1367231" y="257316"/>
                          <a:pt x="1505901" y="276490"/>
                        </a:cubicBezTo>
                        <a:cubicBezTo>
                          <a:pt x="1670751" y="317753"/>
                          <a:pt x="1872590" y="198430"/>
                          <a:pt x="1941927" y="36052"/>
                        </a:cubicBezTo>
                        <a:cubicBezTo>
                          <a:pt x="1944655" y="27581"/>
                          <a:pt x="1955266" y="10658"/>
                          <a:pt x="1960795" y="1"/>
                        </a:cubicBezTo>
                        <a:cubicBezTo>
                          <a:pt x="1969194" y="10458"/>
                          <a:pt x="1972186" y="22526"/>
                          <a:pt x="1979664" y="36052"/>
                        </a:cubicBezTo>
                        <a:cubicBezTo>
                          <a:pt x="2082366" y="135073"/>
                          <a:pt x="2214245" y="242537"/>
                          <a:pt x="2415693" y="276490"/>
                        </a:cubicBezTo>
                        <a:cubicBezTo>
                          <a:pt x="2617198" y="286575"/>
                          <a:pt x="2724152" y="185211"/>
                          <a:pt x="2851718" y="36052"/>
                        </a:cubicBezTo>
                        <a:cubicBezTo>
                          <a:pt x="2855498" y="24231"/>
                          <a:pt x="2866207" y="14146"/>
                          <a:pt x="2870586" y="1"/>
                        </a:cubicBezTo>
                        <a:cubicBezTo>
                          <a:pt x="2879735" y="13517"/>
                          <a:pt x="2876966" y="22284"/>
                          <a:pt x="2889455" y="36052"/>
                        </a:cubicBezTo>
                        <a:cubicBezTo>
                          <a:pt x="3001830" y="173887"/>
                          <a:pt x="3141099" y="320709"/>
                          <a:pt x="3325481" y="276490"/>
                        </a:cubicBezTo>
                        <a:cubicBezTo>
                          <a:pt x="3485888" y="271138"/>
                          <a:pt x="3667180" y="130192"/>
                          <a:pt x="3761506" y="36052"/>
                        </a:cubicBezTo>
                        <a:cubicBezTo>
                          <a:pt x="3763224" y="27333"/>
                          <a:pt x="3774365" y="13350"/>
                          <a:pt x="3780375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7008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2F26A982-5551-4840-AF99-757D69BF0411}"/>
              </a:ext>
            </a:extLst>
          </p:cNvPr>
          <p:cNvSpPr/>
          <p:nvPr/>
        </p:nvSpPr>
        <p:spPr bwMode="auto">
          <a:xfrm>
            <a:off x="384992" y="188640"/>
            <a:ext cx="9136015" cy="6480720"/>
          </a:xfrm>
          <a:custGeom>
            <a:avLst/>
            <a:gdLst>
              <a:gd name="connsiteX0" fmla="*/ 150296 w 5709477"/>
              <a:gd name="connsiteY0" fmla="*/ 1917994 h 5710120"/>
              <a:gd name="connsiteX1" fmla="*/ 154401 w 5709477"/>
              <a:gd name="connsiteY1" fmla="*/ 1915877 h 5710120"/>
              <a:gd name="connsiteX2" fmla="*/ 290246 w 5709477"/>
              <a:gd name="connsiteY2" fmla="*/ 1755099 h 5710120"/>
              <a:gd name="connsiteX3" fmla="*/ 319473 w 5709477"/>
              <a:gd name="connsiteY3" fmla="*/ 1615147 h 5710120"/>
              <a:gd name="connsiteX4" fmla="*/ 316540 w 5709477"/>
              <a:gd name="connsiteY4" fmla="*/ 1583444 h 5710120"/>
              <a:gd name="connsiteX5" fmla="*/ 343684 w 5709477"/>
              <a:gd name="connsiteY5" fmla="*/ 1566806 h 5710120"/>
              <a:gd name="connsiteX6" fmla="*/ 438259 w 5709477"/>
              <a:gd name="connsiteY6" fmla="*/ 1459583 h 5710120"/>
              <a:gd name="connsiteX7" fmla="*/ 485659 w 5709477"/>
              <a:gd name="connsiteY7" fmla="*/ 1254507 h 5710120"/>
              <a:gd name="connsiteX8" fmla="*/ 484895 w 5709477"/>
              <a:gd name="connsiteY8" fmla="*/ 1249951 h 5710120"/>
              <a:gd name="connsiteX9" fmla="*/ 489408 w 5709477"/>
              <a:gd name="connsiteY9" fmla="*/ 1248970 h 5710120"/>
              <a:gd name="connsiteX10" fmla="*/ 662236 w 5709477"/>
              <a:gd name="connsiteY10" fmla="*/ 1128829 h 5710120"/>
              <a:gd name="connsiteX11" fmla="*/ 726688 w 5709477"/>
              <a:gd name="connsiteY11" fmla="*/ 1001209 h 5710120"/>
              <a:gd name="connsiteX12" fmla="*/ 732062 w 5709477"/>
              <a:gd name="connsiteY12" fmla="*/ 969829 h 5710120"/>
              <a:gd name="connsiteX13" fmla="*/ 762589 w 5709477"/>
              <a:gd name="connsiteY13" fmla="*/ 960782 h 5710120"/>
              <a:gd name="connsiteX14" fmla="*/ 881691 w 5709477"/>
              <a:gd name="connsiteY14" fmla="*/ 881692 h 5710120"/>
              <a:gd name="connsiteX15" fmla="*/ 980554 w 5709477"/>
              <a:gd name="connsiteY15" fmla="*/ 695870 h 5710120"/>
              <a:gd name="connsiteX16" fmla="*/ 980995 w 5709477"/>
              <a:gd name="connsiteY16" fmla="*/ 691273 h 5710120"/>
              <a:gd name="connsiteX17" fmla="*/ 985608 w 5709477"/>
              <a:gd name="connsiteY17" fmla="*/ 691493 h 5710120"/>
              <a:gd name="connsiteX18" fmla="*/ 1183642 w 5709477"/>
              <a:gd name="connsiteY18" fmla="*/ 620177 h 5710120"/>
              <a:gd name="connsiteX19" fmla="*/ 1278929 w 5709477"/>
              <a:gd name="connsiteY19" fmla="*/ 513587 h 5710120"/>
              <a:gd name="connsiteX20" fmla="*/ 1292241 w 5709477"/>
              <a:gd name="connsiteY20" fmla="*/ 484667 h 5710120"/>
              <a:gd name="connsiteX21" fmla="*/ 1324068 w 5709477"/>
              <a:gd name="connsiteY21" fmla="*/ 483829 h 5710120"/>
              <a:gd name="connsiteX22" fmla="*/ 1459583 w 5709477"/>
              <a:gd name="connsiteY22" fmla="*/ 438260 h 5710120"/>
              <a:gd name="connsiteX23" fmla="*/ 1603172 w 5709477"/>
              <a:gd name="connsiteY23" fmla="*/ 284358 h 5710120"/>
              <a:gd name="connsiteX24" fmla="*/ 1604788 w 5709477"/>
              <a:gd name="connsiteY24" fmla="*/ 280030 h 5710120"/>
              <a:gd name="connsiteX25" fmla="*/ 1609186 w 5709477"/>
              <a:gd name="connsiteY25" fmla="*/ 281437 h 5710120"/>
              <a:gd name="connsiteX26" fmla="*/ 1818930 w 5709477"/>
              <a:gd name="connsiteY26" fmla="*/ 263805 h 5710120"/>
              <a:gd name="connsiteX27" fmla="*/ 1938557 w 5709477"/>
              <a:gd name="connsiteY27" fmla="*/ 185510 h 5710120"/>
              <a:gd name="connsiteX28" fmla="*/ 1958901 w 5709477"/>
              <a:gd name="connsiteY28" fmla="*/ 161020 h 5710120"/>
              <a:gd name="connsiteX29" fmla="*/ 1989861 w 5709477"/>
              <a:gd name="connsiteY29" fmla="*/ 168448 h 5710120"/>
              <a:gd name="connsiteX30" fmla="*/ 2132553 w 5709477"/>
              <a:gd name="connsiteY30" fmla="*/ 159506 h 5710120"/>
              <a:gd name="connsiteX31" fmla="*/ 2311082 w 5709477"/>
              <a:gd name="connsiteY31" fmla="*/ 48011 h 5710120"/>
              <a:gd name="connsiteX32" fmla="*/ 2313762 w 5709477"/>
              <a:gd name="connsiteY32" fmla="*/ 44250 h 5710120"/>
              <a:gd name="connsiteX33" fmla="*/ 2317647 w 5709477"/>
              <a:gd name="connsiteY33" fmla="*/ 46746 h 5710120"/>
              <a:gd name="connsiteX34" fmla="*/ 2524807 w 5709477"/>
              <a:gd name="connsiteY34" fmla="*/ 84002 h 5710120"/>
              <a:gd name="connsiteX35" fmla="*/ 2660622 w 5709477"/>
              <a:gd name="connsiteY35" fmla="*/ 39337 h 5710120"/>
              <a:gd name="connsiteX36" fmla="*/ 2686611 w 5709477"/>
              <a:gd name="connsiteY36" fmla="*/ 20946 h 5710120"/>
              <a:gd name="connsiteX37" fmla="*/ 2714594 w 5709477"/>
              <a:gd name="connsiteY37" fmla="*/ 36134 h 5710120"/>
              <a:gd name="connsiteX38" fmla="*/ 2854738 w 5709477"/>
              <a:gd name="connsiteY38" fmla="*/ 64428 h 5710120"/>
              <a:gd name="connsiteX39" fmla="*/ 3056040 w 5709477"/>
              <a:gd name="connsiteY39" fmla="*/ 2940 h 5710120"/>
              <a:gd name="connsiteX40" fmla="*/ 3059603 w 5709477"/>
              <a:gd name="connsiteY40" fmla="*/ 0 h 5710120"/>
              <a:gd name="connsiteX41" fmla="*/ 3062710 w 5709477"/>
              <a:gd name="connsiteY41" fmla="*/ 3416 h 5710120"/>
              <a:gd name="connsiteX42" fmla="*/ 3253168 w 5709477"/>
              <a:gd name="connsiteY42" fmla="*/ 93021 h 5710120"/>
              <a:gd name="connsiteX43" fmla="*/ 3395916 w 5709477"/>
              <a:gd name="connsiteY43" fmla="*/ 85027 h 5710120"/>
              <a:gd name="connsiteX44" fmla="*/ 3425779 w 5709477"/>
              <a:gd name="connsiteY44" fmla="*/ 73991 h 5710120"/>
              <a:gd name="connsiteX45" fmla="*/ 3448878 w 5709477"/>
              <a:gd name="connsiteY45" fmla="*/ 95905 h 5710120"/>
              <a:gd name="connsiteX46" fmla="*/ 3576923 w 5709477"/>
              <a:gd name="connsiteY46" fmla="*/ 159506 h 5710120"/>
              <a:gd name="connsiteX47" fmla="*/ 3787282 w 5709477"/>
              <a:gd name="connsiteY47" fmla="*/ 152213 h 5710120"/>
              <a:gd name="connsiteX48" fmla="*/ 3791482 w 5709477"/>
              <a:gd name="connsiteY48" fmla="*/ 150295 h 5710120"/>
              <a:gd name="connsiteX49" fmla="*/ 3793598 w 5709477"/>
              <a:gd name="connsiteY49" fmla="*/ 154400 h 5710120"/>
              <a:gd name="connsiteX50" fmla="*/ 3954377 w 5709477"/>
              <a:gd name="connsiteY50" fmla="*/ 290244 h 5710120"/>
              <a:gd name="connsiteX51" fmla="*/ 4094330 w 5709477"/>
              <a:gd name="connsiteY51" fmla="*/ 319471 h 5710120"/>
              <a:gd name="connsiteX52" fmla="*/ 4126031 w 5709477"/>
              <a:gd name="connsiteY52" fmla="*/ 316539 h 5710120"/>
              <a:gd name="connsiteX53" fmla="*/ 4142672 w 5709477"/>
              <a:gd name="connsiteY53" fmla="*/ 343685 h 5710120"/>
              <a:gd name="connsiteX54" fmla="*/ 4249893 w 5709477"/>
              <a:gd name="connsiteY54" fmla="*/ 438260 h 5710120"/>
              <a:gd name="connsiteX55" fmla="*/ 4454970 w 5709477"/>
              <a:gd name="connsiteY55" fmla="*/ 485660 h 5710120"/>
              <a:gd name="connsiteX56" fmla="*/ 4459525 w 5709477"/>
              <a:gd name="connsiteY56" fmla="*/ 484895 h 5710120"/>
              <a:gd name="connsiteX57" fmla="*/ 4460506 w 5709477"/>
              <a:gd name="connsiteY57" fmla="*/ 489406 h 5710120"/>
              <a:gd name="connsiteX58" fmla="*/ 4580647 w 5709477"/>
              <a:gd name="connsiteY58" fmla="*/ 662234 h 5710120"/>
              <a:gd name="connsiteX59" fmla="*/ 4708267 w 5709477"/>
              <a:gd name="connsiteY59" fmla="*/ 726688 h 5710120"/>
              <a:gd name="connsiteX60" fmla="*/ 4739649 w 5709477"/>
              <a:gd name="connsiteY60" fmla="*/ 732062 h 5710120"/>
              <a:gd name="connsiteX61" fmla="*/ 4748695 w 5709477"/>
              <a:gd name="connsiteY61" fmla="*/ 762589 h 5710120"/>
              <a:gd name="connsiteX62" fmla="*/ 4827786 w 5709477"/>
              <a:gd name="connsiteY62" fmla="*/ 881692 h 5710120"/>
              <a:gd name="connsiteX63" fmla="*/ 5013607 w 5709477"/>
              <a:gd name="connsiteY63" fmla="*/ 980555 h 5710120"/>
              <a:gd name="connsiteX64" fmla="*/ 5018204 w 5709477"/>
              <a:gd name="connsiteY64" fmla="*/ 980995 h 5710120"/>
              <a:gd name="connsiteX65" fmla="*/ 5017983 w 5709477"/>
              <a:gd name="connsiteY65" fmla="*/ 985607 h 5710120"/>
              <a:gd name="connsiteX66" fmla="*/ 5089299 w 5709477"/>
              <a:gd name="connsiteY66" fmla="*/ 1183641 h 5710120"/>
              <a:gd name="connsiteX67" fmla="*/ 5195889 w 5709477"/>
              <a:gd name="connsiteY67" fmla="*/ 1278928 h 5710120"/>
              <a:gd name="connsiteX68" fmla="*/ 5224810 w 5709477"/>
              <a:gd name="connsiteY68" fmla="*/ 1292240 h 5710120"/>
              <a:gd name="connsiteX69" fmla="*/ 5225648 w 5709477"/>
              <a:gd name="connsiteY69" fmla="*/ 1324068 h 5710120"/>
              <a:gd name="connsiteX70" fmla="*/ 5271217 w 5709477"/>
              <a:gd name="connsiteY70" fmla="*/ 1459584 h 5710120"/>
              <a:gd name="connsiteX71" fmla="*/ 5425119 w 5709477"/>
              <a:gd name="connsiteY71" fmla="*/ 1603173 h 5710120"/>
              <a:gd name="connsiteX72" fmla="*/ 5429550 w 5709477"/>
              <a:gd name="connsiteY72" fmla="*/ 1604825 h 5710120"/>
              <a:gd name="connsiteX73" fmla="*/ 5428040 w 5709477"/>
              <a:gd name="connsiteY73" fmla="*/ 1609184 h 5710120"/>
              <a:gd name="connsiteX74" fmla="*/ 5445671 w 5709477"/>
              <a:gd name="connsiteY74" fmla="*/ 1818928 h 5710120"/>
              <a:gd name="connsiteX75" fmla="*/ 5523966 w 5709477"/>
              <a:gd name="connsiteY75" fmla="*/ 1938556 h 5710120"/>
              <a:gd name="connsiteX76" fmla="*/ 5547677 w 5709477"/>
              <a:gd name="connsiteY76" fmla="*/ 1958253 h 5710120"/>
              <a:gd name="connsiteX77" fmla="*/ 5543865 w 5709477"/>
              <a:gd name="connsiteY77" fmla="*/ 1972591 h 5710120"/>
              <a:gd name="connsiteX78" fmla="*/ 5549972 w 5709477"/>
              <a:gd name="connsiteY78" fmla="*/ 2132554 h 5710120"/>
              <a:gd name="connsiteX79" fmla="*/ 5661465 w 5709477"/>
              <a:gd name="connsiteY79" fmla="*/ 2311082 h 5710120"/>
              <a:gd name="connsiteX80" fmla="*/ 5665851 w 5709477"/>
              <a:gd name="connsiteY80" fmla="*/ 2314206 h 5710120"/>
              <a:gd name="connsiteX81" fmla="*/ 5655158 w 5709477"/>
              <a:gd name="connsiteY81" fmla="*/ 2333259 h 5710120"/>
              <a:gd name="connsiteX82" fmla="*/ 5624159 w 5709477"/>
              <a:gd name="connsiteY82" fmla="*/ 2451889 h 5710120"/>
              <a:gd name="connsiteX83" fmla="*/ 5625474 w 5709477"/>
              <a:gd name="connsiteY83" fmla="*/ 2524807 h 5710120"/>
              <a:gd name="connsiteX84" fmla="*/ 5670140 w 5709477"/>
              <a:gd name="connsiteY84" fmla="*/ 2660622 h 5710120"/>
              <a:gd name="connsiteX85" fmla="*/ 5688191 w 5709477"/>
              <a:gd name="connsiteY85" fmla="*/ 2686131 h 5710120"/>
              <a:gd name="connsiteX86" fmla="*/ 5670022 w 5709477"/>
              <a:gd name="connsiteY86" fmla="*/ 2722721 h 5710120"/>
              <a:gd name="connsiteX87" fmla="*/ 5652363 w 5709477"/>
              <a:gd name="connsiteY87" fmla="*/ 2782178 h 5710120"/>
              <a:gd name="connsiteX88" fmla="*/ 5645048 w 5709477"/>
              <a:gd name="connsiteY88" fmla="*/ 2854738 h 5710120"/>
              <a:gd name="connsiteX89" fmla="*/ 5706537 w 5709477"/>
              <a:gd name="connsiteY89" fmla="*/ 3056041 h 5710120"/>
              <a:gd name="connsiteX90" fmla="*/ 5709477 w 5709477"/>
              <a:gd name="connsiteY90" fmla="*/ 3059603 h 5710120"/>
              <a:gd name="connsiteX91" fmla="*/ 5706059 w 5709477"/>
              <a:gd name="connsiteY91" fmla="*/ 3062708 h 5710120"/>
              <a:gd name="connsiteX92" fmla="*/ 5616455 w 5709477"/>
              <a:gd name="connsiteY92" fmla="*/ 3253167 h 5710120"/>
              <a:gd name="connsiteX93" fmla="*/ 5624449 w 5709477"/>
              <a:gd name="connsiteY93" fmla="*/ 3395915 h 5710120"/>
              <a:gd name="connsiteX94" fmla="*/ 5635485 w 5709477"/>
              <a:gd name="connsiteY94" fmla="*/ 3425780 h 5710120"/>
              <a:gd name="connsiteX95" fmla="*/ 5613572 w 5709477"/>
              <a:gd name="connsiteY95" fmla="*/ 3448879 h 5710120"/>
              <a:gd name="connsiteX96" fmla="*/ 5549970 w 5709477"/>
              <a:gd name="connsiteY96" fmla="*/ 3576924 h 5710120"/>
              <a:gd name="connsiteX97" fmla="*/ 5557264 w 5709477"/>
              <a:gd name="connsiteY97" fmla="*/ 3787282 h 5710120"/>
              <a:gd name="connsiteX98" fmla="*/ 5559180 w 5709477"/>
              <a:gd name="connsiteY98" fmla="*/ 3791482 h 5710120"/>
              <a:gd name="connsiteX99" fmla="*/ 5555076 w 5709477"/>
              <a:gd name="connsiteY99" fmla="*/ 3793598 h 5710120"/>
              <a:gd name="connsiteX100" fmla="*/ 5419231 w 5709477"/>
              <a:gd name="connsiteY100" fmla="*/ 3954377 h 5710120"/>
              <a:gd name="connsiteX101" fmla="*/ 5397360 w 5709477"/>
              <a:gd name="connsiteY101" fmla="*/ 4023948 h 5710120"/>
              <a:gd name="connsiteX102" fmla="*/ 5390525 w 5709477"/>
              <a:gd name="connsiteY102" fmla="*/ 4076762 h 5710120"/>
              <a:gd name="connsiteX103" fmla="*/ 5391491 w 5709477"/>
              <a:gd name="connsiteY103" fmla="*/ 4126918 h 5710120"/>
              <a:gd name="connsiteX104" fmla="*/ 5365792 w 5709477"/>
              <a:gd name="connsiteY104" fmla="*/ 4142672 h 5710120"/>
              <a:gd name="connsiteX105" fmla="*/ 5271218 w 5709477"/>
              <a:gd name="connsiteY105" fmla="*/ 4249894 h 5710120"/>
              <a:gd name="connsiteX106" fmla="*/ 5241272 w 5709477"/>
              <a:gd name="connsiteY106" fmla="*/ 4316391 h 5710120"/>
              <a:gd name="connsiteX107" fmla="*/ 5223041 w 5709477"/>
              <a:gd name="connsiteY107" fmla="*/ 4420246 h 5710120"/>
              <a:gd name="connsiteX108" fmla="*/ 5227624 w 5709477"/>
              <a:gd name="connsiteY108" fmla="*/ 4458863 h 5710120"/>
              <a:gd name="connsiteX109" fmla="*/ 5220070 w 5709477"/>
              <a:gd name="connsiteY109" fmla="*/ 4460505 h 5710120"/>
              <a:gd name="connsiteX110" fmla="*/ 5047241 w 5709477"/>
              <a:gd name="connsiteY110" fmla="*/ 4580647 h 5710120"/>
              <a:gd name="connsiteX111" fmla="*/ 4978590 w 5709477"/>
              <a:gd name="connsiteY111" fmla="*/ 4725258 h 5710120"/>
              <a:gd name="connsiteX112" fmla="*/ 4976443 w 5709477"/>
              <a:gd name="connsiteY112" fmla="*/ 4739937 h 5710120"/>
              <a:gd name="connsiteX113" fmla="*/ 4946889 w 5709477"/>
              <a:gd name="connsiteY113" fmla="*/ 4748695 h 5710120"/>
              <a:gd name="connsiteX114" fmla="*/ 4827785 w 5709477"/>
              <a:gd name="connsiteY114" fmla="*/ 4827786 h 5710120"/>
              <a:gd name="connsiteX115" fmla="*/ 4728923 w 5709477"/>
              <a:gd name="connsiteY115" fmla="*/ 5013607 h 5710120"/>
              <a:gd name="connsiteX116" fmla="*/ 4728482 w 5709477"/>
              <a:gd name="connsiteY116" fmla="*/ 5018203 h 5710120"/>
              <a:gd name="connsiteX117" fmla="*/ 4723869 w 5709477"/>
              <a:gd name="connsiteY117" fmla="*/ 5017983 h 5710120"/>
              <a:gd name="connsiteX118" fmla="*/ 4525835 w 5709477"/>
              <a:gd name="connsiteY118" fmla="*/ 5089298 h 5710120"/>
              <a:gd name="connsiteX119" fmla="*/ 4430548 w 5709477"/>
              <a:gd name="connsiteY119" fmla="*/ 5195889 h 5710120"/>
              <a:gd name="connsiteX120" fmla="*/ 4417236 w 5709477"/>
              <a:gd name="connsiteY120" fmla="*/ 5224811 h 5710120"/>
              <a:gd name="connsiteX121" fmla="*/ 4385408 w 5709477"/>
              <a:gd name="connsiteY121" fmla="*/ 5225649 h 5710120"/>
              <a:gd name="connsiteX122" fmla="*/ 4249894 w 5709477"/>
              <a:gd name="connsiteY122" fmla="*/ 5271218 h 5710120"/>
              <a:gd name="connsiteX123" fmla="*/ 4106304 w 5709477"/>
              <a:gd name="connsiteY123" fmla="*/ 5425121 h 5710120"/>
              <a:gd name="connsiteX124" fmla="*/ 4104689 w 5709477"/>
              <a:gd name="connsiteY124" fmla="*/ 5429446 h 5710120"/>
              <a:gd name="connsiteX125" fmla="*/ 4100292 w 5709477"/>
              <a:gd name="connsiteY125" fmla="*/ 5428039 h 5710120"/>
              <a:gd name="connsiteX126" fmla="*/ 3890548 w 5709477"/>
              <a:gd name="connsiteY126" fmla="*/ 5445670 h 5710120"/>
              <a:gd name="connsiteX127" fmla="*/ 3811204 w 5709477"/>
              <a:gd name="connsiteY127" fmla="*/ 5489597 h 5710120"/>
              <a:gd name="connsiteX128" fmla="*/ 3749059 w 5709477"/>
              <a:gd name="connsiteY128" fmla="*/ 5548094 h 5710120"/>
              <a:gd name="connsiteX129" fmla="*/ 3719616 w 5709477"/>
              <a:gd name="connsiteY129" fmla="*/ 5541029 h 5710120"/>
              <a:gd name="connsiteX130" fmla="*/ 3576923 w 5709477"/>
              <a:gd name="connsiteY130" fmla="*/ 5549971 h 5710120"/>
              <a:gd name="connsiteX131" fmla="*/ 3422401 w 5709477"/>
              <a:gd name="connsiteY131" fmla="*/ 5636362 h 5710120"/>
              <a:gd name="connsiteX132" fmla="*/ 3397548 w 5709477"/>
              <a:gd name="connsiteY132" fmla="*/ 5666404 h 5710120"/>
              <a:gd name="connsiteX133" fmla="*/ 3391830 w 5709477"/>
              <a:gd name="connsiteY133" fmla="*/ 5662729 h 5710120"/>
              <a:gd name="connsiteX134" fmla="*/ 3184670 w 5709477"/>
              <a:gd name="connsiteY134" fmla="*/ 5625473 h 5710120"/>
              <a:gd name="connsiteX135" fmla="*/ 3064328 w 5709477"/>
              <a:gd name="connsiteY135" fmla="*/ 5661805 h 5710120"/>
              <a:gd name="connsiteX136" fmla="*/ 3021990 w 5709477"/>
              <a:gd name="connsiteY136" fmla="*/ 5688056 h 5710120"/>
              <a:gd name="connsiteX137" fmla="*/ 2994883 w 5709477"/>
              <a:gd name="connsiteY137" fmla="*/ 5673343 h 5710120"/>
              <a:gd name="connsiteX138" fmla="*/ 2854738 w 5709477"/>
              <a:gd name="connsiteY138" fmla="*/ 5645049 h 5710120"/>
              <a:gd name="connsiteX139" fmla="*/ 2675526 w 5709477"/>
              <a:gd name="connsiteY139" fmla="*/ 5692750 h 5710120"/>
              <a:gd name="connsiteX140" fmla="*/ 2650460 w 5709477"/>
              <a:gd name="connsiteY140" fmla="*/ 5710120 h 5710120"/>
              <a:gd name="connsiteX141" fmla="*/ 2646769 w 5709477"/>
              <a:gd name="connsiteY141" fmla="*/ 5706058 h 5710120"/>
              <a:gd name="connsiteX142" fmla="*/ 2456309 w 5709477"/>
              <a:gd name="connsiteY142" fmla="*/ 5616455 h 5710120"/>
              <a:gd name="connsiteX143" fmla="*/ 2313561 w 5709477"/>
              <a:gd name="connsiteY143" fmla="*/ 5624448 h 5710120"/>
              <a:gd name="connsiteX144" fmla="*/ 2283696 w 5709477"/>
              <a:gd name="connsiteY144" fmla="*/ 5635485 h 5710120"/>
              <a:gd name="connsiteX145" fmla="*/ 2260599 w 5709477"/>
              <a:gd name="connsiteY145" fmla="*/ 5613572 h 5710120"/>
              <a:gd name="connsiteX146" fmla="*/ 2132553 w 5709477"/>
              <a:gd name="connsiteY146" fmla="*/ 5549971 h 5710120"/>
              <a:gd name="connsiteX147" fmla="*/ 1922195 w 5709477"/>
              <a:gd name="connsiteY147" fmla="*/ 5557265 h 5710120"/>
              <a:gd name="connsiteX148" fmla="*/ 1917994 w 5709477"/>
              <a:gd name="connsiteY148" fmla="*/ 5559181 h 5710120"/>
              <a:gd name="connsiteX149" fmla="*/ 1915878 w 5709477"/>
              <a:gd name="connsiteY149" fmla="*/ 5555075 h 5710120"/>
              <a:gd name="connsiteX150" fmla="*/ 1755100 w 5709477"/>
              <a:gd name="connsiteY150" fmla="*/ 5419231 h 5710120"/>
              <a:gd name="connsiteX151" fmla="*/ 1615147 w 5709477"/>
              <a:gd name="connsiteY151" fmla="*/ 5390005 h 5710120"/>
              <a:gd name="connsiteX152" fmla="*/ 1583443 w 5709477"/>
              <a:gd name="connsiteY152" fmla="*/ 5392937 h 5710120"/>
              <a:gd name="connsiteX153" fmla="*/ 1566804 w 5709477"/>
              <a:gd name="connsiteY153" fmla="*/ 5365793 h 5710120"/>
              <a:gd name="connsiteX154" fmla="*/ 1459583 w 5709477"/>
              <a:gd name="connsiteY154" fmla="*/ 5271218 h 5710120"/>
              <a:gd name="connsiteX155" fmla="*/ 1254506 w 5709477"/>
              <a:gd name="connsiteY155" fmla="*/ 5223818 h 5710120"/>
              <a:gd name="connsiteX156" fmla="*/ 1249951 w 5709477"/>
              <a:gd name="connsiteY156" fmla="*/ 5224582 h 5710120"/>
              <a:gd name="connsiteX157" fmla="*/ 1248970 w 5709477"/>
              <a:gd name="connsiteY157" fmla="*/ 5220069 h 5710120"/>
              <a:gd name="connsiteX158" fmla="*/ 1128830 w 5709477"/>
              <a:gd name="connsiteY158" fmla="*/ 5047241 h 5710120"/>
              <a:gd name="connsiteX159" fmla="*/ 1001211 w 5709477"/>
              <a:gd name="connsiteY159" fmla="*/ 4982788 h 5710120"/>
              <a:gd name="connsiteX160" fmla="*/ 969827 w 5709477"/>
              <a:gd name="connsiteY160" fmla="*/ 4977413 h 5710120"/>
              <a:gd name="connsiteX161" fmla="*/ 960781 w 5709477"/>
              <a:gd name="connsiteY161" fmla="*/ 4946890 h 5710120"/>
              <a:gd name="connsiteX162" fmla="*/ 881692 w 5709477"/>
              <a:gd name="connsiteY162" fmla="*/ 4827786 h 5710120"/>
              <a:gd name="connsiteX163" fmla="*/ 695870 w 5709477"/>
              <a:gd name="connsiteY163" fmla="*/ 4728923 h 5710120"/>
              <a:gd name="connsiteX164" fmla="*/ 691272 w 5709477"/>
              <a:gd name="connsiteY164" fmla="*/ 4728482 h 5710120"/>
              <a:gd name="connsiteX165" fmla="*/ 691493 w 5709477"/>
              <a:gd name="connsiteY165" fmla="*/ 4723869 h 5710120"/>
              <a:gd name="connsiteX166" fmla="*/ 620177 w 5709477"/>
              <a:gd name="connsiteY166" fmla="*/ 4525835 h 5710120"/>
              <a:gd name="connsiteX167" fmla="*/ 513587 w 5709477"/>
              <a:gd name="connsiteY167" fmla="*/ 4430548 h 5710120"/>
              <a:gd name="connsiteX168" fmla="*/ 484665 w 5709477"/>
              <a:gd name="connsiteY168" fmla="*/ 4417235 h 5710120"/>
              <a:gd name="connsiteX169" fmla="*/ 483828 w 5709477"/>
              <a:gd name="connsiteY169" fmla="*/ 4385409 h 5710120"/>
              <a:gd name="connsiteX170" fmla="*/ 438259 w 5709477"/>
              <a:gd name="connsiteY170" fmla="*/ 4249894 h 5710120"/>
              <a:gd name="connsiteX171" fmla="*/ 284357 w 5709477"/>
              <a:gd name="connsiteY171" fmla="*/ 4106304 h 5710120"/>
              <a:gd name="connsiteX172" fmla="*/ 280031 w 5709477"/>
              <a:gd name="connsiteY172" fmla="*/ 4104690 h 5710120"/>
              <a:gd name="connsiteX173" fmla="*/ 281437 w 5709477"/>
              <a:gd name="connsiteY173" fmla="*/ 4100291 h 5710120"/>
              <a:gd name="connsiteX174" fmla="*/ 263806 w 5709477"/>
              <a:gd name="connsiteY174" fmla="*/ 3890546 h 5710120"/>
              <a:gd name="connsiteX175" fmla="*/ 185511 w 5709477"/>
              <a:gd name="connsiteY175" fmla="*/ 3770919 h 5710120"/>
              <a:gd name="connsiteX176" fmla="*/ 161020 w 5709477"/>
              <a:gd name="connsiteY176" fmla="*/ 3750575 h 5710120"/>
              <a:gd name="connsiteX177" fmla="*/ 168448 w 5709477"/>
              <a:gd name="connsiteY177" fmla="*/ 3719616 h 5710120"/>
              <a:gd name="connsiteX178" fmla="*/ 159506 w 5709477"/>
              <a:gd name="connsiteY178" fmla="*/ 3576923 h 5710120"/>
              <a:gd name="connsiteX179" fmla="*/ 48011 w 5709477"/>
              <a:gd name="connsiteY179" fmla="*/ 3398396 h 5710120"/>
              <a:gd name="connsiteX180" fmla="*/ 44250 w 5709477"/>
              <a:gd name="connsiteY180" fmla="*/ 3395714 h 5710120"/>
              <a:gd name="connsiteX181" fmla="*/ 46747 w 5709477"/>
              <a:gd name="connsiteY181" fmla="*/ 3391830 h 5710120"/>
              <a:gd name="connsiteX182" fmla="*/ 84003 w 5709477"/>
              <a:gd name="connsiteY182" fmla="*/ 3184670 h 5710120"/>
              <a:gd name="connsiteX183" fmla="*/ 39338 w 5709477"/>
              <a:gd name="connsiteY183" fmla="*/ 3048854 h 5710120"/>
              <a:gd name="connsiteX184" fmla="*/ 20947 w 5709477"/>
              <a:gd name="connsiteY184" fmla="*/ 3022865 h 5710120"/>
              <a:gd name="connsiteX185" fmla="*/ 36134 w 5709477"/>
              <a:gd name="connsiteY185" fmla="*/ 2994883 h 5710120"/>
              <a:gd name="connsiteX186" fmla="*/ 64428 w 5709477"/>
              <a:gd name="connsiteY186" fmla="*/ 2854739 h 5710120"/>
              <a:gd name="connsiteX187" fmla="*/ 2939 w 5709477"/>
              <a:gd name="connsiteY187" fmla="*/ 2653437 h 5710120"/>
              <a:gd name="connsiteX188" fmla="*/ 0 w 5709477"/>
              <a:gd name="connsiteY188" fmla="*/ 2649874 h 5710120"/>
              <a:gd name="connsiteX189" fmla="*/ 3418 w 5709477"/>
              <a:gd name="connsiteY189" fmla="*/ 2646768 h 5710120"/>
              <a:gd name="connsiteX190" fmla="*/ 93021 w 5709477"/>
              <a:gd name="connsiteY190" fmla="*/ 2456309 h 5710120"/>
              <a:gd name="connsiteX191" fmla="*/ 85030 w 5709477"/>
              <a:gd name="connsiteY191" fmla="*/ 2313559 h 5710120"/>
              <a:gd name="connsiteX192" fmla="*/ 73992 w 5709477"/>
              <a:gd name="connsiteY192" fmla="*/ 2283697 h 5710120"/>
              <a:gd name="connsiteX193" fmla="*/ 95904 w 5709477"/>
              <a:gd name="connsiteY193" fmla="*/ 2260599 h 5710120"/>
              <a:gd name="connsiteX194" fmla="*/ 159506 w 5709477"/>
              <a:gd name="connsiteY194" fmla="*/ 2132554 h 5710120"/>
              <a:gd name="connsiteX195" fmla="*/ 152213 w 5709477"/>
              <a:gd name="connsiteY195" fmla="*/ 1922195 h 5710120"/>
              <a:gd name="connsiteX196" fmla="*/ 150296 w 5709477"/>
              <a:gd name="connsiteY196" fmla="*/ 1917994 h 571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</a:cxnLst>
            <a:rect l="l" t="t" r="r" b="b"/>
            <a:pathLst>
              <a:path w="5709477" h="5710120">
                <a:moveTo>
                  <a:pt x="150296" y="1917994"/>
                </a:moveTo>
                <a:lnTo>
                  <a:pt x="154401" y="1915877"/>
                </a:lnTo>
                <a:cubicBezTo>
                  <a:pt x="212726" y="1878365"/>
                  <a:pt x="260860" y="1823632"/>
                  <a:pt x="290246" y="1755099"/>
                </a:cubicBezTo>
                <a:cubicBezTo>
                  <a:pt x="309837" y="1709411"/>
                  <a:pt x="319241" y="1661915"/>
                  <a:pt x="319473" y="1615147"/>
                </a:cubicBezTo>
                <a:lnTo>
                  <a:pt x="316540" y="1583444"/>
                </a:lnTo>
                <a:lnTo>
                  <a:pt x="343684" y="1566806"/>
                </a:lnTo>
                <a:cubicBezTo>
                  <a:pt x="380999" y="1538611"/>
                  <a:pt x="413403" y="1502635"/>
                  <a:pt x="438259" y="1459583"/>
                </a:cubicBezTo>
                <a:cubicBezTo>
                  <a:pt x="475543" y="1395007"/>
                  <a:pt x="490548" y="1323681"/>
                  <a:pt x="485659" y="1254507"/>
                </a:cubicBezTo>
                <a:lnTo>
                  <a:pt x="484895" y="1249951"/>
                </a:lnTo>
                <a:lnTo>
                  <a:pt x="489408" y="1248970"/>
                </a:lnTo>
                <a:cubicBezTo>
                  <a:pt x="555454" y="1227831"/>
                  <a:pt x="616113" y="1187421"/>
                  <a:pt x="662236" y="1128829"/>
                </a:cubicBezTo>
                <a:cubicBezTo>
                  <a:pt x="692984" y="1089768"/>
                  <a:pt x="714361" y="1046324"/>
                  <a:pt x="726688" y="1001209"/>
                </a:cubicBezTo>
                <a:lnTo>
                  <a:pt x="732062" y="969829"/>
                </a:lnTo>
                <a:lnTo>
                  <a:pt x="762589" y="960782"/>
                </a:lnTo>
                <a:cubicBezTo>
                  <a:pt x="805929" y="943206"/>
                  <a:pt x="846540" y="916843"/>
                  <a:pt x="881691" y="881692"/>
                </a:cubicBezTo>
                <a:cubicBezTo>
                  <a:pt x="934418" y="828965"/>
                  <a:pt x="967372" y="763953"/>
                  <a:pt x="980554" y="695870"/>
                </a:cubicBezTo>
                <a:lnTo>
                  <a:pt x="980995" y="691273"/>
                </a:lnTo>
                <a:lnTo>
                  <a:pt x="985608" y="691493"/>
                </a:lnTo>
                <a:cubicBezTo>
                  <a:pt x="1054875" y="688168"/>
                  <a:pt x="1123927" y="664835"/>
                  <a:pt x="1183642" y="620177"/>
                </a:cubicBezTo>
                <a:cubicBezTo>
                  <a:pt x="1223452" y="590405"/>
                  <a:pt x="1255344" y="553975"/>
                  <a:pt x="1278929" y="513587"/>
                </a:cubicBezTo>
                <a:lnTo>
                  <a:pt x="1292241" y="484667"/>
                </a:lnTo>
                <a:lnTo>
                  <a:pt x="1324068" y="483829"/>
                </a:lnTo>
                <a:cubicBezTo>
                  <a:pt x="1370481" y="478070"/>
                  <a:pt x="1416532" y="463116"/>
                  <a:pt x="1459583" y="438260"/>
                </a:cubicBezTo>
                <a:cubicBezTo>
                  <a:pt x="1524160" y="400976"/>
                  <a:pt x="1572818" y="346709"/>
                  <a:pt x="1603172" y="284358"/>
                </a:cubicBezTo>
                <a:lnTo>
                  <a:pt x="1604788" y="280030"/>
                </a:lnTo>
                <a:lnTo>
                  <a:pt x="1609186" y="281437"/>
                </a:lnTo>
                <a:cubicBezTo>
                  <a:pt x="1676954" y="296151"/>
                  <a:pt x="1749691" y="291486"/>
                  <a:pt x="1818930" y="263805"/>
                </a:cubicBezTo>
                <a:cubicBezTo>
                  <a:pt x="1865089" y="245351"/>
                  <a:pt x="1905323" y="218416"/>
                  <a:pt x="1938557" y="185510"/>
                </a:cubicBezTo>
                <a:lnTo>
                  <a:pt x="1958901" y="161020"/>
                </a:lnTo>
                <a:lnTo>
                  <a:pt x="1989861" y="168448"/>
                </a:lnTo>
                <a:cubicBezTo>
                  <a:pt x="2036184" y="174898"/>
                  <a:pt x="2084536" y="172372"/>
                  <a:pt x="2132553" y="159506"/>
                </a:cubicBezTo>
                <a:cubicBezTo>
                  <a:pt x="2204580" y="140207"/>
                  <a:pt x="2265624" y="100382"/>
                  <a:pt x="2311082" y="48011"/>
                </a:cubicBezTo>
                <a:lnTo>
                  <a:pt x="2313762" y="44250"/>
                </a:lnTo>
                <a:lnTo>
                  <a:pt x="2317647" y="46746"/>
                </a:lnTo>
                <a:cubicBezTo>
                  <a:pt x="2379297" y="78501"/>
                  <a:pt x="2450763" y="92818"/>
                  <a:pt x="2524807" y="84002"/>
                </a:cubicBezTo>
                <a:cubicBezTo>
                  <a:pt x="2574169" y="78125"/>
                  <a:pt x="2620004" y="62521"/>
                  <a:pt x="2660622" y="39337"/>
                </a:cubicBezTo>
                <a:lnTo>
                  <a:pt x="2686611" y="20946"/>
                </a:lnTo>
                <a:lnTo>
                  <a:pt x="2714594" y="36134"/>
                </a:lnTo>
                <a:cubicBezTo>
                  <a:pt x="2757669" y="54354"/>
                  <a:pt x="2805027" y="64428"/>
                  <a:pt x="2854738" y="64428"/>
                </a:cubicBezTo>
                <a:cubicBezTo>
                  <a:pt x="2929305" y="64429"/>
                  <a:pt x="2998577" y="41760"/>
                  <a:pt x="3056040" y="2940"/>
                </a:cubicBezTo>
                <a:lnTo>
                  <a:pt x="3059603" y="0"/>
                </a:lnTo>
                <a:lnTo>
                  <a:pt x="3062710" y="3416"/>
                </a:lnTo>
                <a:cubicBezTo>
                  <a:pt x="3114039" y="50045"/>
                  <a:pt x="3179365" y="82374"/>
                  <a:pt x="3253168" y="93021"/>
                </a:cubicBezTo>
                <a:cubicBezTo>
                  <a:pt x="3302370" y="100119"/>
                  <a:pt x="3350681" y="96910"/>
                  <a:pt x="3395916" y="85027"/>
                </a:cubicBezTo>
                <a:lnTo>
                  <a:pt x="3425779" y="73991"/>
                </a:lnTo>
                <a:lnTo>
                  <a:pt x="3448878" y="95905"/>
                </a:lnTo>
                <a:cubicBezTo>
                  <a:pt x="3485769" y="124651"/>
                  <a:pt x="3528906" y="146641"/>
                  <a:pt x="3576923" y="159506"/>
                </a:cubicBezTo>
                <a:cubicBezTo>
                  <a:pt x="3648949" y="178806"/>
                  <a:pt x="3721728" y="174839"/>
                  <a:pt x="3787282" y="152213"/>
                </a:cubicBezTo>
                <a:lnTo>
                  <a:pt x="3791482" y="150295"/>
                </a:lnTo>
                <a:lnTo>
                  <a:pt x="3793598" y="154400"/>
                </a:lnTo>
                <a:cubicBezTo>
                  <a:pt x="3831111" y="212725"/>
                  <a:pt x="3885845" y="260859"/>
                  <a:pt x="3954377" y="290244"/>
                </a:cubicBezTo>
                <a:cubicBezTo>
                  <a:pt x="4000065" y="309836"/>
                  <a:pt x="4047561" y="319240"/>
                  <a:pt x="4094330" y="319471"/>
                </a:cubicBezTo>
                <a:lnTo>
                  <a:pt x="4126031" y="316539"/>
                </a:lnTo>
                <a:lnTo>
                  <a:pt x="4142672" y="343685"/>
                </a:lnTo>
                <a:cubicBezTo>
                  <a:pt x="4170867" y="380999"/>
                  <a:pt x="4206842" y="413404"/>
                  <a:pt x="4249893" y="438260"/>
                </a:cubicBezTo>
                <a:cubicBezTo>
                  <a:pt x="4314470" y="475543"/>
                  <a:pt x="4385796" y="490548"/>
                  <a:pt x="4454970" y="485660"/>
                </a:cubicBezTo>
                <a:lnTo>
                  <a:pt x="4459525" y="484895"/>
                </a:lnTo>
                <a:lnTo>
                  <a:pt x="4460506" y="489406"/>
                </a:lnTo>
                <a:cubicBezTo>
                  <a:pt x="4481645" y="555454"/>
                  <a:pt x="4522056" y="616113"/>
                  <a:pt x="4580647" y="662234"/>
                </a:cubicBezTo>
                <a:cubicBezTo>
                  <a:pt x="4619708" y="692984"/>
                  <a:pt x="4663152" y="714360"/>
                  <a:pt x="4708267" y="726688"/>
                </a:cubicBezTo>
                <a:lnTo>
                  <a:pt x="4739649" y="732062"/>
                </a:lnTo>
                <a:lnTo>
                  <a:pt x="4748695" y="762589"/>
                </a:lnTo>
                <a:cubicBezTo>
                  <a:pt x="4766271" y="805930"/>
                  <a:pt x="4792635" y="846541"/>
                  <a:pt x="4827786" y="881692"/>
                </a:cubicBezTo>
                <a:cubicBezTo>
                  <a:pt x="4880513" y="934419"/>
                  <a:pt x="4945525" y="967373"/>
                  <a:pt x="5013607" y="980555"/>
                </a:cubicBezTo>
                <a:lnTo>
                  <a:pt x="5018204" y="980995"/>
                </a:lnTo>
                <a:lnTo>
                  <a:pt x="5017983" y="985607"/>
                </a:lnTo>
                <a:cubicBezTo>
                  <a:pt x="5021308" y="1054875"/>
                  <a:pt x="5044642" y="1123926"/>
                  <a:pt x="5089299" y="1183641"/>
                </a:cubicBezTo>
                <a:cubicBezTo>
                  <a:pt x="5119071" y="1223451"/>
                  <a:pt x="5155502" y="1255343"/>
                  <a:pt x="5195889" y="1278928"/>
                </a:cubicBezTo>
                <a:lnTo>
                  <a:pt x="5224810" y="1292240"/>
                </a:lnTo>
                <a:lnTo>
                  <a:pt x="5225648" y="1324068"/>
                </a:lnTo>
                <a:cubicBezTo>
                  <a:pt x="5231408" y="1370481"/>
                  <a:pt x="5246362" y="1416533"/>
                  <a:pt x="5271217" y="1459584"/>
                </a:cubicBezTo>
                <a:cubicBezTo>
                  <a:pt x="5308501" y="1524161"/>
                  <a:pt x="5362768" y="1572818"/>
                  <a:pt x="5425119" y="1603173"/>
                </a:cubicBezTo>
                <a:lnTo>
                  <a:pt x="5429550" y="1604825"/>
                </a:lnTo>
                <a:lnTo>
                  <a:pt x="5428040" y="1609184"/>
                </a:lnTo>
                <a:cubicBezTo>
                  <a:pt x="5413324" y="1676954"/>
                  <a:pt x="5417990" y="1749690"/>
                  <a:pt x="5445671" y="1818928"/>
                </a:cubicBezTo>
                <a:cubicBezTo>
                  <a:pt x="5464125" y="1865087"/>
                  <a:pt x="5491059" y="1905322"/>
                  <a:pt x="5523966" y="1938556"/>
                </a:cubicBezTo>
                <a:lnTo>
                  <a:pt x="5547677" y="1958253"/>
                </a:lnTo>
                <a:lnTo>
                  <a:pt x="5543865" y="1972591"/>
                </a:lnTo>
                <a:cubicBezTo>
                  <a:pt x="5534109" y="2024090"/>
                  <a:pt x="5535496" y="2078534"/>
                  <a:pt x="5549972" y="2132554"/>
                </a:cubicBezTo>
                <a:cubicBezTo>
                  <a:pt x="5569271" y="2204580"/>
                  <a:pt x="5609094" y="2265625"/>
                  <a:pt x="5661465" y="2311082"/>
                </a:cubicBezTo>
                <a:lnTo>
                  <a:pt x="5665851" y="2314206"/>
                </a:lnTo>
                <a:lnTo>
                  <a:pt x="5655158" y="2333259"/>
                </a:lnTo>
                <a:cubicBezTo>
                  <a:pt x="5638352" y="2370146"/>
                  <a:pt x="5627642" y="2410169"/>
                  <a:pt x="5624159" y="2451889"/>
                </a:cubicBezTo>
                <a:cubicBezTo>
                  <a:pt x="5622167" y="2475730"/>
                  <a:pt x="5622535" y="2500124"/>
                  <a:pt x="5625474" y="2524807"/>
                </a:cubicBezTo>
                <a:cubicBezTo>
                  <a:pt x="5631352" y="2574168"/>
                  <a:pt x="5646955" y="2620003"/>
                  <a:pt x="5670140" y="2660622"/>
                </a:cubicBezTo>
                <a:lnTo>
                  <a:pt x="5688191" y="2686131"/>
                </a:lnTo>
                <a:lnTo>
                  <a:pt x="5670022" y="2722721"/>
                </a:lnTo>
                <a:cubicBezTo>
                  <a:pt x="5662500" y="2741797"/>
                  <a:pt x="5656560" y="2761669"/>
                  <a:pt x="5652363" y="2782178"/>
                </a:cubicBezTo>
                <a:cubicBezTo>
                  <a:pt x="5647567" y="2805615"/>
                  <a:pt x="5645048" y="2829882"/>
                  <a:pt x="5645048" y="2854738"/>
                </a:cubicBezTo>
                <a:cubicBezTo>
                  <a:pt x="5645049" y="2929306"/>
                  <a:pt x="5667716" y="2998577"/>
                  <a:pt x="5706537" y="3056041"/>
                </a:cubicBezTo>
                <a:lnTo>
                  <a:pt x="5709477" y="3059603"/>
                </a:lnTo>
                <a:lnTo>
                  <a:pt x="5706059" y="3062708"/>
                </a:lnTo>
                <a:cubicBezTo>
                  <a:pt x="5659430" y="3114039"/>
                  <a:pt x="5627103" y="3179365"/>
                  <a:pt x="5616455" y="3253167"/>
                </a:cubicBezTo>
                <a:cubicBezTo>
                  <a:pt x="5609357" y="3302368"/>
                  <a:pt x="5612567" y="3350680"/>
                  <a:pt x="5624449" y="3395915"/>
                </a:cubicBezTo>
                <a:lnTo>
                  <a:pt x="5635485" y="3425780"/>
                </a:lnTo>
                <a:lnTo>
                  <a:pt x="5613572" y="3448879"/>
                </a:lnTo>
                <a:cubicBezTo>
                  <a:pt x="5584825" y="3485769"/>
                  <a:pt x="5562836" y="3528907"/>
                  <a:pt x="5549970" y="3576924"/>
                </a:cubicBezTo>
                <a:cubicBezTo>
                  <a:pt x="5530672" y="3648951"/>
                  <a:pt x="5534638" y="3721729"/>
                  <a:pt x="5557264" y="3787282"/>
                </a:cubicBezTo>
                <a:lnTo>
                  <a:pt x="5559180" y="3791482"/>
                </a:lnTo>
                <a:lnTo>
                  <a:pt x="5555076" y="3793598"/>
                </a:lnTo>
                <a:cubicBezTo>
                  <a:pt x="5496752" y="3831110"/>
                  <a:pt x="5448618" y="3885844"/>
                  <a:pt x="5419231" y="3954377"/>
                </a:cubicBezTo>
                <a:cubicBezTo>
                  <a:pt x="5409437" y="3977220"/>
                  <a:pt x="5402188" y="4000517"/>
                  <a:pt x="5397360" y="4023948"/>
                </a:cubicBezTo>
                <a:cubicBezTo>
                  <a:pt x="5393737" y="4041521"/>
                  <a:pt x="5391477" y="4059169"/>
                  <a:pt x="5390525" y="4076762"/>
                </a:cubicBezTo>
                <a:lnTo>
                  <a:pt x="5391491" y="4126918"/>
                </a:lnTo>
                <a:lnTo>
                  <a:pt x="5365792" y="4142672"/>
                </a:lnTo>
                <a:cubicBezTo>
                  <a:pt x="5328477" y="4170867"/>
                  <a:pt x="5296073" y="4206843"/>
                  <a:pt x="5271218" y="4249894"/>
                </a:cubicBezTo>
                <a:cubicBezTo>
                  <a:pt x="5258791" y="4271420"/>
                  <a:pt x="5248837" y="4293695"/>
                  <a:pt x="5241272" y="4316391"/>
                </a:cubicBezTo>
                <a:cubicBezTo>
                  <a:pt x="5229925" y="4350434"/>
                  <a:pt x="5223946" y="4385424"/>
                  <a:pt x="5223041" y="4420246"/>
                </a:cubicBezTo>
                <a:lnTo>
                  <a:pt x="5227624" y="4458863"/>
                </a:lnTo>
                <a:lnTo>
                  <a:pt x="5220070" y="4460505"/>
                </a:lnTo>
                <a:cubicBezTo>
                  <a:pt x="5154023" y="4481645"/>
                  <a:pt x="5093364" y="4522054"/>
                  <a:pt x="5047241" y="4580647"/>
                </a:cubicBezTo>
                <a:cubicBezTo>
                  <a:pt x="5012651" y="4624590"/>
                  <a:pt x="4989919" y="4674081"/>
                  <a:pt x="4978590" y="4725258"/>
                </a:cubicBezTo>
                <a:lnTo>
                  <a:pt x="4976443" y="4739937"/>
                </a:lnTo>
                <a:lnTo>
                  <a:pt x="4946889" y="4748695"/>
                </a:lnTo>
                <a:cubicBezTo>
                  <a:pt x="4903548" y="4766271"/>
                  <a:pt x="4862936" y="4792635"/>
                  <a:pt x="4827785" y="4827786"/>
                </a:cubicBezTo>
                <a:cubicBezTo>
                  <a:pt x="4775059" y="4880512"/>
                  <a:pt x="4742104" y="4945525"/>
                  <a:pt x="4728923" y="5013607"/>
                </a:cubicBezTo>
                <a:lnTo>
                  <a:pt x="4728482" y="5018203"/>
                </a:lnTo>
                <a:lnTo>
                  <a:pt x="4723869" y="5017983"/>
                </a:lnTo>
                <a:cubicBezTo>
                  <a:pt x="4654602" y="5021308"/>
                  <a:pt x="4585551" y="5044640"/>
                  <a:pt x="4525835" y="5089298"/>
                </a:cubicBezTo>
                <a:cubicBezTo>
                  <a:pt x="4486025" y="5119071"/>
                  <a:pt x="4454134" y="5155502"/>
                  <a:pt x="4430548" y="5195889"/>
                </a:cubicBezTo>
                <a:lnTo>
                  <a:pt x="4417236" y="5224811"/>
                </a:lnTo>
                <a:lnTo>
                  <a:pt x="4385408" y="5225649"/>
                </a:lnTo>
                <a:cubicBezTo>
                  <a:pt x="4338995" y="5231408"/>
                  <a:pt x="4292945" y="5246362"/>
                  <a:pt x="4249894" y="5271218"/>
                </a:cubicBezTo>
                <a:cubicBezTo>
                  <a:pt x="4185317" y="5308501"/>
                  <a:pt x="4136658" y="5362769"/>
                  <a:pt x="4106304" y="5425121"/>
                </a:cubicBezTo>
                <a:lnTo>
                  <a:pt x="4104689" y="5429446"/>
                </a:lnTo>
                <a:lnTo>
                  <a:pt x="4100292" y="5428039"/>
                </a:lnTo>
                <a:cubicBezTo>
                  <a:pt x="4032523" y="5413323"/>
                  <a:pt x="3959785" y="5417990"/>
                  <a:pt x="3890548" y="5445670"/>
                </a:cubicBezTo>
                <a:cubicBezTo>
                  <a:pt x="3861698" y="5457203"/>
                  <a:pt x="3835162" y="5472050"/>
                  <a:pt x="3811204" y="5489597"/>
                </a:cubicBezTo>
                <a:lnTo>
                  <a:pt x="3749059" y="5548094"/>
                </a:lnTo>
                <a:lnTo>
                  <a:pt x="3719616" y="5541029"/>
                </a:lnTo>
                <a:cubicBezTo>
                  <a:pt x="3673293" y="5534579"/>
                  <a:pt x="3624941" y="5537105"/>
                  <a:pt x="3576923" y="5549971"/>
                </a:cubicBezTo>
                <a:cubicBezTo>
                  <a:pt x="3516902" y="5566053"/>
                  <a:pt x="3464506" y="5596391"/>
                  <a:pt x="3422401" y="5636362"/>
                </a:cubicBezTo>
                <a:lnTo>
                  <a:pt x="3397548" y="5666404"/>
                </a:lnTo>
                <a:lnTo>
                  <a:pt x="3391830" y="5662729"/>
                </a:lnTo>
                <a:cubicBezTo>
                  <a:pt x="3330180" y="5630974"/>
                  <a:pt x="3258714" y="5616656"/>
                  <a:pt x="3184670" y="5625473"/>
                </a:cubicBezTo>
                <a:cubicBezTo>
                  <a:pt x="3141477" y="5630616"/>
                  <a:pt x="3100986" y="5643206"/>
                  <a:pt x="3064328" y="5661805"/>
                </a:cubicBezTo>
                <a:lnTo>
                  <a:pt x="3021990" y="5688056"/>
                </a:lnTo>
                <a:lnTo>
                  <a:pt x="2994883" y="5673343"/>
                </a:lnTo>
                <a:cubicBezTo>
                  <a:pt x="2951807" y="5655123"/>
                  <a:pt x="2904449" y="5645049"/>
                  <a:pt x="2854738" y="5645049"/>
                </a:cubicBezTo>
                <a:cubicBezTo>
                  <a:pt x="2789492" y="5645049"/>
                  <a:pt x="2728300" y="5662404"/>
                  <a:pt x="2675526" y="5692750"/>
                </a:cubicBezTo>
                <a:lnTo>
                  <a:pt x="2650460" y="5710120"/>
                </a:lnTo>
                <a:lnTo>
                  <a:pt x="2646769" y="5706058"/>
                </a:lnTo>
                <a:cubicBezTo>
                  <a:pt x="2595437" y="5659429"/>
                  <a:pt x="2530112" y="5627101"/>
                  <a:pt x="2456309" y="5616455"/>
                </a:cubicBezTo>
                <a:cubicBezTo>
                  <a:pt x="2407107" y="5609357"/>
                  <a:pt x="2358796" y="5612566"/>
                  <a:pt x="2313561" y="5624448"/>
                </a:cubicBezTo>
                <a:lnTo>
                  <a:pt x="2283696" y="5635485"/>
                </a:lnTo>
                <a:lnTo>
                  <a:pt x="2260599" y="5613572"/>
                </a:lnTo>
                <a:cubicBezTo>
                  <a:pt x="2223707" y="5584826"/>
                  <a:pt x="2180571" y="5562837"/>
                  <a:pt x="2132553" y="5549971"/>
                </a:cubicBezTo>
                <a:cubicBezTo>
                  <a:pt x="2060527" y="5530672"/>
                  <a:pt x="1987749" y="5534639"/>
                  <a:pt x="1922195" y="5557265"/>
                </a:cubicBezTo>
                <a:lnTo>
                  <a:pt x="1917994" y="5559181"/>
                </a:lnTo>
                <a:lnTo>
                  <a:pt x="1915878" y="5555075"/>
                </a:lnTo>
                <a:cubicBezTo>
                  <a:pt x="1878364" y="5496751"/>
                  <a:pt x="1823632" y="5448617"/>
                  <a:pt x="1755100" y="5419231"/>
                </a:cubicBezTo>
                <a:cubicBezTo>
                  <a:pt x="1709412" y="5399640"/>
                  <a:pt x="1661916" y="5390236"/>
                  <a:pt x="1615147" y="5390005"/>
                </a:cubicBezTo>
                <a:lnTo>
                  <a:pt x="1583443" y="5392937"/>
                </a:lnTo>
                <a:lnTo>
                  <a:pt x="1566804" y="5365793"/>
                </a:lnTo>
                <a:cubicBezTo>
                  <a:pt x="1538610" y="5328478"/>
                  <a:pt x="1502634" y="5296074"/>
                  <a:pt x="1459583" y="5271218"/>
                </a:cubicBezTo>
                <a:cubicBezTo>
                  <a:pt x="1395007" y="5233934"/>
                  <a:pt x="1323681" y="5218929"/>
                  <a:pt x="1254506" y="5223818"/>
                </a:cubicBezTo>
                <a:lnTo>
                  <a:pt x="1249951" y="5224582"/>
                </a:lnTo>
                <a:lnTo>
                  <a:pt x="1248970" y="5220069"/>
                </a:lnTo>
                <a:cubicBezTo>
                  <a:pt x="1227831" y="5154022"/>
                  <a:pt x="1187422" y="5093363"/>
                  <a:pt x="1128830" y="5047241"/>
                </a:cubicBezTo>
                <a:cubicBezTo>
                  <a:pt x="1089768" y="5016492"/>
                  <a:pt x="1046325" y="4995116"/>
                  <a:pt x="1001211" y="4982788"/>
                </a:cubicBezTo>
                <a:lnTo>
                  <a:pt x="969827" y="4977413"/>
                </a:lnTo>
                <a:lnTo>
                  <a:pt x="960781" y="4946890"/>
                </a:lnTo>
                <a:cubicBezTo>
                  <a:pt x="943205" y="4903548"/>
                  <a:pt x="916842" y="4862937"/>
                  <a:pt x="881692" y="4827786"/>
                </a:cubicBezTo>
                <a:cubicBezTo>
                  <a:pt x="828964" y="4775059"/>
                  <a:pt x="763952" y="4742105"/>
                  <a:pt x="695870" y="4728923"/>
                </a:cubicBezTo>
                <a:lnTo>
                  <a:pt x="691272" y="4728482"/>
                </a:lnTo>
                <a:lnTo>
                  <a:pt x="691493" y="4723869"/>
                </a:lnTo>
                <a:cubicBezTo>
                  <a:pt x="688168" y="4654601"/>
                  <a:pt x="664835" y="4585550"/>
                  <a:pt x="620177" y="4525835"/>
                </a:cubicBezTo>
                <a:cubicBezTo>
                  <a:pt x="590405" y="4486024"/>
                  <a:pt x="553975" y="4454132"/>
                  <a:pt x="513587" y="4430548"/>
                </a:cubicBezTo>
                <a:lnTo>
                  <a:pt x="484665" y="4417235"/>
                </a:lnTo>
                <a:lnTo>
                  <a:pt x="483828" y="4385409"/>
                </a:lnTo>
                <a:cubicBezTo>
                  <a:pt x="478069" y="4338995"/>
                  <a:pt x="463115" y="4292945"/>
                  <a:pt x="438259" y="4249894"/>
                </a:cubicBezTo>
                <a:cubicBezTo>
                  <a:pt x="400975" y="4185317"/>
                  <a:pt x="346708" y="4136659"/>
                  <a:pt x="284357" y="4106304"/>
                </a:cubicBezTo>
                <a:lnTo>
                  <a:pt x="280031" y="4104690"/>
                </a:lnTo>
                <a:lnTo>
                  <a:pt x="281437" y="4100291"/>
                </a:lnTo>
                <a:cubicBezTo>
                  <a:pt x="296153" y="4032522"/>
                  <a:pt x="291487" y="3959785"/>
                  <a:pt x="263806" y="3890546"/>
                </a:cubicBezTo>
                <a:cubicBezTo>
                  <a:pt x="245353" y="3844387"/>
                  <a:pt x="218418" y="3804153"/>
                  <a:pt x="185511" y="3770919"/>
                </a:cubicBezTo>
                <a:lnTo>
                  <a:pt x="161020" y="3750575"/>
                </a:lnTo>
                <a:lnTo>
                  <a:pt x="168448" y="3719616"/>
                </a:lnTo>
                <a:cubicBezTo>
                  <a:pt x="174898" y="3673293"/>
                  <a:pt x="172372" y="3624941"/>
                  <a:pt x="159506" y="3576923"/>
                </a:cubicBezTo>
                <a:cubicBezTo>
                  <a:pt x="140207" y="3504898"/>
                  <a:pt x="100382" y="3443853"/>
                  <a:pt x="48011" y="3398396"/>
                </a:cubicBezTo>
                <a:lnTo>
                  <a:pt x="44250" y="3395714"/>
                </a:lnTo>
                <a:lnTo>
                  <a:pt x="46747" y="3391830"/>
                </a:lnTo>
                <a:cubicBezTo>
                  <a:pt x="78503" y="3330180"/>
                  <a:pt x="92820" y="3258713"/>
                  <a:pt x="84003" y="3184670"/>
                </a:cubicBezTo>
                <a:cubicBezTo>
                  <a:pt x="78126" y="3135307"/>
                  <a:pt x="62521" y="3089472"/>
                  <a:pt x="39338" y="3048854"/>
                </a:cubicBezTo>
                <a:lnTo>
                  <a:pt x="20947" y="3022865"/>
                </a:lnTo>
                <a:lnTo>
                  <a:pt x="36134" y="2994883"/>
                </a:lnTo>
                <a:cubicBezTo>
                  <a:pt x="54354" y="2951808"/>
                  <a:pt x="64428" y="2904449"/>
                  <a:pt x="64428" y="2854739"/>
                </a:cubicBezTo>
                <a:cubicBezTo>
                  <a:pt x="64428" y="2780172"/>
                  <a:pt x="41760" y="2710899"/>
                  <a:pt x="2939" y="2653437"/>
                </a:cubicBezTo>
                <a:lnTo>
                  <a:pt x="0" y="2649874"/>
                </a:lnTo>
                <a:lnTo>
                  <a:pt x="3418" y="2646768"/>
                </a:lnTo>
                <a:cubicBezTo>
                  <a:pt x="50047" y="2595437"/>
                  <a:pt x="82375" y="2530111"/>
                  <a:pt x="93021" y="2456309"/>
                </a:cubicBezTo>
                <a:cubicBezTo>
                  <a:pt x="100120" y="2407107"/>
                  <a:pt x="96910" y="2358795"/>
                  <a:pt x="85030" y="2313559"/>
                </a:cubicBezTo>
                <a:lnTo>
                  <a:pt x="73992" y="2283697"/>
                </a:lnTo>
                <a:lnTo>
                  <a:pt x="95904" y="2260599"/>
                </a:lnTo>
                <a:cubicBezTo>
                  <a:pt x="124651" y="2223708"/>
                  <a:pt x="146640" y="2180571"/>
                  <a:pt x="159506" y="2132554"/>
                </a:cubicBezTo>
                <a:cubicBezTo>
                  <a:pt x="178806" y="2060528"/>
                  <a:pt x="174839" y="1987749"/>
                  <a:pt x="152213" y="1922195"/>
                </a:cubicBezTo>
                <a:lnTo>
                  <a:pt x="150296" y="1917994"/>
                </a:lnTo>
                <a:close/>
              </a:path>
            </a:pathLst>
          </a:custGeom>
          <a:solidFill>
            <a:srgbClr val="CCFFFF"/>
          </a:solidFill>
          <a:ln w="127000">
            <a:solidFill>
              <a:srgbClr val="002060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160226A-E51C-46AB-B421-A58680AD7268}"/>
              </a:ext>
            </a:extLst>
          </p:cNvPr>
          <p:cNvSpPr txBox="1"/>
          <p:nvPr/>
        </p:nvSpPr>
        <p:spPr>
          <a:xfrm>
            <a:off x="1685024" y="1544128"/>
            <a:ext cx="6535950" cy="37697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n w="3810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お持帰り</a:t>
            </a:r>
            <a:endParaRPr kumimoji="1" lang="en-US" altLang="ja-JP" b="1" dirty="0">
              <a:ln w="38100"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ln w="3810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できます</a:t>
            </a:r>
            <a:endParaRPr kumimoji="1" lang="ja-JP" altLang="en-US" b="1" dirty="0">
              <a:ln w="38100"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9708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D461B79F-58F1-4308-AAEC-66FCDB3BC6B8}"/>
              </a:ext>
            </a:extLst>
          </p:cNvPr>
          <p:cNvSpPr/>
          <p:nvPr/>
        </p:nvSpPr>
        <p:spPr bwMode="auto">
          <a:xfrm>
            <a:off x="384992" y="278650"/>
            <a:ext cx="9136015" cy="6300700"/>
          </a:xfrm>
          <a:custGeom>
            <a:avLst/>
            <a:gdLst>
              <a:gd name="connsiteX0" fmla="*/ 1852005 w 4695913"/>
              <a:gd name="connsiteY0" fmla="*/ 4695913 h 4695913"/>
              <a:gd name="connsiteX1" fmla="*/ 1829293 w 4695913"/>
              <a:gd name="connsiteY1" fmla="*/ 4663219 h 4695913"/>
              <a:gd name="connsiteX2" fmla="*/ 1463807 w 4695913"/>
              <a:gd name="connsiteY2" fmla="*/ 4376206 h 4695913"/>
              <a:gd name="connsiteX3" fmla="*/ 1097431 w 4695913"/>
              <a:gd name="connsiteY3" fmla="*/ 4294855 h 4695913"/>
              <a:gd name="connsiteX4" fmla="*/ 1020475 w 4695913"/>
              <a:gd name="connsiteY4" fmla="*/ 4297258 h 4695913"/>
              <a:gd name="connsiteX5" fmla="*/ 996223 w 4695913"/>
              <a:gd name="connsiteY5" fmla="*/ 4227920 h 4695913"/>
              <a:gd name="connsiteX6" fmla="*/ 788612 w 4695913"/>
              <a:gd name="connsiteY6" fmla="*/ 3915274 h 4695913"/>
              <a:gd name="connsiteX7" fmla="*/ 389406 w 4695913"/>
              <a:gd name="connsiteY7" fmla="*/ 3677386 h 4695913"/>
              <a:gd name="connsiteX8" fmla="*/ 341593 w 4695913"/>
              <a:gd name="connsiteY8" fmla="*/ 3665712 h 4695913"/>
              <a:gd name="connsiteX9" fmla="*/ 349706 w 4695913"/>
              <a:gd name="connsiteY9" fmla="*/ 3620680 h 4695913"/>
              <a:gd name="connsiteX10" fmla="*/ 294217 w 4695913"/>
              <a:gd name="connsiteY10" fmla="*/ 3159294 h 4695913"/>
              <a:gd name="connsiteX11" fmla="*/ 92674 w 4695913"/>
              <a:gd name="connsiteY11" fmla="*/ 2842703 h 4695913"/>
              <a:gd name="connsiteX12" fmla="*/ 34890 w 4695913"/>
              <a:gd name="connsiteY12" fmla="*/ 2793454 h 4695913"/>
              <a:gd name="connsiteX13" fmla="*/ 68440 w 4695913"/>
              <a:gd name="connsiteY13" fmla="*/ 2723808 h 4695913"/>
              <a:gd name="connsiteX14" fmla="*/ 142711 w 4695913"/>
              <a:gd name="connsiteY14" fmla="*/ 2355930 h 4695913"/>
              <a:gd name="connsiteX15" fmla="*/ 28642 w 4695913"/>
              <a:gd name="connsiteY15" fmla="*/ 1905437 h 4695913"/>
              <a:gd name="connsiteX16" fmla="*/ 0 w 4695913"/>
              <a:gd name="connsiteY16" fmla="*/ 1858290 h 4695913"/>
              <a:gd name="connsiteX17" fmla="*/ 45306 w 4695913"/>
              <a:gd name="connsiteY17" fmla="*/ 1826816 h 4695913"/>
              <a:gd name="connsiteX18" fmla="*/ 332319 w 4695913"/>
              <a:gd name="connsiteY18" fmla="*/ 1461330 h 4695913"/>
              <a:gd name="connsiteX19" fmla="*/ 413670 w 4695913"/>
              <a:gd name="connsiteY19" fmla="*/ 1094953 h 4695913"/>
              <a:gd name="connsiteX20" fmla="*/ 411702 w 4695913"/>
              <a:gd name="connsiteY20" fmla="*/ 1031934 h 4695913"/>
              <a:gd name="connsiteX21" fmla="*/ 467881 w 4695913"/>
              <a:gd name="connsiteY21" fmla="*/ 1012283 h 4695913"/>
              <a:gd name="connsiteX22" fmla="*/ 780527 w 4695913"/>
              <a:gd name="connsiteY22" fmla="*/ 804672 h 4695913"/>
              <a:gd name="connsiteX23" fmla="*/ 1018415 w 4695913"/>
              <a:gd name="connsiteY23" fmla="*/ 405467 h 4695913"/>
              <a:gd name="connsiteX24" fmla="*/ 1033731 w 4695913"/>
              <a:gd name="connsiteY24" fmla="*/ 342735 h 4695913"/>
              <a:gd name="connsiteX25" fmla="*/ 1093877 w 4695913"/>
              <a:gd name="connsiteY25" fmla="*/ 353570 h 4695913"/>
              <a:gd name="connsiteX26" fmla="*/ 1555263 w 4695913"/>
              <a:gd name="connsiteY26" fmla="*/ 298081 h 4695913"/>
              <a:gd name="connsiteX27" fmla="*/ 1871854 w 4695913"/>
              <a:gd name="connsiteY27" fmla="*/ 96538 h 4695913"/>
              <a:gd name="connsiteX28" fmla="*/ 1912186 w 4695913"/>
              <a:gd name="connsiteY28" fmla="*/ 49217 h 4695913"/>
              <a:gd name="connsiteX29" fmla="*/ 1968644 w 4695913"/>
              <a:gd name="connsiteY29" fmla="*/ 76414 h 4695913"/>
              <a:gd name="connsiteX30" fmla="*/ 2336521 w 4695913"/>
              <a:gd name="connsiteY30" fmla="*/ 150685 h 4695913"/>
              <a:gd name="connsiteX31" fmla="*/ 2787014 w 4695913"/>
              <a:gd name="connsiteY31" fmla="*/ 36616 h 4695913"/>
              <a:gd name="connsiteX32" fmla="*/ 2847287 w 4695913"/>
              <a:gd name="connsiteY32" fmla="*/ 0 h 4695913"/>
              <a:gd name="connsiteX33" fmla="*/ 2887523 w 4695913"/>
              <a:gd name="connsiteY33" fmla="*/ 57918 h 4695913"/>
              <a:gd name="connsiteX34" fmla="*/ 3253008 w 4695913"/>
              <a:gd name="connsiteY34" fmla="*/ 344931 h 4695913"/>
              <a:gd name="connsiteX35" fmla="*/ 3619385 w 4695913"/>
              <a:gd name="connsiteY35" fmla="*/ 426282 h 4695913"/>
              <a:gd name="connsiteX36" fmla="*/ 3678871 w 4695913"/>
              <a:gd name="connsiteY36" fmla="*/ 424425 h 4695913"/>
              <a:gd name="connsiteX37" fmla="*/ 3699689 w 4695913"/>
              <a:gd name="connsiteY37" fmla="*/ 483941 h 4695913"/>
              <a:gd name="connsiteX38" fmla="*/ 3907300 w 4695913"/>
              <a:gd name="connsiteY38" fmla="*/ 796587 h 4695913"/>
              <a:gd name="connsiteX39" fmla="*/ 4306505 w 4695913"/>
              <a:gd name="connsiteY39" fmla="*/ 1034474 h 4695913"/>
              <a:gd name="connsiteX40" fmla="*/ 4365876 w 4695913"/>
              <a:gd name="connsiteY40" fmla="*/ 1048970 h 4695913"/>
              <a:gd name="connsiteX41" fmla="*/ 4354427 w 4695913"/>
              <a:gd name="connsiteY41" fmla="*/ 1112521 h 4695913"/>
              <a:gd name="connsiteX42" fmla="*/ 4409915 w 4695913"/>
              <a:gd name="connsiteY42" fmla="*/ 1573907 h 4695913"/>
              <a:gd name="connsiteX43" fmla="*/ 4611459 w 4695913"/>
              <a:gd name="connsiteY43" fmla="*/ 1890499 h 4695913"/>
              <a:gd name="connsiteX44" fmla="*/ 4656127 w 4695913"/>
              <a:gd name="connsiteY44" fmla="*/ 1928569 h 4695913"/>
              <a:gd name="connsiteX45" fmla="*/ 4627472 w 4695913"/>
              <a:gd name="connsiteY45" fmla="*/ 1988053 h 4695913"/>
              <a:gd name="connsiteX46" fmla="*/ 4553201 w 4695913"/>
              <a:gd name="connsiteY46" fmla="*/ 2355930 h 4695913"/>
              <a:gd name="connsiteX47" fmla="*/ 4667270 w 4695913"/>
              <a:gd name="connsiteY47" fmla="*/ 2806423 h 4695913"/>
              <a:gd name="connsiteX48" fmla="*/ 4695913 w 4695913"/>
              <a:gd name="connsiteY48" fmla="*/ 2853571 h 4695913"/>
              <a:gd name="connsiteX49" fmla="*/ 4650607 w 4695913"/>
              <a:gd name="connsiteY49" fmla="*/ 2885045 h 4695913"/>
              <a:gd name="connsiteX50" fmla="*/ 4363595 w 4695913"/>
              <a:gd name="connsiteY50" fmla="*/ 3250530 h 4695913"/>
              <a:gd name="connsiteX51" fmla="*/ 4282243 w 4695913"/>
              <a:gd name="connsiteY51" fmla="*/ 3616907 h 4695913"/>
              <a:gd name="connsiteX52" fmla="*/ 4284535 w 4695913"/>
              <a:gd name="connsiteY52" fmla="*/ 3690328 h 4695913"/>
              <a:gd name="connsiteX53" fmla="*/ 4211860 w 4695913"/>
              <a:gd name="connsiteY53" fmla="*/ 3715749 h 4695913"/>
              <a:gd name="connsiteX54" fmla="*/ 3899214 w 4695913"/>
              <a:gd name="connsiteY54" fmla="*/ 3923360 h 4695913"/>
              <a:gd name="connsiteX55" fmla="*/ 3661326 w 4695913"/>
              <a:gd name="connsiteY55" fmla="*/ 4322565 h 4695913"/>
              <a:gd name="connsiteX56" fmla="*/ 3650473 w 4695913"/>
              <a:gd name="connsiteY56" fmla="*/ 4367016 h 4695913"/>
              <a:gd name="connsiteX57" fmla="*/ 3602035 w 4695913"/>
              <a:gd name="connsiteY57" fmla="*/ 4358290 h 4695913"/>
              <a:gd name="connsiteX58" fmla="*/ 3140650 w 4695913"/>
              <a:gd name="connsiteY58" fmla="*/ 4413779 h 4695913"/>
              <a:gd name="connsiteX59" fmla="*/ 2824058 w 4695913"/>
              <a:gd name="connsiteY59" fmla="*/ 4615322 h 4695913"/>
              <a:gd name="connsiteX60" fmla="*/ 2777070 w 4695913"/>
              <a:gd name="connsiteY60" fmla="*/ 4670454 h 4695913"/>
              <a:gd name="connsiteX61" fmla="*/ 2704398 w 4695913"/>
              <a:gd name="connsiteY61" fmla="*/ 4635446 h 4695913"/>
              <a:gd name="connsiteX62" fmla="*/ 2336521 w 4695913"/>
              <a:gd name="connsiteY62" fmla="*/ 4561175 h 4695913"/>
              <a:gd name="connsiteX63" fmla="*/ 1886028 w 4695913"/>
              <a:gd name="connsiteY63" fmla="*/ 4675244 h 4695913"/>
              <a:gd name="connsiteX64" fmla="*/ 1852005 w 4695913"/>
              <a:gd name="connsiteY64" fmla="*/ 4695913 h 4695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695913" h="4695913">
                <a:moveTo>
                  <a:pt x="1852005" y="4695913"/>
                </a:moveTo>
                <a:lnTo>
                  <a:pt x="1829293" y="4663219"/>
                </a:lnTo>
                <a:cubicBezTo>
                  <a:pt x="1736403" y="4542402"/>
                  <a:pt x="1612897" y="4442377"/>
                  <a:pt x="1463807" y="4376206"/>
                </a:cubicBezTo>
                <a:cubicBezTo>
                  <a:pt x="1344535" y="4323270"/>
                  <a:pt x="1220181" y="4297012"/>
                  <a:pt x="1097431" y="4294855"/>
                </a:cubicBezTo>
                <a:lnTo>
                  <a:pt x="1020475" y="4297258"/>
                </a:lnTo>
                <a:lnTo>
                  <a:pt x="996223" y="4227920"/>
                </a:lnTo>
                <a:cubicBezTo>
                  <a:pt x="950087" y="4114150"/>
                  <a:pt x="880883" y="4007545"/>
                  <a:pt x="788612" y="3915274"/>
                </a:cubicBezTo>
                <a:cubicBezTo>
                  <a:pt x="673272" y="3799934"/>
                  <a:pt x="535538" y="3720638"/>
                  <a:pt x="389406" y="3677386"/>
                </a:cubicBezTo>
                <a:lnTo>
                  <a:pt x="341593" y="3665712"/>
                </a:lnTo>
                <a:lnTo>
                  <a:pt x="349706" y="3620680"/>
                </a:lnTo>
                <a:cubicBezTo>
                  <a:pt x="369454" y="3469566"/>
                  <a:pt x="352850" y="3311507"/>
                  <a:pt x="294217" y="3159294"/>
                </a:cubicBezTo>
                <a:cubicBezTo>
                  <a:pt x="247311" y="3037524"/>
                  <a:pt x="177946" y="2931025"/>
                  <a:pt x="92674" y="2842703"/>
                </a:cubicBezTo>
                <a:lnTo>
                  <a:pt x="34890" y="2793454"/>
                </a:lnTo>
                <a:lnTo>
                  <a:pt x="68440" y="2723808"/>
                </a:lnTo>
                <a:cubicBezTo>
                  <a:pt x="116265" y="2610737"/>
                  <a:pt x="142711" y="2486422"/>
                  <a:pt x="142711" y="2355930"/>
                </a:cubicBezTo>
                <a:cubicBezTo>
                  <a:pt x="142711" y="2192815"/>
                  <a:pt x="101389" y="2039352"/>
                  <a:pt x="28642" y="1905437"/>
                </a:cubicBezTo>
                <a:lnTo>
                  <a:pt x="0" y="1858290"/>
                </a:lnTo>
                <a:lnTo>
                  <a:pt x="45306" y="1826816"/>
                </a:lnTo>
                <a:cubicBezTo>
                  <a:pt x="166124" y="1733926"/>
                  <a:pt x="266148" y="1610420"/>
                  <a:pt x="332319" y="1461330"/>
                </a:cubicBezTo>
                <a:cubicBezTo>
                  <a:pt x="385255" y="1342058"/>
                  <a:pt x="411514" y="1217703"/>
                  <a:pt x="413670" y="1094953"/>
                </a:cubicBezTo>
                <a:lnTo>
                  <a:pt x="411702" y="1031934"/>
                </a:lnTo>
                <a:lnTo>
                  <a:pt x="467881" y="1012283"/>
                </a:lnTo>
                <a:cubicBezTo>
                  <a:pt x="581652" y="966148"/>
                  <a:pt x="688256" y="896944"/>
                  <a:pt x="780527" y="804672"/>
                </a:cubicBezTo>
                <a:cubicBezTo>
                  <a:pt x="895867" y="689333"/>
                  <a:pt x="975162" y="551599"/>
                  <a:pt x="1018415" y="405467"/>
                </a:cubicBezTo>
                <a:lnTo>
                  <a:pt x="1033731" y="342735"/>
                </a:lnTo>
                <a:lnTo>
                  <a:pt x="1093877" y="353570"/>
                </a:lnTo>
                <a:cubicBezTo>
                  <a:pt x="1244991" y="373318"/>
                  <a:pt x="1403050" y="356714"/>
                  <a:pt x="1555263" y="298081"/>
                </a:cubicBezTo>
                <a:cubicBezTo>
                  <a:pt x="1677032" y="251175"/>
                  <a:pt x="1783532" y="181810"/>
                  <a:pt x="1871854" y="96538"/>
                </a:cubicBezTo>
                <a:lnTo>
                  <a:pt x="1912186" y="49217"/>
                </a:lnTo>
                <a:lnTo>
                  <a:pt x="1968644" y="76414"/>
                </a:lnTo>
                <a:cubicBezTo>
                  <a:pt x="2081715" y="124239"/>
                  <a:pt x="2206030" y="150685"/>
                  <a:pt x="2336521" y="150685"/>
                </a:cubicBezTo>
                <a:cubicBezTo>
                  <a:pt x="2499636" y="150685"/>
                  <a:pt x="2653099" y="109363"/>
                  <a:pt x="2787014" y="36616"/>
                </a:cubicBezTo>
                <a:lnTo>
                  <a:pt x="2847287" y="0"/>
                </a:lnTo>
                <a:lnTo>
                  <a:pt x="2887523" y="57918"/>
                </a:lnTo>
                <a:cubicBezTo>
                  <a:pt x="2980412" y="178736"/>
                  <a:pt x="3103918" y="278760"/>
                  <a:pt x="3253008" y="344931"/>
                </a:cubicBezTo>
                <a:cubicBezTo>
                  <a:pt x="3372280" y="397867"/>
                  <a:pt x="3496635" y="424126"/>
                  <a:pt x="3619385" y="426282"/>
                </a:cubicBezTo>
                <a:lnTo>
                  <a:pt x="3678871" y="424425"/>
                </a:lnTo>
                <a:lnTo>
                  <a:pt x="3699689" y="483941"/>
                </a:lnTo>
                <a:cubicBezTo>
                  <a:pt x="3745824" y="597711"/>
                  <a:pt x="3815028" y="704315"/>
                  <a:pt x="3907300" y="796587"/>
                </a:cubicBezTo>
                <a:cubicBezTo>
                  <a:pt x="4022639" y="911927"/>
                  <a:pt x="4160373" y="991222"/>
                  <a:pt x="4306505" y="1034474"/>
                </a:cubicBezTo>
                <a:lnTo>
                  <a:pt x="4365876" y="1048970"/>
                </a:lnTo>
                <a:lnTo>
                  <a:pt x="4354427" y="1112521"/>
                </a:lnTo>
                <a:cubicBezTo>
                  <a:pt x="4334679" y="1263635"/>
                  <a:pt x="4351282" y="1421695"/>
                  <a:pt x="4409915" y="1573907"/>
                </a:cubicBezTo>
                <a:cubicBezTo>
                  <a:pt x="4456822" y="1695677"/>
                  <a:pt x="4526186" y="1802177"/>
                  <a:pt x="4611459" y="1890499"/>
                </a:cubicBezTo>
                <a:lnTo>
                  <a:pt x="4656127" y="1928569"/>
                </a:lnTo>
                <a:lnTo>
                  <a:pt x="4627472" y="1988053"/>
                </a:lnTo>
                <a:cubicBezTo>
                  <a:pt x="4579647" y="2101123"/>
                  <a:pt x="4553201" y="2225438"/>
                  <a:pt x="4553201" y="2355930"/>
                </a:cubicBezTo>
                <a:cubicBezTo>
                  <a:pt x="4553201" y="2519045"/>
                  <a:pt x="4594523" y="2672508"/>
                  <a:pt x="4667270" y="2806423"/>
                </a:cubicBezTo>
                <a:lnTo>
                  <a:pt x="4695913" y="2853571"/>
                </a:lnTo>
                <a:lnTo>
                  <a:pt x="4650607" y="2885045"/>
                </a:lnTo>
                <a:cubicBezTo>
                  <a:pt x="4529790" y="2977935"/>
                  <a:pt x="4429765" y="3101440"/>
                  <a:pt x="4363595" y="3250530"/>
                </a:cubicBezTo>
                <a:cubicBezTo>
                  <a:pt x="4310658" y="3369802"/>
                  <a:pt x="4284399" y="3494157"/>
                  <a:pt x="4282243" y="3616907"/>
                </a:cubicBezTo>
                <a:lnTo>
                  <a:pt x="4284535" y="3690328"/>
                </a:lnTo>
                <a:lnTo>
                  <a:pt x="4211860" y="3715749"/>
                </a:lnTo>
                <a:cubicBezTo>
                  <a:pt x="4098090" y="3761884"/>
                  <a:pt x="3991486" y="3831088"/>
                  <a:pt x="3899214" y="3923360"/>
                </a:cubicBezTo>
                <a:cubicBezTo>
                  <a:pt x="3783874" y="4038699"/>
                  <a:pt x="3704578" y="4176433"/>
                  <a:pt x="3661326" y="4322565"/>
                </a:cubicBezTo>
                <a:lnTo>
                  <a:pt x="3650473" y="4367016"/>
                </a:lnTo>
                <a:lnTo>
                  <a:pt x="3602035" y="4358290"/>
                </a:lnTo>
                <a:cubicBezTo>
                  <a:pt x="3450921" y="4338542"/>
                  <a:pt x="3292862" y="4355146"/>
                  <a:pt x="3140650" y="4413779"/>
                </a:cubicBezTo>
                <a:cubicBezTo>
                  <a:pt x="3018880" y="4460685"/>
                  <a:pt x="2912380" y="4530050"/>
                  <a:pt x="2824058" y="4615322"/>
                </a:cubicBezTo>
                <a:lnTo>
                  <a:pt x="2777070" y="4670454"/>
                </a:lnTo>
                <a:lnTo>
                  <a:pt x="2704398" y="4635446"/>
                </a:lnTo>
                <a:cubicBezTo>
                  <a:pt x="2591327" y="4587621"/>
                  <a:pt x="2467013" y="4561175"/>
                  <a:pt x="2336521" y="4561175"/>
                </a:cubicBezTo>
                <a:cubicBezTo>
                  <a:pt x="2173406" y="4561175"/>
                  <a:pt x="2019943" y="4602497"/>
                  <a:pt x="1886028" y="4675244"/>
                </a:cubicBezTo>
                <a:lnTo>
                  <a:pt x="1852005" y="4695913"/>
                </a:lnTo>
                <a:close/>
              </a:path>
            </a:pathLst>
          </a:custGeom>
          <a:solidFill>
            <a:srgbClr val="FFFF00"/>
          </a:solidFill>
          <a:ln w="127000">
            <a:solidFill>
              <a:srgbClr val="FF0000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C8B2E9C-C782-4E4F-AF6F-5E6A9E8174C6}"/>
              </a:ext>
            </a:extLst>
          </p:cNvPr>
          <p:cNvSpPr txBox="1"/>
          <p:nvPr/>
        </p:nvSpPr>
        <p:spPr>
          <a:xfrm>
            <a:off x="1685024" y="1544128"/>
            <a:ext cx="6535950" cy="37697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n w="7620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激安</a:t>
            </a:r>
          </a:p>
        </p:txBody>
      </p:sp>
    </p:spTree>
    <p:extLst>
      <p:ext uri="{BB962C8B-B14F-4D97-AF65-F5344CB8AC3E}">
        <p14:creationId xmlns:p14="http://schemas.microsoft.com/office/powerpoint/2010/main" val="2716457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11</Words>
  <Application>Microsoft Office PowerPoint</Application>
  <PresentationFormat>A4 210 x 297 mm</PresentationFormat>
  <Paragraphs>11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pptxd89_破裂枠、ビックリ枠の図形</dc:title>
  <dc:subject>pptxd89_破裂枠、ビックリ枠の図形</dc:subject>
  <dc:creator>でじけろお</dc:creator>
  <cp:revision>1</cp:revision>
  <dcterms:created xsi:type="dcterms:W3CDTF">2018-05-20T00:31:01Z</dcterms:created>
  <dcterms:modified xsi:type="dcterms:W3CDTF">2020-05-20T08:35:27Z</dcterms:modified>
  <cp:version>1</cp:version>
</cp:coreProperties>
</file>