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9" r:id="rId2"/>
    <p:sldId id="46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F677C8F-3F72-4529-893B-CF69B6D14406}"/>
              </a:ext>
            </a:extLst>
          </p:cNvPr>
          <p:cNvGrpSpPr/>
          <p:nvPr/>
        </p:nvGrpSpPr>
        <p:grpSpPr>
          <a:xfrm>
            <a:off x="654050" y="1023938"/>
            <a:ext cx="2705100" cy="2514600"/>
            <a:chOff x="654050" y="1023938"/>
            <a:chExt cx="2705100" cy="251460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13E2277-AD30-4898-BCFF-75D1AFB4C400}"/>
                </a:ext>
              </a:extLst>
            </p:cNvPr>
            <p:cNvGrpSpPr/>
            <p:nvPr/>
          </p:nvGrpSpPr>
          <p:grpSpPr>
            <a:xfrm>
              <a:off x="706437" y="1023938"/>
              <a:ext cx="2600326" cy="2105025"/>
              <a:chOff x="706437" y="1243013"/>
              <a:chExt cx="2600326" cy="2105025"/>
            </a:xfrm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6BCC4C67-3AD1-4CF3-BD30-DABC9E74502E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C9F9BDF6-6D3E-4038-9AFF-9A6482C80E0A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rgbClr val="FF99CC"/>
                </a:soli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四角形: 上の 2 つの角を丸める 207">
                  <a:extLst>
                    <a:ext uri="{FF2B5EF4-FFF2-40B4-BE49-F238E27FC236}">
                      <a16:creationId xmlns:a16="http://schemas.microsoft.com/office/drawing/2014/main" id="{B9489A58-658F-4A3F-A944-6710CC18D5A4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rgbClr val="FFC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33BB9D16-FBE1-4926-9177-FE63E067DA7E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830A1A3F-D1B3-44B1-A00C-5BAD42167D55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rgbClr val="FFCCFF"/>
                  </a:gs>
                  <a:gs pos="100000">
                    <a:srgbClr val="FF99CC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rgbClr val="FF99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14E4CA1E-61F0-45E8-8614-7E171E7B3A47}"/>
                </a:ext>
              </a:extLst>
            </p:cNvPr>
            <p:cNvGrpSpPr/>
            <p:nvPr/>
          </p:nvGrpSpPr>
          <p:grpSpPr>
            <a:xfrm>
              <a:off x="1540621" y="1059485"/>
              <a:ext cx="952298" cy="2027362"/>
              <a:chOff x="1441287" y="1094138"/>
              <a:chExt cx="1150965" cy="2450310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53484583-D240-4448-8F15-D57241680508}"/>
                  </a:ext>
                </a:extLst>
              </p:cNvPr>
              <p:cNvGrpSpPr/>
              <p:nvPr/>
            </p:nvGrpSpPr>
            <p:grpSpPr>
              <a:xfrm>
                <a:off x="1447746" y="1152475"/>
                <a:ext cx="1144506" cy="2391973"/>
                <a:chOff x="1447746" y="1152475"/>
                <a:chExt cx="1144506" cy="2391973"/>
              </a:xfrm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D7C3D563-93B6-4EDA-8744-A8A61A66A194}"/>
                    </a:ext>
                  </a:extLst>
                </p:cNvPr>
                <p:cNvGrpSpPr/>
                <p:nvPr/>
              </p:nvGrpSpPr>
              <p:grpSpPr>
                <a:xfrm>
                  <a:off x="1447746" y="2236364"/>
                  <a:ext cx="1139046" cy="1308084"/>
                  <a:chOff x="123860" y="2236364"/>
                  <a:chExt cx="1139046" cy="1308084"/>
                </a:xfrm>
              </p:grpSpPr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B9F23EE1-12F1-4296-9B45-C1E65CA713BA}"/>
                      </a:ext>
                    </a:extLst>
                  </p:cNvPr>
                  <p:cNvSpPr/>
                  <p:nvPr/>
                </p:nvSpPr>
                <p:spPr>
                  <a:xfrm>
                    <a:off x="431637" y="2236364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228CA2A6-E7EA-4E25-82E5-E1DB39939AC1}"/>
                      </a:ext>
                    </a:extLst>
                  </p:cNvPr>
                  <p:cNvSpPr/>
                  <p:nvPr/>
                </p:nvSpPr>
                <p:spPr>
                  <a:xfrm flipH="1">
                    <a:off x="1114425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3CD80361-AF0D-4FAD-A36C-93016C578EE1}"/>
                      </a:ext>
                    </a:extLst>
                  </p:cNvPr>
                  <p:cNvSpPr/>
                  <p:nvPr/>
                </p:nvSpPr>
                <p:spPr>
                  <a:xfrm>
                    <a:off x="123860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C09CC59E-F735-4604-94B7-F4A240918B6E}"/>
                      </a:ext>
                    </a:extLst>
                  </p:cNvPr>
                  <p:cNvSpPr/>
                  <p:nvPr/>
                </p:nvSpPr>
                <p:spPr>
                  <a:xfrm>
                    <a:off x="207804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" name="正方形/長方形 172">
                    <a:extLst>
                      <a:ext uri="{FF2B5EF4-FFF2-40B4-BE49-F238E27FC236}">
                        <a16:creationId xmlns:a16="http://schemas.microsoft.com/office/drawing/2014/main" id="{D1F3F0BA-616D-434D-8840-285D5305CC20}"/>
                      </a:ext>
                    </a:extLst>
                  </p:cNvPr>
                  <p:cNvSpPr/>
                  <p:nvPr/>
                </p:nvSpPr>
                <p:spPr>
                  <a:xfrm>
                    <a:off x="673444" y="2772001"/>
                    <a:ext cx="45719" cy="772447"/>
                  </a:xfrm>
                  <a:prstGeom prst="rect">
                    <a:avLst/>
                  </a:prstGeom>
                  <a:solidFill>
                    <a:srgbClr val="FF33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B86F399C-5BF7-486D-845C-19963E09803F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377842" y="2489364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A221722D-5203-4A01-93FC-0353BD10FE92}"/>
                    </a:ext>
                  </a:extLst>
                </p:cNvPr>
                <p:cNvGrpSpPr/>
                <p:nvPr/>
              </p:nvGrpSpPr>
              <p:grpSpPr>
                <a:xfrm>
                  <a:off x="1453762" y="1152475"/>
                  <a:ext cx="1138490" cy="1298916"/>
                  <a:chOff x="1461845" y="1152475"/>
                  <a:chExt cx="1138490" cy="1298916"/>
                </a:xfrm>
              </p:grpSpPr>
              <p:sp>
                <p:nvSpPr>
                  <p:cNvPr id="149" name="月 148">
                    <a:extLst>
                      <a:ext uri="{FF2B5EF4-FFF2-40B4-BE49-F238E27FC236}">
                        <a16:creationId xmlns:a16="http://schemas.microsoft.com/office/drawing/2014/main" id="{4AE17F2A-5C8A-45DB-938D-E01EA8D33804}"/>
                      </a:ext>
                    </a:extLst>
                  </p:cNvPr>
                  <p:cNvSpPr/>
                  <p:nvPr/>
                </p:nvSpPr>
                <p:spPr>
                  <a:xfrm flipH="1">
                    <a:off x="2396682" y="1929178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" name="月 149">
                    <a:extLst>
                      <a:ext uri="{FF2B5EF4-FFF2-40B4-BE49-F238E27FC236}">
                        <a16:creationId xmlns:a16="http://schemas.microsoft.com/office/drawing/2014/main" id="{2FB96837-46A8-4080-9693-8C674457B16F}"/>
                      </a:ext>
                    </a:extLst>
                  </p:cNvPr>
                  <p:cNvSpPr/>
                  <p:nvPr/>
                </p:nvSpPr>
                <p:spPr>
                  <a:xfrm>
                    <a:off x="1582871" y="1929178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9D46F7BD-7FBD-45DE-A70D-1E92CD42F9ED}"/>
                      </a:ext>
                    </a:extLst>
                  </p:cNvPr>
                  <p:cNvSpPr/>
                  <p:nvPr/>
                </p:nvSpPr>
                <p:spPr>
                  <a:xfrm>
                    <a:off x="1469680" y="1152475"/>
                    <a:ext cx="1117919" cy="980595"/>
                  </a:xfrm>
                  <a:custGeom>
                    <a:avLst/>
                    <a:gdLst>
                      <a:gd name="connsiteX0" fmla="*/ 564194 w 1117919"/>
                      <a:gd name="connsiteY0" fmla="*/ 0 h 980595"/>
                      <a:gd name="connsiteX1" fmla="*/ 875248 w 1117919"/>
                      <a:gd name="connsiteY1" fmla="*/ 128843 h 980595"/>
                      <a:gd name="connsiteX2" fmla="*/ 906088 w 1117919"/>
                      <a:gd name="connsiteY2" fmla="*/ 166221 h 980595"/>
                      <a:gd name="connsiteX3" fmla="*/ 923972 w 1117919"/>
                      <a:gd name="connsiteY3" fmla="*/ 175929 h 980595"/>
                      <a:gd name="connsiteX4" fmla="*/ 1117919 w 1117919"/>
                      <a:gd name="connsiteY4" fmla="*/ 540698 h 980595"/>
                      <a:gd name="connsiteX5" fmla="*/ 678022 w 1117919"/>
                      <a:gd name="connsiteY5" fmla="*/ 980595 h 980595"/>
                      <a:gd name="connsiteX6" fmla="*/ 589368 w 1117919"/>
                      <a:gd name="connsiteY6" fmla="*/ 971658 h 980595"/>
                      <a:gd name="connsiteX7" fmla="*/ 558960 w 1117919"/>
                      <a:gd name="connsiteY7" fmla="*/ 962219 h 980595"/>
                      <a:gd name="connsiteX8" fmla="*/ 528552 w 1117919"/>
                      <a:gd name="connsiteY8" fmla="*/ 971658 h 980595"/>
                      <a:gd name="connsiteX9" fmla="*/ 439897 w 1117919"/>
                      <a:gd name="connsiteY9" fmla="*/ 980595 h 980595"/>
                      <a:gd name="connsiteX10" fmla="*/ 0 w 1117919"/>
                      <a:gd name="connsiteY10" fmla="*/ 540698 h 980595"/>
                      <a:gd name="connsiteX11" fmla="*/ 193947 w 1117919"/>
                      <a:gd name="connsiteY11" fmla="*/ 175929 h 980595"/>
                      <a:gd name="connsiteX12" fmla="*/ 230791 w 1117919"/>
                      <a:gd name="connsiteY12" fmla="*/ 155930 h 980595"/>
                      <a:gd name="connsiteX13" fmla="*/ 253140 w 1117919"/>
                      <a:gd name="connsiteY13" fmla="*/ 128843 h 980595"/>
                      <a:gd name="connsiteX14" fmla="*/ 564194 w 1117919"/>
                      <a:gd name="connsiteY14" fmla="*/ 0 h 980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17919" h="980595">
                        <a:moveTo>
                          <a:pt x="564194" y="0"/>
                        </a:moveTo>
                        <a:cubicBezTo>
                          <a:pt x="685668" y="0"/>
                          <a:pt x="795642" y="49237"/>
                          <a:pt x="875248" y="128843"/>
                        </a:cubicBezTo>
                        <a:lnTo>
                          <a:pt x="906088" y="166221"/>
                        </a:lnTo>
                        <a:lnTo>
                          <a:pt x="923972" y="175929"/>
                        </a:lnTo>
                        <a:cubicBezTo>
                          <a:pt x="1040986" y="254981"/>
                          <a:pt x="1117919" y="388856"/>
                          <a:pt x="1117919" y="540698"/>
                        </a:cubicBezTo>
                        <a:cubicBezTo>
                          <a:pt x="1117919" y="783646"/>
                          <a:pt x="920970" y="980595"/>
                          <a:pt x="678022" y="980595"/>
                        </a:cubicBezTo>
                        <a:cubicBezTo>
                          <a:pt x="647654" y="980595"/>
                          <a:pt x="618004" y="977518"/>
                          <a:pt x="589368" y="971658"/>
                        </a:cubicBezTo>
                        <a:lnTo>
                          <a:pt x="558960" y="962219"/>
                        </a:lnTo>
                        <a:lnTo>
                          <a:pt x="528552" y="971658"/>
                        </a:lnTo>
                        <a:cubicBezTo>
                          <a:pt x="499915" y="977518"/>
                          <a:pt x="470266" y="980595"/>
                          <a:pt x="439897" y="980595"/>
                        </a:cubicBezTo>
                        <a:cubicBezTo>
                          <a:pt x="196949" y="980595"/>
                          <a:pt x="0" y="783646"/>
                          <a:pt x="0" y="540698"/>
                        </a:cubicBezTo>
                        <a:cubicBezTo>
                          <a:pt x="0" y="388856"/>
                          <a:pt x="76933" y="254981"/>
                          <a:pt x="193947" y="175929"/>
                        </a:cubicBezTo>
                        <a:lnTo>
                          <a:pt x="230791" y="155930"/>
                        </a:lnTo>
                        <a:lnTo>
                          <a:pt x="253140" y="128843"/>
                        </a:lnTo>
                        <a:cubicBezTo>
                          <a:pt x="332746" y="49237"/>
                          <a:pt x="442720" y="0"/>
                          <a:pt x="5641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52" name="グループ化 151">
                    <a:extLst>
                      <a:ext uri="{FF2B5EF4-FFF2-40B4-BE49-F238E27FC236}">
                        <a16:creationId xmlns:a16="http://schemas.microsoft.com/office/drawing/2014/main" id="{37E21E42-E094-45AF-85EA-DF695CD9B35A}"/>
                      </a:ext>
                    </a:extLst>
                  </p:cNvPr>
                  <p:cNvGrpSpPr/>
                  <p:nvPr/>
                </p:nvGrpSpPr>
                <p:grpSpPr>
                  <a:xfrm>
                    <a:off x="1461845" y="1324951"/>
                    <a:ext cx="1138490" cy="1074143"/>
                    <a:chOff x="4049500" y="3943264"/>
                    <a:chExt cx="834570" cy="787400"/>
                  </a:xfrm>
                </p:grpSpPr>
                <p:grpSp>
                  <p:nvGrpSpPr>
                    <p:cNvPr id="156" name="グループ化 155">
                      <a:extLst>
                        <a:ext uri="{FF2B5EF4-FFF2-40B4-BE49-F238E27FC236}">
                          <a16:creationId xmlns:a16="http://schemas.microsoft.com/office/drawing/2014/main" id="{C115E1AF-F44E-4049-99F1-C790E69CCEF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49500" y="3943264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62" name="グループ化 161">
                        <a:extLst>
                          <a:ext uri="{FF2B5EF4-FFF2-40B4-BE49-F238E27FC236}">
                            <a16:creationId xmlns:a16="http://schemas.microsoft.com/office/drawing/2014/main" id="{AE3DB807-359A-481F-B346-159BCF82826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67" name="円/楕円 177">
                          <a:extLst>
                            <a:ext uri="{FF2B5EF4-FFF2-40B4-BE49-F238E27FC236}">
                              <a16:creationId xmlns:a16="http://schemas.microsoft.com/office/drawing/2014/main" id="{1FC96558-74D9-4900-9A4C-0B0A8B66AC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8" name="円/楕円 178">
                          <a:extLst>
                            <a:ext uri="{FF2B5EF4-FFF2-40B4-BE49-F238E27FC236}">
                              <a16:creationId xmlns:a16="http://schemas.microsoft.com/office/drawing/2014/main" id="{120A1730-93B2-4373-9393-C0E8789CFD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3" name="グループ化 162">
                        <a:extLst>
                          <a:ext uri="{FF2B5EF4-FFF2-40B4-BE49-F238E27FC236}">
                            <a16:creationId xmlns:a16="http://schemas.microsoft.com/office/drawing/2014/main" id="{8DFCC69A-39B7-47A2-BF30-D4A4BF39CD5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65" name="円/楕円 175">
                          <a:extLst>
                            <a:ext uri="{FF2B5EF4-FFF2-40B4-BE49-F238E27FC236}">
                              <a16:creationId xmlns:a16="http://schemas.microsoft.com/office/drawing/2014/main" id="{D6BC343C-E8DC-4A19-B331-B039099F06E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6" name="円/楕円 176">
                          <a:extLst>
                            <a:ext uri="{FF2B5EF4-FFF2-40B4-BE49-F238E27FC236}">
                              <a16:creationId xmlns:a16="http://schemas.microsoft.com/office/drawing/2014/main" id="{1BD4A0A0-D56B-4C1B-B3ED-189745EF246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64" name="円/楕円 174">
                        <a:extLst>
                          <a:ext uri="{FF2B5EF4-FFF2-40B4-BE49-F238E27FC236}">
                            <a16:creationId xmlns:a16="http://schemas.microsoft.com/office/drawing/2014/main" id="{D36E044B-81A7-49E1-93A6-57CD7DCE34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89403" y="2017486"/>
                        <a:ext cx="955820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7" name="円/楕円 27">
                      <a:extLst>
                        <a:ext uri="{FF2B5EF4-FFF2-40B4-BE49-F238E27FC236}">
                          <a16:creationId xmlns:a16="http://schemas.microsoft.com/office/drawing/2014/main" id="{7C72E354-F02D-4A83-B97C-5602FEA6556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183090" y="4105061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8" name="円/楕円 27">
                      <a:extLst>
                        <a:ext uri="{FF2B5EF4-FFF2-40B4-BE49-F238E27FC236}">
                          <a16:creationId xmlns:a16="http://schemas.microsoft.com/office/drawing/2014/main" id="{16F21E1F-B94E-462C-B8C5-A7DDC013A7F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89490" y="4105061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" name="正方形/長方形 67">
                      <a:extLst>
                        <a:ext uri="{FF2B5EF4-FFF2-40B4-BE49-F238E27FC236}">
                          <a16:creationId xmlns:a16="http://schemas.microsoft.com/office/drawing/2014/main" id="{0E47D072-89FB-4848-AB9E-661D669F54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7514" y="4542354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3" name="グループ化 152">
                    <a:extLst>
                      <a:ext uri="{FF2B5EF4-FFF2-40B4-BE49-F238E27FC236}">
                        <a16:creationId xmlns:a16="http://schemas.microsoft.com/office/drawing/2014/main" id="{8D34A927-B3F3-46DE-9529-70386D198390}"/>
                      </a:ext>
                    </a:extLst>
                  </p:cNvPr>
                  <p:cNvGrpSpPr/>
                  <p:nvPr/>
                </p:nvGrpSpPr>
                <p:grpSpPr>
                  <a:xfrm>
                    <a:off x="1929499" y="2235639"/>
                    <a:ext cx="201786" cy="48611"/>
                    <a:chOff x="554406" y="1818498"/>
                    <a:chExt cx="201786" cy="48611"/>
                  </a:xfrm>
                </p:grpSpPr>
                <p:sp>
                  <p:nvSpPr>
                    <p:cNvPr id="154" name="フリーフォーム: 図形 153">
                      <a:extLst>
                        <a:ext uri="{FF2B5EF4-FFF2-40B4-BE49-F238E27FC236}">
                          <a16:creationId xmlns:a16="http://schemas.microsoft.com/office/drawing/2014/main" id="{9C8323A0-C4F0-4D5D-96FD-C1195BF1040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49385" y="1747263"/>
                      <a:ext cx="11827" cy="154298"/>
                    </a:xfrm>
                    <a:custGeom>
                      <a:avLst/>
                      <a:gdLst>
                        <a:gd name="connsiteX0" fmla="*/ 81961 w 81961"/>
                        <a:gd name="connsiteY0" fmla="*/ 371320 h 371320"/>
                        <a:gd name="connsiteX1" fmla="*/ 74943 w 81961"/>
                        <a:gd name="connsiteY1" fmla="*/ 366589 h 371320"/>
                        <a:gd name="connsiteX2" fmla="*/ 0 w 81961"/>
                        <a:gd name="connsiteY2" fmla="*/ 185660 h 371320"/>
                        <a:gd name="connsiteX3" fmla="*/ 74943 w 81961"/>
                        <a:gd name="connsiteY3" fmla="*/ 4731 h 371320"/>
                        <a:gd name="connsiteX4" fmla="*/ 81961 w 81961"/>
                        <a:gd name="connsiteY4" fmla="*/ 0 h 371320"/>
                        <a:gd name="connsiteX5" fmla="*/ 77258 w 81961"/>
                        <a:gd name="connsiteY5" fmla="*/ 14859 h 371320"/>
                        <a:gd name="connsiteX6" fmla="*/ 57150 w 81961"/>
                        <a:gd name="connsiteY6" fmla="*/ 185660 h 371320"/>
                        <a:gd name="connsiteX7" fmla="*/ 77258 w 81961"/>
                        <a:gd name="connsiteY7" fmla="*/ 356461 h 3713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961" h="371320">
                          <a:moveTo>
                            <a:pt x="81961" y="371320"/>
                          </a:moveTo>
                          <a:lnTo>
                            <a:pt x="74943" y="366589"/>
                          </a:lnTo>
                          <a:cubicBezTo>
                            <a:pt x="28640" y="320285"/>
                            <a:pt x="0" y="256317"/>
                            <a:pt x="0" y="185660"/>
                          </a:cubicBezTo>
                          <a:cubicBezTo>
                            <a:pt x="0" y="115003"/>
                            <a:pt x="28640" y="51035"/>
                            <a:pt x="74943" y="4731"/>
                          </a:cubicBezTo>
                          <a:lnTo>
                            <a:pt x="81961" y="0"/>
                          </a:lnTo>
                          <a:lnTo>
                            <a:pt x="77258" y="14859"/>
                          </a:lnTo>
                          <a:cubicBezTo>
                            <a:pt x="64310" y="67356"/>
                            <a:pt x="57150" y="125074"/>
                            <a:pt x="57150" y="185660"/>
                          </a:cubicBezTo>
                          <a:cubicBezTo>
                            <a:pt x="57150" y="246246"/>
                            <a:pt x="64310" y="303964"/>
                            <a:pt x="77258" y="356461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5" name="フリーフォーム: 図形 154">
                      <a:extLst>
                        <a:ext uri="{FF2B5EF4-FFF2-40B4-BE49-F238E27FC236}">
                          <a16:creationId xmlns:a16="http://schemas.microsoft.com/office/drawing/2014/main" id="{2D8CE26F-B55A-4605-A17C-EA89200081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406" y="1833403"/>
                      <a:ext cx="201786" cy="33706"/>
                    </a:xfrm>
                    <a:custGeom>
                      <a:avLst/>
                      <a:gdLst>
                        <a:gd name="connsiteX0" fmla="*/ 164771 w 329542"/>
                        <a:gd name="connsiteY0" fmla="*/ 0 h 42863"/>
                        <a:gd name="connsiteX1" fmla="*/ 327104 w 329542"/>
                        <a:gd name="connsiteY1" fmla="*/ 9575 h 42863"/>
                        <a:gd name="connsiteX2" fmla="*/ 329542 w 329542"/>
                        <a:gd name="connsiteY2" fmla="*/ 10414 h 42863"/>
                        <a:gd name="connsiteX3" fmla="*/ 281641 w 329542"/>
                        <a:gd name="connsiteY3" fmla="*/ 33288 h 42863"/>
                        <a:gd name="connsiteX4" fmla="*/ 164771 w 329542"/>
                        <a:gd name="connsiteY4" fmla="*/ 42863 h 42863"/>
                        <a:gd name="connsiteX5" fmla="*/ 47901 w 329542"/>
                        <a:gd name="connsiteY5" fmla="*/ 33288 h 42863"/>
                        <a:gd name="connsiteX6" fmla="*/ 0 w 329542"/>
                        <a:gd name="connsiteY6" fmla="*/ 10414 h 42863"/>
                        <a:gd name="connsiteX7" fmla="*/ 2438 w 329542"/>
                        <a:gd name="connsiteY7" fmla="*/ 9575 h 42863"/>
                        <a:gd name="connsiteX8" fmla="*/ 164771 w 329542"/>
                        <a:gd name="connsiteY8" fmla="*/ 0 h 42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29542" h="42863">
                          <a:moveTo>
                            <a:pt x="164771" y="0"/>
                          </a:moveTo>
                          <a:cubicBezTo>
                            <a:pt x="228166" y="0"/>
                            <a:pt x="285559" y="3659"/>
                            <a:pt x="327104" y="9575"/>
                          </a:cubicBezTo>
                          <a:lnTo>
                            <a:pt x="329542" y="10414"/>
                          </a:lnTo>
                          <a:lnTo>
                            <a:pt x="281641" y="33288"/>
                          </a:lnTo>
                          <a:cubicBezTo>
                            <a:pt x="251731" y="39204"/>
                            <a:pt x="210412" y="42863"/>
                            <a:pt x="164771" y="42863"/>
                          </a:cubicBezTo>
                          <a:cubicBezTo>
                            <a:pt x="119131" y="42863"/>
                            <a:pt x="77811" y="39204"/>
                            <a:pt x="47901" y="33288"/>
                          </a:cubicBezTo>
                          <a:lnTo>
                            <a:pt x="0" y="10414"/>
                          </a:lnTo>
                          <a:lnTo>
                            <a:pt x="2438" y="9575"/>
                          </a:lnTo>
                          <a:cubicBezTo>
                            <a:pt x="43983" y="3659"/>
                            <a:pt x="101376" y="0"/>
                            <a:pt x="164771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C5CC2182-1989-4CC3-B2BB-9F25D4C10118}"/>
                  </a:ext>
                </a:extLst>
              </p:cNvPr>
              <p:cNvGrpSpPr/>
              <p:nvPr/>
            </p:nvGrpSpPr>
            <p:grpSpPr>
              <a:xfrm>
                <a:off x="1441287" y="1094138"/>
                <a:ext cx="1149514" cy="678459"/>
                <a:chOff x="1441287" y="1094138"/>
                <a:chExt cx="1149514" cy="678459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723200E5-C5FC-4A8B-8F82-BEA815226F03}"/>
                    </a:ext>
                  </a:extLst>
                </p:cNvPr>
                <p:cNvSpPr/>
                <p:nvPr/>
              </p:nvSpPr>
              <p:spPr>
                <a:xfrm>
                  <a:off x="1441287" y="1094138"/>
                  <a:ext cx="1149514" cy="678459"/>
                </a:xfrm>
                <a:custGeom>
                  <a:avLst/>
                  <a:gdLst>
                    <a:gd name="connsiteX0" fmla="*/ 535672 w 1183263"/>
                    <a:gd name="connsiteY0" fmla="*/ 0 h 678459"/>
                    <a:gd name="connsiteX1" fmla="*/ 591632 w 1183263"/>
                    <a:gd name="connsiteY1" fmla="*/ 5318 h 678459"/>
                    <a:gd name="connsiteX2" fmla="*/ 647591 w 1183263"/>
                    <a:gd name="connsiteY2" fmla="*/ 0 h 678459"/>
                    <a:gd name="connsiteX3" fmla="*/ 1183263 w 1183263"/>
                    <a:gd name="connsiteY3" fmla="*/ 504931 h 678459"/>
                    <a:gd name="connsiteX4" fmla="*/ 1172380 w 1183263"/>
                    <a:gd name="connsiteY4" fmla="*/ 606692 h 678459"/>
                    <a:gd name="connsiteX5" fmla="*/ 1168681 w 1183263"/>
                    <a:gd name="connsiteY5" fmla="*/ 617927 h 678459"/>
                    <a:gd name="connsiteX6" fmla="*/ 1136940 w 1183263"/>
                    <a:gd name="connsiteY6" fmla="*/ 522765 h 678459"/>
                    <a:gd name="connsiteX7" fmla="*/ 605507 w 1183263"/>
                    <a:gd name="connsiteY7" fmla="*/ 194935 h 678459"/>
                    <a:gd name="connsiteX8" fmla="*/ 40468 w 1183263"/>
                    <a:gd name="connsiteY8" fmla="*/ 623521 h 678459"/>
                    <a:gd name="connsiteX9" fmla="*/ 34517 w 1183263"/>
                    <a:gd name="connsiteY9" fmla="*/ 678459 h 678459"/>
                    <a:gd name="connsiteX10" fmla="*/ 10883 w 1183263"/>
                    <a:gd name="connsiteY10" fmla="*/ 606692 h 678459"/>
                    <a:gd name="connsiteX11" fmla="*/ 0 w 1183263"/>
                    <a:gd name="connsiteY11" fmla="*/ 504931 h 678459"/>
                    <a:gd name="connsiteX12" fmla="*/ 535672 w 1183263"/>
                    <a:gd name="connsiteY12" fmla="*/ 0 h 678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83263" h="678459">
                      <a:moveTo>
                        <a:pt x="535672" y="0"/>
                      </a:moveTo>
                      <a:lnTo>
                        <a:pt x="591632" y="5318"/>
                      </a:lnTo>
                      <a:lnTo>
                        <a:pt x="647591" y="0"/>
                      </a:lnTo>
                      <a:cubicBezTo>
                        <a:pt x="943434" y="0"/>
                        <a:pt x="1183263" y="226065"/>
                        <a:pt x="1183263" y="504931"/>
                      </a:cubicBezTo>
                      <a:cubicBezTo>
                        <a:pt x="1183263" y="539789"/>
                        <a:pt x="1179516" y="573823"/>
                        <a:pt x="1172380" y="606692"/>
                      </a:cubicBezTo>
                      <a:lnTo>
                        <a:pt x="1168681" y="617927"/>
                      </a:lnTo>
                      <a:lnTo>
                        <a:pt x="1136940" y="522765"/>
                      </a:lnTo>
                      <a:cubicBezTo>
                        <a:pt x="1049383" y="330113"/>
                        <a:pt x="844408" y="194935"/>
                        <a:pt x="605507" y="194935"/>
                      </a:cubicBezTo>
                      <a:cubicBezTo>
                        <a:pt x="326790" y="194935"/>
                        <a:pt x="94248" y="378928"/>
                        <a:pt x="40468" y="623521"/>
                      </a:cubicBezTo>
                      <a:lnTo>
                        <a:pt x="34517" y="678459"/>
                      </a:lnTo>
                      <a:lnTo>
                        <a:pt x="10883" y="606692"/>
                      </a:lnTo>
                      <a:cubicBezTo>
                        <a:pt x="3747" y="573823"/>
                        <a:pt x="0" y="539789"/>
                        <a:pt x="0" y="504931"/>
                      </a:cubicBezTo>
                      <a:cubicBezTo>
                        <a:pt x="0" y="226065"/>
                        <a:pt x="239829" y="0"/>
                        <a:pt x="535672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月 144">
                  <a:extLst>
                    <a:ext uri="{FF2B5EF4-FFF2-40B4-BE49-F238E27FC236}">
                      <a16:creationId xmlns:a16="http://schemas.microsoft.com/office/drawing/2014/main" id="{4D5E6353-691B-4C30-B9D4-72E091A338EB}"/>
                    </a:ext>
                  </a:extLst>
                </p:cNvPr>
                <p:cNvSpPr/>
                <p:nvPr/>
              </p:nvSpPr>
              <p:spPr>
                <a:xfrm rot="5400000">
                  <a:off x="1926214" y="812765"/>
                  <a:ext cx="179660" cy="844712"/>
                </a:xfrm>
                <a:prstGeom prst="moon">
                  <a:avLst>
                    <a:gd name="adj" fmla="val 14161"/>
                  </a:avLst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月 145">
                  <a:extLst>
                    <a:ext uri="{FF2B5EF4-FFF2-40B4-BE49-F238E27FC236}">
                      <a16:creationId xmlns:a16="http://schemas.microsoft.com/office/drawing/2014/main" id="{FA69D51D-6D11-415B-A812-2FC70878FDC2}"/>
                    </a:ext>
                  </a:extLst>
                </p:cNvPr>
                <p:cNvSpPr/>
                <p:nvPr/>
              </p:nvSpPr>
              <p:spPr>
                <a:xfrm rot="5400000">
                  <a:off x="1853341" y="860982"/>
                  <a:ext cx="325406" cy="1025688"/>
                </a:xfrm>
                <a:prstGeom prst="moon">
                  <a:avLst>
                    <a:gd name="adj" fmla="val 8102"/>
                  </a:avLst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EDCEAAE4-1334-4B5C-B845-011C2EF059C2}"/>
                </a:ext>
              </a:extLst>
            </p:cNvPr>
            <p:cNvGrpSpPr/>
            <p:nvPr/>
          </p:nvGrpSpPr>
          <p:grpSpPr>
            <a:xfrm>
              <a:off x="654050" y="2323355"/>
              <a:ext cx="2705100" cy="1215183"/>
              <a:chOff x="654050" y="2323355"/>
              <a:chExt cx="2705100" cy="1215183"/>
            </a:xfrm>
          </p:grpSpPr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0E883804-70D7-4A03-B6ED-5BB958E29AA6}"/>
                  </a:ext>
                </a:extLst>
              </p:cNvPr>
              <p:cNvGrpSpPr/>
              <p:nvPr/>
            </p:nvGrpSpPr>
            <p:grpSpPr>
              <a:xfrm>
                <a:off x="6540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D956392D-3153-4906-9689-7B968C129AB5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四角形: 上の 2 つの角を丸める 181">
                  <a:extLst>
                    <a:ext uri="{FF2B5EF4-FFF2-40B4-BE49-F238E27FC236}">
                      <a16:creationId xmlns:a16="http://schemas.microsoft.com/office/drawing/2014/main" id="{1CC37B41-6EA5-4A01-89B9-8FBB5F0434B1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rgbClr val="FF99CC"/>
                  </a:fgClr>
                  <a:bgClr>
                    <a:srgbClr val="FFCCFF"/>
                  </a:bgClr>
                </a:patt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2" name="四角形: 上の 2 つの角を丸める 181">
                <a:extLst>
                  <a:ext uri="{FF2B5EF4-FFF2-40B4-BE49-F238E27FC236}">
                    <a16:creationId xmlns:a16="http://schemas.microsoft.com/office/drawing/2014/main" id="{D4EFC18F-51C2-409F-BC5E-DDF38564F04E}"/>
                  </a:ext>
                </a:extLst>
              </p:cNvPr>
              <p:cNvSpPr/>
              <p:nvPr/>
            </p:nvSpPr>
            <p:spPr>
              <a:xfrm>
                <a:off x="6540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D66DBA97-B308-4FC3-88DF-CD115342250D}"/>
                </a:ext>
              </a:extLst>
            </p:cNvPr>
            <p:cNvGrpSpPr/>
            <p:nvPr/>
          </p:nvGrpSpPr>
          <p:grpSpPr>
            <a:xfrm>
              <a:off x="2508611" y="2241896"/>
              <a:ext cx="273492" cy="157411"/>
              <a:chOff x="6628337" y="2532622"/>
              <a:chExt cx="397351" cy="228700"/>
            </a:xfrm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2CEBBEFA-C811-40B0-8927-97EA5FA71680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21" name="四角形: 角を丸くする 420">
                  <a:extLst>
                    <a:ext uri="{FF2B5EF4-FFF2-40B4-BE49-F238E27FC236}">
                      <a16:creationId xmlns:a16="http://schemas.microsoft.com/office/drawing/2014/main" id="{FD70DC05-39C7-4B87-9F00-BD7C6364AA6B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四角形: 角を丸くする 421">
                  <a:extLst>
                    <a:ext uri="{FF2B5EF4-FFF2-40B4-BE49-F238E27FC236}">
                      <a16:creationId xmlns:a16="http://schemas.microsoft.com/office/drawing/2014/main" id="{EDA51BD7-0672-43F9-97A6-10F950487CFB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四角形: 角を丸くする 422">
                  <a:extLst>
                    <a:ext uri="{FF2B5EF4-FFF2-40B4-BE49-F238E27FC236}">
                      <a16:creationId xmlns:a16="http://schemas.microsoft.com/office/drawing/2014/main" id="{0958C2E2-26A4-4266-8AC0-EACFEBA90902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四角形: 角を丸くする 423">
                  <a:extLst>
                    <a:ext uri="{FF2B5EF4-FFF2-40B4-BE49-F238E27FC236}">
                      <a16:creationId xmlns:a16="http://schemas.microsoft.com/office/drawing/2014/main" id="{6A58FD8B-26E9-476B-8340-3144E46809E7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7" name="四角形: 角を丸くする 416">
                <a:extLst>
                  <a:ext uri="{FF2B5EF4-FFF2-40B4-BE49-F238E27FC236}">
                    <a16:creationId xmlns:a16="http://schemas.microsoft.com/office/drawing/2014/main" id="{4E310043-DF7C-4B23-8DAB-9F4646C485BD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四角形: 角を丸くする 417">
                <a:extLst>
                  <a:ext uri="{FF2B5EF4-FFF2-40B4-BE49-F238E27FC236}">
                    <a16:creationId xmlns:a16="http://schemas.microsoft.com/office/drawing/2014/main" id="{EDC2FB68-A8F6-4D4B-A3EC-71BE36F2E5B6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四角形: 角を丸くする 418">
                <a:extLst>
                  <a:ext uri="{FF2B5EF4-FFF2-40B4-BE49-F238E27FC236}">
                    <a16:creationId xmlns:a16="http://schemas.microsoft.com/office/drawing/2014/main" id="{E10897B0-0A8F-4262-8A67-73AA5188A964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四角形: 角を丸くする 419">
                <a:extLst>
                  <a:ext uri="{FF2B5EF4-FFF2-40B4-BE49-F238E27FC236}">
                    <a16:creationId xmlns:a16="http://schemas.microsoft.com/office/drawing/2014/main" id="{84C7F11E-90BE-495A-8B0A-E70975459F73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16EB7B87-020A-442A-8B04-710382C10A5F}"/>
                </a:ext>
              </a:extLst>
            </p:cNvPr>
            <p:cNvGrpSpPr/>
            <p:nvPr/>
          </p:nvGrpSpPr>
          <p:grpSpPr>
            <a:xfrm flipH="1">
              <a:off x="1272742" y="2241896"/>
              <a:ext cx="273492" cy="157411"/>
              <a:chOff x="6628337" y="2532622"/>
              <a:chExt cx="397351" cy="228700"/>
            </a:xfrm>
          </p:grpSpPr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146ACC05-18F8-421D-A425-EBC8EBA13BAC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31" name="四角形: 角を丸くする 430">
                  <a:extLst>
                    <a:ext uri="{FF2B5EF4-FFF2-40B4-BE49-F238E27FC236}">
                      <a16:creationId xmlns:a16="http://schemas.microsoft.com/office/drawing/2014/main" id="{913CF175-46F1-4A11-BD74-A0F5B75235A3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四角形: 角を丸くする 431">
                  <a:extLst>
                    <a:ext uri="{FF2B5EF4-FFF2-40B4-BE49-F238E27FC236}">
                      <a16:creationId xmlns:a16="http://schemas.microsoft.com/office/drawing/2014/main" id="{AE178B36-70C9-482A-89E2-B01407071C5A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四角形: 角を丸くする 432">
                  <a:extLst>
                    <a:ext uri="{FF2B5EF4-FFF2-40B4-BE49-F238E27FC236}">
                      <a16:creationId xmlns:a16="http://schemas.microsoft.com/office/drawing/2014/main" id="{8F699893-27FF-4C65-B548-1AD217ECA91D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四角形: 角を丸くする 433">
                  <a:extLst>
                    <a:ext uri="{FF2B5EF4-FFF2-40B4-BE49-F238E27FC236}">
                      <a16:creationId xmlns:a16="http://schemas.microsoft.com/office/drawing/2014/main" id="{AE7D9D8C-8069-4F67-9CA2-1FB04A2C67AE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7" name="四角形: 角を丸くする 426">
                <a:extLst>
                  <a:ext uri="{FF2B5EF4-FFF2-40B4-BE49-F238E27FC236}">
                    <a16:creationId xmlns:a16="http://schemas.microsoft.com/office/drawing/2014/main" id="{48407252-C6B4-4D32-80F2-D21128D7B4F7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四角形: 角を丸くする 427">
                <a:extLst>
                  <a:ext uri="{FF2B5EF4-FFF2-40B4-BE49-F238E27FC236}">
                    <a16:creationId xmlns:a16="http://schemas.microsoft.com/office/drawing/2014/main" id="{FBB7C540-69C6-4495-95B2-9CCA43E39862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四角形: 角を丸くする 428">
                <a:extLst>
                  <a:ext uri="{FF2B5EF4-FFF2-40B4-BE49-F238E27FC236}">
                    <a16:creationId xmlns:a16="http://schemas.microsoft.com/office/drawing/2014/main" id="{2BB0A98B-EA39-4B26-A999-0E95D5E24F9C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四角形: 角を丸くする 429">
                <a:extLst>
                  <a:ext uri="{FF2B5EF4-FFF2-40B4-BE49-F238E27FC236}">
                    <a16:creationId xmlns:a16="http://schemas.microsoft.com/office/drawing/2014/main" id="{7C08CD6F-B7EE-48DA-9E03-22F3FA8E1D3B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5" name="楕円 574">
              <a:extLst>
                <a:ext uri="{FF2B5EF4-FFF2-40B4-BE49-F238E27FC236}">
                  <a16:creationId xmlns:a16="http://schemas.microsoft.com/office/drawing/2014/main" id="{36036355-B47B-4CEB-9613-B5A32C2D6DFE}"/>
                </a:ext>
              </a:extLst>
            </p:cNvPr>
            <p:cNvSpPr/>
            <p:nvPr/>
          </p:nvSpPr>
          <p:spPr>
            <a:xfrm>
              <a:off x="2101137" y="1529769"/>
              <a:ext cx="265218" cy="265218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4389ABA-5301-44BD-92F3-3F4A2C2E1578}"/>
                </a:ext>
              </a:extLst>
            </p:cNvPr>
            <p:cNvGrpSpPr/>
            <p:nvPr/>
          </p:nvGrpSpPr>
          <p:grpSpPr>
            <a:xfrm>
              <a:off x="1672512" y="1529769"/>
              <a:ext cx="265218" cy="265218"/>
              <a:chOff x="1672512" y="1529769"/>
              <a:chExt cx="265218" cy="265218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34250FC2-CB08-44A8-872B-24C8F0C6A99E}"/>
                  </a:ext>
                </a:extLst>
              </p:cNvPr>
              <p:cNvSpPr/>
              <p:nvPr/>
            </p:nvSpPr>
            <p:spPr>
              <a:xfrm>
                <a:off x="1672512" y="1529769"/>
                <a:ext cx="265218" cy="26521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4B98572B-B90D-44C3-A450-16D8869A4659}"/>
                  </a:ext>
                </a:extLst>
              </p:cNvPr>
              <p:cNvSpPr/>
              <p:nvPr/>
            </p:nvSpPr>
            <p:spPr>
              <a:xfrm>
                <a:off x="1760011" y="1611568"/>
                <a:ext cx="90220" cy="902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77" name="楕円 576">
              <a:extLst>
                <a:ext uri="{FF2B5EF4-FFF2-40B4-BE49-F238E27FC236}">
                  <a16:creationId xmlns:a16="http://schemas.microsoft.com/office/drawing/2014/main" id="{371FD0F0-BE30-4800-A3CE-73A55480304E}"/>
                </a:ext>
              </a:extLst>
            </p:cNvPr>
            <p:cNvSpPr/>
            <p:nvPr/>
          </p:nvSpPr>
          <p:spPr>
            <a:xfrm>
              <a:off x="2188636" y="1611568"/>
              <a:ext cx="90220" cy="9022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CDC02A2-7A52-420B-9FA1-2A7C1403E95B}"/>
              </a:ext>
            </a:extLst>
          </p:cNvPr>
          <p:cNvGrpSpPr/>
          <p:nvPr/>
        </p:nvGrpSpPr>
        <p:grpSpPr>
          <a:xfrm>
            <a:off x="3613150" y="1023938"/>
            <a:ext cx="2705100" cy="2514600"/>
            <a:chOff x="3613150" y="1023938"/>
            <a:chExt cx="2705100" cy="251460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02752E6-0A21-43DA-98CF-50E3DD4CB639}"/>
                </a:ext>
              </a:extLst>
            </p:cNvPr>
            <p:cNvGrpSpPr/>
            <p:nvPr/>
          </p:nvGrpSpPr>
          <p:grpSpPr>
            <a:xfrm>
              <a:off x="3665537" y="1023938"/>
              <a:ext cx="2600326" cy="2105025"/>
              <a:chOff x="706437" y="1243013"/>
              <a:chExt cx="2600326" cy="2105025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04D03C75-B0AA-4BC5-A34F-7EB869E35484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27" name="四角形: 上の 2 つの角を丸める 26">
                  <a:extLst>
                    <a:ext uri="{FF2B5EF4-FFF2-40B4-BE49-F238E27FC236}">
                      <a16:creationId xmlns:a16="http://schemas.microsoft.com/office/drawing/2014/main" id="{5FCF377F-DD55-47DC-ACA1-3C31750DB2AE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FA40FA51-529D-4ADE-B794-882B26105F86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8B1DF8D7-2B76-4525-B2B2-44F19CA16BF7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E855E9A8-C4A3-461B-9F3C-D6107504F379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75037777-4BC1-4295-B3DD-28A8674C054D}"/>
                </a:ext>
              </a:extLst>
            </p:cNvPr>
            <p:cNvGrpSpPr/>
            <p:nvPr/>
          </p:nvGrpSpPr>
          <p:grpSpPr>
            <a:xfrm>
              <a:off x="4363640" y="1142604"/>
              <a:ext cx="1171962" cy="1906974"/>
              <a:chOff x="4241392" y="1239640"/>
              <a:chExt cx="1416458" cy="2304808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090598EF-24FC-4459-837A-86D778E44A25}"/>
                  </a:ext>
                </a:extLst>
              </p:cNvPr>
              <p:cNvSpPr/>
              <p:nvPr/>
            </p:nvSpPr>
            <p:spPr>
              <a:xfrm>
                <a:off x="5166070" y="1973531"/>
                <a:ext cx="491780" cy="575811"/>
              </a:xfrm>
              <a:custGeom>
                <a:avLst/>
                <a:gdLst>
                  <a:gd name="connsiteX0" fmla="*/ 264689 w 593446"/>
                  <a:gd name="connsiteY0" fmla="*/ 0 h 575811"/>
                  <a:gd name="connsiteX1" fmla="*/ 281788 w 593446"/>
                  <a:gd name="connsiteY1" fmla="*/ 136697 h 575811"/>
                  <a:gd name="connsiteX2" fmla="*/ 282927 w 593446"/>
                  <a:gd name="connsiteY2" fmla="*/ 138201 h 575811"/>
                  <a:gd name="connsiteX3" fmla="*/ 593445 w 593446"/>
                  <a:gd name="connsiteY3" fmla="*/ 421568 h 575811"/>
                  <a:gd name="connsiteX4" fmla="*/ 593446 w 593446"/>
                  <a:gd name="connsiteY4" fmla="*/ 421569 h 575811"/>
                  <a:gd name="connsiteX5" fmla="*/ 386260 w 593446"/>
                  <a:gd name="connsiteY5" fmla="*/ 454536 h 575811"/>
                  <a:gd name="connsiteX6" fmla="*/ 370502 w 593446"/>
                  <a:gd name="connsiteY6" fmla="*/ 447747 h 575811"/>
                  <a:gd name="connsiteX7" fmla="*/ 409325 w 593446"/>
                  <a:gd name="connsiteY7" fmla="*/ 539788 h 575811"/>
                  <a:gd name="connsiteX8" fmla="*/ 409325 w 593446"/>
                  <a:gd name="connsiteY8" fmla="*/ 539789 h 575811"/>
                  <a:gd name="connsiteX9" fmla="*/ 248271 w 593446"/>
                  <a:gd name="connsiteY9" fmla="*/ 498217 h 575811"/>
                  <a:gd name="connsiteX10" fmla="*/ 185106 w 593446"/>
                  <a:gd name="connsiteY10" fmla="*/ 426309 h 575811"/>
                  <a:gd name="connsiteX11" fmla="*/ 185589 w 593446"/>
                  <a:gd name="connsiteY11" fmla="*/ 436921 h 575811"/>
                  <a:gd name="connsiteX12" fmla="*/ 204788 w 593446"/>
                  <a:gd name="connsiteY12" fmla="*/ 575810 h 575811"/>
                  <a:gd name="connsiteX13" fmla="*/ 204788 w 593446"/>
                  <a:gd name="connsiteY13" fmla="*/ 575811 h 575811"/>
                  <a:gd name="connsiteX14" fmla="*/ 0 w 593446"/>
                  <a:gd name="connsiteY14" fmla="*/ 296396 h 575811"/>
                  <a:gd name="connsiteX15" fmla="*/ 204788 w 593446"/>
                  <a:gd name="connsiteY15" fmla="*/ 16981 h 575811"/>
                  <a:gd name="connsiteX16" fmla="*/ 202682 w 593446"/>
                  <a:gd name="connsiteY16" fmla="*/ 32214 h 575811"/>
                  <a:gd name="connsiteX17" fmla="*/ 203810 w 593446"/>
                  <a:gd name="connsiteY17" fmla="*/ 33703 h 575811"/>
                  <a:gd name="connsiteX18" fmla="*/ 226293 w 593446"/>
                  <a:gd name="connsiteY18" fmla="*/ 16166 h 575811"/>
                  <a:gd name="connsiteX19" fmla="*/ 264689 w 593446"/>
                  <a:gd name="connsiteY19" fmla="*/ 0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46" h="575811">
                    <a:moveTo>
                      <a:pt x="264689" y="0"/>
                    </a:moveTo>
                    <a:lnTo>
                      <a:pt x="281788" y="136697"/>
                    </a:lnTo>
                    <a:lnTo>
                      <a:pt x="282927" y="138201"/>
                    </a:lnTo>
                    <a:cubicBezTo>
                      <a:pt x="372857" y="246232"/>
                      <a:pt x="478100" y="342424"/>
                      <a:pt x="593445" y="421568"/>
                    </a:cubicBezTo>
                    <a:lnTo>
                      <a:pt x="593446" y="421569"/>
                    </a:lnTo>
                    <a:cubicBezTo>
                      <a:pt x="543462" y="471553"/>
                      <a:pt x="464839" y="481068"/>
                      <a:pt x="386260" y="454536"/>
                    </a:cubicBezTo>
                    <a:lnTo>
                      <a:pt x="370502" y="447747"/>
                    </a:lnTo>
                    <a:lnTo>
                      <a:pt x="409325" y="539788"/>
                    </a:lnTo>
                    <a:lnTo>
                      <a:pt x="409325" y="539789"/>
                    </a:lnTo>
                    <a:cubicBezTo>
                      <a:pt x="354701" y="554425"/>
                      <a:pt x="297154" y="537467"/>
                      <a:pt x="248271" y="498217"/>
                    </a:cubicBezTo>
                    <a:lnTo>
                      <a:pt x="185106" y="426309"/>
                    </a:lnTo>
                    <a:lnTo>
                      <a:pt x="185589" y="436921"/>
                    </a:lnTo>
                    <a:cubicBezTo>
                      <a:pt x="189856" y="483581"/>
                      <a:pt x="196255" y="529969"/>
                      <a:pt x="204788" y="575810"/>
                    </a:cubicBezTo>
                    <a:lnTo>
                      <a:pt x="204788" y="575811"/>
                    </a:lnTo>
                    <a:cubicBezTo>
                      <a:pt x="91687" y="575811"/>
                      <a:pt x="0" y="450713"/>
                      <a:pt x="0" y="296396"/>
                    </a:cubicBezTo>
                    <a:cubicBezTo>
                      <a:pt x="0" y="142079"/>
                      <a:pt x="91687" y="16981"/>
                      <a:pt x="204788" y="16981"/>
                    </a:cubicBezTo>
                    <a:lnTo>
                      <a:pt x="202682" y="32214"/>
                    </a:lnTo>
                    <a:lnTo>
                      <a:pt x="203810" y="33703"/>
                    </a:lnTo>
                    <a:lnTo>
                      <a:pt x="226293" y="16166"/>
                    </a:lnTo>
                    <a:cubicBezTo>
                      <a:pt x="238206" y="9120"/>
                      <a:pt x="251033" y="3659"/>
                      <a:pt x="26468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9BC9FACD-FCA9-4144-BF0D-8D9249447554}"/>
                  </a:ext>
                </a:extLst>
              </p:cNvPr>
              <p:cNvSpPr/>
              <p:nvPr/>
            </p:nvSpPr>
            <p:spPr>
              <a:xfrm flipH="1">
                <a:off x="4241392" y="1973531"/>
                <a:ext cx="491780" cy="575811"/>
              </a:xfrm>
              <a:custGeom>
                <a:avLst/>
                <a:gdLst>
                  <a:gd name="connsiteX0" fmla="*/ 264689 w 593446"/>
                  <a:gd name="connsiteY0" fmla="*/ 0 h 575811"/>
                  <a:gd name="connsiteX1" fmla="*/ 281788 w 593446"/>
                  <a:gd name="connsiteY1" fmla="*/ 136697 h 575811"/>
                  <a:gd name="connsiteX2" fmla="*/ 282927 w 593446"/>
                  <a:gd name="connsiteY2" fmla="*/ 138201 h 575811"/>
                  <a:gd name="connsiteX3" fmla="*/ 593445 w 593446"/>
                  <a:gd name="connsiteY3" fmla="*/ 421568 h 575811"/>
                  <a:gd name="connsiteX4" fmla="*/ 593446 w 593446"/>
                  <a:gd name="connsiteY4" fmla="*/ 421569 h 575811"/>
                  <a:gd name="connsiteX5" fmla="*/ 386260 w 593446"/>
                  <a:gd name="connsiteY5" fmla="*/ 454536 h 575811"/>
                  <a:gd name="connsiteX6" fmla="*/ 370502 w 593446"/>
                  <a:gd name="connsiteY6" fmla="*/ 447747 h 575811"/>
                  <a:gd name="connsiteX7" fmla="*/ 409325 w 593446"/>
                  <a:gd name="connsiteY7" fmla="*/ 539788 h 575811"/>
                  <a:gd name="connsiteX8" fmla="*/ 409325 w 593446"/>
                  <a:gd name="connsiteY8" fmla="*/ 539789 h 575811"/>
                  <a:gd name="connsiteX9" fmla="*/ 248271 w 593446"/>
                  <a:gd name="connsiteY9" fmla="*/ 498217 h 575811"/>
                  <a:gd name="connsiteX10" fmla="*/ 185106 w 593446"/>
                  <a:gd name="connsiteY10" fmla="*/ 426309 h 575811"/>
                  <a:gd name="connsiteX11" fmla="*/ 185589 w 593446"/>
                  <a:gd name="connsiteY11" fmla="*/ 436921 h 575811"/>
                  <a:gd name="connsiteX12" fmla="*/ 204788 w 593446"/>
                  <a:gd name="connsiteY12" fmla="*/ 575810 h 575811"/>
                  <a:gd name="connsiteX13" fmla="*/ 204788 w 593446"/>
                  <a:gd name="connsiteY13" fmla="*/ 575811 h 575811"/>
                  <a:gd name="connsiteX14" fmla="*/ 0 w 593446"/>
                  <a:gd name="connsiteY14" fmla="*/ 296396 h 575811"/>
                  <a:gd name="connsiteX15" fmla="*/ 204788 w 593446"/>
                  <a:gd name="connsiteY15" fmla="*/ 16981 h 575811"/>
                  <a:gd name="connsiteX16" fmla="*/ 202682 w 593446"/>
                  <a:gd name="connsiteY16" fmla="*/ 32214 h 575811"/>
                  <a:gd name="connsiteX17" fmla="*/ 203810 w 593446"/>
                  <a:gd name="connsiteY17" fmla="*/ 33703 h 575811"/>
                  <a:gd name="connsiteX18" fmla="*/ 226293 w 593446"/>
                  <a:gd name="connsiteY18" fmla="*/ 16166 h 575811"/>
                  <a:gd name="connsiteX19" fmla="*/ 264689 w 593446"/>
                  <a:gd name="connsiteY19" fmla="*/ 0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46" h="575811">
                    <a:moveTo>
                      <a:pt x="264689" y="0"/>
                    </a:moveTo>
                    <a:lnTo>
                      <a:pt x="281788" y="136697"/>
                    </a:lnTo>
                    <a:lnTo>
                      <a:pt x="282927" y="138201"/>
                    </a:lnTo>
                    <a:cubicBezTo>
                      <a:pt x="372857" y="246232"/>
                      <a:pt x="478100" y="342424"/>
                      <a:pt x="593445" y="421568"/>
                    </a:cubicBezTo>
                    <a:lnTo>
                      <a:pt x="593446" y="421569"/>
                    </a:lnTo>
                    <a:cubicBezTo>
                      <a:pt x="543462" y="471553"/>
                      <a:pt x="464839" y="481068"/>
                      <a:pt x="386260" y="454536"/>
                    </a:cubicBezTo>
                    <a:lnTo>
                      <a:pt x="370502" y="447747"/>
                    </a:lnTo>
                    <a:lnTo>
                      <a:pt x="409325" y="539788"/>
                    </a:lnTo>
                    <a:lnTo>
                      <a:pt x="409325" y="539789"/>
                    </a:lnTo>
                    <a:cubicBezTo>
                      <a:pt x="354701" y="554425"/>
                      <a:pt x="297154" y="537467"/>
                      <a:pt x="248271" y="498217"/>
                    </a:cubicBezTo>
                    <a:lnTo>
                      <a:pt x="185106" y="426309"/>
                    </a:lnTo>
                    <a:lnTo>
                      <a:pt x="185589" y="436921"/>
                    </a:lnTo>
                    <a:cubicBezTo>
                      <a:pt x="189856" y="483581"/>
                      <a:pt x="196255" y="529969"/>
                      <a:pt x="204788" y="575810"/>
                    </a:cubicBezTo>
                    <a:lnTo>
                      <a:pt x="204788" y="575811"/>
                    </a:lnTo>
                    <a:cubicBezTo>
                      <a:pt x="91687" y="575811"/>
                      <a:pt x="0" y="450713"/>
                      <a:pt x="0" y="296396"/>
                    </a:cubicBezTo>
                    <a:cubicBezTo>
                      <a:pt x="0" y="142079"/>
                      <a:pt x="91687" y="16981"/>
                      <a:pt x="204788" y="16981"/>
                    </a:cubicBezTo>
                    <a:lnTo>
                      <a:pt x="202682" y="32214"/>
                    </a:lnTo>
                    <a:lnTo>
                      <a:pt x="203810" y="33703"/>
                    </a:lnTo>
                    <a:lnTo>
                      <a:pt x="226293" y="16166"/>
                    </a:lnTo>
                    <a:cubicBezTo>
                      <a:pt x="238206" y="9120"/>
                      <a:pt x="251033" y="3659"/>
                      <a:pt x="26468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668F032F-ED4F-4384-BCF0-8DAD6082319C}"/>
                  </a:ext>
                </a:extLst>
              </p:cNvPr>
              <p:cNvSpPr/>
              <p:nvPr/>
            </p:nvSpPr>
            <p:spPr>
              <a:xfrm flipH="1">
                <a:off x="4417604" y="1900013"/>
                <a:ext cx="444156" cy="587599"/>
              </a:xfrm>
              <a:custGeom>
                <a:avLst/>
                <a:gdLst>
                  <a:gd name="connsiteX0" fmla="*/ 264689 w 593446"/>
                  <a:gd name="connsiteY0" fmla="*/ 0 h 575811"/>
                  <a:gd name="connsiteX1" fmla="*/ 281788 w 593446"/>
                  <a:gd name="connsiteY1" fmla="*/ 136697 h 575811"/>
                  <a:gd name="connsiteX2" fmla="*/ 282927 w 593446"/>
                  <a:gd name="connsiteY2" fmla="*/ 138201 h 575811"/>
                  <a:gd name="connsiteX3" fmla="*/ 593445 w 593446"/>
                  <a:gd name="connsiteY3" fmla="*/ 421568 h 575811"/>
                  <a:gd name="connsiteX4" fmla="*/ 593446 w 593446"/>
                  <a:gd name="connsiteY4" fmla="*/ 421569 h 575811"/>
                  <a:gd name="connsiteX5" fmla="*/ 386260 w 593446"/>
                  <a:gd name="connsiteY5" fmla="*/ 454536 h 575811"/>
                  <a:gd name="connsiteX6" fmla="*/ 370502 w 593446"/>
                  <a:gd name="connsiteY6" fmla="*/ 447747 h 575811"/>
                  <a:gd name="connsiteX7" fmla="*/ 409325 w 593446"/>
                  <a:gd name="connsiteY7" fmla="*/ 539788 h 575811"/>
                  <a:gd name="connsiteX8" fmla="*/ 409325 w 593446"/>
                  <a:gd name="connsiteY8" fmla="*/ 539789 h 575811"/>
                  <a:gd name="connsiteX9" fmla="*/ 248271 w 593446"/>
                  <a:gd name="connsiteY9" fmla="*/ 498217 h 575811"/>
                  <a:gd name="connsiteX10" fmla="*/ 185106 w 593446"/>
                  <a:gd name="connsiteY10" fmla="*/ 426309 h 575811"/>
                  <a:gd name="connsiteX11" fmla="*/ 185589 w 593446"/>
                  <a:gd name="connsiteY11" fmla="*/ 436921 h 575811"/>
                  <a:gd name="connsiteX12" fmla="*/ 204788 w 593446"/>
                  <a:gd name="connsiteY12" fmla="*/ 575810 h 575811"/>
                  <a:gd name="connsiteX13" fmla="*/ 204788 w 593446"/>
                  <a:gd name="connsiteY13" fmla="*/ 575811 h 575811"/>
                  <a:gd name="connsiteX14" fmla="*/ 0 w 593446"/>
                  <a:gd name="connsiteY14" fmla="*/ 296396 h 575811"/>
                  <a:gd name="connsiteX15" fmla="*/ 204788 w 593446"/>
                  <a:gd name="connsiteY15" fmla="*/ 16981 h 575811"/>
                  <a:gd name="connsiteX16" fmla="*/ 202682 w 593446"/>
                  <a:gd name="connsiteY16" fmla="*/ 32214 h 575811"/>
                  <a:gd name="connsiteX17" fmla="*/ 203810 w 593446"/>
                  <a:gd name="connsiteY17" fmla="*/ 33703 h 575811"/>
                  <a:gd name="connsiteX18" fmla="*/ 226293 w 593446"/>
                  <a:gd name="connsiteY18" fmla="*/ 16166 h 575811"/>
                  <a:gd name="connsiteX19" fmla="*/ 264689 w 593446"/>
                  <a:gd name="connsiteY19" fmla="*/ 0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46" h="575811">
                    <a:moveTo>
                      <a:pt x="264689" y="0"/>
                    </a:moveTo>
                    <a:lnTo>
                      <a:pt x="281788" y="136697"/>
                    </a:lnTo>
                    <a:lnTo>
                      <a:pt x="282927" y="138201"/>
                    </a:lnTo>
                    <a:cubicBezTo>
                      <a:pt x="372857" y="246232"/>
                      <a:pt x="478100" y="342424"/>
                      <a:pt x="593445" y="421568"/>
                    </a:cubicBezTo>
                    <a:lnTo>
                      <a:pt x="593446" y="421569"/>
                    </a:lnTo>
                    <a:cubicBezTo>
                      <a:pt x="543462" y="471553"/>
                      <a:pt x="464839" y="481068"/>
                      <a:pt x="386260" y="454536"/>
                    </a:cubicBezTo>
                    <a:lnTo>
                      <a:pt x="370502" y="447747"/>
                    </a:lnTo>
                    <a:lnTo>
                      <a:pt x="409325" y="539788"/>
                    </a:lnTo>
                    <a:lnTo>
                      <a:pt x="409325" y="539789"/>
                    </a:lnTo>
                    <a:cubicBezTo>
                      <a:pt x="354701" y="554425"/>
                      <a:pt x="297154" y="537467"/>
                      <a:pt x="248271" y="498217"/>
                    </a:cubicBezTo>
                    <a:lnTo>
                      <a:pt x="185106" y="426309"/>
                    </a:lnTo>
                    <a:lnTo>
                      <a:pt x="185589" y="436921"/>
                    </a:lnTo>
                    <a:cubicBezTo>
                      <a:pt x="189856" y="483581"/>
                      <a:pt x="196255" y="529969"/>
                      <a:pt x="204788" y="575810"/>
                    </a:cubicBezTo>
                    <a:lnTo>
                      <a:pt x="204788" y="575811"/>
                    </a:lnTo>
                    <a:cubicBezTo>
                      <a:pt x="91687" y="575811"/>
                      <a:pt x="0" y="450713"/>
                      <a:pt x="0" y="296396"/>
                    </a:cubicBezTo>
                    <a:cubicBezTo>
                      <a:pt x="0" y="142079"/>
                      <a:pt x="91687" y="16981"/>
                      <a:pt x="204788" y="16981"/>
                    </a:cubicBezTo>
                    <a:lnTo>
                      <a:pt x="202682" y="32214"/>
                    </a:lnTo>
                    <a:lnTo>
                      <a:pt x="203810" y="33703"/>
                    </a:lnTo>
                    <a:lnTo>
                      <a:pt x="226293" y="16166"/>
                    </a:lnTo>
                    <a:cubicBezTo>
                      <a:pt x="238206" y="9120"/>
                      <a:pt x="251033" y="3659"/>
                      <a:pt x="264689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75864955-5A29-4711-88F2-90CC0F9743D4}"/>
                  </a:ext>
                </a:extLst>
              </p:cNvPr>
              <p:cNvSpPr/>
              <p:nvPr/>
            </p:nvSpPr>
            <p:spPr>
              <a:xfrm>
                <a:off x="5018432" y="1900013"/>
                <a:ext cx="444156" cy="587599"/>
              </a:xfrm>
              <a:custGeom>
                <a:avLst/>
                <a:gdLst>
                  <a:gd name="connsiteX0" fmla="*/ 264689 w 593446"/>
                  <a:gd name="connsiteY0" fmla="*/ 0 h 575811"/>
                  <a:gd name="connsiteX1" fmla="*/ 281788 w 593446"/>
                  <a:gd name="connsiteY1" fmla="*/ 136697 h 575811"/>
                  <a:gd name="connsiteX2" fmla="*/ 282927 w 593446"/>
                  <a:gd name="connsiteY2" fmla="*/ 138201 h 575811"/>
                  <a:gd name="connsiteX3" fmla="*/ 593445 w 593446"/>
                  <a:gd name="connsiteY3" fmla="*/ 421568 h 575811"/>
                  <a:gd name="connsiteX4" fmla="*/ 593446 w 593446"/>
                  <a:gd name="connsiteY4" fmla="*/ 421569 h 575811"/>
                  <a:gd name="connsiteX5" fmla="*/ 386260 w 593446"/>
                  <a:gd name="connsiteY5" fmla="*/ 454536 h 575811"/>
                  <a:gd name="connsiteX6" fmla="*/ 370502 w 593446"/>
                  <a:gd name="connsiteY6" fmla="*/ 447747 h 575811"/>
                  <a:gd name="connsiteX7" fmla="*/ 409325 w 593446"/>
                  <a:gd name="connsiteY7" fmla="*/ 539788 h 575811"/>
                  <a:gd name="connsiteX8" fmla="*/ 409325 w 593446"/>
                  <a:gd name="connsiteY8" fmla="*/ 539789 h 575811"/>
                  <a:gd name="connsiteX9" fmla="*/ 248271 w 593446"/>
                  <a:gd name="connsiteY9" fmla="*/ 498217 h 575811"/>
                  <a:gd name="connsiteX10" fmla="*/ 185106 w 593446"/>
                  <a:gd name="connsiteY10" fmla="*/ 426309 h 575811"/>
                  <a:gd name="connsiteX11" fmla="*/ 185589 w 593446"/>
                  <a:gd name="connsiteY11" fmla="*/ 436921 h 575811"/>
                  <a:gd name="connsiteX12" fmla="*/ 204788 w 593446"/>
                  <a:gd name="connsiteY12" fmla="*/ 575810 h 575811"/>
                  <a:gd name="connsiteX13" fmla="*/ 204788 w 593446"/>
                  <a:gd name="connsiteY13" fmla="*/ 575811 h 575811"/>
                  <a:gd name="connsiteX14" fmla="*/ 0 w 593446"/>
                  <a:gd name="connsiteY14" fmla="*/ 296396 h 575811"/>
                  <a:gd name="connsiteX15" fmla="*/ 204788 w 593446"/>
                  <a:gd name="connsiteY15" fmla="*/ 16981 h 575811"/>
                  <a:gd name="connsiteX16" fmla="*/ 202682 w 593446"/>
                  <a:gd name="connsiteY16" fmla="*/ 32214 h 575811"/>
                  <a:gd name="connsiteX17" fmla="*/ 203810 w 593446"/>
                  <a:gd name="connsiteY17" fmla="*/ 33703 h 575811"/>
                  <a:gd name="connsiteX18" fmla="*/ 226293 w 593446"/>
                  <a:gd name="connsiteY18" fmla="*/ 16166 h 575811"/>
                  <a:gd name="connsiteX19" fmla="*/ 264689 w 593446"/>
                  <a:gd name="connsiteY19" fmla="*/ 0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46" h="575811">
                    <a:moveTo>
                      <a:pt x="264689" y="0"/>
                    </a:moveTo>
                    <a:lnTo>
                      <a:pt x="281788" y="136697"/>
                    </a:lnTo>
                    <a:lnTo>
                      <a:pt x="282927" y="138201"/>
                    </a:lnTo>
                    <a:cubicBezTo>
                      <a:pt x="372857" y="246232"/>
                      <a:pt x="478100" y="342424"/>
                      <a:pt x="593445" y="421568"/>
                    </a:cubicBezTo>
                    <a:lnTo>
                      <a:pt x="593446" y="421569"/>
                    </a:lnTo>
                    <a:cubicBezTo>
                      <a:pt x="543462" y="471553"/>
                      <a:pt x="464839" y="481068"/>
                      <a:pt x="386260" y="454536"/>
                    </a:cubicBezTo>
                    <a:lnTo>
                      <a:pt x="370502" y="447747"/>
                    </a:lnTo>
                    <a:lnTo>
                      <a:pt x="409325" y="539788"/>
                    </a:lnTo>
                    <a:lnTo>
                      <a:pt x="409325" y="539789"/>
                    </a:lnTo>
                    <a:cubicBezTo>
                      <a:pt x="354701" y="554425"/>
                      <a:pt x="297154" y="537467"/>
                      <a:pt x="248271" y="498217"/>
                    </a:cubicBezTo>
                    <a:lnTo>
                      <a:pt x="185106" y="426309"/>
                    </a:lnTo>
                    <a:lnTo>
                      <a:pt x="185589" y="436921"/>
                    </a:lnTo>
                    <a:cubicBezTo>
                      <a:pt x="189856" y="483581"/>
                      <a:pt x="196255" y="529969"/>
                      <a:pt x="204788" y="575810"/>
                    </a:cubicBezTo>
                    <a:lnTo>
                      <a:pt x="204788" y="575811"/>
                    </a:lnTo>
                    <a:cubicBezTo>
                      <a:pt x="91687" y="575811"/>
                      <a:pt x="0" y="450713"/>
                      <a:pt x="0" y="296396"/>
                    </a:cubicBezTo>
                    <a:cubicBezTo>
                      <a:pt x="0" y="142079"/>
                      <a:pt x="91687" y="16981"/>
                      <a:pt x="204788" y="16981"/>
                    </a:cubicBezTo>
                    <a:lnTo>
                      <a:pt x="202682" y="32214"/>
                    </a:lnTo>
                    <a:lnTo>
                      <a:pt x="203810" y="33703"/>
                    </a:lnTo>
                    <a:lnTo>
                      <a:pt x="226293" y="16166"/>
                    </a:lnTo>
                    <a:cubicBezTo>
                      <a:pt x="238206" y="9120"/>
                      <a:pt x="251033" y="3659"/>
                      <a:pt x="264689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4B150B14-0446-46C3-8C66-58ADA1369F49}"/>
                  </a:ext>
                </a:extLst>
              </p:cNvPr>
              <p:cNvGrpSpPr/>
              <p:nvPr/>
            </p:nvGrpSpPr>
            <p:grpSpPr>
              <a:xfrm>
                <a:off x="4376114" y="2247870"/>
                <a:ext cx="1139046" cy="1296578"/>
                <a:chOff x="2871512" y="2247870"/>
                <a:chExt cx="1139046" cy="1296578"/>
              </a:xfrm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CD389EB6-69B8-4402-A00B-794F66931FCF}"/>
                    </a:ext>
                  </a:extLst>
                </p:cNvPr>
                <p:cNvSpPr/>
                <p:nvPr/>
              </p:nvSpPr>
              <p:spPr>
                <a:xfrm>
                  <a:off x="3170544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7D1F685C-D3EF-4CEC-84A9-176D4150B159}"/>
                    </a:ext>
                  </a:extLst>
                </p:cNvPr>
                <p:cNvGrpSpPr/>
                <p:nvPr/>
              </p:nvGrpSpPr>
              <p:grpSpPr>
                <a:xfrm>
                  <a:off x="2871512" y="2524123"/>
                  <a:ext cx="1139046" cy="1020325"/>
                  <a:chOff x="2871512" y="2524123"/>
                  <a:chExt cx="1139046" cy="1020325"/>
                </a:xfrm>
              </p:grpSpPr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7F66835B-92CE-4C1F-A576-642039279970}"/>
                      </a:ext>
                    </a:extLst>
                  </p:cNvPr>
                  <p:cNvSpPr/>
                  <p:nvPr/>
                </p:nvSpPr>
                <p:spPr>
                  <a:xfrm flipH="1">
                    <a:off x="3862077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B270B018-2C0B-4299-807A-A0E17640B5DF}"/>
                      </a:ext>
                    </a:extLst>
                  </p:cNvPr>
                  <p:cNvSpPr/>
                  <p:nvPr/>
                </p:nvSpPr>
                <p:spPr>
                  <a:xfrm>
                    <a:off x="2871512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A96CC9A0-B02D-4E7C-B907-5AB6F1C64CFC}"/>
                      </a:ext>
                    </a:extLst>
                  </p:cNvPr>
                  <p:cNvSpPr/>
                  <p:nvPr/>
                </p:nvSpPr>
                <p:spPr>
                  <a:xfrm>
                    <a:off x="2955456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1879" y="161195"/>
                          <a:pt x="483120" y="161195"/>
                        </a:cubicBezTo>
                        <a:cubicBezTo>
                          <a:pt x="584361" y="161195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B87DDC22-41D7-40B4-9573-B10E9E564127}"/>
                      </a:ext>
                    </a:extLst>
                  </p:cNvPr>
                  <p:cNvSpPr/>
                  <p:nvPr/>
                </p:nvSpPr>
                <p:spPr>
                  <a:xfrm>
                    <a:off x="3212409" y="2524123"/>
                    <a:ext cx="452336" cy="187736"/>
                  </a:xfrm>
                  <a:custGeom>
                    <a:avLst/>
                    <a:gdLst>
                      <a:gd name="connsiteX0" fmla="*/ 0 w 452336"/>
                      <a:gd name="connsiteY0" fmla="*/ 0 h 187736"/>
                      <a:gd name="connsiteX1" fmla="*/ 45257 w 452336"/>
                      <a:gd name="connsiteY1" fmla="*/ 0 h 187736"/>
                      <a:gd name="connsiteX2" fmla="*/ 61048 w 452336"/>
                      <a:gd name="connsiteY2" fmla="*/ 40920 h 187736"/>
                      <a:gd name="connsiteX3" fmla="*/ 226168 w 452336"/>
                      <a:gd name="connsiteY3" fmla="*/ 135489 h 187736"/>
                      <a:gd name="connsiteX4" fmla="*/ 391288 w 452336"/>
                      <a:gd name="connsiteY4" fmla="*/ 40920 h 187736"/>
                      <a:gd name="connsiteX5" fmla="*/ 407079 w 452336"/>
                      <a:gd name="connsiteY5" fmla="*/ 0 h 187736"/>
                      <a:gd name="connsiteX6" fmla="*/ 452336 w 452336"/>
                      <a:gd name="connsiteY6" fmla="*/ 0 h 187736"/>
                      <a:gd name="connsiteX7" fmla="*/ 450793 w 452336"/>
                      <a:gd name="connsiteY7" fmla="*/ 14483 h 187736"/>
                      <a:gd name="connsiteX8" fmla="*/ 226168 w 452336"/>
                      <a:gd name="connsiteY8" fmla="*/ 187736 h 187736"/>
                      <a:gd name="connsiteX9" fmla="*/ 1542 w 452336"/>
                      <a:gd name="connsiteY9" fmla="*/ 14483 h 187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2336" h="187736">
                        <a:moveTo>
                          <a:pt x="0" y="0"/>
                        </a:moveTo>
                        <a:lnTo>
                          <a:pt x="45257" y="0"/>
                        </a:lnTo>
                        <a:lnTo>
                          <a:pt x="61048" y="40920"/>
                        </a:lnTo>
                        <a:cubicBezTo>
                          <a:pt x="94910" y="97617"/>
                          <a:pt x="156191" y="135489"/>
                          <a:pt x="226168" y="135489"/>
                        </a:cubicBezTo>
                        <a:cubicBezTo>
                          <a:pt x="296144" y="135489"/>
                          <a:pt x="357425" y="97617"/>
                          <a:pt x="391288" y="40920"/>
                        </a:cubicBezTo>
                        <a:lnTo>
                          <a:pt x="407079" y="0"/>
                        </a:lnTo>
                        <a:lnTo>
                          <a:pt x="452336" y="0"/>
                        </a:lnTo>
                        <a:lnTo>
                          <a:pt x="450793" y="14483"/>
                        </a:lnTo>
                        <a:cubicBezTo>
                          <a:pt x="429413" y="113359"/>
                          <a:pt x="336969" y="187736"/>
                          <a:pt x="226168" y="187736"/>
                        </a:cubicBezTo>
                        <a:cubicBezTo>
                          <a:pt x="115366" y="187736"/>
                          <a:pt x="22922" y="113359"/>
                          <a:pt x="1542" y="14483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C4F7C200-9B8D-4FF9-9DDE-BA8310FDED78}"/>
                      </a:ext>
                    </a:extLst>
                  </p:cNvPr>
                  <p:cNvSpPr/>
                  <p:nvPr/>
                </p:nvSpPr>
                <p:spPr>
                  <a:xfrm>
                    <a:off x="3027600" y="2727055"/>
                    <a:ext cx="244238" cy="244238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95A4EA03-D5D3-4C99-ABE2-AA04E404BF13}"/>
                      </a:ext>
                    </a:extLst>
                  </p:cNvPr>
                  <p:cNvSpPr/>
                  <p:nvPr/>
                </p:nvSpPr>
                <p:spPr>
                  <a:xfrm>
                    <a:off x="3305045" y="2853393"/>
                    <a:ext cx="338576" cy="33857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A5B9B7FE-A68E-4005-B309-A4CB4D661252}"/>
                      </a:ext>
                    </a:extLst>
                  </p:cNvPr>
                  <p:cNvSpPr/>
                  <p:nvPr/>
                </p:nvSpPr>
                <p:spPr>
                  <a:xfrm>
                    <a:off x="3604453" y="2663611"/>
                    <a:ext cx="259192" cy="259192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6B28BBB9-ED9A-4083-A437-D8FE6EA79D91}"/>
                      </a:ext>
                    </a:extLst>
                  </p:cNvPr>
                  <p:cNvSpPr/>
                  <p:nvPr/>
                </p:nvSpPr>
                <p:spPr>
                  <a:xfrm>
                    <a:off x="3143848" y="3030774"/>
                    <a:ext cx="158696" cy="15869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6084EE0A-DF73-4D71-9973-8DD3E598D644}"/>
                      </a:ext>
                    </a:extLst>
                  </p:cNvPr>
                  <p:cNvSpPr/>
                  <p:nvPr/>
                </p:nvSpPr>
                <p:spPr>
                  <a:xfrm>
                    <a:off x="3570457" y="3211366"/>
                    <a:ext cx="284381" cy="284381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B2D39CF3-04D9-4ADC-93D9-30842DE8B3B8}"/>
                      </a:ext>
                    </a:extLst>
                  </p:cNvPr>
                  <p:cNvSpPr/>
                  <p:nvPr/>
                </p:nvSpPr>
                <p:spPr>
                  <a:xfrm>
                    <a:off x="3030499" y="3248951"/>
                    <a:ext cx="233049" cy="233049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25F84DB8-3FF1-4DB7-9A40-D7BFE63BFE4C}"/>
                      </a:ext>
                    </a:extLst>
                  </p:cNvPr>
                  <p:cNvSpPr/>
                  <p:nvPr/>
                </p:nvSpPr>
                <p:spPr>
                  <a:xfrm>
                    <a:off x="3745032" y="3006560"/>
                    <a:ext cx="158696" cy="15869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4938AB3D-2B4C-4FD9-9AA0-1560D548FCFB}"/>
                  </a:ext>
                </a:extLst>
              </p:cNvPr>
              <p:cNvGrpSpPr/>
              <p:nvPr/>
            </p:nvGrpSpPr>
            <p:grpSpPr>
              <a:xfrm>
                <a:off x="4408557" y="1380611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28232F3B-35F4-45BE-9216-A066908107EA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26" name="円/楕円 159">
                    <a:extLst>
                      <a:ext uri="{FF2B5EF4-FFF2-40B4-BE49-F238E27FC236}">
                        <a16:creationId xmlns:a16="http://schemas.microsoft.com/office/drawing/2014/main" id="{1131DBFD-82BE-46F6-BBB0-E26BF14B015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" name="円/楕円 160">
                    <a:extLst>
                      <a:ext uri="{FF2B5EF4-FFF2-40B4-BE49-F238E27FC236}">
                        <a16:creationId xmlns:a16="http://schemas.microsoft.com/office/drawing/2014/main" id="{C5A4D0D9-D87F-49C5-A19F-7E1949D9211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E9BF7DD8-7BB4-47A6-8630-C20066F9BEF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4" name="円/楕円 157">
                    <a:extLst>
                      <a:ext uri="{FF2B5EF4-FFF2-40B4-BE49-F238E27FC236}">
                        <a16:creationId xmlns:a16="http://schemas.microsoft.com/office/drawing/2014/main" id="{3F5D9CA6-A6F0-40CC-9534-88D0D181DC2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" name="円/楕円 158">
                    <a:extLst>
                      <a:ext uri="{FF2B5EF4-FFF2-40B4-BE49-F238E27FC236}">
                        <a16:creationId xmlns:a16="http://schemas.microsoft.com/office/drawing/2014/main" id="{05ED8908-0799-4EEA-88CE-BA60FB528D2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3" name="円/楕円 156">
                  <a:extLst>
                    <a:ext uri="{FF2B5EF4-FFF2-40B4-BE49-F238E27FC236}">
                      <a16:creationId xmlns:a16="http://schemas.microsoft.com/office/drawing/2014/main" id="{0C94054E-ABF9-4BCF-90E5-A35F167207FD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4818D337-15A7-48EA-B947-C5B4B2CC5875}"/>
                  </a:ext>
                </a:extLst>
              </p:cNvPr>
              <p:cNvSpPr/>
              <p:nvPr/>
            </p:nvSpPr>
            <p:spPr>
              <a:xfrm>
                <a:off x="4511872" y="1553825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月 110">
                <a:extLst>
                  <a:ext uri="{FF2B5EF4-FFF2-40B4-BE49-F238E27FC236}">
                    <a16:creationId xmlns:a16="http://schemas.microsoft.com/office/drawing/2014/main" id="{B29204D1-FC05-412C-AAAF-8261B48B3FCC}"/>
                  </a:ext>
                </a:extLst>
              </p:cNvPr>
              <p:cNvSpPr/>
              <p:nvPr/>
            </p:nvSpPr>
            <p:spPr>
              <a:xfrm flipH="1">
                <a:off x="5287071" y="1553825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正方形/長方形 67">
                <a:extLst>
                  <a:ext uri="{FF2B5EF4-FFF2-40B4-BE49-F238E27FC236}">
                    <a16:creationId xmlns:a16="http://schemas.microsoft.com/office/drawing/2014/main" id="{09B28DF0-82DA-479A-BF5C-7619E874C514}"/>
                  </a:ext>
                </a:extLst>
              </p:cNvPr>
              <p:cNvSpPr/>
              <p:nvPr/>
            </p:nvSpPr>
            <p:spPr>
              <a:xfrm>
                <a:off x="4919652" y="2152423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94BF465C-F9C9-43E1-B61D-50793A875012}"/>
                  </a:ext>
                </a:extLst>
              </p:cNvPr>
              <p:cNvSpPr/>
              <p:nvPr/>
            </p:nvSpPr>
            <p:spPr>
              <a:xfrm>
                <a:off x="4446972" y="1239640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C0E08C14-1B63-4559-B27D-858235D77981}"/>
                  </a:ext>
                </a:extLst>
              </p:cNvPr>
              <p:cNvSpPr/>
              <p:nvPr/>
            </p:nvSpPr>
            <p:spPr>
              <a:xfrm rot="5400000">
                <a:off x="4677245" y="1622958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B08F288C-68AB-459C-818A-03224AF57A75}"/>
                  </a:ext>
                </a:extLst>
              </p:cNvPr>
              <p:cNvSpPr/>
              <p:nvPr/>
            </p:nvSpPr>
            <p:spPr>
              <a:xfrm rot="5400000">
                <a:off x="5159998" y="1622959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B2C81A7F-E770-46A3-B52A-C990CAF530C7}"/>
                  </a:ext>
                </a:extLst>
              </p:cNvPr>
              <p:cNvGrpSpPr/>
              <p:nvPr/>
            </p:nvGrpSpPr>
            <p:grpSpPr>
              <a:xfrm>
                <a:off x="4850805" y="2227300"/>
                <a:ext cx="201786" cy="48611"/>
                <a:chOff x="554406" y="1818498"/>
                <a:chExt cx="201786" cy="48611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B68C7433-1326-4D57-9853-3F613BEBB5B9}"/>
                    </a:ext>
                  </a:extLst>
                </p:cNvPr>
                <p:cNvSpPr/>
                <p:nvPr/>
              </p:nvSpPr>
              <p:spPr>
                <a:xfrm rot="5400000">
                  <a:off x="649385" y="1747263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FA4D19D8-FDC5-4287-BA25-1F0E64CAEC75}"/>
                    </a:ext>
                  </a:extLst>
                </p:cNvPr>
                <p:cNvSpPr/>
                <p:nvPr/>
              </p:nvSpPr>
              <p:spPr>
                <a:xfrm>
                  <a:off x="554406" y="1833403"/>
                  <a:ext cx="201786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6D42F191-EBE8-4094-9232-C27156F5FC67}"/>
                </a:ext>
              </a:extLst>
            </p:cNvPr>
            <p:cNvGrpSpPr/>
            <p:nvPr/>
          </p:nvGrpSpPr>
          <p:grpSpPr>
            <a:xfrm>
              <a:off x="3613150" y="2323355"/>
              <a:ext cx="2705100" cy="1215183"/>
              <a:chOff x="3613150" y="2323355"/>
              <a:chExt cx="2705100" cy="1215183"/>
            </a:xfrm>
          </p:grpSpPr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386CA355-98CC-4AA4-9B56-B2F5939DFB00}"/>
                  </a:ext>
                </a:extLst>
              </p:cNvPr>
              <p:cNvGrpSpPr/>
              <p:nvPr/>
            </p:nvGrpSpPr>
            <p:grpSpPr>
              <a:xfrm>
                <a:off x="36131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FBA64D25-F9A0-4436-BE30-B643E514552C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四角形: 上の 2 つの角を丸める 181">
                  <a:extLst>
                    <a:ext uri="{FF2B5EF4-FFF2-40B4-BE49-F238E27FC236}">
                      <a16:creationId xmlns:a16="http://schemas.microsoft.com/office/drawing/2014/main" id="{D1B62F78-3417-42D5-8CA9-9AB917A90662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lgConfetti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4" name="四角形: 上の 2 つの角を丸める 181">
                <a:extLst>
                  <a:ext uri="{FF2B5EF4-FFF2-40B4-BE49-F238E27FC236}">
                    <a16:creationId xmlns:a16="http://schemas.microsoft.com/office/drawing/2014/main" id="{F0C793B1-D1FC-4942-BD2D-49531E8C801F}"/>
                  </a:ext>
                </a:extLst>
              </p:cNvPr>
              <p:cNvSpPr/>
              <p:nvPr/>
            </p:nvSpPr>
            <p:spPr>
              <a:xfrm>
                <a:off x="36131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C76BB09D-8453-4184-A311-9D24423791AD}"/>
                </a:ext>
              </a:extLst>
            </p:cNvPr>
            <p:cNvGrpSpPr/>
            <p:nvPr/>
          </p:nvGrpSpPr>
          <p:grpSpPr>
            <a:xfrm>
              <a:off x="5432786" y="2241896"/>
              <a:ext cx="273492" cy="157411"/>
              <a:chOff x="6628337" y="2532622"/>
              <a:chExt cx="397351" cy="228700"/>
            </a:xfrm>
          </p:grpSpPr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2F04B7F7-5C05-42CB-81B7-3C7351A369B9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41" name="四角形: 角を丸くする 440">
                  <a:extLst>
                    <a:ext uri="{FF2B5EF4-FFF2-40B4-BE49-F238E27FC236}">
                      <a16:creationId xmlns:a16="http://schemas.microsoft.com/office/drawing/2014/main" id="{451C83FB-1A5A-4FD5-849B-18DF8ACE8C67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四角形: 角を丸くする 441">
                  <a:extLst>
                    <a:ext uri="{FF2B5EF4-FFF2-40B4-BE49-F238E27FC236}">
                      <a16:creationId xmlns:a16="http://schemas.microsoft.com/office/drawing/2014/main" id="{8D25FC6A-DEB6-4836-9C99-E8FE07C44EE0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四角形: 角を丸くする 442">
                  <a:extLst>
                    <a:ext uri="{FF2B5EF4-FFF2-40B4-BE49-F238E27FC236}">
                      <a16:creationId xmlns:a16="http://schemas.microsoft.com/office/drawing/2014/main" id="{44DD5652-B81B-4767-9C24-7048C906AE15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四角形: 角を丸くする 443">
                  <a:extLst>
                    <a:ext uri="{FF2B5EF4-FFF2-40B4-BE49-F238E27FC236}">
                      <a16:creationId xmlns:a16="http://schemas.microsoft.com/office/drawing/2014/main" id="{B87DA1FA-07A3-440E-A3E3-3D57C0FD5E8B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7" name="四角形: 角を丸くする 436">
                <a:extLst>
                  <a:ext uri="{FF2B5EF4-FFF2-40B4-BE49-F238E27FC236}">
                    <a16:creationId xmlns:a16="http://schemas.microsoft.com/office/drawing/2014/main" id="{D561AF1A-DAAE-4508-9DC9-8CB94BFA84B8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四角形: 角を丸くする 437">
                <a:extLst>
                  <a:ext uri="{FF2B5EF4-FFF2-40B4-BE49-F238E27FC236}">
                    <a16:creationId xmlns:a16="http://schemas.microsoft.com/office/drawing/2014/main" id="{13AC5A35-16A0-4BC7-A33B-D85612C4F759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四角形: 角を丸くする 438">
                <a:extLst>
                  <a:ext uri="{FF2B5EF4-FFF2-40B4-BE49-F238E27FC236}">
                    <a16:creationId xmlns:a16="http://schemas.microsoft.com/office/drawing/2014/main" id="{6F232F6B-0D14-432E-9307-A9221087A67F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四角形: 角を丸くする 439">
                <a:extLst>
                  <a:ext uri="{FF2B5EF4-FFF2-40B4-BE49-F238E27FC236}">
                    <a16:creationId xmlns:a16="http://schemas.microsoft.com/office/drawing/2014/main" id="{46F78B1E-6805-420D-BE6D-AC70830461EB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85D8A76E-FC0C-4F9E-BF6F-813AC084D38C}"/>
                </a:ext>
              </a:extLst>
            </p:cNvPr>
            <p:cNvGrpSpPr/>
            <p:nvPr/>
          </p:nvGrpSpPr>
          <p:grpSpPr>
            <a:xfrm flipH="1">
              <a:off x="4196917" y="2241896"/>
              <a:ext cx="273492" cy="157411"/>
              <a:chOff x="6628337" y="2532622"/>
              <a:chExt cx="397351" cy="228700"/>
            </a:xfrm>
          </p:grpSpPr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EE6054CB-4A0A-46C4-9344-C55E8A488A01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51" name="四角形: 角を丸くする 450">
                  <a:extLst>
                    <a:ext uri="{FF2B5EF4-FFF2-40B4-BE49-F238E27FC236}">
                      <a16:creationId xmlns:a16="http://schemas.microsoft.com/office/drawing/2014/main" id="{CEC74B65-1B44-4B65-9C32-1EFE8C0B0F9B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四角形: 角を丸くする 451">
                  <a:extLst>
                    <a:ext uri="{FF2B5EF4-FFF2-40B4-BE49-F238E27FC236}">
                      <a16:creationId xmlns:a16="http://schemas.microsoft.com/office/drawing/2014/main" id="{1BCF37E4-D26C-47EA-BA92-B6777D574627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四角形: 角を丸くする 452">
                  <a:extLst>
                    <a:ext uri="{FF2B5EF4-FFF2-40B4-BE49-F238E27FC236}">
                      <a16:creationId xmlns:a16="http://schemas.microsoft.com/office/drawing/2014/main" id="{7BB09FC8-A762-468C-950D-A07904E462B9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四角形: 角を丸くする 453">
                  <a:extLst>
                    <a:ext uri="{FF2B5EF4-FFF2-40B4-BE49-F238E27FC236}">
                      <a16:creationId xmlns:a16="http://schemas.microsoft.com/office/drawing/2014/main" id="{85A55434-B8DC-4FEB-A9D1-012A311D9596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7" name="四角形: 角を丸くする 446">
                <a:extLst>
                  <a:ext uri="{FF2B5EF4-FFF2-40B4-BE49-F238E27FC236}">
                    <a16:creationId xmlns:a16="http://schemas.microsoft.com/office/drawing/2014/main" id="{5BB70CA2-43DD-4AA5-BA53-EF6BDDCD9D43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四角形: 角を丸くする 447">
                <a:extLst>
                  <a:ext uri="{FF2B5EF4-FFF2-40B4-BE49-F238E27FC236}">
                    <a16:creationId xmlns:a16="http://schemas.microsoft.com/office/drawing/2014/main" id="{FA8BB8C8-1269-48F9-95D8-AAA130B90C03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四角形: 角を丸くする 448">
                <a:extLst>
                  <a:ext uri="{FF2B5EF4-FFF2-40B4-BE49-F238E27FC236}">
                    <a16:creationId xmlns:a16="http://schemas.microsoft.com/office/drawing/2014/main" id="{90DE0786-9EE3-4E94-AC49-800F8EDC38F0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四角形: 角を丸くする 449">
                <a:extLst>
                  <a:ext uri="{FF2B5EF4-FFF2-40B4-BE49-F238E27FC236}">
                    <a16:creationId xmlns:a16="http://schemas.microsoft.com/office/drawing/2014/main" id="{BB42AF6A-E1B7-4E10-9453-77D3EC8F0C75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8" name="楕円 577">
              <a:extLst>
                <a:ext uri="{FF2B5EF4-FFF2-40B4-BE49-F238E27FC236}">
                  <a16:creationId xmlns:a16="http://schemas.microsoft.com/office/drawing/2014/main" id="{F89FCBD8-33BB-4453-A949-44DED4A24A82}"/>
                </a:ext>
              </a:extLst>
            </p:cNvPr>
            <p:cNvSpPr/>
            <p:nvPr/>
          </p:nvSpPr>
          <p:spPr>
            <a:xfrm>
              <a:off x="4662671" y="1601299"/>
              <a:ext cx="219927" cy="219927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9" name="楕円 578">
              <a:extLst>
                <a:ext uri="{FF2B5EF4-FFF2-40B4-BE49-F238E27FC236}">
                  <a16:creationId xmlns:a16="http://schemas.microsoft.com/office/drawing/2014/main" id="{7FED3C47-3F9A-4C71-BFEE-B6DA7627FE02}"/>
                </a:ext>
              </a:extLst>
            </p:cNvPr>
            <p:cNvSpPr/>
            <p:nvPr/>
          </p:nvSpPr>
          <p:spPr>
            <a:xfrm>
              <a:off x="5021353" y="1601299"/>
              <a:ext cx="219927" cy="219927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0" name="楕円 579">
              <a:extLst>
                <a:ext uri="{FF2B5EF4-FFF2-40B4-BE49-F238E27FC236}">
                  <a16:creationId xmlns:a16="http://schemas.microsoft.com/office/drawing/2014/main" id="{FB23F4DD-369B-480E-A45B-558DB2CA7093}"/>
                </a:ext>
              </a:extLst>
            </p:cNvPr>
            <p:cNvSpPr/>
            <p:nvPr/>
          </p:nvSpPr>
          <p:spPr>
            <a:xfrm>
              <a:off x="4750292" y="1681459"/>
              <a:ext cx="45722" cy="45720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1" name="楕円 580">
              <a:extLst>
                <a:ext uri="{FF2B5EF4-FFF2-40B4-BE49-F238E27FC236}">
                  <a16:creationId xmlns:a16="http://schemas.microsoft.com/office/drawing/2014/main" id="{D10244E1-2451-4768-896B-0DD02B27B39D}"/>
                </a:ext>
              </a:extLst>
            </p:cNvPr>
            <p:cNvSpPr/>
            <p:nvPr/>
          </p:nvSpPr>
          <p:spPr>
            <a:xfrm>
              <a:off x="5108974" y="1685384"/>
              <a:ext cx="45722" cy="45720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DFF9D51-17D7-4F11-A293-D335C10DDC88}"/>
              </a:ext>
            </a:extLst>
          </p:cNvPr>
          <p:cNvGrpSpPr/>
          <p:nvPr/>
        </p:nvGrpSpPr>
        <p:grpSpPr>
          <a:xfrm>
            <a:off x="6559550" y="1023938"/>
            <a:ext cx="2705100" cy="2514600"/>
            <a:chOff x="6559550" y="1023938"/>
            <a:chExt cx="2705100" cy="2514600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C8A5C35-B5C0-4825-94BC-87B01E20A6CD}"/>
                </a:ext>
              </a:extLst>
            </p:cNvPr>
            <p:cNvGrpSpPr/>
            <p:nvPr/>
          </p:nvGrpSpPr>
          <p:grpSpPr>
            <a:xfrm>
              <a:off x="6611937" y="1023938"/>
              <a:ext cx="2600326" cy="2105025"/>
              <a:chOff x="706437" y="1243013"/>
              <a:chExt cx="2600326" cy="2105025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FC4805E8-C842-4484-BADC-41A274EC81D5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7CBCFC8B-2C1B-464C-96AF-9B84A2663649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BB817666-95FA-495F-9A53-1823802F0EF1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E9625AB-8C49-49D1-ADF6-6CEF629CF8AD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C6B3C551-6087-4069-AF03-C2595229A024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rgbClr val="FFCCFF"/>
                  </a:gs>
                  <a:gs pos="100000">
                    <a:srgbClr val="FF99CC"/>
                  </a:gs>
                </a:gsLst>
                <a:path path="circle">
                  <a:fillToRect l="50000" t="-80000" r="50000" b="180000"/>
                </a:path>
              </a:gradFill>
              <a:ln w="19050">
                <a:solidFill>
                  <a:srgbClr val="FF99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86584D9E-67CB-4F29-9E1C-93D9338FC755}"/>
                </a:ext>
              </a:extLst>
            </p:cNvPr>
            <p:cNvGrpSpPr/>
            <p:nvPr/>
          </p:nvGrpSpPr>
          <p:grpSpPr>
            <a:xfrm>
              <a:off x="7314440" y="1061292"/>
              <a:ext cx="1087496" cy="2008770"/>
              <a:chOff x="7219166" y="1116601"/>
              <a:chExt cx="1314371" cy="2427847"/>
            </a:xfrm>
          </p:grpSpPr>
          <p:sp>
            <p:nvSpPr>
              <p:cNvPr id="176" name="円/楕円 351">
                <a:extLst>
                  <a:ext uri="{FF2B5EF4-FFF2-40B4-BE49-F238E27FC236}">
                    <a16:creationId xmlns:a16="http://schemas.microsoft.com/office/drawing/2014/main" id="{02689900-FF48-48F5-8C97-8F41FC08975D}"/>
                  </a:ext>
                </a:extLst>
              </p:cNvPr>
              <p:cNvSpPr/>
              <p:nvPr/>
            </p:nvSpPr>
            <p:spPr>
              <a:xfrm>
                <a:off x="7467901" y="1605836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78467243-3525-4D6D-8061-AA738385C06D}"/>
                  </a:ext>
                </a:extLst>
              </p:cNvPr>
              <p:cNvGrpSpPr/>
              <p:nvPr/>
            </p:nvGrpSpPr>
            <p:grpSpPr>
              <a:xfrm>
                <a:off x="7358156" y="2247870"/>
                <a:ext cx="1139046" cy="1296578"/>
                <a:chOff x="-540943" y="2247870"/>
                <a:chExt cx="1139046" cy="1296578"/>
              </a:xfrm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C49FDAF5-697E-4941-9420-FFBCB95389E9}"/>
                    </a:ext>
                  </a:extLst>
                </p:cNvPr>
                <p:cNvSpPr/>
                <p:nvPr/>
              </p:nvSpPr>
              <p:spPr>
                <a:xfrm>
                  <a:off x="-241911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49F982BD-5E49-41D0-8C5C-F0AF838CEACB}"/>
                    </a:ext>
                  </a:extLst>
                </p:cNvPr>
                <p:cNvSpPr/>
                <p:nvPr/>
              </p:nvSpPr>
              <p:spPr>
                <a:xfrm flipH="1">
                  <a:off x="449622" y="2631372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4A318A5B-D53A-4EEC-8CF8-66A86470903A}"/>
                    </a:ext>
                  </a:extLst>
                </p:cNvPr>
                <p:cNvSpPr/>
                <p:nvPr/>
              </p:nvSpPr>
              <p:spPr>
                <a:xfrm>
                  <a:off x="-540943" y="2627540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5E46FCE-8408-4202-8A33-B282206E8E84}"/>
                    </a:ext>
                  </a:extLst>
                </p:cNvPr>
                <p:cNvSpPr/>
                <p:nvPr/>
              </p:nvSpPr>
              <p:spPr>
                <a:xfrm>
                  <a:off x="-456999" y="2527355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276467 w 974009"/>
                    <a:gd name="connsiteY1" fmla="*/ 0 h 1017093"/>
                    <a:gd name="connsiteX2" fmla="*/ 277876 w 974009"/>
                    <a:gd name="connsiteY2" fmla="*/ 12435 h 1017093"/>
                    <a:gd name="connsiteX3" fmla="*/ 483120 w 974009"/>
                    <a:gd name="connsiteY3" fmla="*/ 161195 h 1017093"/>
                    <a:gd name="connsiteX4" fmla="*/ 688364 w 974009"/>
                    <a:gd name="connsiteY4" fmla="*/ 12435 h 1017093"/>
                    <a:gd name="connsiteX5" fmla="*/ 689774 w 974009"/>
                    <a:gd name="connsiteY5" fmla="*/ 0 h 1017093"/>
                    <a:gd name="connsiteX6" fmla="*/ 722257 w 974009"/>
                    <a:gd name="connsiteY6" fmla="*/ 0 h 1017093"/>
                    <a:gd name="connsiteX7" fmla="*/ 974009 w 974009"/>
                    <a:gd name="connsiteY7" fmla="*/ 251752 h 1017093"/>
                    <a:gd name="connsiteX8" fmla="*/ 974009 w 974009"/>
                    <a:gd name="connsiteY8" fmla="*/ 1017093 h 1017093"/>
                    <a:gd name="connsiteX9" fmla="*/ 0 w 974009"/>
                    <a:gd name="connsiteY9" fmla="*/ 1017093 h 1017093"/>
                    <a:gd name="connsiteX10" fmla="*/ 0 w 974009"/>
                    <a:gd name="connsiteY10" fmla="*/ 251752 h 1017093"/>
                    <a:gd name="connsiteX11" fmla="*/ 251752 w 974009"/>
                    <a:gd name="connsiteY11" fmla="*/ 0 h 1017093"/>
                    <a:gd name="connsiteX0" fmla="*/ 251752 w 974009"/>
                    <a:gd name="connsiteY0" fmla="*/ 0 h 1017093"/>
                    <a:gd name="connsiteX1" fmla="*/ 276467 w 974009"/>
                    <a:gd name="connsiteY1" fmla="*/ 0 h 1017093"/>
                    <a:gd name="connsiteX2" fmla="*/ 277876 w 974009"/>
                    <a:gd name="connsiteY2" fmla="*/ 12435 h 1017093"/>
                    <a:gd name="connsiteX3" fmla="*/ 485501 w 974009"/>
                    <a:gd name="connsiteY3" fmla="*/ 315976 h 1017093"/>
                    <a:gd name="connsiteX4" fmla="*/ 688364 w 974009"/>
                    <a:gd name="connsiteY4" fmla="*/ 12435 h 1017093"/>
                    <a:gd name="connsiteX5" fmla="*/ 689774 w 974009"/>
                    <a:gd name="connsiteY5" fmla="*/ 0 h 1017093"/>
                    <a:gd name="connsiteX6" fmla="*/ 722257 w 974009"/>
                    <a:gd name="connsiteY6" fmla="*/ 0 h 1017093"/>
                    <a:gd name="connsiteX7" fmla="*/ 974009 w 974009"/>
                    <a:gd name="connsiteY7" fmla="*/ 251752 h 1017093"/>
                    <a:gd name="connsiteX8" fmla="*/ 974009 w 974009"/>
                    <a:gd name="connsiteY8" fmla="*/ 1017093 h 1017093"/>
                    <a:gd name="connsiteX9" fmla="*/ 0 w 974009"/>
                    <a:gd name="connsiteY9" fmla="*/ 1017093 h 1017093"/>
                    <a:gd name="connsiteX10" fmla="*/ 0 w 974009"/>
                    <a:gd name="connsiteY10" fmla="*/ 251752 h 1017093"/>
                    <a:gd name="connsiteX11" fmla="*/ 251752 w 974009"/>
                    <a:gd name="connsiteY11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276467" y="0"/>
                      </a:lnTo>
                      <a:lnTo>
                        <a:pt x="277876" y="12435"/>
                      </a:lnTo>
                      <a:cubicBezTo>
                        <a:pt x="297411" y="97333"/>
                        <a:pt x="384260" y="315976"/>
                        <a:pt x="485501" y="315976"/>
                      </a:cubicBezTo>
                      <a:cubicBezTo>
                        <a:pt x="586742" y="315976"/>
                        <a:pt x="668829" y="97333"/>
                        <a:pt x="688364" y="12435"/>
                      </a:cubicBezTo>
                      <a:lnTo>
                        <a:pt x="689774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4AE0E773-1EF4-49D7-8FFA-7FB87DEB72D1}"/>
                    </a:ext>
                  </a:extLst>
                </p:cNvPr>
                <p:cNvSpPr/>
                <p:nvPr/>
              </p:nvSpPr>
              <p:spPr>
                <a:xfrm flipH="1">
                  <a:off x="-214310" y="2463927"/>
                  <a:ext cx="277969" cy="638678"/>
                </a:xfrm>
                <a:custGeom>
                  <a:avLst/>
                  <a:gdLst>
                    <a:gd name="connsiteX0" fmla="*/ 164165 w 277969"/>
                    <a:gd name="connsiteY0" fmla="*/ 0 h 638678"/>
                    <a:gd name="connsiteX1" fmla="*/ 0 w 277969"/>
                    <a:gd name="connsiteY1" fmla="*/ 443813 h 638678"/>
                    <a:gd name="connsiteX2" fmla="*/ 65740 w 277969"/>
                    <a:gd name="connsiteY2" fmla="*/ 638678 h 638678"/>
                    <a:gd name="connsiteX3" fmla="*/ 277969 w 277969"/>
                    <a:gd name="connsiteY3" fmla="*/ 57151 h 638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969" h="638678">
                      <a:moveTo>
                        <a:pt x="164165" y="0"/>
                      </a:moveTo>
                      <a:lnTo>
                        <a:pt x="0" y="443813"/>
                      </a:lnTo>
                      <a:lnTo>
                        <a:pt x="65740" y="638678"/>
                      </a:lnTo>
                      <a:lnTo>
                        <a:pt x="277969" y="57151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平行四辺形 929">
                  <a:extLst>
                    <a:ext uri="{FF2B5EF4-FFF2-40B4-BE49-F238E27FC236}">
                      <a16:creationId xmlns:a16="http://schemas.microsoft.com/office/drawing/2014/main" id="{79E277A0-99E1-41EB-9DDA-CAE71C2CFBF6}"/>
                    </a:ext>
                  </a:extLst>
                </p:cNvPr>
                <p:cNvSpPr/>
                <p:nvPr/>
              </p:nvSpPr>
              <p:spPr>
                <a:xfrm>
                  <a:off x="-247870" y="2463927"/>
                  <a:ext cx="512895" cy="1078926"/>
                </a:xfrm>
                <a:custGeom>
                  <a:avLst/>
                  <a:gdLst>
                    <a:gd name="connsiteX0" fmla="*/ 0 w 558139"/>
                    <a:gd name="connsiteY0" fmla="*/ 1024157 h 1024157"/>
                    <a:gd name="connsiteX1" fmla="*/ 418141 w 558139"/>
                    <a:gd name="connsiteY1" fmla="*/ 0 h 1024157"/>
                    <a:gd name="connsiteX2" fmla="*/ 558139 w 558139"/>
                    <a:gd name="connsiteY2" fmla="*/ 0 h 1024157"/>
                    <a:gd name="connsiteX3" fmla="*/ 139998 w 558139"/>
                    <a:gd name="connsiteY3" fmla="*/ 1024157 h 1024157"/>
                    <a:gd name="connsiteX4" fmla="*/ 0 w 558139"/>
                    <a:gd name="connsiteY4" fmla="*/ 1024157 h 1024157"/>
                    <a:gd name="connsiteX0" fmla="*/ 0 w 558139"/>
                    <a:gd name="connsiteY0" fmla="*/ 1100357 h 1100357"/>
                    <a:gd name="connsiteX1" fmla="*/ 399091 w 558139"/>
                    <a:gd name="connsiteY1" fmla="*/ 0 h 1100357"/>
                    <a:gd name="connsiteX2" fmla="*/ 558139 w 558139"/>
                    <a:gd name="connsiteY2" fmla="*/ 76200 h 1100357"/>
                    <a:gd name="connsiteX3" fmla="*/ 139998 w 558139"/>
                    <a:gd name="connsiteY3" fmla="*/ 1100357 h 1100357"/>
                    <a:gd name="connsiteX4" fmla="*/ 0 w 558139"/>
                    <a:gd name="connsiteY4" fmla="*/ 1100357 h 1100357"/>
                    <a:gd name="connsiteX0" fmla="*/ 0 w 512895"/>
                    <a:gd name="connsiteY0" fmla="*/ 1100357 h 1100357"/>
                    <a:gd name="connsiteX1" fmla="*/ 399091 w 512895"/>
                    <a:gd name="connsiteY1" fmla="*/ 0 h 1100357"/>
                    <a:gd name="connsiteX2" fmla="*/ 512895 w 512895"/>
                    <a:gd name="connsiteY2" fmla="*/ 78582 h 1100357"/>
                    <a:gd name="connsiteX3" fmla="*/ 139998 w 512895"/>
                    <a:gd name="connsiteY3" fmla="*/ 1100357 h 1100357"/>
                    <a:gd name="connsiteX4" fmla="*/ 0 w 512895"/>
                    <a:gd name="connsiteY4" fmla="*/ 1100357 h 1100357"/>
                    <a:gd name="connsiteX0" fmla="*/ 0 w 512895"/>
                    <a:gd name="connsiteY0" fmla="*/ 1078926 h 1078926"/>
                    <a:gd name="connsiteX1" fmla="*/ 399091 w 512895"/>
                    <a:gd name="connsiteY1" fmla="*/ 0 h 1078926"/>
                    <a:gd name="connsiteX2" fmla="*/ 512895 w 512895"/>
                    <a:gd name="connsiteY2" fmla="*/ 57151 h 1078926"/>
                    <a:gd name="connsiteX3" fmla="*/ 139998 w 512895"/>
                    <a:gd name="connsiteY3" fmla="*/ 1078926 h 1078926"/>
                    <a:gd name="connsiteX4" fmla="*/ 0 w 512895"/>
                    <a:gd name="connsiteY4" fmla="*/ 1078926 h 1078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895" h="1078926">
                      <a:moveTo>
                        <a:pt x="0" y="1078926"/>
                      </a:moveTo>
                      <a:lnTo>
                        <a:pt x="399091" y="0"/>
                      </a:lnTo>
                      <a:lnTo>
                        <a:pt x="512895" y="57151"/>
                      </a:lnTo>
                      <a:lnTo>
                        <a:pt x="139998" y="1078926"/>
                      </a:lnTo>
                      <a:lnTo>
                        <a:pt x="0" y="107892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76D78F93-D910-437B-8389-503A07DF7D91}"/>
                  </a:ext>
                </a:extLst>
              </p:cNvPr>
              <p:cNvGrpSpPr/>
              <p:nvPr/>
            </p:nvGrpSpPr>
            <p:grpSpPr>
              <a:xfrm>
                <a:off x="7326151" y="1116601"/>
                <a:ext cx="1153186" cy="1280628"/>
                <a:chOff x="7326151" y="1167401"/>
                <a:chExt cx="1153186" cy="1280628"/>
              </a:xfrm>
            </p:grpSpPr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E220DE56-50EA-4757-B0E4-5ADD1C0CD568}"/>
                    </a:ext>
                  </a:extLst>
                </p:cNvPr>
                <p:cNvGrpSpPr/>
                <p:nvPr/>
              </p:nvGrpSpPr>
              <p:grpSpPr>
                <a:xfrm>
                  <a:off x="7326151" y="1167401"/>
                  <a:ext cx="1153186" cy="1280628"/>
                  <a:chOff x="3927963" y="3342038"/>
                  <a:chExt cx="1079768" cy="1199097"/>
                </a:xfrm>
              </p:grpSpPr>
              <p:sp>
                <p:nvSpPr>
                  <p:cNvPr id="189" name="円/楕円 351">
                    <a:extLst>
                      <a:ext uri="{FF2B5EF4-FFF2-40B4-BE49-F238E27FC236}">
                        <a16:creationId xmlns:a16="http://schemas.microsoft.com/office/drawing/2014/main" id="{EDE3B0F8-4D1D-40BA-A991-C1D86B8E8846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8C1ECBE4-947F-450A-8DC3-C3DF4DCE0649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9"/>
                    <a:ext cx="1049684" cy="990356"/>
                    <a:chOff x="1986974" y="3943263"/>
                    <a:chExt cx="834570" cy="787400"/>
                  </a:xfrm>
                </p:grpSpPr>
                <p:grpSp>
                  <p:nvGrpSpPr>
                    <p:cNvPr id="195" name="グループ化 194">
                      <a:extLst>
                        <a:ext uri="{FF2B5EF4-FFF2-40B4-BE49-F238E27FC236}">
                          <a16:creationId xmlns:a16="http://schemas.microsoft.com/office/drawing/2014/main" id="{9460D338-471C-401C-8AB1-8E629037534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98" name="グループ化 197">
                        <a:extLst>
                          <a:ext uri="{FF2B5EF4-FFF2-40B4-BE49-F238E27FC236}">
                            <a16:creationId xmlns:a16="http://schemas.microsoft.com/office/drawing/2014/main" id="{9B592BE6-68B9-4297-B20D-1C8AF46612A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03" name="円/楕円 370">
                          <a:extLst>
                            <a:ext uri="{FF2B5EF4-FFF2-40B4-BE49-F238E27FC236}">
                              <a16:creationId xmlns:a16="http://schemas.microsoft.com/office/drawing/2014/main" id="{D8B5E121-608A-40BC-ACDD-6A60ECEE786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04" name="円/楕円 371">
                          <a:extLst>
                            <a:ext uri="{FF2B5EF4-FFF2-40B4-BE49-F238E27FC236}">
                              <a16:creationId xmlns:a16="http://schemas.microsoft.com/office/drawing/2014/main" id="{E956A4DF-2738-4D47-8419-90613D78A9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99" name="グループ化 198">
                        <a:extLst>
                          <a:ext uri="{FF2B5EF4-FFF2-40B4-BE49-F238E27FC236}">
                            <a16:creationId xmlns:a16="http://schemas.microsoft.com/office/drawing/2014/main" id="{3549A0C0-B812-46F4-9A8B-449A4CF7443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01" name="円/楕円 368">
                          <a:extLst>
                            <a:ext uri="{FF2B5EF4-FFF2-40B4-BE49-F238E27FC236}">
                              <a16:creationId xmlns:a16="http://schemas.microsoft.com/office/drawing/2014/main" id="{BD4CD860-69C4-4F97-A947-82EBC1040EE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02" name="円/楕円 369">
                          <a:extLst>
                            <a:ext uri="{FF2B5EF4-FFF2-40B4-BE49-F238E27FC236}">
                              <a16:creationId xmlns:a16="http://schemas.microsoft.com/office/drawing/2014/main" id="{B2EDF4C1-EB87-4E00-B7C7-2E03AE1C302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00" name="円/楕円 367">
                        <a:extLst>
                          <a:ext uri="{FF2B5EF4-FFF2-40B4-BE49-F238E27FC236}">
                            <a16:creationId xmlns:a16="http://schemas.microsoft.com/office/drawing/2014/main" id="{4B103516-E729-445A-9C8A-8D8E2E2190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7" name="正方形/長方形 67">
                      <a:extLst>
                        <a:ext uri="{FF2B5EF4-FFF2-40B4-BE49-F238E27FC236}">
                          <a16:creationId xmlns:a16="http://schemas.microsoft.com/office/drawing/2014/main" id="{AD3C47B5-0D34-4D41-8A41-0A39BCD2BB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月 190">
                    <a:extLst>
                      <a:ext uri="{FF2B5EF4-FFF2-40B4-BE49-F238E27FC236}">
                        <a16:creationId xmlns:a16="http://schemas.microsoft.com/office/drawing/2014/main" id="{2FB831D6-58A9-4BA3-B8C2-48E60B48F74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2" name="月 191">
                    <a:extLst>
                      <a:ext uri="{FF2B5EF4-FFF2-40B4-BE49-F238E27FC236}">
                        <a16:creationId xmlns:a16="http://schemas.microsoft.com/office/drawing/2014/main" id="{5E74FD3C-A380-4F52-BB05-EFEC8ED3416A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3" name="月 192">
                    <a:extLst>
                      <a:ext uri="{FF2B5EF4-FFF2-40B4-BE49-F238E27FC236}">
                        <a16:creationId xmlns:a16="http://schemas.microsoft.com/office/drawing/2014/main" id="{6CC3C02B-EC5D-41A0-AF1D-330262E232A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22462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月 193">
                    <a:extLst>
                      <a:ext uri="{FF2B5EF4-FFF2-40B4-BE49-F238E27FC236}">
                        <a16:creationId xmlns:a16="http://schemas.microsoft.com/office/drawing/2014/main" id="{F90EBC7C-CBE6-4009-BE10-5F62F804BB6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89187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680BCB22-7B2B-4300-BFA5-D549049E633D}"/>
                    </a:ext>
                  </a:extLst>
                </p:cNvPr>
                <p:cNvGrpSpPr/>
                <p:nvPr/>
              </p:nvGrpSpPr>
              <p:grpSpPr>
                <a:xfrm>
                  <a:off x="7817675" y="2304108"/>
                  <a:ext cx="201786" cy="48611"/>
                  <a:chOff x="554406" y="1818498"/>
                  <a:chExt cx="201786" cy="48611"/>
                </a:xfrm>
              </p:grpSpPr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AADDD29D-7F39-47A0-96F7-D7B01DA3358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49385" y="1747263"/>
                    <a:ext cx="11827" cy="154298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0D0B3421-994C-4ED8-B8AA-59B704462E07}"/>
                      </a:ext>
                    </a:extLst>
                  </p:cNvPr>
                  <p:cNvSpPr/>
                  <p:nvPr/>
                </p:nvSpPr>
                <p:spPr>
                  <a:xfrm>
                    <a:off x="554406" y="1833403"/>
                    <a:ext cx="201786" cy="33706"/>
                  </a:xfrm>
                  <a:custGeom>
                    <a:avLst/>
                    <a:gdLst>
                      <a:gd name="connsiteX0" fmla="*/ 164771 w 329542"/>
                      <a:gd name="connsiteY0" fmla="*/ 0 h 42863"/>
                      <a:gd name="connsiteX1" fmla="*/ 327104 w 329542"/>
                      <a:gd name="connsiteY1" fmla="*/ 9575 h 42863"/>
                      <a:gd name="connsiteX2" fmla="*/ 329542 w 329542"/>
                      <a:gd name="connsiteY2" fmla="*/ 10414 h 42863"/>
                      <a:gd name="connsiteX3" fmla="*/ 281641 w 329542"/>
                      <a:gd name="connsiteY3" fmla="*/ 33288 h 42863"/>
                      <a:gd name="connsiteX4" fmla="*/ 164771 w 329542"/>
                      <a:gd name="connsiteY4" fmla="*/ 42863 h 42863"/>
                      <a:gd name="connsiteX5" fmla="*/ 47901 w 329542"/>
                      <a:gd name="connsiteY5" fmla="*/ 33288 h 42863"/>
                      <a:gd name="connsiteX6" fmla="*/ 0 w 329542"/>
                      <a:gd name="connsiteY6" fmla="*/ 10414 h 42863"/>
                      <a:gd name="connsiteX7" fmla="*/ 2438 w 329542"/>
                      <a:gd name="connsiteY7" fmla="*/ 9575 h 42863"/>
                      <a:gd name="connsiteX8" fmla="*/ 164771 w 329542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29542" h="42863">
                        <a:moveTo>
                          <a:pt x="164771" y="0"/>
                        </a:moveTo>
                        <a:cubicBezTo>
                          <a:pt x="228166" y="0"/>
                          <a:pt x="285559" y="3659"/>
                          <a:pt x="327104" y="9575"/>
                        </a:cubicBezTo>
                        <a:lnTo>
                          <a:pt x="329542" y="10414"/>
                        </a:lnTo>
                        <a:lnTo>
                          <a:pt x="281641" y="33288"/>
                        </a:lnTo>
                        <a:cubicBezTo>
                          <a:pt x="251731" y="39204"/>
                          <a:pt x="210412" y="42863"/>
                          <a:pt x="164771" y="42863"/>
                        </a:cubicBezTo>
                        <a:cubicBezTo>
                          <a:pt x="119131" y="42863"/>
                          <a:pt x="77811" y="39204"/>
                          <a:pt x="47901" y="33288"/>
                        </a:cubicBezTo>
                        <a:lnTo>
                          <a:pt x="0" y="10414"/>
                        </a:lnTo>
                        <a:lnTo>
                          <a:pt x="2438" y="9575"/>
                        </a:lnTo>
                        <a:cubicBezTo>
                          <a:pt x="43983" y="3659"/>
                          <a:pt x="101376" y="0"/>
                          <a:pt x="164771" y="0"/>
                        </a:cubicBezTo>
                        <a:close/>
                      </a:path>
                    </a:pathLst>
                  </a:custGeom>
                  <a:solidFill>
                    <a:srgbClr val="FF99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EBC142F9-2973-468F-A8F7-CCF6A0F0772C}"/>
                  </a:ext>
                </a:extLst>
              </p:cNvPr>
              <p:cNvSpPr/>
              <p:nvPr/>
            </p:nvSpPr>
            <p:spPr>
              <a:xfrm rot="18900000">
                <a:off x="8343560" y="2144351"/>
                <a:ext cx="189977" cy="379953"/>
              </a:xfrm>
              <a:prstGeom prst="moon">
                <a:avLst>
                  <a:gd name="adj" fmla="val 6923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月 179">
                <a:extLst>
                  <a:ext uri="{FF2B5EF4-FFF2-40B4-BE49-F238E27FC236}">
                    <a16:creationId xmlns:a16="http://schemas.microsoft.com/office/drawing/2014/main" id="{663DFC4C-8AA5-4E07-BBFB-FF09D2117DB7}"/>
                  </a:ext>
                </a:extLst>
              </p:cNvPr>
              <p:cNvSpPr/>
              <p:nvPr/>
            </p:nvSpPr>
            <p:spPr>
              <a:xfrm rot="20700000">
                <a:off x="8289283" y="2187983"/>
                <a:ext cx="124489" cy="379953"/>
              </a:xfrm>
              <a:prstGeom prst="moon">
                <a:avLst>
                  <a:gd name="adj" fmla="val 6923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月 180">
                <a:extLst>
                  <a:ext uri="{FF2B5EF4-FFF2-40B4-BE49-F238E27FC236}">
                    <a16:creationId xmlns:a16="http://schemas.microsoft.com/office/drawing/2014/main" id="{AC90CA84-76C8-40A0-85CC-D6E69EA1BCA4}"/>
                  </a:ext>
                </a:extLst>
              </p:cNvPr>
              <p:cNvSpPr/>
              <p:nvPr/>
            </p:nvSpPr>
            <p:spPr>
              <a:xfrm rot="2700000" flipH="1">
                <a:off x="7314154" y="2144351"/>
                <a:ext cx="189977" cy="379953"/>
              </a:xfrm>
              <a:prstGeom prst="moon">
                <a:avLst>
                  <a:gd name="adj" fmla="val 6923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月 181">
                <a:extLst>
                  <a:ext uri="{FF2B5EF4-FFF2-40B4-BE49-F238E27FC236}">
                    <a16:creationId xmlns:a16="http://schemas.microsoft.com/office/drawing/2014/main" id="{0DD41A47-B007-4349-8C0A-51A3E499BB04}"/>
                  </a:ext>
                </a:extLst>
              </p:cNvPr>
              <p:cNvSpPr/>
              <p:nvPr/>
            </p:nvSpPr>
            <p:spPr>
              <a:xfrm rot="900000" flipH="1">
                <a:off x="7433919" y="2187983"/>
                <a:ext cx="124489" cy="379953"/>
              </a:xfrm>
              <a:prstGeom prst="moon">
                <a:avLst>
                  <a:gd name="adj" fmla="val 6923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9BC8FE26-73AC-445A-BDFD-2D47B3CF2AC3}"/>
                </a:ext>
              </a:extLst>
            </p:cNvPr>
            <p:cNvGrpSpPr/>
            <p:nvPr/>
          </p:nvGrpSpPr>
          <p:grpSpPr>
            <a:xfrm>
              <a:off x="6559550" y="2323355"/>
              <a:ext cx="2705100" cy="1215183"/>
              <a:chOff x="6559550" y="2323355"/>
              <a:chExt cx="2705100" cy="1215183"/>
            </a:xfrm>
          </p:grpSpPr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68FE511B-D6CD-4B93-B5F4-7F699AB2BA53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3EF43997-F393-4CE7-B61E-3583D65B96F5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四角形: 上の 2 つの角を丸める 181">
                  <a:extLst>
                    <a:ext uri="{FF2B5EF4-FFF2-40B4-BE49-F238E27FC236}">
                      <a16:creationId xmlns:a16="http://schemas.microsoft.com/office/drawing/2014/main" id="{2B833CA9-223F-4371-B835-C5FD88CAF6FA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2" name="四角形: 上の 2 つの角を丸める 181">
                <a:extLst>
                  <a:ext uri="{FF2B5EF4-FFF2-40B4-BE49-F238E27FC236}">
                    <a16:creationId xmlns:a16="http://schemas.microsoft.com/office/drawing/2014/main" id="{814E9639-B596-43FB-A8A4-C09CB49B226E}"/>
                  </a:ext>
                </a:extLst>
              </p:cNvPr>
              <p:cNvSpPr/>
              <p:nvPr/>
            </p:nvSpPr>
            <p:spPr>
              <a:xfrm>
                <a:off x="65595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31D093E9-9321-4E50-8541-7E8FF5100355}"/>
                </a:ext>
              </a:extLst>
            </p:cNvPr>
            <p:cNvGrpSpPr/>
            <p:nvPr/>
          </p:nvGrpSpPr>
          <p:grpSpPr>
            <a:xfrm>
              <a:off x="8383584" y="2241896"/>
              <a:ext cx="273492" cy="157411"/>
              <a:chOff x="6628337" y="2532622"/>
              <a:chExt cx="397351" cy="228700"/>
            </a:xfrm>
          </p:grpSpPr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6775CD84-7B34-4D15-A6A9-9C17789B67EF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61" name="四角形: 角を丸くする 460">
                  <a:extLst>
                    <a:ext uri="{FF2B5EF4-FFF2-40B4-BE49-F238E27FC236}">
                      <a16:creationId xmlns:a16="http://schemas.microsoft.com/office/drawing/2014/main" id="{5661B8B5-F00C-40EB-BD54-C96ACA386E5B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四角形: 角を丸くする 461">
                  <a:extLst>
                    <a:ext uri="{FF2B5EF4-FFF2-40B4-BE49-F238E27FC236}">
                      <a16:creationId xmlns:a16="http://schemas.microsoft.com/office/drawing/2014/main" id="{DAB7FED3-FCC2-4388-B6A6-B2C48E1827C3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四角形: 角を丸くする 462">
                  <a:extLst>
                    <a:ext uri="{FF2B5EF4-FFF2-40B4-BE49-F238E27FC236}">
                      <a16:creationId xmlns:a16="http://schemas.microsoft.com/office/drawing/2014/main" id="{6C5B1122-321D-4DE9-AC3F-96B7E8AE9522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四角形: 角を丸くする 463">
                  <a:extLst>
                    <a:ext uri="{FF2B5EF4-FFF2-40B4-BE49-F238E27FC236}">
                      <a16:creationId xmlns:a16="http://schemas.microsoft.com/office/drawing/2014/main" id="{8DDE0D48-E0BF-4F34-8439-8F2DFE167BEC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7" name="四角形: 角を丸くする 456">
                <a:extLst>
                  <a:ext uri="{FF2B5EF4-FFF2-40B4-BE49-F238E27FC236}">
                    <a16:creationId xmlns:a16="http://schemas.microsoft.com/office/drawing/2014/main" id="{E2199ED7-D1C3-4885-B821-08B75F3D5571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四角形: 角を丸くする 457">
                <a:extLst>
                  <a:ext uri="{FF2B5EF4-FFF2-40B4-BE49-F238E27FC236}">
                    <a16:creationId xmlns:a16="http://schemas.microsoft.com/office/drawing/2014/main" id="{736B6D59-483B-49E0-9268-A2686A97B0AB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四角形: 角を丸くする 458">
                <a:extLst>
                  <a:ext uri="{FF2B5EF4-FFF2-40B4-BE49-F238E27FC236}">
                    <a16:creationId xmlns:a16="http://schemas.microsoft.com/office/drawing/2014/main" id="{4CF45E35-33A3-4B52-A63A-DD208B40016E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四角形: 角を丸くする 459">
                <a:extLst>
                  <a:ext uri="{FF2B5EF4-FFF2-40B4-BE49-F238E27FC236}">
                    <a16:creationId xmlns:a16="http://schemas.microsoft.com/office/drawing/2014/main" id="{A7992EEA-033B-42E8-904F-5168C29E4702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3E6338D4-E906-4309-B5C3-18C6C7B93352}"/>
                </a:ext>
              </a:extLst>
            </p:cNvPr>
            <p:cNvGrpSpPr/>
            <p:nvPr/>
          </p:nvGrpSpPr>
          <p:grpSpPr>
            <a:xfrm flipH="1">
              <a:off x="7147715" y="2241896"/>
              <a:ext cx="273492" cy="157411"/>
              <a:chOff x="6628337" y="2532622"/>
              <a:chExt cx="397351" cy="228700"/>
            </a:xfrm>
          </p:grpSpPr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BE87DCFD-BE0A-4DE7-99D7-F5BD02273D18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71" name="四角形: 角を丸くする 470">
                  <a:extLst>
                    <a:ext uri="{FF2B5EF4-FFF2-40B4-BE49-F238E27FC236}">
                      <a16:creationId xmlns:a16="http://schemas.microsoft.com/office/drawing/2014/main" id="{50D0FA60-5CE4-495E-B9B2-9CCF2E06E198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四角形: 角を丸くする 471">
                  <a:extLst>
                    <a:ext uri="{FF2B5EF4-FFF2-40B4-BE49-F238E27FC236}">
                      <a16:creationId xmlns:a16="http://schemas.microsoft.com/office/drawing/2014/main" id="{77B91675-1201-4861-911C-89B2F1BBAD61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四角形: 角を丸くする 472">
                  <a:extLst>
                    <a:ext uri="{FF2B5EF4-FFF2-40B4-BE49-F238E27FC236}">
                      <a16:creationId xmlns:a16="http://schemas.microsoft.com/office/drawing/2014/main" id="{0D6B5F27-20FC-456A-BD50-743ADFA077E2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四角形: 角を丸くする 473">
                  <a:extLst>
                    <a:ext uri="{FF2B5EF4-FFF2-40B4-BE49-F238E27FC236}">
                      <a16:creationId xmlns:a16="http://schemas.microsoft.com/office/drawing/2014/main" id="{D5B0F5A2-491B-4A06-8DE1-FBC44DE49126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7" name="四角形: 角を丸くする 466">
                <a:extLst>
                  <a:ext uri="{FF2B5EF4-FFF2-40B4-BE49-F238E27FC236}">
                    <a16:creationId xmlns:a16="http://schemas.microsoft.com/office/drawing/2014/main" id="{4A401DA7-48F9-42E9-8CAE-72F8EB095A1B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四角形: 角を丸くする 467">
                <a:extLst>
                  <a:ext uri="{FF2B5EF4-FFF2-40B4-BE49-F238E27FC236}">
                    <a16:creationId xmlns:a16="http://schemas.microsoft.com/office/drawing/2014/main" id="{A90CAC8B-B5B6-4589-A4AC-321CF4106E1F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四角形: 角を丸くする 468">
                <a:extLst>
                  <a:ext uri="{FF2B5EF4-FFF2-40B4-BE49-F238E27FC236}">
                    <a16:creationId xmlns:a16="http://schemas.microsoft.com/office/drawing/2014/main" id="{55170295-9802-4E7E-94AA-11392F61B606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四角形: 角を丸くする 469">
                <a:extLst>
                  <a:ext uri="{FF2B5EF4-FFF2-40B4-BE49-F238E27FC236}">
                    <a16:creationId xmlns:a16="http://schemas.microsoft.com/office/drawing/2014/main" id="{F06737EF-EE76-404E-8FC3-AC4E9A790028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66A1DB6-7D42-4CF8-B6AE-A42B5EB0EBBA}"/>
                </a:ext>
              </a:extLst>
            </p:cNvPr>
            <p:cNvGrpSpPr/>
            <p:nvPr/>
          </p:nvGrpSpPr>
          <p:grpSpPr>
            <a:xfrm>
              <a:off x="7568508" y="1585601"/>
              <a:ext cx="232468" cy="232466"/>
              <a:chOff x="7568508" y="1585601"/>
              <a:chExt cx="232468" cy="232466"/>
            </a:xfrm>
          </p:grpSpPr>
          <p:sp>
            <p:nvSpPr>
              <p:cNvPr id="582" name="楕円 581">
                <a:extLst>
                  <a:ext uri="{FF2B5EF4-FFF2-40B4-BE49-F238E27FC236}">
                    <a16:creationId xmlns:a16="http://schemas.microsoft.com/office/drawing/2014/main" id="{B8AAD42A-8B56-4FC7-8DEE-363E933B12CE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CD9C358A-4CF6-4579-B60F-5B191E02D28E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84" name="楕円 583">
              <a:extLst>
                <a:ext uri="{FF2B5EF4-FFF2-40B4-BE49-F238E27FC236}">
                  <a16:creationId xmlns:a16="http://schemas.microsoft.com/office/drawing/2014/main" id="{19CDEF75-365A-4F75-9F15-A4B04FCFECFD}"/>
                </a:ext>
              </a:extLst>
            </p:cNvPr>
            <p:cNvSpPr/>
            <p:nvPr/>
          </p:nvSpPr>
          <p:spPr>
            <a:xfrm>
              <a:off x="7987608" y="1585601"/>
              <a:ext cx="232468" cy="232466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5" name="楕円 584">
              <a:extLst>
                <a:ext uri="{FF2B5EF4-FFF2-40B4-BE49-F238E27FC236}">
                  <a16:creationId xmlns:a16="http://schemas.microsoft.com/office/drawing/2014/main" id="{BC12F121-02CD-4B37-948E-ADF8A359A050}"/>
                </a:ext>
              </a:extLst>
            </p:cNvPr>
            <p:cNvSpPr/>
            <p:nvPr/>
          </p:nvSpPr>
          <p:spPr>
            <a:xfrm>
              <a:off x="8080195" y="1670726"/>
              <a:ext cx="48330" cy="48328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FA3062C-641A-4721-BDEB-CB2225DB9FAB}"/>
              </a:ext>
            </a:extLst>
          </p:cNvPr>
          <p:cNvGrpSpPr/>
          <p:nvPr/>
        </p:nvGrpSpPr>
        <p:grpSpPr>
          <a:xfrm>
            <a:off x="6559550" y="3932238"/>
            <a:ext cx="2705100" cy="2514600"/>
            <a:chOff x="6559550" y="3932238"/>
            <a:chExt cx="2705100" cy="2514600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9D06CE14-EF44-448B-9D29-1FC7D6C2F25A}"/>
                </a:ext>
              </a:extLst>
            </p:cNvPr>
            <p:cNvGrpSpPr/>
            <p:nvPr/>
          </p:nvGrpSpPr>
          <p:grpSpPr>
            <a:xfrm>
              <a:off x="6611937" y="3932238"/>
              <a:ext cx="2600326" cy="2105025"/>
              <a:chOff x="706437" y="1243013"/>
              <a:chExt cx="2600326" cy="2105025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63467905-BCBF-427D-B630-DA49D31F4E4F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23F3C2A6-66AA-4598-B56E-9A7E9DB81011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上の 2 つの角を丸める 73">
                  <a:extLst>
                    <a:ext uri="{FF2B5EF4-FFF2-40B4-BE49-F238E27FC236}">
                      <a16:creationId xmlns:a16="http://schemas.microsoft.com/office/drawing/2014/main" id="{C882E80F-AEE5-46F9-8F96-C46CF1588770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6C8204B7-1870-4B7C-B93A-15B5745F7084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B8C0AF1D-CA4F-42C5-8B2E-01175144838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rgbClr val="D60093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0E88E4A9-194C-4F94-B805-C9E4ADD17AA1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5531FBE3-56A7-40B9-B51E-AD841DC0BEB8}"/>
                </a:ext>
              </a:extLst>
            </p:cNvPr>
            <p:cNvGrpSpPr/>
            <p:nvPr/>
          </p:nvGrpSpPr>
          <p:grpSpPr>
            <a:xfrm>
              <a:off x="7398461" y="3985323"/>
              <a:ext cx="1026484" cy="2014718"/>
              <a:chOff x="7291387" y="4021291"/>
              <a:chExt cx="1240632" cy="2435035"/>
            </a:xfrm>
          </p:grpSpPr>
          <p:sp>
            <p:nvSpPr>
              <p:cNvPr id="258" name="楕円 7">
                <a:extLst>
                  <a:ext uri="{FF2B5EF4-FFF2-40B4-BE49-F238E27FC236}">
                    <a16:creationId xmlns:a16="http://schemas.microsoft.com/office/drawing/2014/main" id="{ACD4FDF4-D2BE-4AD2-A175-481983E5CF19}"/>
                  </a:ext>
                </a:extLst>
              </p:cNvPr>
              <p:cNvSpPr/>
              <p:nvPr/>
            </p:nvSpPr>
            <p:spPr>
              <a:xfrm>
                <a:off x="7291387" y="4021291"/>
                <a:ext cx="1240632" cy="1107874"/>
              </a:xfrm>
              <a:custGeom>
                <a:avLst/>
                <a:gdLst>
                  <a:gd name="connsiteX0" fmla="*/ 0 w 1214042"/>
                  <a:gd name="connsiteY0" fmla="*/ 383866 h 767732"/>
                  <a:gd name="connsiteX1" fmla="*/ 607021 w 1214042"/>
                  <a:gd name="connsiteY1" fmla="*/ 0 h 767732"/>
                  <a:gd name="connsiteX2" fmla="*/ 1214042 w 1214042"/>
                  <a:gd name="connsiteY2" fmla="*/ 383866 h 767732"/>
                  <a:gd name="connsiteX3" fmla="*/ 607021 w 1214042"/>
                  <a:gd name="connsiteY3" fmla="*/ 767732 h 767732"/>
                  <a:gd name="connsiteX4" fmla="*/ 0 w 1214042"/>
                  <a:gd name="connsiteY4" fmla="*/ 383866 h 767732"/>
                  <a:gd name="connsiteX0" fmla="*/ 0 w 1214042"/>
                  <a:gd name="connsiteY0" fmla="*/ 383866 h 767732"/>
                  <a:gd name="connsiteX1" fmla="*/ 607021 w 1214042"/>
                  <a:gd name="connsiteY1" fmla="*/ 0 h 767732"/>
                  <a:gd name="connsiteX2" fmla="*/ 1214042 w 1214042"/>
                  <a:gd name="connsiteY2" fmla="*/ 383866 h 767732"/>
                  <a:gd name="connsiteX3" fmla="*/ 607021 w 1214042"/>
                  <a:gd name="connsiteY3" fmla="*/ 767732 h 767732"/>
                  <a:gd name="connsiteX4" fmla="*/ 0 w 1214042"/>
                  <a:gd name="connsiteY4" fmla="*/ 383866 h 767732"/>
                  <a:gd name="connsiteX0" fmla="*/ 0 w 1214042"/>
                  <a:gd name="connsiteY0" fmla="*/ 383866 h 767732"/>
                  <a:gd name="connsiteX1" fmla="*/ 607021 w 1214042"/>
                  <a:gd name="connsiteY1" fmla="*/ 0 h 767732"/>
                  <a:gd name="connsiteX2" fmla="*/ 1214042 w 1214042"/>
                  <a:gd name="connsiteY2" fmla="*/ 383866 h 767732"/>
                  <a:gd name="connsiteX3" fmla="*/ 607021 w 1214042"/>
                  <a:gd name="connsiteY3" fmla="*/ 767732 h 767732"/>
                  <a:gd name="connsiteX4" fmla="*/ 0 w 1214042"/>
                  <a:gd name="connsiteY4" fmla="*/ 383866 h 767732"/>
                  <a:gd name="connsiteX0" fmla="*/ 0 w 1214042"/>
                  <a:gd name="connsiteY0" fmla="*/ 383866 h 767732"/>
                  <a:gd name="connsiteX1" fmla="*/ 607021 w 1214042"/>
                  <a:gd name="connsiteY1" fmla="*/ 0 h 767732"/>
                  <a:gd name="connsiteX2" fmla="*/ 1214042 w 1214042"/>
                  <a:gd name="connsiteY2" fmla="*/ 383866 h 767732"/>
                  <a:gd name="connsiteX3" fmla="*/ 607021 w 1214042"/>
                  <a:gd name="connsiteY3" fmla="*/ 767732 h 767732"/>
                  <a:gd name="connsiteX4" fmla="*/ 0 w 1214042"/>
                  <a:gd name="connsiteY4" fmla="*/ 383866 h 767732"/>
                  <a:gd name="connsiteX0" fmla="*/ 0 w 1214042"/>
                  <a:gd name="connsiteY0" fmla="*/ 383866 h 1051101"/>
                  <a:gd name="connsiteX1" fmla="*/ 607021 w 1214042"/>
                  <a:gd name="connsiteY1" fmla="*/ 0 h 1051101"/>
                  <a:gd name="connsiteX2" fmla="*/ 1214042 w 1214042"/>
                  <a:gd name="connsiteY2" fmla="*/ 383866 h 1051101"/>
                  <a:gd name="connsiteX3" fmla="*/ 599877 w 1214042"/>
                  <a:gd name="connsiteY3" fmla="*/ 1051101 h 1051101"/>
                  <a:gd name="connsiteX4" fmla="*/ 0 w 1214042"/>
                  <a:gd name="connsiteY4" fmla="*/ 383866 h 1051101"/>
                  <a:gd name="connsiteX0" fmla="*/ 0 w 1214042"/>
                  <a:gd name="connsiteY0" fmla="*/ 383866 h 1051110"/>
                  <a:gd name="connsiteX1" fmla="*/ 607021 w 1214042"/>
                  <a:gd name="connsiteY1" fmla="*/ 0 h 1051110"/>
                  <a:gd name="connsiteX2" fmla="*/ 1214042 w 1214042"/>
                  <a:gd name="connsiteY2" fmla="*/ 383866 h 1051110"/>
                  <a:gd name="connsiteX3" fmla="*/ 599877 w 1214042"/>
                  <a:gd name="connsiteY3" fmla="*/ 1051101 h 1051110"/>
                  <a:gd name="connsiteX4" fmla="*/ 0 w 1214042"/>
                  <a:gd name="connsiteY4" fmla="*/ 383866 h 1051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042" h="1051110">
                    <a:moveTo>
                      <a:pt x="0" y="383866"/>
                    </a:moveTo>
                    <a:cubicBezTo>
                      <a:pt x="0" y="171863"/>
                      <a:pt x="271773" y="0"/>
                      <a:pt x="607021" y="0"/>
                    </a:cubicBezTo>
                    <a:cubicBezTo>
                      <a:pt x="942269" y="0"/>
                      <a:pt x="1214042" y="171863"/>
                      <a:pt x="1214042" y="383866"/>
                    </a:cubicBezTo>
                    <a:cubicBezTo>
                      <a:pt x="1214042" y="595869"/>
                      <a:pt x="1168487" y="1048720"/>
                      <a:pt x="599877" y="1051101"/>
                    </a:cubicBezTo>
                    <a:cubicBezTo>
                      <a:pt x="31267" y="1053482"/>
                      <a:pt x="0" y="595869"/>
                      <a:pt x="0" y="383866"/>
                    </a:cubicBezTo>
                    <a:close/>
                  </a:path>
                </a:pathLst>
              </a:custGeom>
              <a:pattFill prst="openDmnd">
                <a:fgClr>
                  <a:srgbClr val="00B0F0"/>
                </a:fgClr>
                <a:bgClr>
                  <a:schemeClr val="bg1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74D801F0-3491-4CB8-BB95-AE12B9E9C870}"/>
                  </a:ext>
                </a:extLst>
              </p:cNvPr>
              <p:cNvSpPr/>
              <p:nvPr/>
            </p:nvSpPr>
            <p:spPr>
              <a:xfrm flipH="1">
                <a:off x="8348118" y="5539417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CC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09DDA5A8-D898-4B86-9DAF-DB605173B621}"/>
                  </a:ext>
                </a:extLst>
              </p:cNvPr>
              <p:cNvSpPr/>
              <p:nvPr/>
            </p:nvSpPr>
            <p:spPr>
              <a:xfrm>
                <a:off x="7345315" y="5539417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CC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片側の 2 つの角を丸めた四角形 144">
                <a:extLst>
                  <a:ext uri="{FF2B5EF4-FFF2-40B4-BE49-F238E27FC236}">
                    <a16:creationId xmlns:a16="http://schemas.microsoft.com/office/drawing/2014/main" id="{41CE15A5-A7E2-4A4C-BC1E-602C690B471A}"/>
                  </a:ext>
                </a:extLst>
              </p:cNvPr>
              <p:cNvSpPr/>
              <p:nvPr/>
            </p:nvSpPr>
            <p:spPr>
              <a:xfrm>
                <a:off x="7429258" y="5435400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CC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9F669B60-8E4C-4908-BD2B-DCFA51AC741A}"/>
                  </a:ext>
                </a:extLst>
              </p:cNvPr>
              <p:cNvSpPr/>
              <p:nvPr/>
            </p:nvSpPr>
            <p:spPr>
              <a:xfrm>
                <a:off x="7677783" y="5202947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815B873F-C5C7-4B45-8C38-B02550DAD856}"/>
                  </a:ext>
                </a:extLst>
              </p:cNvPr>
              <p:cNvGrpSpPr/>
              <p:nvPr/>
            </p:nvGrpSpPr>
            <p:grpSpPr>
              <a:xfrm>
                <a:off x="7332907" y="4724977"/>
                <a:ext cx="1146415" cy="344667"/>
                <a:chOff x="2791855" y="2459301"/>
                <a:chExt cx="1150919" cy="333008"/>
              </a:xfrm>
              <a:solidFill>
                <a:srgbClr val="FFCC99"/>
              </a:solidFill>
            </p:grpSpPr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61AB90F7-514E-431F-ADC5-9446B9FB89AD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8" name="円/楕円 256">
                    <a:extLst>
                      <a:ext uri="{FF2B5EF4-FFF2-40B4-BE49-F238E27FC236}">
                        <a16:creationId xmlns:a16="http://schemas.microsoft.com/office/drawing/2014/main" id="{1C7A9AF5-A1B1-463A-95A9-B018536EF93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9" name="円/楕円 257">
                    <a:extLst>
                      <a:ext uri="{FF2B5EF4-FFF2-40B4-BE49-F238E27FC236}">
                        <a16:creationId xmlns:a16="http://schemas.microsoft.com/office/drawing/2014/main" id="{66C3E89A-96DF-431D-9976-634449F1073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84A59E3E-8F79-4CA6-BC82-A35B8BC4C70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6" name="円/楕円 254">
                    <a:extLst>
                      <a:ext uri="{FF2B5EF4-FFF2-40B4-BE49-F238E27FC236}">
                        <a16:creationId xmlns:a16="http://schemas.microsoft.com/office/drawing/2014/main" id="{216106D6-D710-4C51-B85B-98A29C1D9E5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7" name="円/楕円 255">
                    <a:extLst>
                      <a:ext uri="{FF2B5EF4-FFF2-40B4-BE49-F238E27FC236}">
                        <a16:creationId xmlns:a16="http://schemas.microsoft.com/office/drawing/2014/main" id="{6D31ABF8-D3E2-46B0-860C-2D8E590721D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2B997652-6ED0-41C8-85B0-F9D799B91385}"/>
                  </a:ext>
                </a:extLst>
              </p:cNvPr>
              <p:cNvSpPr/>
              <p:nvPr/>
            </p:nvSpPr>
            <p:spPr>
              <a:xfrm>
                <a:off x="7443479" y="4455026"/>
                <a:ext cx="925280" cy="894296"/>
              </a:xfrm>
              <a:custGeom>
                <a:avLst/>
                <a:gdLst>
                  <a:gd name="connsiteX0" fmla="*/ 462641 w 925280"/>
                  <a:gd name="connsiteY0" fmla="*/ 0 h 894296"/>
                  <a:gd name="connsiteX1" fmla="*/ 835224 w 925280"/>
                  <a:gd name="connsiteY1" fmla="*/ 92362 h 894296"/>
                  <a:gd name="connsiteX2" fmla="*/ 879046 w 925280"/>
                  <a:gd name="connsiteY2" fmla="*/ 121705 h 894296"/>
                  <a:gd name="connsiteX3" fmla="*/ 888924 w 925280"/>
                  <a:gd name="connsiteY3" fmla="*/ 142979 h 894296"/>
                  <a:gd name="connsiteX4" fmla="*/ 925280 w 925280"/>
                  <a:gd name="connsiteY4" fmla="*/ 353486 h 894296"/>
                  <a:gd name="connsiteX5" fmla="*/ 462640 w 925280"/>
                  <a:gd name="connsiteY5" fmla="*/ 894296 h 894296"/>
                  <a:gd name="connsiteX6" fmla="*/ 0 w 925280"/>
                  <a:gd name="connsiteY6" fmla="*/ 353486 h 894296"/>
                  <a:gd name="connsiteX7" fmla="*/ 36357 w 925280"/>
                  <a:gd name="connsiteY7" fmla="*/ 142979 h 894296"/>
                  <a:gd name="connsiteX8" fmla="*/ 46234 w 925280"/>
                  <a:gd name="connsiteY8" fmla="*/ 121707 h 894296"/>
                  <a:gd name="connsiteX9" fmla="*/ 90058 w 925280"/>
                  <a:gd name="connsiteY9" fmla="*/ 92362 h 894296"/>
                  <a:gd name="connsiteX10" fmla="*/ 462641 w 925280"/>
                  <a:gd name="connsiteY10" fmla="*/ 0 h 89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25280" h="894296">
                    <a:moveTo>
                      <a:pt x="462641" y="0"/>
                    </a:moveTo>
                    <a:cubicBezTo>
                      <a:pt x="600654" y="0"/>
                      <a:pt x="728868" y="34050"/>
                      <a:pt x="835224" y="92362"/>
                    </a:cubicBezTo>
                    <a:lnTo>
                      <a:pt x="879046" y="121705"/>
                    </a:lnTo>
                    <a:lnTo>
                      <a:pt x="888924" y="142979"/>
                    </a:lnTo>
                    <a:cubicBezTo>
                      <a:pt x="912335" y="207680"/>
                      <a:pt x="925280" y="278816"/>
                      <a:pt x="925280" y="353486"/>
                    </a:cubicBezTo>
                    <a:cubicBezTo>
                      <a:pt x="925280" y="652167"/>
                      <a:pt x="718149" y="894296"/>
                      <a:pt x="462640" y="894296"/>
                    </a:cubicBezTo>
                    <a:cubicBezTo>
                      <a:pt x="207131" y="894296"/>
                      <a:pt x="0" y="652167"/>
                      <a:pt x="0" y="353486"/>
                    </a:cubicBezTo>
                    <a:cubicBezTo>
                      <a:pt x="0" y="278816"/>
                      <a:pt x="12946" y="207680"/>
                      <a:pt x="36357" y="142979"/>
                    </a:cubicBezTo>
                    <a:lnTo>
                      <a:pt x="46234" y="121707"/>
                    </a:lnTo>
                    <a:lnTo>
                      <a:pt x="90058" y="92362"/>
                    </a:lnTo>
                    <a:cubicBezTo>
                      <a:pt x="196414" y="34050"/>
                      <a:pt x="324628" y="0"/>
                      <a:pt x="462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5" name="円/楕円 27">
                <a:extLst>
                  <a:ext uri="{FF2B5EF4-FFF2-40B4-BE49-F238E27FC236}">
                    <a16:creationId xmlns:a16="http://schemas.microsoft.com/office/drawing/2014/main" id="{E50412EC-E96D-402C-99E6-F022782CF5DD}"/>
                  </a:ext>
                </a:extLst>
              </p:cNvPr>
              <p:cNvSpPr/>
              <p:nvPr/>
            </p:nvSpPr>
            <p:spPr>
              <a:xfrm rot="10800000">
                <a:off x="7529798" y="4571101"/>
                <a:ext cx="225621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6" name="円/楕円 27">
                <a:extLst>
                  <a:ext uri="{FF2B5EF4-FFF2-40B4-BE49-F238E27FC236}">
                    <a16:creationId xmlns:a16="http://schemas.microsoft.com/office/drawing/2014/main" id="{3327B859-E497-484E-8B1F-081F89DED628}"/>
                  </a:ext>
                </a:extLst>
              </p:cNvPr>
              <p:cNvSpPr/>
              <p:nvPr/>
            </p:nvSpPr>
            <p:spPr>
              <a:xfrm rot="10800000">
                <a:off x="8068055" y="4571101"/>
                <a:ext cx="225621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7" name="円/楕円 247">
                <a:extLst>
                  <a:ext uri="{FF2B5EF4-FFF2-40B4-BE49-F238E27FC236}">
                    <a16:creationId xmlns:a16="http://schemas.microsoft.com/office/drawing/2014/main" id="{FD7E0E17-AFAA-4EFF-AF7A-E2B5EA345973}"/>
                  </a:ext>
                </a:extLst>
              </p:cNvPr>
              <p:cNvSpPr/>
              <p:nvPr/>
            </p:nvSpPr>
            <p:spPr>
              <a:xfrm>
                <a:off x="7823520" y="4984116"/>
                <a:ext cx="163286" cy="95160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8" name="月 267">
                <a:extLst>
                  <a:ext uri="{FF2B5EF4-FFF2-40B4-BE49-F238E27FC236}">
                    <a16:creationId xmlns:a16="http://schemas.microsoft.com/office/drawing/2014/main" id="{5F58F3FC-9405-4E25-A85E-C63812B7DB28}"/>
                  </a:ext>
                </a:extLst>
              </p:cNvPr>
              <p:cNvSpPr/>
              <p:nvPr/>
            </p:nvSpPr>
            <p:spPr>
              <a:xfrm rot="1800000">
                <a:off x="7699840" y="5040767"/>
                <a:ext cx="62802" cy="176787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9" name="月 268">
                <a:extLst>
                  <a:ext uri="{FF2B5EF4-FFF2-40B4-BE49-F238E27FC236}">
                    <a16:creationId xmlns:a16="http://schemas.microsoft.com/office/drawing/2014/main" id="{7C276CD6-DD21-4D9F-819D-5EAED1C13B54}"/>
                  </a:ext>
                </a:extLst>
              </p:cNvPr>
              <p:cNvSpPr/>
              <p:nvPr/>
            </p:nvSpPr>
            <p:spPr>
              <a:xfrm rot="19800000" flipH="1">
                <a:off x="8036655" y="5040767"/>
                <a:ext cx="62802" cy="176787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8B7F1EC5-F3FC-432E-84A2-5D01B174C509}"/>
                  </a:ext>
                </a:extLst>
              </p:cNvPr>
              <p:cNvSpPr/>
              <p:nvPr/>
            </p:nvSpPr>
            <p:spPr>
              <a:xfrm>
                <a:off x="7850972" y="4933064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0C38693B-450C-4D9A-A089-4428343C7304}"/>
                  </a:ext>
                </a:extLst>
              </p:cNvPr>
              <p:cNvSpPr/>
              <p:nvPr/>
            </p:nvSpPr>
            <p:spPr>
              <a:xfrm rot="5400000">
                <a:off x="7891983" y="5106121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E528B6F7-3DDE-45AE-9F41-F15958D8AF29}"/>
                </a:ext>
              </a:extLst>
            </p:cNvPr>
            <p:cNvGrpSpPr/>
            <p:nvPr/>
          </p:nvGrpSpPr>
          <p:grpSpPr>
            <a:xfrm>
              <a:off x="6559550" y="5237163"/>
              <a:ext cx="2705100" cy="1209675"/>
              <a:chOff x="6559550" y="5237163"/>
              <a:chExt cx="2705100" cy="1209675"/>
            </a:xfrm>
          </p:grpSpPr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33422F4C-65E5-428E-B94C-D7F857D0866F}"/>
                  </a:ext>
                </a:extLst>
              </p:cNvPr>
              <p:cNvGrpSpPr/>
              <p:nvPr/>
            </p:nvGrpSpPr>
            <p:grpSpPr>
              <a:xfrm>
                <a:off x="65595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B53780A8-FE83-4B36-9E2F-709F7FE89D50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四角形: 上の 2 つの角を丸める 181">
                  <a:extLst>
                    <a:ext uri="{FF2B5EF4-FFF2-40B4-BE49-F238E27FC236}">
                      <a16:creationId xmlns:a16="http://schemas.microsoft.com/office/drawing/2014/main" id="{BE27FEBA-3356-4317-AEC5-4687DF8A547A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四角形: 上の 2 つの角を丸める 181">
                  <a:extLst>
                    <a:ext uri="{FF2B5EF4-FFF2-40B4-BE49-F238E27FC236}">
                      <a16:creationId xmlns:a16="http://schemas.microsoft.com/office/drawing/2014/main" id="{44151560-8EA7-40C2-8D86-507214895AD7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plaid">
                  <a:fgClr>
                    <a:srgbClr val="FF3399"/>
                  </a:fgClr>
                  <a:bgClr>
                    <a:srgbClr val="FFCCFF"/>
                  </a:bgClr>
                </a:patt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1" name="四角形: 上の 2 つの角を丸める 181">
                <a:extLst>
                  <a:ext uri="{FF2B5EF4-FFF2-40B4-BE49-F238E27FC236}">
                    <a16:creationId xmlns:a16="http://schemas.microsoft.com/office/drawing/2014/main" id="{2A82A644-7FEA-4D07-A2CA-D43DF603CCC8}"/>
                  </a:ext>
                </a:extLst>
              </p:cNvPr>
              <p:cNvSpPr/>
              <p:nvPr/>
            </p:nvSpPr>
            <p:spPr>
              <a:xfrm>
                <a:off x="6559550" y="5237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5CFEB650-9096-4409-B743-1C10FDCFB216}"/>
                </a:ext>
              </a:extLst>
            </p:cNvPr>
            <p:cNvGrpSpPr/>
            <p:nvPr/>
          </p:nvGrpSpPr>
          <p:grpSpPr>
            <a:xfrm>
              <a:off x="8383584" y="5152679"/>
              <a:ext cx="273492" cy="157411"/>
              <a:chOff x="6628337" y="2532622"/>
              <a:chExt cx="397351" cy="228700"/>
            </a:xfrm>
          </p:grpSpPr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779B7AE5-46D2-4C5B-ADDD-9ED8D7DA970C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561" name="四角形: 角を丸くする 560">
                  <a:extLst>
                    <a:ext uri="{FF2B5EF4-FFF2-40B4-BE49-F238E27FC236}">
                      <a16:creationId xmlns:a16="http://schemas.microsoft.com/office/drawing/2014/main" id="{4FC1ECCF-C4A6-42F1-8AD6-558812DC149D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四角形: 角を丸くする 561">
                  <a:extLst>
                    <a:ext uri="{FF2B5EF4-FFF2-40B4-BE49-F238E27FC236}">
                      <a16:creationId xmlns:a16="http://schemas.microsoft.com/office/drawing/2014/main" id="{16C3589D-3088-42F4-99BA-B6D08BFC8887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四角形: 角を丸くする 562">
                  <a:extLst>
                    <a:ext uri="{FF2B5EF4-FFF2-40B4-BE49-F238E27FC236}">
                      <a16:creationId xmlns:a16="http://schemas.microsoft.com/office/drawing/2014/main" id="{58E3C74C-1B57-480C-BE37-E73FAA1693CA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四角形: 角を丸くする 563">
                  <a:extLst>
                    <a:ext uri="{FF2B5EF4-FFF2-40B4-BE49-F238E27FC236}">
                      <a16:creationId xmlns:a16="http://schemas.microsoft.com/office/drawing/2014/main" id="{161755C7-0FFF-477B-BFE9-D0D628D0CE6E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7" name="四角形: 角を丸くする 556">
                <a:extLst>
                  <a:ext uri="{FF2B5EF4-FFF2-40B4-BE49-F238E27FC236}">
                    <a16:creationId xmlns:a16="http://schemas.microsoft.com/office/drawing/2014/main" id="{349867CB-DE3D-4133-A2E5-AE3663C0B4BF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四角形: 角を丸くする 557">
                <a:extLst>
                  <a:ext uri="{FF2B5EF4-FFF2-40B4-BE49-F238E27FC236}">
                    <a16:creationId xmlns:a16="http://schemas.microsoft.com/office/drawing/2014/main" id="{C76FA0A5-FA6A-4EC4-91D2-914800D63603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四角形: 角を丸くする 558">
                <a:extLst>
                  <a:ext uri="{FF2B5EF4-FFF2-40B4-BE49-F238E27FC236}">
                    <a16:creationId xmlns:a16="http://schemas.microsoft.com/office/drawing/2014/main" id="{02955D20-17A5-4783-919B-7287432D0ED7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四角形: 角を丸くする 559">
                <a:extLst>
                  <a:ext uri="{FF2B5EF4-FFF2-40B4-BE49-F238E27FC236}">
                    <a16:creationId xmlns:a16="http://schemas.microsoft.com/office/drawing/2014/main" id="{46C00CA4-CFB1-4A33-955F-48B017612AD5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1EEC93FA-FD94-499E-B8B3-00274CA691A9}"/>
                </a:ext>
              </a:extLst>
            </p:cNvPr>
            <p:cNvGrpSpPr/>
            <p:nvPr/>
          </p:nvGrpSpPr>
          <p:grpSpPr>
            <a:xfrm flipH="1">
              <a:off x="7147715" y="5152679"/>
              <a:ext cx="273492" cy="157411"/>
              <a:chOff x="6628337" y="2532622"/>
              <a:chExt cx="397351" cy="228700"/>
            </a:xfrm>
          </p:grpSpPr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AC051E55-F624-4601-8DBF-95D6980EB65D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571" name="四角形: 角を丸くする 570">
                  <a:extLst>
                    <a:ext uri="{FF2B5EF4-FFF2-40B4-BE49-F238E27FC236}">
                      <a16:creationId xmlns:a16="http://schemas.microsoft.com/office/drawing/2014/main" id="{CB4AF5CC-3242-47D1-BBC7-E5B15F0FBE4E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四角形: 角を丸くする 571">
                  <a:extLst>
                    <a:ext uri="{FF2B5EF4-FFF2-40B4-BE49-F238E27FC236}">
                      <a16:creationId xmlns:a16="http://schemas.microsoft.com/office/drawing/2014/main" id="{9AB2AABF-2124-4FB0-8F85-EEA00BE02719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四角形: 角を丸くする 572">
                  <a:extLst>
                    <a:ext uri="{FF2B5EF4-FFF2-40B4-BE49-F238E27FC236}">
                      <a16:creationId xmlns:a16="http://schemas.microsoft.com/office/drawing/2014/main" id="{584D3491-ACBA-4EA2-962A-87A19F5FB3C1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四角形: 角を丸くする 573">
                  <a:extLst>
                    <a:ext uri="{FF2B5EF4-FFF2-40B4-BE49-F238E27FC236}">
                      <a16:creationId xmlns:a16="http://schemas.microsoft.com/office/drawing/2014/main" id="{994C5E36-4E0F-4F07-9ECC-DDDF0BA5A3D2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7" name="四角形: 角を丸くする 566">
                <a:extLst>
                  <a:ext uri="{FF2B5EF4-FFF2-40B4-BE49-F238E27FC236}">
                    <a16:creationId xmlns:a16="http://schemas.microsoft.com/office/drawing/2014/main" id="{D1EBC910-6C2A-4589-87AD-C0AA82F57C3D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四角形: 角を丸くする 567">
                <a:extLst>
                  <a:ext uri="{FF2B5EF4-FFF2-40B4-BE49-F238E27FC236}">
                    <a16:creationId xmlns:a16="http://schemas.microsoft.com/office/drawing/2014/main" id="{89874E5E-EF54-4C24-BBC6-793DC58E0A6E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四角形: 角を丸くする 568">
                <a:extLst>
                  <a:ext uri="{FF2B5EF4-FFF2-40B4-BE49-F238E27FC236}">
                    <a16:creationId xmlns:a16="http://schemas.microsoft.com/office/drawing/2014/main" id="{0CDD09E2-CAFF-41FB-B7B0-667D05AEF075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四角形: 角を丸くする 569">
                <a:extLst>
                  <a:ext uri="{FF2B5EF4-FFF2-40B4-BE49-F238E27FC236}">
                    <a16:creationId xmlns:a16="http://schemas.microsoft.com/office/drawing/2014/main" id="{AACFD159-1A3F-4F7A-990D-D511ED34840C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6" name="グループ化 585">
              <a:extLst>
                <a:ext uri="{FF2B5EF4-FFF2-40B4-BE49-F238E27FC236}">
                  <a16:creationId xmlns:a16="http://schemas.microsoft.com/office/drawing/2014/main" id="{303D04AE-3A6C-488D-8C23-823C05B41575}"/>
                </a:ext>
              </a:extLst>
            </p:cNvPr>
            <p:cNvGrpSpPr/>
            <p:nvPr/>
          </p:nvGrpSpPr>
          <p:grpSpPr>
            <a:xfrm>
              <a:off x="7567503" y="4519165"/>
              <a:ext cx="232468" cy="232466"/>
              <a:chOff x="7568508" y="1585601"/>
              <a:chExt cx="232468" cy="232466"/>
            </a:xfrm>
          </p:grpSpPr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470FF6B5-C070-4C85-8804-508964103317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D993165C-79F7-406C-896F-239EFC157EAE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05E04615-9DD5-4ACD-B7BE-72835BB20056}"/>
                </a:ext>
              </a:extLst>
            </p:cNvPr>
            <p:cNvGrpSpPr/>
            <p:nvPr/>
          </p:nvGrpSpPr>
          <p:grpSpPr>
            <a:xfrm>
              <a:off x="8015178" y="4519165"/>
              <a:ext cx="232468" cy="232466"/>
              <a:chOff x="7568508" y="1585601"/>
              <a:chExt cx="232468" cy="232466"/>
            </a:xfrm>
          </p:grpSpPr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55DF80DD-2465-4F25-B505-07BD522E3A6D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1" name="楕円 590">
                <a:extLst>
                  <a:ext uri="{FF2B5EF4-FFF2-40B4-BE49-F238E27FC236}">
                    <a16:creationId xmlns:a16="http://schemas.microsoft.com/office/drawing/2014/main" id="{6EEFF287-ACBC-4B57-BE76-3E1CDF66C2F3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C138EE8-25DC-45CB-B9EE-1D0CF2C91975}"/>
              </a:ext>
            </a:extLst>
          </p:cNvPr>
          <p:cNvGrpSpPr/>
          <p:nvPr/>
        </p:nvGrpSpPr>
        <p:grpSpPr>
          <a:xfrm>
            <a:off x="3613150" y="3932238"/>
            <a:ext cx="2705100" cy="2514600"/>
            <a:chOff x="3613150" y="3932238"/>
            <a:chExt cx="2705100" cy="2514600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B0540592-77AB-4D58-A657-72C391CD2286}"/>
                </a:ext>
              </a:extLst>
            </p:cNvPr>
            <p:cNvGrpSpPr/>
            <p:nvPr/>
          </p:nvGrpSpPr>
          <p:grpSpPr>
            <a:xfrm>
              <a:off x="3665537" y="3932238"/>
              <a:ext cx="2600326" cy="2105025"/>
              <a:chOff x="706437" y="1243013"/>
              <a:chExt cx="2600326" cy="2105025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9D95DB3-20F4-4437-8EB5-DF37405AAF44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62" name="四角形: 上の 2 つの角を丸める 61">
                  <a:extLst>
                    <a:ext uri="{FF2B5EF4-FFF2-40B4-BE49-F238E27FC236}">
                      <a16:creationId xmlns:a16="http://schemas.microsoft.com/office/drawing/2014/main" id="{3FF54238-37CE-42FF-B65D-CAA8A76CF31C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4963DA3B-323A-448E-BFC2-56FC5816F596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6CE1E73B-9FBF-42E8-9F94-2E2E94767545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6AED9CEA-5524-4B60-8EA1-A48C03EF18FF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30FAC844-92C2-440D-A5CB-F9BD5765BD08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EC22F82B-ADE4-497B-BF7E-83AE15623257}"/>
                </a:ext>
              </a:extLst>
            </p:cNvPr>
            <p:cNvGrpSpPr/>
            <p:nvPr/>
          </p:nvGrpSpPr>
          <p:grpSpPr>
            <a:xfrm>
              <a:off x="4450141" y="3999470"/>
              <a:ext cx="978672" cy="1989502"/>
              <a:chOff x="4348055" y="4038069"/>
              <a:chExt cx="1182843" cy="2404557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C7B0419F-5208-4E03-AC10-6D54097A5371}"/>
                  </a:ext>
                </a:extLst>
              </p:cNvPr>
              <p:cNvGrpSpPr/>
              <p:nvPr/>
            </p:nvGrpSpPr>
            <p:grpSpPr>
              <a:xfrm>
                <a:off x="4376114" y="5146048"/>
                <a:ext cx="1139046" cy="1296578"/>
                <a:chOff x="2871512" y="2247870"/>
                <a:chExt cx="1139046" cy="1296578"/>
              </a:xfrm>
            </p:grpSpPr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35856BD3-1C55-4090-9D73-99CB7C0AAA60}"/>
                    </a:ext>
                  </a:extLst>
                </p:cNvPr>
                <p:cNvSpPr/>
                <p:nvPr/>
              </p:nvSpPr>
              <p:spPr>
                <a:xfrm>
                  <a:off x="3170544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2F44FD18-5E08-4E6F-9011-F955146A7EA3}"/>
                    </a:ext>
                  </a:extLst>
                </p:cNvPr>
                <p:cNvGrpSpPr/>
                <p:nvPr/>
              </p:nvGrpSpPr>
              <p:grpSpPr>
                <a:xfrm>
                  <a:off x="2871512" y="2524123"/>
                  <a:ext cx="1139046" cy="1020325"/>
                  <a:chOff x="2871512" y="2524123"/>
                  <a:chExt cx="1139046" cy="1020325"/>
                </a:xfrm>
              </p:grpSpPr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4DF569E6-2AC2-4862-923A-9E6AD25526BC}"/>
                      </a:ext>
                    </a:extLst>
                  </p:cNvPr>
                  <p:cNvSpPr/>
                  <p:nvPr/>
                </p:nvSpPr>
                <p:spPr>
                  <a:xfrm flipH="1">
                    <a:off x="3862077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olidDmnd">
                    <a:fgClr>
                      <a:schemeClr val="accent1">
                        <a:lumMod val="20000"/>
                        <a:lumOff val="8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225B4EBA-55C7-40AC-B753-9A5B84F81054}"/>
                      </a:ext>
                    </a:extLst>
                  </p:cNvPr>
                  <p:cNvSpPr/>
                  <p:nvPr/>
                </p:nvSpPr>
                <p:spPr>
                  <a:xfrm>
                    <a:off x="2871512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olidDmnd">
                    <a:fgClr>
                      <a:schemeClr val="accent1">
                        <a:lumMod val="20000"/>
                        <a:lumOff val="8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044A0F1E-C33B-4166-BD67-85F633BE4E1F}"/>
                      </a:ext>
                    </a:extLst>
                  </p:cNvPr>
                  <p:cNvSpPr/>
                  <p:nvPr/>
                </p:nvSpPr>
                <p:spPr>
                  <a:xfrm>
                    <a:off x="2955456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1879" y="161195"/>
                          <a:pt x="483120" y="161195"/>
                        </a:cubicBezTo>
                        <a:cubicBezTo>
                          <a:pt x="584361" y="161195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solidDmnd">
                    <a:fgClr>
                      <a:schemeClr val="accent1">
                        <a:lumMod val="20000"/>
                        <a:lumOff val="8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E88450C8-3A57-46A5-A797-2984A1749714}"/>
                      </a:ext>
                    </a:extLst>
                  </p:cNvPr>
                  <p:cNvSpPr/>
                  <p:nvPr/>
                </p:nvSpPr>
                <p:spPr>
                  <a:xfrm>
                    <a:off x="3212409" y="2524123"/>
                    <a:ext cx="452336" cy="187736"/>
                  </a:xfrm>
                  <a:custGeom>
                    <a:avLst/>
                    <a:gdLst>
                      <a:gd name="connsiteX0" fmla="*/ 0 w 452336"/>
                      <a:gd name="connsiteY0" fmla="*/ 0 h 187736"/>
                      <a:gd name="connsiteX1" fmla="*/ 45257 w 452336"/>
                      <a:gd name="connsiteY1" fmla="*/ 0 h 187736"/>
                      <a:gd name="connsiteX2" fmla="*/ 61048 w 452336"/>
                      <a:gd name="connsiteY2" fmla="*/ 40920 h 187736"/>
                      <a:gd name="connsiteX3" fmla="*/ 226168 w 452336"/>
                      <a:gd name="connsiteY3" fmla="*/ 135489 h 187736"/>
                      <a:gd name="connsiteX4" fmla="*/ 391288 w 452336"/>
                      <a:gd name="connsiteY4" fmla="*/ 40920 h 187736"/>
                      <a:gd name="connsiteX5" fmla="*/ 407079 w 452336"/>
                      <a:gd name="connsiteY5" fmla="*/ 0 h 187736"/>
                      <a:gd name="connsiteX6" fmla="*/ 452336 w 452336"/>
                      <a:gd name="connsiteY6" fmla="*/ 0 h 187736"/>
                      <a:gd name="connsiteX7" fmla="*/ 450793 w 452336"/>
                      <a:gd name="connsiteY7" fmla="*/ 14483 h 187736"/>
                      <a:gd name="connsiteX8" fmla="*/ 226168 w 452336"/>
                      <a:gd name="connsiteY8" fmla="*/ 187736 h 187736"/>
                      <a:gd name="connsiteX9" fmla="*/ 1542 w 452336"/>
                      <a:gd name="connsiteY9" fmla="*/ 14483 h 187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2336" h="187736">
                        <a:moveTo>
                          <a:pt x="0" y="0"/>
                        </a:moveTo>
                        <a:lnTo>
                          <a:pt x="45257" y="0"/>
                        </a:lnTo>
                        <a:lnTo>
                          <a:pt x="61048" y="40920"/>
                        </a:lnTo>
                        <a:cubicBezTo>
                          <a:pt x="94910" y="97617"/>
                          <a:pt x="156191" y="135489"/>
                          <a:pt x="226168" y="135489"/>
                        </a:cubicBezTo>
                        <a:cubicBezTo>
                          <a:pt x="296144" y="135489"/>
                          <a:pt x="357425" y="97617"/>
                          <a:pt x="391288" y="40920"/>
                        </a:cubicBezTo>
                        <a:lnTo>
                          <a:pt x="407079" y="0"/>
                        </a:lnTo>
                        <a:lnTo>
                          <a:pt x="452336" y="0"/>
                        </a:lnTo>
                        <a:lnTo>
                          <a:pt x="450793" y="14483"/>
                        </a:lnTo>
                        <a:cubicBezTo>
                          <a:pt x="429413" y="113359"/>
                          <a:pt x="336969" y="187736"/>
                          <a:pt x="226168" y="187736"/>
                        </a:cubicBezTo>
                        <a:cubicBezTo>
                          <a:pt x="115366" y="187736"/>
                          <a:pt x="22922" y="113359"/>
                          <a:pt x="1542" y="1448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19E4E65B-080D-442A-8784-98E1CE6B8867}"/>
                  </a:ext>
                </a:extLst>
              </p:cNvPr>
              <p:cNvGrpSpPr/>
              <p:nvPr/>
            </p:nvGrpSpPr>
            <p:grpSpPr>
              <a:xfrm>
                <a:off x="4348055" y="4038069"/>
                <a:ext cx="1182843" cy="1342354"/>
                <a:chOff x="4373407" y="4089966"/>
                <a:chExt cx="1182843" cy="1342354"/>
              </a:xfrm>
            </p:grpSpPr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966EC660-586B-4A5D-97CE-90323FA43230}"/>
                    </a:ext>
                  </a:extLst>
                </p:cNvPr>
                <p:cNvGrpSpPr/>
                <p:nvPr/>
              </p:nvGrpSpPr>
              <p:grpSpPr>
                <a:xfrm>
                  <a:off x="4393526" y="4181701"/>
                  <a:ext cx="1152376" cy="1250619"/>
                  <a:chOff x="4393526" y="4181701"/>
                  <a:chExt cx="1152376" cy="1250619"/>
                </a:xfrm>
              </p:grpSpPr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879D7228-7BDF-492E-A3EB-430D9D6587CA}"/>
                      </a:ext>
                    </a:extLst>
                  </p:cNvPr>
                  <p:cNvGrpSpPr/>
                  <p:nvPr/>
                </p:nvGrpSpPr>
                <p:grpSpPr>
                  <a:xfrm>
                    <a:off x="4393526" y="4181701"/>
                    <a:ext cx="1152376" cy="1250619"/>
                    <a:chOff x="2319307" y="3923220"/>
                    <a:chExt cx="1152376" cy="1250619"/>
                  </a:xfrm>
                </p:grpSpPr>
                <p:sp>
                  <p:nvSpPr>
                    <p:cNvPr id="232" name="楕円 231">
                      <a:extLst>
                        <a:ext uri="{FF2B5EF4-FFF2-40B4-BE49-F238E27FC236}">
                          <a16:creationId xmlns:a16="http://schemas.microsoft.com/office/drawing/2014/main" id="{2B80AE57-4A76-47C0-9BEB-F1C71255C5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20758" y="3923220"/>
                      <a:ext cx="1139048" cy="949538"/>
                    </a:xfrm>
                    <a:prstGeom prst="ellipse">
                      <a:avLst/>
                    </a:prstGeom>
                    <a:pattFill prst="dkVert">
                      <a:fgClr>
                        <a:schemeClr val="bg1">
                          <a:lumMod val="7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33" name="グループ化 232">
                      <a:extLst>
                        <a:ext uri="{FF2B5EF4-FFF2-40B4-BE49-F238E27FC236}">
                          <a16:creationId xmlns:a16="http://schemas.microsoft.com/office/drawing/2014/main" id="{0B1A65E8-B2E8-4C09-9083-2CD2CBBC57A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319307" y="4546259"/>
                      <a:ext cx="222287" cy="346460"/>
                      <a:chOff x="2680607" y="2825750"/>
                      <a:chExt cx="157843" cy="236764"/>
                    </a:xfrm>
                    <a:solidFill>
                      <a:srgbClr val="FFCC99"/>
                    </a:solidFill>
                  </p:grpSpPr>
                  <p:sp>
                    <p:nvSpPr>
                      <p:cNvPr id="249" name="円/楕円 125">
                        <a:extLst>
                          <a:ext uri="{FF2B5EF4-FFF2-40B4-BE49-F238E27FC236}">
                            <a16:creationId xmlns:a16="http://schemas.microsoft.com/office/drawing/2014/main" id="{C3843C6A-A3C9-45DB-9997-ADF7FAB3A4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0" name="円/楕円 126">
                        <a:extLst>
                          <a:ext uri="{FF2B5EF4-FFF2-40B4-BE49-F238E27FC236}">
                            <a16:creationId xmlns:a16="http://schemas.microsoft.com/office/drawing/2014/main" id="{82F93F7A-749E-4B44-9E24-20B422BC54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34" name="グループ化 233">
                      <a:extLst>
                        <a:ext uri="{FF2B5EF4-FFF2-40B4-BE49-F238E27FC236}">
                          <a16:creationId xmlns:a16="http://schemas.microsoft.com/office/drawing/2014/main" id="{C2A12A20-7EBE-4D4B-9F3B-37A4D958D4E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249396" y="4546259"/>
                      <a:ext cx="222287" cy="346460"/>
                      <a:chOff x="2680607" y="2825750"/>
                      <a:chExt cx="157843" cy="236764"/>
                    </a:xfrm>
                    <a:solidFill>
                      <a:srgbClr val="FFCC99"/>
                    </a:solidFill>
                  </p:grpSpPr>
                  <p:sp>
                    <p:nvSpPr>
                      <p:cNvPr id="247" name="円/楕円 123">
                        <a:extLst>
                          <a:ext uri="{FF2B5EF4-FFF2-40B4-BE49-F238E27FC236}">
                            <a16:creationId xmlns:a16="http://schemas.microsoft.com/office/drawing/2014/main" id="{1B3C15BF-C711-4EFE-AC9C-70E5470316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8" name="円/楕円 124">
                        <a:extLst>
                          <a:ext uri="{FF2B5EF4-FFF2-40B4-BE49-F238E27FC236}">
                            <a16:creationId xmlns:a16="http://schemas.microsoft.com/office/drawing/2014/main" id="{563202D5-7513-4CB8-A013-AE9BDBEDF0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35" name="円/楕円 122">
                      <a:extLst>
                        <a:ext uri="{FF2B5EF4-FFF2-40B4-BE49-F238E27FC236}">
                          <a16:creationId xmlns:a16="http://schemas.microsoft.com/office/drawing/2014/main" id="{09866B56-EF83-49F6-A764-88E2F621D9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0450" y="4086596"/>
                      <a:ext cx="930090" cy="108724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6" name="円/楕円 27">
                      <a:extLst>
                        <a:ext uri="{FF2B5EF4-FFF2-40B4-BE49-F238E27FC236}">
                          <a16:creationId xmlns:a16="http://schemas.microsoft.com/office/drawing/2014/main" id="{406A7D3C-AF14-461B-B3BD-3E88CEA2769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549924" y="4436248"/>
                      <a:ext cx="263282" cy="5479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7" name="円/楕円 27">
                      <a:extLst>
                        <a:ext uri="{FF2B5EF4-FFF2-40B4-BE49-F238E27FC236}">
                          <a16:creationId xmlns:a16="http://schemas.microsoft.com/office/drawing/2014/main" id="{DAB64233-984A-4EA8-8CD4-56B8992330F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965694" y="4436248"/>
                      <a:ext cx="263282" cy="5479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8" name="円/楕円 27">
                      <a:extLst>
                        <a:ext uri="{FF2B5EF4-FFF2-40B4-BE49-F238E27FC236}">
                          <a16:creationId xmlns:a16="http://schemas.microsoft.com/office/drawing/2014/main" id="{7C5DF31C-A155-4153-ADB7-7208FD79F60F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2611663" y="4911675"/>
                      <a:ext cx="169589" cy="6312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9" name="円/楕円 27">
                      <a:extLst>
                        <a:ext uri="{FF2B5EF4-FFF2-40B4-BE49-F238E27FC236}">
                          <a16:creationId xmlns:a16="http://schemas.microsoft.com/office/drawing/2014/main" id="{D3902533-6E34-4470-8446-03B057629931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2987824" y="4911676"/>
                      <a:ext cx="169589" cy="6312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40" name="グループ化 239">
                      <a:extLst>
                        <a:ext uri="{FF2B5EF4-FFF2-40B4-BE49-F238E27FC236}">
                          <a16:creationId xmlns:a16="http://schemas.microsoft.com/office/drawing/2014/main" id="{7475F179-CD3E-4B94-B944-F8611972F5E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78029" y="4577632"/>
                      <a:ext cx="109476" cy="88048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245" name="円/楕円 27">
                        <a:extLst>
                          <a:ext uri="{FF2B5EF4-FFF2-40B4-BE49-F238E27FC236}">
                            <a16:creationId xmlns:a16="http://schemas.microsoft.com/office/drawing/2014/main" id="{2597D3BA-9580-43E2-92C4-C2253C8C8B4A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6" name="円/楕円 27">
                        <a:extLst>
                          <a:ext uri="{FF2B5EF4-FFF2-40B4-BE49-F238E27FC236}">
                            <a16:creationId xmlns:a16="http://schemas.microsoft.com/office/drawing/2014/main" id="{74290525-4B56-4DD0-AA5F-3D746C003833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41" name="グループ化 240">
                      <a:extLst>
                        <a:ext uri="{FF2B5EF4-FFF2-40B4-BE49-F238E27FC236}">
                          <a16:creationId xmlns:a16="http://schemas.microsoft.com/office/drawing/2014/main" id="{7D9B64BA-EAD9-4522-B0E6-547AE2F77E69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193311" y="4577632"/>
                      <a:ext cx="109476" cy="88048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243" name="円/楕円 27">
                        <a:extLst>
                          <a:ext uri="{FF2B5EF4-FFF2-40B4-BE49-F238E27FC236}">
                            <a16:creationId xmlns:a16="http://schemas.microsoft.com/office/drawing/2014/main" id="{FC74ED4F-05FC-40FE-9671-9F92634E0329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4" name="円/楕円 27">
                        <a:extLst>
                          <a:ext uri="{FF2B5EF4-FFF2-40B4-BE49-F238E27FC236}">
                            <a16:creationId xmlns:a16="http://schemas.microsoft.com/office/drawing/2014/main" id="{68C77A00-B95F-468C-B61D-19A36A59EB18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42" name="円/楕円 64">
                      <a:extLst>
                        <a:ext uri="{FF2B5EF4-FFF2-40B4-BE49-F238E27FC236}">
                          <a16:creationId xmlns:a16="http://schemas.microsoft.com/office/drawing/2014/main" id="{31AC4792-4A79-4E2A-8864-500F490FA4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30643" y="4791969"/>
                      <a:ext cx="110478" cy="109714"/>
                    </a:xfrm>
                    <a:custGeom>
                      <a:avLst/>
                      <a:gdLst>
                        <a:gd name="connsiteX0" fmla="*/ 24765 w 116205"/>
                        <a:gd name="connsiteY0" fmla="*/ 4629 h 96069"/>
                        <a:gd name="connsiteX1" fmla="*/ 76599 w 116205"/>
                        <a:gd name="connsiteY1" fmla="*/ 0 h 96069"/>
                        <a:gd name="connsiteX2" fmla="*/ 80010 w 116205"/>
                        <a:gd name="connsiteY2" fmla="*/ 13564 h 96069"/>
                        <a:gd name="connsiteX3" fmla="*/ 40005 w 116205"/>
                        <a:gd name="connsiteY3" fmla="*/ 79457 h 96069"/>
                        <a:gd name="connsiteX4" fmla="*/ 0 w 116205"/>
                        <a:gd name="connsiteY4" fmla="*/ 13564 h 96069"/>
                        <a:gd name="connsiteX5" fmla="*/ 2742 w 116205"/>
                        <a:gd name="connsiteY5" fmla="*/ 2662 h 96069"/>
                        <a:gd name="connsiteX6" fmla="*/ 116205 w 116205"/>
                        <a:gd name="connsiteY6" fmla="*/ 96069 h 96069"/>
                        <a:gd name="connsiteX0" fmla="*/ 24765 w 80010"/>
                        <a:gd name="connsiteY0" fmla="*/ 4629 h 79457"/>
                        <a:gd name="connsiteX1" fmla="*/ 76599 w 80010"/>
                        <a:gd name="connsiteY1" fmla="*/ 0 h 79457"/>
                        <a:gd name="connsiteX2" fmla="*/ 80010 w 80010"/>
                        <a:gd name="connsiteY2" fmla="*/ 13564 h 79457"/>
                        <a:gd name="connsiteX3" fmla="*/ 40005 w 80010"/>
                        <a:gd name="connsiteY3" fmla="*/ 79457 h 79457"/>
                        <a:gd name="connsiteX4" fmla="*/ 0 w 80010"/>
                        <a:gd name="connsiteY4" fmla="*/ 13564 h 79457"/>
                        <a:gd name="connsiteX5" fmla="*/ 2742 w 80010"/>
                        <a:gd name="connsiteY5" fmla="*/ 2662 h 79457"/>
                        <a:gd name="connsiteX0" fmla="*/ 76599 w 80010"/>
                        <a:gd name="connsiteY0" fmla="*/ 0 h 79457"/>
                        <a:gd name="connsiteX1" fmla="*/ 80010 w 80010"/>
                        <a:gd name="connsiteY1" fmla="*/ 13564 h 79457"/>
                        <a:gd name="connsiteX2" fmla="*/ 40005 w 80010"/>
                        <a:gd name="connsiteY2" fmla="*/ 79457 h 79457"/>
                        <a:gd name="connsiteX3" fmla="*/ 0 w 80010"/>
                        <a:gd name="connsiteY3" fmla="*/ 13564 h 79457"/>
                        <a:gd name="connsiteX4" fmla="*/ 2742 w 80010"/>
                        <a:gd name="connsiteY4" fmla="*/ 2662 h 79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10" h="79457">
                          <a:moveTo>
                            <a:pt x="76599" y="0"/>
                          </a:moveTo>
                          <a:cubicBezTo>
                            <a:pt x="79703" y="4150"/>
                            <a:pt x="80010" y="8798"/>
                            <a:pt x="80010" y="13564"/>
                          </a:cubicBezTo>
                          <a:cubicBezTo>
                            <a:pt x="80010" y="49956"/>
                            <a:pt x="62099" y="79457"/>
                            <a:pt x="40005" y="79457"/>
                          </a:cubicBezTo>
                          <a:cubicBezTo>
                            <a:pt x="17911" y="79457"/>
                            <a:pt x="0" y="49956"/>
                            <a:pt x="0" y="13564"/>
                          </a:cubicBezTo>
                          <a:lnTo>
                            <a:pt x="2742" y="266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7BB20778-0959-4D12-BAB5-FEE1BBF0EA8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962942" y="5179067"/>
                    <a:ext cx="11827" cy="154298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AAFE2124-4804-4736-AAD0-F5A5F1E251D7}"/>
                    </a:ext>
                  </a:extLst>
                </p:cNvPr>
                <p:cNvGrpSpPr/>
                <p:nvPr/>
              </p:nvGrpSpPr>
              <p:grpSpPr>
                <a:xfrm>
                  <a:off x="4373407" y="4089966"/>
                  <a:ext cx="1182843" cy="665979"/>
                  <a:chOff x="1441287" y="1094138"/>
                  <a:chExt cx="1149514" cy="678459"/>
                </a:xfrm>
              </p:grpSpPr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13A5C4CB-0564-4E92-A081-95149CC15E59}"/>
                      </a:ext>
                    </a:extLst>
                  </p:cNvPr>
                  <p:cNvSpPr/>
                  <p:nvPr/>
                </p:nvSpPr>
                <p:spPr>
                  <a:xfrm>
                    <a:off x="1441287" y="1094138"/>
                    <a:ext cx="1149514" cy="678459"/>
                  </a:xfrm>
                  <a:custGeom>
                    <a:avLst/>
                    <a:gdLst>
                      <a:gd name="connsiteX0" fmla="*/ 535672 w 1183263"/>
                      <a:gd name="connsiteY0" fmla="*/ 0 h 678459"/>
                      <a:gd name="connsiteX1" fmla="*/ 591632 w 1183263"/>
                      <a:gd name="connsiteY1" fmla="*/ 5318 h 678459"/>
                      <a:gd name="connsiteX2" fmla="*/ 647591 w 1183263"/>
                      <a:gd name="connsiteY2" fmla="*/ 0 h 678459"/>
                      <a:gd name="connsiteX3" fmla="*/ 1183263 w 1183263"/>
                      <a:gd name="connsiteY3" fmla="*/ 504931 h 678459"/>
                      <a:gd name="connsiteX4" fmla="*/ 1172380 w 1183263"/>
                      <a:gd name="connsiteY4" fmla="*/ 606692 h 678459"/>
                      <a:gd name="connsiteX5" fmla="*/ 1168681 w 1183263"/>
                      <a:gd name="connsiteY5" fmla="*/ 617927 h 678459"/>
                      <a:gd name="connsiteX6" fmla="*/ 1136940 w 1183263"/>
                      <a:gd name="connsiteY6" fmla="*/ 522765 h 678459"/>
                      <a:gd name="connsiteX7" fmla="*/ 605507 w 1183263"/>
                      <a:gd name="connsiteY7" fmla="*/ 194935 h 678459"/>
                      <a:gd name="connsiteX8" fmla="*/ 40468 w 1183263"/>
                      <a:gd name="connsiteY8" fmla="*/ 623521 h 678459"/>
                      <a:gd name="connsiteX9" fmla="*/ 34517 w 1183263"/>
                      <a:gd name="connsiteY9" fmla="*/ 678459 h 678459"/>
                      <a:gd name="connsiteX10" fmla="*/ 10883 w 1183263"/>
                      <a:gd name="connsiteY10" fmla="*/ 606692 h 678459"/>
                      <a:gd name="connsiteX11" fmla="*/ 0 w 1183263"/>
                      <a:gd name="connsiteY11" fmla="*/ 504931 h 678459"/>
                      <a:gd name="connsiteX12" fmla="*/ 535672 w 1183263"/>
                      <a:gd name="connsiteY12" fmla="*/ 0 h 678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83263" h="678459">
                        <a:moveTo>
                          <a:pt x="535672" y="0"/>
                        </a:moveTo>
                        <a:lnTo>
                          <a:pt x="591632" y="5318"/>
                        </a:lnTo>
                        <a:lnTo>
                          <a:pt x="647591" y="0"/>
                        </a:lnTo>
                        <a:cubicBezTo>
                          <a:pt x="943434" y="0"/>
                          <a:pt x="1183263" y="226065"/>
                          <a:pt x="1183263" y="504931"/>
                        </a:cubicBezTo>
                        <a:cubicBezTo>
                          <a:pt x="1183263" y="539789"/>
                          <a:pt x="1179516" y="573823"/>
                          <a:pt x="1172380" y="606692"/>
                        </a:cubicBezTo>
                        <a:lnTo>
                          <a:pt x="1168681" y="617927"/>
                        </a:lnTo>
                        <a:lnTo>
                          <a:pt x="1136940" y="522765"/>
                        </a:lnTo>
                        <a:cubicBezTo>
                          <a:pt x="1049383" y="330113"/>
                          <a:pt x="844408" y="194935"/>
                          <a:pt x="605507" y="194935"/>
                        </a:cubicBezTo>
                        <a:cubicBezTo>
                          <a:pt x="326790" y="194935"/>
                          <a:pt x="94248" y="378928"/>
                          <a:pt x="40468" y="623521"/>
                        </a:cubicBezTo>
                        <a:lnTo>
                          <a:pt x="34517" y="678459"/>
                        </a:lnTo>
                        <a:lnTo>
                          <a:pt x="10883" y="606692"/>
                        </a:lnTo>
                        <a:cubicBezTo>
                          <a:pt x="3747" y="573823"/>
                          <a:pt x="0" y="539789"/>
                          <a:pt x="0" y="504931"/>
                        </a:cubicBezTo>
                        <a:cubicBezTo>
                          <a:pt x="0" y="226065"/>
                          <a:pt x="239829" y="0"/>
                          <a:pt x="535672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9" name="月 218">
                    <a:extLst>
                      <a:ext uri="{FF2B5EF4-FFF2-40B4-BE49-F238E27FC236}">
                        <a16:creationId xmlns:a16="http://schemas.microsoft.com/office/drawing/2014/main" id="{9E884D13-06D5-4D5E-928A-4AF4D810FDA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26214" y="812765"/>
                    <a:ext cx="179660" cy="844712"/>
                  </a:xfrm>
                  <a:prstGeom prst="moon">
                    <a:avLst>
                      <a:gd name="adj" fmla="val 14161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月 219">
                    <a:extLst>
                      <a:ext uri="{FF2B5EF4-FFF2-40B4-BE49-F238E27FC236}">
                        <a16:creationId xmlns:a16="http://schemas.microsoft.com/office/drawing/2014/main" id="{853897A6-4DEE-4C8A-B1D8-1A538ED8DB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53341" y="860982"/>
                    <a:ext cx="325406" cy="1025688"/>
                  </a:xfrm>
                  <a:prstGeom prst="moon">
                    <a:avLst>
                      <a:gd name="adj" fmla="val 8102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B42ADCBA-BBE8-4E3B-8F43-0B4C52068E9E}"/>
                </a:ext>
              </a:extLst>
            </p:cNvPr>
            <p:cNvGrpSpPr/>
            <p:nvPr/>
          </p:nvGrpSpPr>
          <p:grpSpPr>
            <a:xfrm>
              <a:off x="3613150" y="5237163"/>
              <a:ext cx="2705100" cy="1209675"/>
              <a:chOff x="3613150" y="5237163"/>
              <a:chExt cx="2705100" cy="1209675"/>
            </a:xfrm>
          </p:grpSpPr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5CE0AECD-FA77-421F-8732-78BEA402CEE8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261A6799-2C34-4ABD-900F-DFC879D9F827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四角形: 上の 2 つの角を丸める 181">
                  <a:extLst>
                    <a:ext uri="{FF2B5EF4-FFF2-40B4-BE49-F238E27FC236}">
                      <a16:creationId xmlns:a16="http://schemas.microsoft.com/office/drawing/2014/main" id="{D8E3D150-8776-41F2-A7CB-F3F0E9F491A0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四角形: 上の 2 つの角を丸める 181">
                  <a:extLst>
                    <a:ext uri="{FF2B5EF4-FFF2-40B4-BE49-F238E27FC236}">
                      <a16:creationId xmlns:a16="http://schemas.microsoft.com/office/drawing/2014/main" id="{A4B01002-0E19-4F84-9A83-9167D22DCB44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5" name="四角形: 上の 2 つの角を丸める 181">
                <a:extLst>
                  <a:ext uri="{FF2B5EF4-FFF2-40B4-BE49-F238E27FC236}">
                    <a16:creationId xmlns:a16="http://schemas.microsoft.com/office/drawing/2014/main" id="{D74CA466-9FEE-4BC4-9A03-E2AA4C9E0EBC}"/>
                  </a:ext>
                </a:extLst>
              </p:cNvPr>
              <p:cNvSpPr/>
              <p:nvPr/>
            </p:nvSpPr>
            <p:spPr>
              <a:xfrm>
                <a:off x="3613150" y="5237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79DF5CDF-DCEC-4A9A-8368-08EDADFD527C}"/>
                </a:ext>
              </a:extLst>
            </p:cNvPr>
            <p:cNvGrpSpPr/>
            <p:nvPr/>
          </p:nvGrpSpPr>
          <p:grpSpPr>
            <a:xfrm>
              <a:off x="5432786" y="5152679"/>
              <a:ext cx="273492" cy="157411"/>
              <a:chOff x="6628337" y="2532622"/>
              <a:chExt cx="397351" cy="228700"/>
            </a:xfrm>
          </p:grpSpPr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C349C6BF-F6E8-4AAB-87D4-2D8001BB4D35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541" name="四角形: 角を丸くする 540">
                  <a:extLst>
                    <a:ext uri="{FF2B5EF4-FFF2-40B4-BE49-F238E27FC236}">
                      <a16:creationId xmlns:a16="http://schemas.microsoft.com/office/drawing/2014/main" id="{182E815B-AC1F-4694-B6E6-16554EADE8DB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四角形: 角を丸くする 541">
                  <a:extLst>
                    <a:ext uri="{FF2B5EF4-FFF2-40B4-BE49-F238E27FC236}">
                      <a16:creationId xmlns:a16="http://schemas.microsoft.com/office/drawing/2014/main" id="{1A773B75-1FCE-49AB-BE31-BCC3E04D18E4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四角形: 角を丸くする 542">
                  <a:extLst>
                    <a:ext uri="{FF2B5EF4-FFF2-40B4-BE49-F238E27FC236}">
                      <a16:creationId xmlns:a16="http://schemas.microsoft.com/office/drawing/2014/main" id="{04AA1197-F644-46CD-AA82-935FF3093D06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四角形: 角を丸くする 543">
                  <a:extLst>
                    <a:ext uri="{FF2B5EF4-FFF2-40B4-BE49-F238E27FC236}">
                      <a16:creationId xmlns:a16="http://schemas.microsoft.com/office/drawing/2014/main" id="{D2AA9EA4-8469-4996-BBC2-B9701F103549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7" name="四角形: 角を丸くする 536">
                <a:extLst>
                  <a:ext uri="{FF2B5EF4-FFF2-40B4-BE49-F238E27FC236}">
                    <a16:creationId xmlns:a16="http://schemas.microsoft.com/office/drawing/2014/main" id="{2EDAF31D-3599-4500-BD44-C81FCC15E93A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四角形: 角を丸くする 537">
                <a:extLst>
                  <a:ext uri="{FF2B5EF4-FFF2-40B4-BE49-F238E27FC236}">
                    <a16:creationId xmlns:a16="http://schemas.microsoft.com/office/drawing/2014/main" id="{B2F486C2-AD63-4DE7-9EC6-2830C7FA830A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四角形: 角を丸くする 538">
                <a:extLst>
                  <a:ext uri="{FF2B5EF4-FFF2-40B4-BE49-F238E27FC236}">
                    <a16:creationId xmlns:a16="http://schemas.microsoft.com/office/drawing/2014/main" id="{481B0FEF-2BD4-4C93-893B-9ABA107382E8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四角形: 角を丸くする 539">
                <a:extLst>
                  <a:ext uri="{FF2B5EF4-FFF2-40B4-BE49-F238E27FC236}">
                    <a16:creationId xmlns:a16="http://schemas.microsoft.com/office/drawing/2014/main" id="{63CB64DB-99DC-4AAB-BE96-2C9E53AE999A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8BB5EF1D-F111-4242-A5C4-FCCC2489CCB6}"/>
                </a:ext>
              </a:extLst>
            </p:cNvPr>
            <p:cNvGrpSpPr/>
            <p:nvPr/>
          </p:nvGrpSpPr>
          <p:grpSpPr>
            <a:xfrm flipH="1">
              <a:off x="4196917" y="5152679"/>
              <a:ext cx="273492" cy="157411"/>
              <a:chOff x="6628337" y="2532622"/>
              <a:chExt cx="397351" cy="228700"/>
            </a:xfrm>
          </p:grpSpPr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B9637790-3CFE-46DD-B7D0-BF9BDD77BBA0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551" name="四角形: 角を丸くする 550">
                  <a:extLst>
                    <a:ext uri="{FF2B5EF4-FFF2-40B4-BE49-F238E27FC236}">
                      <a16:creationId xmlns:a16="http://schemas.microsoft.com/office/drawing/2014/main" id="{483A4B07-1792-41D2-971C-666962CE867D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四角形: 角を丸くする 551">
                  <a:extLst>
                    <a:ext uri="{FF2B5EF4-FFF2-40B4-BE49-F238E27FC236}">
                      <a16:creationId xmlns:a16="http://schemas.microsoft.com/office/drawing/2014/main" id="{F0AE1E5C-517C-4601-A024-996A6D8DC322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四角形: 角を丸くする 552">
                  <a:extLst>
                    <a:ext uri="{FF2B5EF4-FFF2-40B4-BE49-F238E27FC236}">
                      <a16:creationId xmlns:a16="http://schemas.microsoft.com/office/drawing/2014/main" id="{90CAC70E-27CE-4A9D-A5F4-70D508DE4893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四角形: 角を丸くする 553">
                  <a:extLst>
                    <a:ext uri="{FF2B5EF4-FFF2-40B4-BE49-F238E27FC236}">
                      <a16:creationId xmlns:a16="http://schemas.microsoft.com/office/drawing/2014/main" id="{DBEEE177-74C1-4FB8-97A2-C37DCA0F4DBA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7" name="四角形: 角を丸くする 546">
                <a:extLst>
                  <a:ext uri="{FF2B5EF4-FFF2-40B4-BE49-F238E27FC236}">
                    <a16:creationId xmlns:a16="http://schemas.microsoft.com/office/drawing/2014/main" id="{8DFFF9DA-4B6E-4AB0-B203-343F553A77C3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四角形: 角を丸くする 547">
                <a:extLst>
                  <a:ext uri="{FF2B5EF4-FFF2-40B4-BE49-F238E27FC236}">
                    <a16:creationId xmlns:a16="http://schemas.microsoft.com/office/drawing/2014/main" id="{92FA4096-282A-40E2-9F16-C810D962D334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四角形: 角を丸くする 548">
                <a:extLst>
                  <a:ext uri="{FF2B5EF4-FFF2-40B4-BE49-F238E27FC236}">
                    <a16:creationId xmlns:a16="http://schemas.microsoft.com/office/drawing/2014/main" id="{57B8312D-ABF3-4F51-B5BA-8CB279E269A6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4ADBC9C3-7CFE-48F1-ABA6-D32A6125BD19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89DB344C-ADA7-4A00-9A5A-3B6DCF18463C}"/>
                </a:ext>
              </a:extLst>
            </p:cNvPr>
            <p:cNvGrpSpPr/>
            <p:nvPr/>
          </p:nvGrpSpPr>
          <p:grpSpPr>
            <a:xfrm>
              <a:off x="4694598" y="4573019"/>
              <a:ext cx="159594" cy="159593"/>
              <a:chOff x="7568508" y="1585601"/>
              <a:chExt cx="232468" cy="232466"/>
            </a:xfrm>
          </p:grpSpPr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95850E16-0CC2-42BC-B90B-85C65E1DB377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4" name="楕円 593">
                <a:extLst>
                  <a:ext uri="{FF2B5EF4-FFF2-40B4-BE49-F238E27FC236}">
                    <a16:creationId xmlns:a16="http://schemas.microsoft.com/office/drawing/2014/main" id="{735E537C-CEDD-4F14-8B56-A61527A06D43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9724164A-D359-4BE4-9A7A-DFFE5A912BDE}"/>
                </a:ext>
              </a:extLst>
            </p:cNvPr>
            <p:cNvGrpSpPr/>
            <p:nvPr/>
          </p:nvGrpSpPr>
          <p:grpSpPr>
            <a:xfrm>
              <a:off x="5018448" y="4573019"/>
              <a:ext cx="159594" cy="159593"/>
              <a:chOff x="7568508" y="1585601"/>
              <a:chExt cx="232468" cy="232466"/>
            </a:xfrm>
          </p:grpSpPr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C7EEE452-0403-4BE3-B027-5E9F0FACD1BB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7" name="楕円 596">
                <a:extLst>
                  <a:ext uri="{FF2B5EF4-FFF2-40B4-BE49-F238E27FC236}">
                    <a16:creationId xmlns:a16="http://schemas.microsoft.com/office/drawing/2014/main" id="{288DD139-1F37-43C8-B83E-6C82A2FFA4B3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593BFF4-8EDE-480B-B09D-17AC8D3E01F9}"/>
              </a:ext>
            </a:extLst>
          </p:cNvPr>
          <p:cNvGrpSpPr/>
          <p:nvPr/>
        </p:nvGrpSpPr>
        <p:grpSpPr>
          <a:xfrm>
            <a:off x="654050" y="3932238"/>
            <a:ext cx="2705100" cy="2514600"/>
            <a:chOff x="654050" y="3932238"/>
            <a:chExt cx="2705100" cy="2514600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FCF71D3C-FFA0-4AFE-A8E6-3A7E2960B8A1}"/>
                </a:ext>
              </a:extLst>
            </p:cNvPr>
            <p:cNvGrpSpPr/>
            <p:nvPr/>
          </p:nvGrpSpPr>
          <p:grpSpPr>
            <a:xfrm>
              <a:off x="706437" y="3932238"/>
              <a:ext cx="2600326" cy="2105025"/>
              <a:chOff x="706437" y="1243013"/>
              <a:chExt cx="2600326" cy="2105025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4323044E-4B9C-43DB-AD61-E0815C2A6186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51" name="四角形: 上の 2 つの角を丸める 50">
                  <a:extLst>
                    <a:ext uri="{FF2B5EF4-FFF2-40B4-BE49-F238E27FC236}">
                      <a16:creationId xmlns:a16="http://schemas.microsoft.com/office/drawing/2014/main" id="{E4851CBF-5B30-4358-9937-F88068F44002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上の 2 つの角を丸める 51">
                  <a:extLst>
                    <a:ext uri="{FF2B5EF4-FFF2-40B4-BE49-F238E27FC236}">
                      <a16:creationId xmlns:a16="http://schemas.microsoft.com/office/drawing/2014/main" id="{A3EDE87F-D565-4F22-8D6E-ADF9660C339B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75E620EB-CDC3-4FAB-8D11-A2FE046F8CC1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D130A78C-2330-48A1-8762-6477F0CCDC9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rgbClr val="FF99CC"/>
              </a:solidFill>
              <a:ln w="19050">
                <a:solidFill>
                  <a:srgbClr val="FF99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2D276FBA-C9F5-4EAE-BE82-B796DD49ABA5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FE8243AB-1458-4875-B680-3A7A030FA7DC}"/>
                </a:ext>
              </a:extLst>
            </p:cNvPr>
            <p:cNvGrpSpPr/>
            <p:nvPr/>
          </p:nvGrpSpPr>
          <p:grpSpPr>
            <a:xfrm>
              <a:off x="1495432" y="4015678"/>
              <a:ext cx="1048326" cy="1973294"/>
              <a:chOff x="1395413" y="4057653"/>
              <a:chExt cx="1267032" cy="2384973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7EC93D64-321A-4047-B5E6-AE8BBA8D4D5F}"/>
                  </a:ext>
                </a:extLst>
              </p:cNvPr>
              <p:cNvGrpSpPr/>
              <p:nvPr/>
            </p:nvGrpSpPr>
            <p:grpSpPr>
              <a:xfrm>
                <a:off x="1469864" y="5146048"/>
                <a:ext cx="1139046" cy="1296578"/>
                <a:chOff x="-540943" y="2247870"/>
                <a:chExt cx="1139046" cy="1296578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AE4251F4-ED69-4750-9F83-9AC7B2ACD4B4}"/>
                    </a:ext>
                  </a:extLst>
                </p:cNvPr>
                <p:cNvSpPr/>
                <p:nvPr/>
              </p:nvSpPr>
              <p:spPr>
                <a:xfrm>
                  <a:off x="-241911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16E49CEE-9D09-42A8-9611-77ACD0E9619A}"/>
                    </a:ext>
                  </a:extLst>
                </p:cNvPr>
                <p:cNvSpPr/>
                <p:nvPr/>
              </p:nvSpPr>
              <p:spPr>
                <a:xfrm flipH="1">
                  <a:off x="449622" y="2631372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AEB10CAA-21FD-46CE-89D2-37E066FB3DDD}"/>
                    </a:ext>
                  </a:extLst>
                </p:cNvPr>
                <p:cNvSpPr/>
                <p:nvPr/>
              </p:nvSpPr>
              <p:spPr>
                <a:xfrm>
                  <a:off x="-540943" y="2627540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8ECFA330-297F-49D9-B36F-643D770F3999}"/>
                    </a:ext>
                  </a:extLst>
                </p:cNvPr>
                <p:cNvSpPr/>
                <p:nvPr/>
              </p:nvSpPr>
              <p:spPr>
                <a:xfrm>
                  <a:off x="-456999" y="2527355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276467 w 974009"/>
                    <a:gd name="connsiteY1" fmla="*/ 0 h 1017093"/>
                    <a:gd name="connsiteX2" fmla="*/ 277876 w 974009"/>
                    <a:gd name="connsiteY2" fmla="*/ 12435 h 1017093"/>
                    <a:gd name="connsiteX3" fmla="*/ 483120 w 974009"/>
                    <a:gd name="connsiteY3" fmla="*/ 161195 h 1017093"/>
                    <a:gd name="connsiteX4" fmla="*/ 688364 w 974009"/>
                    <a:gd name="connsiteY4" fmla="*/ 12435 h 1017093"/>
                    <a:gd name="connsiteX5" fmla="*/ 689774 w 974009"/>
                    <a:gd name="connsiteY5" fmla="*/ 0 h 1017093"/>
                    <a:gd name="connsiteX6" fmla="*/ 722257 w 974009"/>
                    <a:gd name="connsiteY6" fmla="*/ 0 h 1017093"/>
                    <a:gd name="connsiteX7" fmla="*/ 974009 w 974009"/>
                    <a:gd name="connsiteY7" fmla="*/ 251752 h 1017093"/>
                    <a:gd name="connsiteX8" fmla="*/ 974009 w 974009"/>
                    <a:gd name="connsiteY8" fmla="*/ 1017093 h 1017093"/>
                    <a:gd name="connsiteX9" fmla="*/ 0 w 974009"/>
                    <a:gd name="connsiteY9" fmla="*/ 1017093 h 1017093"/>
                    <a:gd name="connsiteX10" fmla="*/ 0 w 974009"/>
                    <a:gd name="connsiteY10" fmla="*/ 251752 h 1017093"/>
                    <a:gd name="connsiteX11" fmla="*/ 251752 w 974009"/>
                    <a:gd name="connsiteY11" fmla="*/ 0 h 1017093"/>
                    <a:gd name="connsiteX0" fmla="*/ 251752 w 974009"/>
                    <a:gd name="connsiteY0" fmla="*/ 0 h 1017093"/>
                    <a:gd name="connsiteX1" fmla="*/ 276467 w 974009"/>
                    <a:gd name="connsiteY1" fmla="*/ 0 h 1017093"/>
                    <a:gd name="connsiteX2" fmla="*/ 277876 w 974009"/>
                    <a:gd name="connsiteY2" fmla="*/ 12435 h 1017093"/>
                    <a:gd name="connsiteX3" fmla="*/ 485501 w 974009"/>
                    <a:gd name="connsiteY3" fmla="*/ 315976 h 1017093"/>
                    <a:gd name="connsiteX4" fmla="*/ 688364 w 974009"/>
                    <a:gd name="connsiteY4" fmla="*/ 12435 h 1017093"/>
                    <a:gd name="connsiteX5" fmla="*/ 689774 w 974009"/>
                    <a:gd name="connsiteY5" fmla="*/ 0 h 1017093"/>
                    <a:gd name="connsiteX6" fmla="*/ 722257 w 974009"/>
                    <a:gd name="connsiteY6" fmla="*/ 0 h 1017093"/>
                    <a:gd name="connsiteX7" fmla="*/ 974009 w 974009"/>
                    <a:gd name="connsiteY7" fmla="*/ 251752 h 1017093"/>
                    <a:gd name="connsiteX8" fmla="*/ 974009 w 974009"/>
                    <a:gd name="connsiteY8" fmla="*/ 1017093 h 1017093"/>
                    <a:gd name="connsiteX9" fmla="*/ 0 w 974009"/>
                    <a:gd name="connsiteY9" fmla="*/ 1017093 h 1017093"/>
                    <a:gd name="connsiteX10" fmla="*/ 0 w 974009"/>
                    <a:gd name="connsiteY10" fmla="*/ 251752 h 1017093"/>
                    <a:gd name="connsiteX11" fmla="*/ 251752 w 974009"/>
                    <a:gd name="connsiteY11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276467" y="0"/>
                      </a:lnTo>
                      <a:lnTo>
                        <a:pt x="277876" y="12435"/>
                      </a:lnTo>
                      <a:cubicBezTo>
                        <a:pt x="297411" y="97333"/>
                        <a:pt x="384260" y="315976"/>
                        <a:pt x="485501" y="315976"/>
                      </a:cubicBezTo>
                      <a:cubicBezTo>
                        <a:pt x="586742" y="315976"/>
                        <a:pt x="668829" y="97333"/>
                        <a:pt x="688364" y="12435"/>
                      </a:cubicBezTo>
                      <a:lnTo>
                        <a:pt x="689774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896F42BB-0564-4F2C-8886-D9D95B804B30}"/>
                    </a:ext>
                  </a:extLst>
                </p:cNvPr>
                <p:cNvSpPr/>
                <p:nvPr/>
              </p:nvSpPr>
              <p:spPr>
                <a:xfrm flipH="1">
                  <a:off x="-214310" y="2463927"/>
                  <a:ext cx="277969" cy="638678"/>
                </a:xfrm>
                <a:custGeom>
                  <a:avLst/>
                  <a:gdLst>
                    <a:gd name="connsiteX0" fmla="*/ 164165 w 277969"/>
                    <a:gd name="connsiteY0" fmla="*/ 0 h 638678"/>
                    <a:gd name="connsiteX1" fmla="*/ 0 w 277969"/>
                    <a:gd name="connsiteY1" fmla="*/ 443813 h 638678"/>
                    <a:gd name="connsiteX2" fmla="*/ 65740 w 277969"/>
                    <a:gd name="connsiteY2" fmla="*/ 638678 h 638678"/>
                    <a:gd name="connsiteX3" fmla="*/ 277969 w 277969"/>
                    <a:gd name="connsiteY3" fmla="*/ 57151 h 638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969" h="638678">
                      <a:moveTo>
                        <a:pt x="164165" y="0"/>
                      </a:moveTo>
                      <a:lnTo>
                        <a:pt x="0" y="443813"/>
                      </a:lnTo>
                      <a:lnTo>
                        <a:pt x="65740" y="638678"/>
                      </a:lnTo>
                      <a:lnTo>
                        <a:pt x="277969" y="57151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平行四辺形 929">
                  <a:extLst>
                    <a:ext uri="{FF2B5EF4-FFF2-40B4-BE49-F238E27FC236}">
                      <a16:creationId xmlns:a16="http://schemas.microsoft.com/office/drawing/2014/main" id="{2964497E-B334-481D-8E7C-BD0576C1A7C2}"/>
                    </a:ext>
                  </a:extLst>
                </p:cNvPr>
                <p:cNvSpPr/>
                <p:nvPr/>
              </p:nvSpPr>
              <p:spPr>
                <a:xfrm>
                  <a:off x="-247870" y="2463927"/>
                  <a:ext cx="512895" cy="1078926"/>
                </a:xfrm>
                <a:custGeom>
                  <a:avLst/>
                  <a:gdLst>
                    <a:gd name="connsiteX0" fmla="*/ 0 w 558139"/>
                    <a:gd name="connsiteY0" fmla="*/ 1024157 h 1024157"/>
                    <a:gd name="connsiteX1" fmla="*/ 418141 w 558139"/>
                    <a:gd name="connsiteY1" fmla="*/ 0 h 1024157"/>
                    <a:gd name="connsiteX2" fmla="*/ 558139 w 558139"/>
                    <a:gd name="connsiteY2" fmla="*/ 0 h 1024157"/>
                    <a:gd name="connsiteX3" fmla="*/ 139998 w 558139"/>
                    <a:gd name="connsiteY3" fmla="*/ 1024157 h 1024157"/>
                    <a:gd name="connsiteX4" fmla="*/ 0 w 558139"/>
                    <a:gd name="connsiteY4" fmla="*/ 1024157 h 1024157"/>
                    <a:gd name="connsiteX0" fmla="*/ 0 w 558139"/>
                    <a:gd name="connsiteY0" fmla="*/ 1100357 h 1100357"/>
                    <a:gd name="connsiteX1" fmla="*/ 399091 w 558139"/>
                    <a:gd name="connsiteY1" fmla="*/ 0 h 1100357"/>
                    <a:gd name="connsiteX2" fmla="*/ 558139 w 558139"/>
                    <a:gd name="connsiteY2" fmla="*/ 76200 h 1100357"/>
                    <a:gd name="connsiteX3" fmla="*/ 139998 w 558139"/>
                    <a:gd name="connsiteY3" fmla="*/ 1100357 h 1100357"/>
                    <a:gd name="connsiteX4" fmla="*/ 0 w 558139"/>
                    <a:gd name="connsiteY4" fmla="*/ 1100357 h 1100357"/>
                    <a:gd name="connsiteX0" fmla="*/ 0 w 512895"/>
                    <a:gd name="connsiteY0" fmla="*/ 1100357 h 1100357"/>
                    <a:gd name="connsiteX1" fmla="*/ 399091 w 512895"/>
                    <a:gd name="connsiteY1" fmla="*/ 0 h 1100357"/>
                    <a:gd name="connsiteX2" fmla="*/ 512895 w 512895"/>
                    <a:gd name="connsiteY2" fmla="*/ 78582 h 1100357"/>
                    <a:gd name="connsiteX3" fmla="*/ 139998 w 512895"/>
                    <a:gd name="connsiteY3" fmla="*/ 1100357 h 1100357"/>
                    <a:gd name="connsiteX4" fmla="*/ 0 w 512895"/>
                    <a:gd name="connsiteY4" fmla="*/ 1100357 h 1100357"/>
                    <a:gd name="connsiteX0" fmla="*/ 0 w 512895"/>
                    <a:gd name="connsiteY0" fmla="*/ 1078926 h 1078926"/>
                    <a:gd name="connsiteX1" fmla="*/ 399091 w 512895"/>
                    <a:gd name="connsiteY1" fmla="*/ 0 h 1078926"/>
                    <a:gd name="connsiteX2" fmla="*/ 512895 w 512895"/>
                    <a:gd name="connsiteY2" fmla="*/ 57151 h 1078926"/>
                    <a:gd name="connsiteX3" fmla="*/ 139998 w 512895"/>
                    <a:gd name="connsiteY3" fmla="*/ 1078926 h 1078926"/>
                    <a:gd name="connsiteX4" fmla="*/ 0 w 512895"/>
                    <a:gd name="connsiteY4" fmla="*/ 1078926 h 1078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895" h="1078926">
                      <a:moveTo>
                        <a:pt x="0" y="1078926"/>
                      </a:moveTo>
                      <a:lnTo>
                        <a:pt x="399091" y="0"/>
                      </a:lnTo>
                      <a:lnTo>
                        <a:pt x="512895" y="57151"/>
                      </a:lnTo>
                      <a:lnTo>
                        <a:pt x="139998" y="1078926"/>
                      </a:lnTo>
                      <a:lnTo>
                        <a:pt x="0" y="1078926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13469AEF-D32B-4B3D-8BA2-254515C98CD8}"/>
                  </a:ext>
                </a:extLst>
              </p:cNvPr>
              <p:cNvGrpSpPr/>
              <p:nvPr/>
            </p:nvGrpSpPr>
            <p:grpSpPr>
              <a:xfrm>
                <a:off x="1395413" y="4057653"/>
                <a:ext cx="1267032" cy="1253615"/>
                <a:chOff x="1389378" y="4046434"/>
                <a:chExt cx="1267032" cy="1253615"/>
              </a:xfrm>
            </p:grpSpPr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58DC40A4-4B05-4235-AB5D-538A03211C31}"/>
                    </a:ext>
                  </a:extLst>
                </p:cNvPr>
                <p:cNvGrpSpPr/>
                <p:nvPr/>
              </p:nvGrpSpPr>
              <p:grpSpPr>
                <a:xfrm>
                  <a:off x="1389378" y="4046434"/>
                  <a:ext cx="1267032" cy="1253615"/>
                  <a:chOff x="685503" y="3787953"/>
                  <a:chExt cx="1267032" cy="1253615"/>
                </a:xfrm>
              </p:grpSpPr>
              <p:grpSp>
                <p:nvGrpSpPr>
                  <p:cNvPr id="294" name="グループ化 293">
                    <a:extLst>
                      <a:ext uri="{FF2B5EF4-FFF2-40B4-BE49-F238E27FC236}">
                        <a16:creationId xmlns:a16="http://schemas.microsoft.com/office/drawing/2014/main" id="{61B84E3B-2D31-4B97-B86B-D58822588843}"/>
                      </a:ext>
                    </a:extLst>
                  </p:cNvPr>
                  <p:cNvGrpSpPr/>
                  <p:nvPr/>
                </p:nvGrpSpPr>
                <p:grpSpPr>
                  <a:xfrm>
                    <a:off x="685503" y="3787953"/>
                    <a:ext cx="1267032" cy="1253615"/>
                    <a:chOff x="878044" y="3822771"/>
                    <a:chExt cx="917606" cy="907889"/>
                  </a:xfrm>
                </p:grpSpPr>
                <p:sp>
                  <p:nvSpPr>
                    <p:cNvPr id="296" name="円/楕円 473">
                      <a:extLst>
                        <a:ext uri="{FF2B5EF4-FFF2-40B4-BE49-F238E27FC236}">
                          <a16:creationId xmlns:a16="http://schemas.microsoft.com/office/drawing/2014/main" id="{3128006E-6661-496E-8EBC-90ECFA9A5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8044" y="3822771"/>
                      <a:ext cx="917606" cy="61190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17606" h="560788">
                          <a:moveTo>
                            <a:pt x="350513" y="0"/>
                          </a:moveTo>
                          <a:cubicBezTo>
                            <a:pt x="389679" y="0"/>
                            <a:pt x="425328" y="15059"/>
                            <a:pt x="451289" y="40456"/>
                          </a:cubicBezTo>
                          <a:cubicBezTo>
                            <a:pt x="477250" y="15059"/>
                            <a:pt x="512899" y="0"/>
                            <a:pt x="552065" y="0"/>
                          </a:cubicBezTo>
                          <a:cubicBezTo>
                            <a:pt x="616429" y="0"/>
                            <a:pt x="671294" y="40669"/>
                            <a:pt x="691209" y="98139"/>
                          </a:cubicBezTo>
                          <a:cubicBezTo>
                            <a:pt x="692807" y="97182"/>
                            <a:pt x="694441" y="97155"/>
                            <a:pt x="696081" y="97155"/>
                          </a:cubicBezTo>
                          <a:cubicBezTo>
                            <a:pt x="778657" y="97155"/>
                            <a:pt x="845598" y="164096"/>
                            <a:pt x="845598" y="246672"/>
                          </a:cubicBezTo>
                          <a:lnTo>
                            <a:pt x="838516" y="281749"/>
                          </a:lnTo>
                          <a:cubicBezTo>
                            <a:pt x="886043" y="305239"/>
                            <a:pt x="917606" y="354569"/>
                            <a:pt x="917606" y="411271"/>
                          </a:cubicBezTo>
                          <a:cubicBezTo>
                            <a:pt x="917606" y="493847"/>
                            <a:pt x="850665" y="560788"/>
                            <a:pt x="768089" y="560788"/>
                          </a:cubicBezTo>
                          <a:cubicBezTo>
                            <a:pt x="685513" y="560788"/>
                            <a:pt x="618572" y="493847"/>
                            <a:pt x="618572" y="411271"/>
                          </a:cubicBezTo>
                          <a:lnTo>
                            <a:pt x="625570" y="376611"/>
                          </a:lnTo>
                          <a:cubicBezTo>
                            <a:pt x="593286" y="360813"/>
                            <a:pt x="568854" y="332439"/>
                            <a:pt x="556937" y="298051"/>
                          </a:cubicBezTo>
                          <a:cubicBezTo>
                            <a:pt x="555339" y="299008"/>
                            <a:pt x="553705" y="299034"/>
                            <a:pt x="552065" y="299034"/>
                          </a:cubicBezTo>
                          <a:cubicBezTo>
                            <a:pt x="512899" y="299034"/>
                            <a:pt x="477250" y="283975"/>
                            <a:pt x="451289" y="258578"/>
                          </a:cubicBezTo>
                          <a:cubicBezTo>
                            <a:pt x="429142" y="280244"/>
                            <a:pt x="399945" y="294386"/>
                            <a:pt x="367269" y="295793"/>
                          </a:cubicBezTo>
                          <a:cubicBezTo>
                            <a:pt x="355155" y="333233"/>
                            <a:pt x="328213" y="363759"/>
                            <a:pt x="292595" y="379380"/>
                          </a:cubicBezTo>
                          <a:cubicBezTo>
                            <a:pt x="297808" y="389212"/>
                            <a:pt x="299034" y="400099"/>
                            <a:pt x="299034" y="411271"/>
                          </a:cubicBezTo>
                          <a:cubicBezTo>
                            <a:pt x="299034" y="493847"/>
                            <a:pt x="232093" y="560788"/>
                            <a:pt x="149517" y="560788"/>
                          </a:cubicBezTo>
                          <a:cubicBezTo>
                            <a:pt x="66941" y="560788"/>
                            <a:pt x="0" y="493847"/>
                            <a:pt x="0" y="411271"/>
                          </a:cubicBezTo>
                          <a:cubicBezTo>
                            <a:pt x="0" y="352234"/>
                            <a:pt x="34217" y="301188"/>
                            <a:pt x="84497" y="278103"/>
                          </a:cubicBezTo>
                          <a:cubicBezTo>
                            <a:pt x="79341" y="268407"/>
                            <a:pt x="78152" y="257678"/>
                            <a:pt x="78152" y="246672"/>
                          </a:cubicBezTo>
                          <a:cubicBezTo>
                            <a:pt x="78152" y="169865"/>
                            <a:pt x="136066" y="106585"/>
                            <a:pt x="210883" y="100544"/>
                          </a:cubicBezTo>
                          <a:cubicBezTo>
                            <a:pt x="229813" y="41769"/>
                            <a:pt x="285285" y="0"/>
                            <a:pt x="350513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97" name="グループ化 296">
                      <a:extLst>
                        <a:ext uri="{FF2B5EF4-FFF2-40B4-BE49-F238E27FC236}">
                          <a16:creationId xmlns:a16="http://schemas.microsoft.com/office/drawing/2014/main" id="{54A0CA2E-BD5D-4CD7-863D-EE5378D113B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6524" y="3943261"/>
                      <a:ext cx="834570" cy="787399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309" name="グループ化 308">
                        <a:extLst>
                          <a:ext uri="{FF2B5EF4-FFF2-40B4-BE49-F238E27FC236}">
                            <a16:creationId xmlns:a16="http://schemas.microsoft.com/office/drawing/2014/main" id="{35505B6A-EC25-4DD7-BE7E-BEDC4F28779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14" name="円/楕円 125">
                          <a:extLst>
                            <a:ext uri="{FF2B5EF4-FFF2-40B4-BE49-F238E27FC236}">
                              <a16:creationId xmlns:a16="http://schemas.microsoft.com/office/drawing/2014/main" id="{5DA8F50B-BAFE-4FC5-BEC9-23B4953562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15" name="円/楕円 126">
                          <a:extLst>
                            <a:ext uri="{FF2B5EF4-FFF2-40B4-BE49-F238E27FC236}">
                              <a16:creationId xmlns:a16="http://schemas.microsoft.com/office/drawing/2014/main" id="{22EB876E-DBC7-4046-A952-E6EB69F7D47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10" name="グループ化 309">
                        <a:extLst>
                          <a:ext uri="{FF2B5EF4-FFF2-40B4-BE49-F238E27FC236}">
                            <a16:creationId xmlns:a16="http://schemas.microsoft.com/office/drawing/2014/main" id="{DCD5E5EB-865B-42BC-BD4A-B4FEEF36A51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12" name="円/楕円 123">
                          <a:extLst>
                            <a:ext uri="{FF2B5EF4-FFF2-40B4-BE49-F238E27FC236}">
                              <a16:creationId xmlns:a16="http://schemas.microsoft.com/office/drawing/2014/main" id="{E5D4C7BB-F63A-461A-8AC1-A72ABC49E7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13" name="円/楕円 124">
                          <a:extLst>
                            <a:ext uri="{FF2B5EF4-FFF2-40B4-BE49-F238E27FC236}">
                              <a16:creationId xmlns:a16="http://schemas.microsoft.com/office/drawing/2014/main" id="{0F60BA43-6CEA-416C-86BB-CC8BAC3FB4E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11" name="円/楕円 122">
                        <a:extLst>
                          <a:ext uri="{FF2B5EF4-FFF2-40B4-BE49-F238E27FC236}">
                            <a16:creationId xmlns:a16="http://schemas.microsoft.com/office/drawing/2014/main" id="{4573EB34-5655-48A6-9ABD-DB9CE5A403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8" name="円/楕円 27">
                      <a:extLst>
                        <a:ext uri="{FF2B5EF4-FFF2-40B4-BE49-F238E27FC236}">
                          <a16:creationId xmlns:a16="http://schemas.microsoft.com/office/drawing/2014/main" id="{74A506B9-884F-498E-A867-22003C196F1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060114" y="420177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9" name="円/楕円 27">
                      <a:extLst>
                        <a:ext uri="{FF2B5EF4-FFF2-40B4-BE49-F238E27FC236}">
                          <a16:creationId xmlns:a16="http://schemas.microsoft.com/office/drawing/2014/main" id="{4015E61D-AEAC-40C4-9104-A6BB7C2A049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466514" y="420177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0" name="円/楕円 27">
                      <a:extLst>
                        <a:ext uri="{FF2B5EF4-FFF2-40B4-BE49-F238E27FC236}">
                          <a16:creationId xmlns:a16="http://schemas.microsoft.com/office/drawing/2014/main" id="{DC571E34-9BAA-48BF-8D59-E7CA37C0BF3C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1138253" y="4540799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1" name="円/楕円 27">
                      <a:extLst>
                        <a:ext uri="{FF2B5EF4-FFF2-40B4-BE49-F238E27FC236}">
                          <a16:creationId xmlns:a16="http://schemas.microsoft.com/office/drawing/2014/main" id="{F163CFB0-5751-462A-88D7-D882285A610C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410675" y="4540800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302" name="グループ化 301">
                      <a:extLst>
                        <a:ext uri="{FF2B5EF4-FFF2-40B4-BE49-F238E27FC236}">
                          <a16:creationId xmlns:a16="http://schemas.microsoft.com/office/drawing/2014/main" id="{3CBE44FB-C7F9-41D2-AECF-2E83E2A947E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41473" y="4298880"/>
                      <a:ext cx="79284" cy="63766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307" name="円/楕円 27">
                        <a:extLst>
                          <a:ext uri="{FF2B5EF4-FFF2-40B4-BE49-F238E27FC236}">
                            <a16:creationId xmlns:a16="http://schemas.microsoft.com/office/drawing/2014/main" id="{AFE0B714-1FF8-4564-BA99-490A83D45A6D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8" name="円/楕円 27">
                        <a:extLst>
                          <a:ext uri="{FF2B5EF4-FFF2-40B4-BE49-F238E27FC236}">
                            <a16:creationId xmlns:a16="http://schemas.microsoft.com/office/drawing/2014/main" id="{5335533D-5956-4158-AD13-A2D194FFD3E3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03" name="グループ化 302">
                      <a:extLst>
                        <a:ext uri="{FF2B5EF4-FFF2-40B4-BE49-F238E27FC236}">
                          <a16:creationId xmlns:a16="http://schemas.microsoft.com/office/drawing/2014/main" id="{2D231BBE-A9C6-46B4-B0BE-D8D06FB5C1F4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559492" y="4298880"/>
                      <a:ext cx="79284" cy="63766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305" name="円/楕円 27">
                        <a:extLst>
                          <a:ext uri="{FF2B5EF4-FFF2-40B4-BE49-F238E27FC236}">
                            <a16:creationId xmlns:a16="http://schemas.microsoft.com/office/drawing/2014/main" id="{66EB8095-B078-4D83-978B-10EB32CC77DF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6" name="円/楕円 27">
                        <a:extLst>
                          <a:ext uri="{FF2B5EF4-FFF2-40B4-BE49-F238E27FC236}">
                            <a16:creationId xmlns:a16="http://schemas.microsoft.com/office/drawing/2014/main" id="{93F4427C-BDE3-4DCC-A69C-024B35D947EB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04" name="円/楕円 64">
                      <a:extLst>
                        <a:ext uri="{FF2B5EF4-FFF2-40B4-BE49-F238E27FC236}">
                          <a16:creationId xmlns:a16="http://schemas.microsoft.com/office/drawing/2014/main" id="{147A2812-C08F-4A2B-B5C4-592CB3FE03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96842" y="4454106"/>
                      <a:ext cx="80010" cy="79457"/>
                    </a:xfrm>
                    <a:custGeom>
                      <a:avLst/>
                      <a:gdLst>
                        <a:gd name="connsiteX0" fmla="*/ 24765 w 116205"/>
                        <a:gd name="connsiteY0" fmla="*/ 4629 h 96069"/>
                        <a:gd name="connsiteX1" fmla="*/ 76599 w 116205"/>
                        <a:gd name="connsiteY1" fmla="*/ 0 h 96069"/>
                        <a:gd name="connsiteX2" fmla="*/ 80010 w 116205"/>
                        <a:gd name="connsiteY2" fmla="*/ 13564 h 96069"/>
                        <a:gd name="connsiteX3" fmla="*/ 40005 w 116205"/>
                        <a:gd name="connsiteY3" fmla="*/ 79457 h 96069"/>
                        <a:gd name="connsiteX4" fmla="*/ 0 w 116205"/>
                        <a:gd name="connsiteY4" fmla="*/ 13564 h 96069"/>
                        <a:gd name="connsiteX5" fmla="*/ 2742 w 116205"/>
                        <a:gd name="connsiteY5" fmla="*/ 2662 h 96069"/>
                        <a:gd name="connsiteX6" fmla="*/ 116205 w 116205"/>
                        <a:gd name="connsiteY6" fmla="*/ 96069 h 96069"/>
                        <a:gd name="connsiteX0" fmla="*/ 24765 w 80010"/>
                        <a:gd name="connsiteY0" fmla="*/ 4629 h 79457"/>
                        <a:gd name="connsiteX1" fmla="*/ 76599 w 80010"/>
                        <a:gd name="connsiteY1" fmla="*/ 0 h 79457"/>
                        <a:gd name="connsiteX2" fmla="*/ 80010 w 80010"/>
                        <a:gd name="connsiteY2" fmla="*/ 13564 h 79457"/>
                        <a:gd name="connsiteX3" fmla="*/ 40005 w 80010"/>
                        <a:gd name="connsiteY3" fmla="*/ 79457 h 79457"/>
                        <a:gd name="connsiteX4" fmla="*/ 0 w 80010"/>
                        <a:gd name="connsiteY4" fmla="*/ 13564 h 79457"/>
                        <a:gd name="connsiteX5" fmla="*/ 2742 w 80010"/>
                        <a:gd name="connsiteY5" fmla="*/ 2662 h 79457"/>
                        <a:gd name="connsiteX0" fmla="*/ 76599 w 80010"/>
                        <a:gd name="connsiteY0" fmla="*/ 0 h 79457"/>
                        <a:gd name="connsiteX1" fmla="*/ 80010 w 80010"/>
                        <a:gd name="connsiteY1" fmla="*/ 13564 h 79457"/>
                        <a:gd name="connsiteX2" fmla="*/ 40005 w 80010"/>
                        <a:gd name="connsiteY2" fmla="*/ 79457 h 79457"/>
                        <a:gd name="connsiteX3" fmla="*/ 0 w 80010"/>
                        <a:gd name="connsiteY3" fmla="*/ 13564 h 79457"/>
                        <a:gd name="connsiteX4" fmla="*/ 2742 w 80010"/>
                        <a:gd name="connsiteY4" fmla="*/ 2662 h 79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10" h="79457">
                          <a:moveTo>
                            <a:pt x="76599" y="0"/>
                          </a:moveTo>
                          <a:cubicBezTo>
                            <a:pt x="79703" y="4150"/>
                            <a:pt x="80010" y="8798"/>
                            <a:pt x="80010" y="13564"/>
                          </a:cubicBezTo>
                          <a:cubicBezTo>
                            <a:pt x="80010" y="49956"/>
                            <a:pt x="62099" y="79457"/>
                            <a:pt x="40005" y="79457"/>
                          </a:cubicBezTo>
                          <a:cubicBezTo>
                            <a:pt x="17911" y="79457"/>
                            <a:pt x="0" y="49956"/>
                            <a:pt x="0" y="13564"/>
                          </a:cubicBezTo>
                          <a:lnTo>
                            <a:pt x="2742" y="266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8980AC68-5ABF-41BD-8964-91B397CEA543}"/>
                      </a:ext>
                    </a:extLst>
                  </p:cNvPr>
                  <p:cNvSpPr/>
                  <p:nvPr/>
                </p:nvSpPr>
                <p:spPr>
                  <a:xfrm>
                    <a:off x="914212" y="3917913"/>
                    <a:ext cx="805200" cy="231722"/>
                  </a:xfrm>
                  <a:custGeom>
                    <a:avLst/>
                    <a:gdLst>
                      <a:gd name="connsiteX0" fmla="*/ 397220 w 936481"/>
                      <a:gd name="connsiteY0" fmla="*/ 0 h 353810"/>
                      <a:gd name="connsiteX1" fmla="*/ 468241 w 936481"/>
                      <a:gd name="connsiteY1" fmla="*/ 1108 h 353810"/>
                      <a:gd name="connsiteX2" fmla="*/ 539261 w 936481"/>
                      <a:gd name="connsiteY2" fmla="*/ 0 h 353810"/>
                      <a:gd name="connsiteX3" fmla="*/ 735498 w 936481"/>
                      <a:gd name="connsiteY3" fmla="*/ 73423 h 353810"/>
                      <a:gd name="connsiteX4" fmla="*/ 929649 w 936481"/>
                      <a:gd name="connsiteY4" fmla="*/ 321656 h 353810"/>
                      <a:gd name="connsiteX5" fmla="*/ 617597 w 936481"/>
                      <a:gd name="connsiteY5" fmla="*/ 277633 h 353810"/>
                      <a:gd name="connsiteX6" fmla="*/ 523711 w 936481"/>
                      <a:gd name="connsiteY6" fmla="*/ 212729 h 353810"/>
                      <a:gd name="connsiteX7" fmla="*/ 468241 w 936481"/>
                      <a:gd name="connsiteY7" fmla="*/ 156840 h 353810"/>
                      <a:gd name="connsiteX8" fmla="*/ 412771 w 936481"/>
                      <a:gd name="connsiteY8" fmla="*/ 212729 h 353810"/>
                      <a:gd name="connsiteX9" fmla="*/ 318884 w 936481"/>
                      <a:gd name="connsiteY9" fmla="*/ 277633 h 353810"/>
                      <a:gd name="connsiteX10" fmla="*/ 6832 w 936481"/>
                      <a:gd name="connsiteY10" fmla="*/ 321656 h 353810"/>
                      <a:gd name="connsiteX11" fmla="*/ 200983 w 936481"/>
                      <a:gd name="connsiteY11" fmla="*/ 73423 h 353810"/>
                      <a:gd name="connsiteX12" fmla="*/ 397220 w 936481"/>
                      <a:gd name="connsiteY12" fmla="*/ 0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12" fmla="*/ 559681 w 936481"/>
                      <a:gd name="connsiteY12" fmla="*/ 92548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10" fmla="*/ 397220 w 936481"/>
                      <a:gd name="connsiteY10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0" fmla="*/ 735498 w 936481"/>
                      <a:gd name="connsiteY0" fmla="*/ 0 h 280387"/>
                      <a:gd name="connsiteX1" fmla="*/ 929649 w 936481"/>
                      <a:gd name="connsiteY1" fmla="*/ 248233 h 280387"/>
                      <a:gd name="connsiteX2" fmla="*/ 617597 w 936481"/>
                      <a:gd name="connsiteY2" fmla="*/ 204210 h 280387"/>
                      <a:gd name="connsiteX3" fmla="*/ 523711 w 936481"/>
                      <a:gd name="connsiteY3" fmla="*/ 139306 h 280387"/>
                      <a:gd name="connsiteX4" fmla="*/ 468241 w 936481"/>
                      <a:gd name="connsiteY4" fmla="*/ 83417 h 280387"/>
                      <a:gd name="connsiteX5" fmla="*/ 412771 w 936481"/>
                      <a:gd name="connsiteY5" fmla="*/ 139306 h 280387"/>
                      <a:gd name="connsiteX6" fmla="*/ 318884 w 936481"/>
                      <a:gd name="connsiteY6" fmla="*/ 204210 h 280387"/>
                      <a:gd name="connsiteX7" fmla="*/ 6832 w 936481"/>
                      <a:gd name="connsiteY7" fmla="*/ 248233 h 280387"/>
                      <a:gd name="connsiteX8" fmla="*/ 200983 w 936481"/>
                      <a:gd name="connsiteY8" fmla="*/ 0 h 2803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36481" h="280387">
                        <a:moveTo>
                          <a:pt x="735498" y="0"/>
                        </a:moveTo>
                        <a:cubicBezTo>
                          <a:pt x="875282" y="80704"/>
                          <a:pt x="962207" y="191842"/>
                          <a:pt x="929649" y="248233"/>
                        </a:cubicBezTo>
                        <a:cubicBezTo>
                          <a:pt x="897092" y="304625"/>
                          <a:pt x="757381" y="284915"/>
                          <a:pt x="617597" y="204210"/>
                        </a:cubicBezTo>
                        <a:cubicBezTo>
                          <a:pt x="582651" y="184034"/>
                          <a:pt x="551008" y="161956"/>
                          <a:pt x="523711" y="139306"/>
                        </a:cubicBezTo>
                        <a:lnTo>
                          <a:pt x="468241" y="83417"/>
                        </a:lnTo>
                        <a:lnTo>
                          <a:pt x="412771" y="139306"/>
                        </a:lnTo>
                        <a:cubicBezTo>
                          <a:pt x="385473" y="161956"/>
                          <a:pt x="353830" y="184034"/>
                          <a:pt x="318884" y="204210"/>
                        </a:cubicBezTo>
                        <a:cubicBezTo>
                          <a:pt x="179100" y="284915"/>
                          <a:pt x="39389" y="304625"/>
                          <a:pt x="6832" y="248233"/>
                        </a:cubicBezTo>
                        <a:cubicBezTo>
                          <a:pt x="-25726" y="191842"/>
                          <a:pt x="61199" y="80704"/>
                          <a:pt x="200983" y="0"/>
                        </a:cubicBez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AEAA1200-FE4D-4492-A9BB-CFF73985CD4E}"/>
                    </a:ext>
                  </a:extLst>
                </p:cNvPr>
                <p:cNvSpPr/>
                <p:nvPr/>
              </p:nvSpPr>
              <p:spPr>
                <a:xfrm rot="5400000">
                  <a:off x="2024478" y="5060004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DFD5C483-9431-4288-9E56-854943D7066C}"/>
                  </a:ext>
                </a:extLst>
              </p:cNvPr>
              <p:cNvSpPr/>
              <p:nvPr/>
            </p:nvSpPr>
            <p:spPr>
              <a:xfrm>
                <a:off x="2280462" y="5545336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F164A2C8-ECDA-4142-BD15-5DF2A5506F4D}"/>
                  </a:ext>
                </a:extLst>
              </p:cNvPr>
              <p:cNvSpPr/>
              <p:nvPr/>
            </p:nvSpPr>
            <p:spPr>
              <a:xfrm>
                <a:off x="2152125" y="5794855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CED10AD1-6705-4A49-B73C-91F0FE67308C}"/>
                  </a:ext>
                </a:extLst>
              </p:cNvPr>
              <p:cNvSpPr/>
              <p:nvPr/>
            </p:nvSpPr>
            <p:spPr>
              <a:xfrm>
                <a:off x="2289710" y="6051916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2AD55D59-BC93-445C-85A6-1225C9C00CDA}"/>
                  </a:ext>
                </a:extLst>
              </p:cNvPr>
              <p:cNvSpPr/>
              <p:nvPr/>
            </p:nvSpPr>
            <p:spPr>
              <a:xfrm>
                <a:off x="1710962" y="5770137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7DE070EA-8DDE-47A6-8C27-D18376C90CA8}"/>
                  </a:ext>
                </a:extLst>
              </p:cNvPr>
              <p:cNvSpPr/>
              <p:nvPr/>
            </p:nvSpPr>
            <p:spPr>
              <a:xfrm>
                <a:off x="1618752" y="5526994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1C7D1803-C777-4342-8DC6-26775964D987}"/>
                  </a:ext>
                </a:extLst>
              </p:cNvPr>
              <p:cNvSpPr/>
              <p:nvPr/>
            </p:nvSpPr>
            <p:spPr>
              <a:xfrm>
                <a:off x="1596662" y="6055887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F0403487-7959-43CB-BDE7-FBBF683AD6C3}"/>
                  </a:ext>
                </a:extLst>
              </p:cNvPr>
              <p:cNvSpPr/>
              <p:nvPr/>
            </p:nvSpPr>
            <p:spPr>
              <a:xfrm>
                <a:off x="2034916" y="6178122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FD44EB32-9DC3-43BB-84A9-9BF6D3E5094B}"/>
                </a:ext>
              </a:extLst>
            </p:cNvPr>
            <p:cNvGrpSpPr/>
            <p:nvPr/>
          </p:nvGrpSpPr>
          <p:grpSpPr>
            <a:xfrm>
              <a:off x="654050" y="5237163"/>
              <a:ext cx="2705100" cy="1209675"/>
              <a:chOff x="654050" y="5237163"/>
              <a:chExt cx="2705100" cy="1209675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EB1098BB-89A2-47E3-9969-E6209221778E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66A4E0DF-AF1D-4E0F-A575-AAA055136F1F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四角形: 上の 2 つの角を丸める 181">
                  <a:extLst>
                    <a:ext uri="{FF2B5EF4-FFF2-40B4-BE49-F238E27FC236}">
                      <a16:creationId xmlns:a16="http://schemas.microsoft.com/office/drawing/2014/main" id="{67A4B66C-A8E6-4155-9755-E8A14C9E1FC4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四角形: 上の 2 つの角を丸める 181">
                  <a:extLst>
                    <a:ext uri="{FF2B5EF4-FFF2-40B4-BE49-F238E27FC236}">
                      <a16:creationId xmlns:a16="http://schemas.microsoft.com/office/drawing/2014/main" id="{5EDB5497-50F9-45D8-B551-30DEDABA3A1F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plaid">
                  <a:fgClr>
                    <a:srgbClr val="FF3399"/>
                  </a:fgClr>
                  <a:bgClr>
                    <a:srgbClr val="FFCCFF"/>
                  </a:bgClr>
                </a:patt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9" name="四角形: 上の 2 つの角を丸める 181">
                <a:extLst>
                  <a:ext uri="{FF2B5EF4-FFF2-40B4-BE49-F238E27FC236}">
                    <a16:creationId xmlns:a16="http://schemas.microsoft.com/office/drawing/2014/main" id="{D1559D1B-5091-4BC6-B896-4118B1B9F518}"/>
                  </a:ext>
                </a:extLst>
              </p:cNvPr>
              <p:cNvSpPr/>
              <p:nvPr/>
            </p:nvSpPr>
            <p:spPr>
              <a:xfrm>
                <a:off x="654050" y="5237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0351CD74-DD52-4A30-8AD5-43A551CCF0F2}"/>
                </a:ext>
              </a:extLst>
            </p:cNvPr>
            <p:cNvGrpSpPr/>
            <p:nvPr/>
          </p:nvGrpSpPr>
          <p:grpSpPr>
            <a:xfrm>
              <a:off x="2508611" y="5152679"/>
              <a:ext cx="273492" cy="157411"/>
              <a:chOff x="6628337" y="2532622"/>
              <a:chExt cx="397351" cy="228700"/>
            </a:xfrm>
          </p:grpSpPr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49B118F9-B57C-4082-BFE4-244B2FDF1B99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521" name="四角形: 角を丸くする 520">
                  <a:extLst>
                    <a:ext uri="{FF2B5EF4-FFF2-40B4-BE49-F238E27FC236}">
                      <a16:creationId xmlns:a16="http://schemas.microsoft.com/office/drawing/2014/main" id="{3D371DBF-1889-4EC2-8CAD-D61A4AA3C51B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四角形: 角を丸くする 521">
                  <a:extLst>
                    <a:ext uri="{FF2B5EF4-FFF2-40B4-BE49-F238E27FC236}">
                      <a16:creationId xmlns:a16="http://schemas.microsoft.com/office/drawing/2014/main" id="{F9F207E8-FFFF-4100-810C-A49C9015278A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四角形: 角を丸くする 522">
                  <a:extLst>
                    <a:ext uri="{FF2B5EF4-FFF2-40B4-BE49-F238E27FC236}">
                      <a16:creationId xmlns:a16="http://schemas.microsoft.com/office/drawing/2014/main" id="{BBC5FBC0-C1DD-46AA-B643-4DB1328FD8DC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四角形: 角を丸くする 523">
                  <a:extLst>
                    <a:ext uri="{FF2B5EF4-FFF2-40B4-BE49-F238E27FC236}">
                      <a16:creationId xmlns:a16="http://schemas.microsoft.com/office/drawing/2014/main" id="{2D12E892-B4FA-4C9E-A98F-6DDD336F784D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7" name="四角形: 角を丸くする 516">
                <a:extLst>
                  <a:ext uri="{FF2B5EF4-FFF2-40B4-BE49-F238E27FC236}">
                    <a16:creationId xmlns:a16="http://schemas.microsoft.com/office/drawing/2014/main" id="{1D656E4B-AEC6-4A1E-A100-65E985596E3C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四角形: 角を丸くする 517">
                <a:extLst>
                  <a:ext uri="{FF2B5EF4-FFF2-40B4-BE49-F238E27FC236}">
                    <a16:creationId xmlns:a16="http://schemas.microsoft.com/office/drawing/2014/main" id="{74F55C43-DD62-4048-A926-3D56924BFF52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四角形: 角を丸くする 518">
                <a:extLst>
                  <a:ext uri="{FF2B5EF4-FFF2-40B4-BE49-F238E27FC236}">
                    <a16:creationId xmlns:a16="http://schemas.microsoft.com/office/drawing/2014/main" id="{D69854BD-49BE-46C3-89A6-CE5A087F72AD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四角形: 角を丸くする 519">
                <a:extLst>
                  <a:ext uri="{FF2B5EF4-FFF2-40B4-BE49-F238E27FC236}">
                    <a16:creationId xmlns:a16="http://schemas.microsoft.com/office/drawing/2014/main" id="{E7AACE97-D44D-4A68-9C77-3DB427AC9B89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E2FBB5A4-A092-4E2C-AFEE-99A05A2E69FB}"/>
                </a:ext>
              </a:extLst>
            </p:cNvPr>
            <p:cNvGrpSpPr/>
            <p:nvPr/>
          </p:nvGrpSpPr>
          <p:grpSpPr>
            <a:xfrm flipH="1">
              <a:off x="1272742" y="5152679"/>
              <a:ext cx="273492" cy="157411"/>
              <a:chOff x="6628337" y="2532622"/>
              <a:chExt cx="397351" cy="228700"/>
            </a:xfrm>
          </p:grpSpPr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A65C8819-7F36-4AF1-996D-819FD44D3D9D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531" name="四角形: 角を丸くする 530">
                  <a:extLst>
                    <a:ext uri="{FF2B5EF4-FFF2-40B4-BE49-F238E27FC236}">
                      <a16:creationId xmlns:a16="http://schemas.microsoft.com/office/drawing/2014/main" id="{884C9C62-0CE0-42FA-9A9C-D1D7EE8F4ADD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四角形: 角を丸くする 531">
                  <a:extLst>
                    <a:ext uri="{FF2B5EF4-FFF2-40B4-BE49-F238E27FC236}">
                      <a16:creationId xmlns:a16="http://schemas.microsoft.com/office/drawing/2014/main" id="{F98BF118-C998-4C4C-BBD9-F6CA846E5B1B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四角形: 角を丸くする 532">
                  <a:extLst>
                    <a:ext uri="{FF2B5EF4-FFF2-40B4-BE49-F238E27FC236}">
                      <a16:creationId xmlns:a16="http://schemas.microsoft.com/office/drawing/2014/main" id="{79677FC4-71DF-49B8-991F-435ED5E7E815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四角形: 角を丸くする 533">
                  <a:extLst>
                    <a:ext uri="{FF2B5EF4-FFF2-40B4-BE49-F238E27FC236}">
                      <a16:creationId xmlns:a16="http://schemas.microsoft.com/office/drawing/2014/main" id="{A8CC5EEF-FA88-4F05-B14C-2C160791C848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7" name="四角形: 角を丸くする 526">
                <a:extLst>
                  <a:ext uri="{FF2B5EF4-FFF2-40B4-BE49-F238E27FC236}">
                    <a16:creationId xmlns:a16="http://schemas.microsoft.com/office/drawing/2014/main" id="{F813889E-0845-4077-BA5C-ED927B998340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四角形: 角を丸くする 527">
                <a:extLst>
                  <a:ext uri="{FF2B5EF4-FFF2-40B4-BE49-F238E27FC236}">
                    <a16:creationId xmlns:a16="http://schemas.microsoft.com/office/drawing/2014/main" id="{BF336FFA-3FAA-4D5A-84DD-14F482B0D5EB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四角形: 角を丸くする 528">
                <a:extLst>
                  <a:ext uri="{FF2B5EF4-FFF2-40B4-BE49-F238E27FC236}">
                    <a16:creationId xmlns:a16="http://schemas.microsoft.com/office/drawing/2014/main" id="{36E48933-C281-49D8-8BE1-2E7DED6F9330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四角形: 角を丸くする 529">
                <a:extLst>
                  <a:ext uri="{FF2B5EF4-FFF2-40B4-BE49-F238E27FC236}">
                    <a16:creationId xmlns:a16="http://schemas.microsoft.com/office/drawing/2014/main" id="{FB424E31-C89E-4091-B057-C50844935E25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8" name="グループ化 597">
              <a:extLst>
                <a:ext uri="{FF2B5EF4-FFF2-40B4-BE49-F238E27FC236}">
                  <a16:creationId xmlns:a16="http://schemas.microsoft.com/office/drawing/2014/main" id="{688E9BAA-82AA-431D-9397-DB4B96C9693F}"/>
                </a:ext>
              </a:extLst>
            </p:cNvPr>
            <p:cNvGrpSpPr/>
            <p:nvPr/>
          </p:nvGrpSpPr>
          <p:grpSpPr>
            <a:xfrm>
              <a:off x="1784496" y="4517589"/>
              <a:ext cx="159594" cy="159593"/>
              <a:chOff x="7568508" y="1585601"/>
              <a:chExt cx="232468" cy="232466"/>
            </a:xfrm>
          </p:grpSpPr>
          <p:sp>
            <p:nvSpPr>
              <p:cNvPr id="599" name="楕円 598">
                <a:extLst>
                  <a:ext uri="{FF2B5EF4-FFF2-40B4-BE49-F238E27FC236}">
                    <a16:creationId xmlns:a16="http://schemas.microsoft.com/office/drawing/2014/main" id="{5F1FF119-1CED-4137-AE52-370F90AEAD2C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0" name="楕円 599">
                <a:extLst>
                  <a:ext uri="{FF2B5EF4-FFF2-40B4-BE49-F238E27FC236}">
                    <a16:creationId xmlns:a16="http://schemas.microsoft.com/office/drawing/2014/main" id="{DFDB0D87-EC29-4E1E-B523-527C3EFB0578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5268CF68-B6A3-4924-8BA1-4F85181BF164}"/>
                </a:ext>
              </a:extLst>
            </p:cNvPr>
            <p:cNvGrpSpPr/>
            <p:nvPr/>
          </p:nvGrpSpPr>
          <p:grpSpPr>
            <a:xfrm>
              <a:off x="2101202" y="4517589"/>
              <a:ext cx="159594" cy="159593"/>
              <a:chOff x="7568508" y="1585601"/>
              <a:chExt cx="232468" cy="232466"/>
            </a:xfrm>
          </p:grpSpPr>
          <p:sp>
            <p:nvSpPr>
              <p:cNvPr id="602" name="楕円 601">
                <a:extLst>
                  <a:ext uri="{FF2B5EF4-FFF2-40B4-BE49-F238E27FC236}">
                    <a16:creationId xmlns:a16="http://schemas.microsoft.com/office/drawing/2014/main" id="{573D87D8-BC79-4DC1-A345-3F704103ECFC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C7A25672-E716-4DFD-BEDE-A21378E2B53B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1295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F677C8F-3F72-4529-893B-CF69B6D14406}"/>
              </a:ext>
            </a:extLst>
          </p:cNvPr>
          <p:cNvGrpSpPr/>
          <p:nvPr/>
        </p:nvGrpSpPr>
        <p:grpSpPr>
          <a:xfrm>
            <a:off x="654050" y="1023938"/>
            <a:ext cx="2705100" cy="2514600"/>
            <a:chOff x="654050" y="1023938"/>
            <a:chExt cx="2705100" cy="251460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13E2277-AD30-4898-BCFF-75D1AFB4C400}"/>
                </a:ext>
              </a:extLst>
            </p:cNvPr>
            <p:cNvGrpSpPr/>
            <p:nvPr/>
          </p:nvGrpSpPr>
          <p:grpSpPr>
            <a:xfrm>
              <a:off x="706437" y="1023938"/>
              <a:ext cx="2600326" cy="2105025"/>
              <a:chOff x="706437" y="1243013"/>
              <a:chExt cx="2600326" cy="2105025"/>
            </a:xfrm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6BCC4C67-3AD1-4CF3-BD30-DABC9E74502E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C9F9BDF6-6D3E-4038-9AFF-9A6482C80E0A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四角形: 上の 2 つの角を丸める 207">
                  <a:extLst>
                    <a:ext uri="{FF2B5EF4-FFF2-40B4-BE49-F238E27FC236}">
                      <a16:creationId xmlns:a16="http://schemas.microsoft.com/office/drawing/2014/main" id="{B9489A58-658F-4A3F-A944-6710CC18D5A4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rgbClr val="FFC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33BB9D16-FBE1-4926-9177-FE63E067DA7E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830A1A3F-D1B3-44B1-A00C-5BAD42167D55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rgbClr val="FFCCFF"/>
                  </a:gs>
                  <a:gs pos="100000">
                    <a:srgbClr val="FF99CC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14E4CA1E-61F0-45E8-8614-7E171E7B3A47}"/>
                </a:ext>
              </a:extLst>
            </p:cNvPr>
            <p:cNvGrpSpPr/>
            <p:nvPr/>
          </p:nvGrpSpPr>
          <p:grpSpPr>
            <a:xfrm>
              <a:off x="1540621" y="1059485"/>
              <a:ext cx="952298" cy="2027362"/>
              <a:chOff x="1441287" y="1094138"/>
              <a:chExt cx="1150965" cy="2450310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53484583-D240-4448-8F15-D57241680508}"/>
                  </a:ext>
                </a:extLst>
              </p:cNvPr>
              <p:cNvGrpSpPr/>
              <p:nvPr/>
            </p:nvGrpSpPr>
            <p:grpSpPr>
              <a:xfrm>
                <a:off x="1447746" y="1152475"/>
                <a:ext cx="1144506" cy="2391973"/>
                <a:chOff x="1447746" y="1152475"/>
                <a:chExt cx="1144506" cy="2391973"/>
              </a:xfrm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D7C3D563-93B6-4EDA-8744-A8A61A66A194}"/>
                    </a:ext>
                  </a:extLst>
                </p:cNvPr>
                <p:cNvGrpSpPr/>
                <p:nvPr/>
              </p:nvGrpSpPr>
              <p:grpSpPr>
                <a:xfrm>
                  <a:off x="1447746" y="2236364"/>
                  <a:ext cx="1139046" cy="1308084"/>
                  <a:chOff x="123860" y="2236364"/>
                  <a:chExt cx="1139046" cy="1308084"/>
                </a:xfrm>
              </p:grpSpPr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B9F23EE1-12F1-4296-9B45-C1E65CA713BA}"/>
                      </a:ext>
                    </a:extLst>
                  </p:cNvPr>
                  <p:cNvSpPr/>
                  <p:nvPr/>
                </p:nvSpPr>
                <p:spPr>
                  <a:xfrm>
                    <a:off x="431637" y="2236364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228CA2A6-E7EA-4E25-82E5-E1DB39939AC1}"/>
                      </a:ext>
                    </a:extLst>
                  </p:cNvPr>
                  <p:cNvSpPr/>
                  <p:nvPr/>
                </p:nvSpPr>
                <p:spPr>
                  <a:xfrm flipH="1">
                    <a:off x="1114425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3CD80361-AF0D-4FAD-A36C-93016C578EE1}"/>
                      </a:ext>
                    </a:extLst>
                  </p:cNvPr>
                  <p:cNvSpPr/>
                  <p:nvPr/>
                </p:nvSpPr>
                <p:spPr>
                  <a:xfrm>
                    <a:off x="123860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C09CC59E-F735-4604-94B7-F4A240918B6E}"/>
                      </a:ext>
                    </a:extLst>
                  </p:cNvPr>
                  <p:cNvSpPr/>
                  <p:nvPr/>
                </p:nvSpPr>
                <p:spPr>
                  <a:xfrm>
                    <a:off x="207804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" name="正方形/長方形 172">
                    <a:extLst>
                      <a:ext uri="{FF2B5EF4-FFF2-40B4-BE49-F238E27FC236}">
                        <a16:creationId xmlns:a16="http://schemas.microsoft.com/office/drawing/2014/main" id="{D1F3F0BA-616D-434D-8840-285D5305CC20}"/>
                      </a:ext>
                    </a:extLst>
                  </p:cNvPr>
                  <p:cNvSpPr/>
                  <p:nvPr/>
                </p:nvSpPr>
                <p:spPr>
                  <a:xfrm>
                    <a:off x="673444" y="2772001"/>
                    <a:ext cx="45719" cy="772447"/>
                  </a:xfrm>
                  <a:prstGeom prst="rect">
                    <a:avLst/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B86F399C-5BF7-486D-845C-19963E09803F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377842" y="2489364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A221722D-5203-4A01-93FC-0353BD10FE92}"/>
                    </a:ext>
                  </a:extLst>
                </p:cNvPr>
                <p:cNvGrpSpPr/>
                <p:nvPr/>
              </p:nvGrpSpPr>
              <p:grpSpPr>
                <a:xfrm>
                  <a:off x="1453762" y="1152475"/>
                  <a:ext cx="1138490" cy="1298916"/>
                  <a:chOff x="1461845" y="1152475"/>
                  <a:chExt cx="1138490" cy="1298916"/>
                </a:xfrm>
              </p:grpSpPr>
              <p:sp>
                <p:nvSpPr>
                  <p:cNvPr id="149" name="月 148">
                    <a:extLst>
                      <a:ext uri="{FF2B5EF4-FFF2-40B4-BE49-F238E27FC236}">
                        <a16:creationId xmlns:a16="http://schemas.microsoft.com/office/drawing/2014/main" id="{4AE17F2A-5C8A-45DB-938D-E01EA8D33804}"/>
                      </a:ext>
                    </a:extLst>
                  </p:cNvPr>
                  <p:cNvSpPr/>
                  <p:nvPr/>
                </p:nvSpPr>
                <p:spPr>
                  <a:xfrm flipH="1">
                    <a:off x="2396682" y="1929178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" name="月 149">
                    <a:extLst>
                      <a:ext uri="{FF2B5EF4-FFF2-40B4-BE49-F238E27FC236}">
                        <a16:creationId xmlns:a16="http://schemas.microsoft.com/office/drawing/2014/main" id="{2FB96837-46A8-4080-9693-8C674457B16F}"/>
                      </a:ext>
                    </a:extLst>
                  </p:cNvPr>
                  <p:cNvSpPr/>
                  <p:nvPr/>
                </p:nvSpPr>
                <p:spPr>
                  <a:xfrm>
                    <a:off x="1582871" y="1929178"/>
                    <a:ext cx="88900" cy="52221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9D46F7BD-7FBD-45DE-A70D-1E92CD42F9ED}"/>
                      </a:ext>
                    </a:extLst>
                  </p:cNvPr>
                  <p:cNvSpPr/>
                  <p:nvPr/>
                </p:nvSpPr>
                <p:spPr>
                  <a:xfrm>
                    <a:off x="1469680" y="1152475"/>
                    <a:ext cx="1117919" cy="980595"/>
                  </a:xfrm>
                  <a:custGeom>
                    <a:avLst/>
                    <a:gdLst>
                      <a:gd name="connsiteX0" fmla="*/ 564194 w 1117919"/>
                      <a:gd name="connsiteY0" fmla="*/ 0 h 980595"/>
                      <a:gd name="connsiteX1" fmla="*/ 875248 w 1117919"/>
                      <a:gd name="connsiteY1" fmla="*/ 128843 h 980595"/>
                      <a:gd name="connsiteX2" fmla="*/ 906088 w 1117919"/>
                      <a:gd name="connsiteY2" fmla="*/ 166221 h 980595"/>
                      <a:gd name="connsiteX3" fmla="*/ 923972 w 1117919"/>
                      <a:gd name="connsiteY3" fmla="*/ 175929 h 980595"/>
                      <a:gd name="connsiteX4" fmla="*/ 1117919 w 1117919"/>
                      <a:gd name="connsiteY4" fmla="*/ 540698 h 980595"/>
                      <a:gd name="connsiteX5" fmla="*/ 678022 w 1117919"/>
                      <a:gd name="connsiteY5" fmla="*/ 980595 h 980595"/>
                      <a:gd name="connsiteX6" fmla="*/ 589368 w 1117919"/>
                      <a:gd name="connsiteY6" fmla="*/ 971658 h 980595"/>
                      <a:gd name="connsiteX7" fmla="*/ 558960 w 1117919"/>
                      <a:gd name="connsiteY7" fmla="*/ 962219 h 980595"/>
                      <a:gd name="connsiteX8" fmla="*/ 528552 w 1117919"/>
                      <a:gd name="connsiteY8" fmla="*/ 971658 h 980595"/>
                      <a:gd name="connsiteX9" fmla="*/ 439897 w 1117919"/>
                      <a:gd name="connsiteY9" fmla="*/ 980595 h 980595"/>
                      <a:gd name="connsiteX10" fmla="*/ 0 w 1117919"/>
                      <a:gd name="connsiteY10" fmla="*/ 540698 h 980595"/>
                      <a:gd name="connsiteX11" fmla="*/ 193947 w 1117919"/>
                      <a:gd name="connsiteY11" fmla="*/ 175929 h 980595"/>
                      <a:gd name="connsiteX12" fmla="*/ 230791 w 1117919"/>
                      <a:gd name="connsiteY12" fmla="*/ 155930 h 980595"/>
                      <a:gd name="connsiteX13" fmla="*/ 253140 w 1117919"/>
                      <a:gd name="connsiteY13" fmla="*/ 128843 h 980595"/>
                      <a:gd name="connsiteX14" fmla="*/ 564194 w 1117919"/>
                      <a:gd name="connsiteY14" fmla="*/ 0 h 980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17919" h="980595">
                        <a:moveTo>
                          <a:pt x="564194" y="0"/>
                        </a:moveTo>
                        <a:cubicBezTo>
                          <a:pt x="685668" y="0"/>
                          <a:pt x="795642" y="49237"/>
                          <a:pt x="875248" y="128843"/>
                        </a:cubicBezTo>
                        <a:lnTo>
                          <a:pt x="906088" y="166221"/>
                        </a:lnTo>
                        <a:lnTo>
                          <a:pt x="923972" y="175929"/>
                        </a:lnTo>
                        <a:cubicBezTo>
                          <a:pt x="1040986" y="254981"/>
                          <a:pt x="1117919" y="388856"/>
                          <a:pt x="1117919" y="540698"/>
                        </a:cubicBezTo>
                        <a:cubicBezTo>
                          <a:pt x="1117919" y="783646"/>
                          <a:pt x="920970" y="980595"/>
                          <a:pt x="678022" y="980595"/>
                        </a:cubicBezTo>
                        <a:cubicBezTo>
                          <a:pt x="647654" y="980595"/>
                          <a:pt x="618004" y="977518"/>
                          <a:pt x="589368" y="971658"/>
                        </a:cubicBezTo>
                        <a:lnTo>
                          <a:pt x="558960" y="962219"/>
                        </a:lnTo>
                        <a:lnTo>
                          <a:pt x="528552" y="971658"/>
                        </a:lnTo>
                        <a:cubicBezTo>
                          <a:pt x="499915" y="977518"/>
                          <a:pt x="470266" y="980595"/>
                          <a:pt x="439897" y="980595"/>
                        </a:cubicBezTo>
                        <a:cubicBezTo>
                          <a:pt x="196949" y="980595"/>
                          <a:pt x="0" y="783646"/>
                          <a:pt x="0" y="540698"/>
                        </a:cubicBezTo>
                        <a:cubicBezTo>
                          <a:pt x="0" y="388856"/>
                          <a:pt x="76933" y="254981"/>
                          <a:pt x="193947" y="175929"/>
                        </a:cubicBezTo>
                        <a:lnTo>
                          <a:pt x="230791" y="155930"/>
                        </a:lnTo>
                        <a:lnTo>
                          <a:pt x="253140" y="128843"/>
                        </a:lnTo>
                        <a:cubicBezTo>
                          <a:pt x="332746" y="49237"/>
                          <a:pt x="442720" y="0"/>
                          <a:pt x="5641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52" name="グループ化 151">
                    <a:extLst>
                      <a:ext uri="{FF2B5EF4-FFF2-40B4-BE49-F238E27FC236}">
                        <a16:creationId xmlns:a16="http://schemas.microsoft.com/office/drawing/2014/main" id="{37E21E42-E094-45AF-85EA-DF695CD9B35A}"/>
                      </a:ext>
                    </a:extLst>
                  </p:cNvPr>
                  <p:cNvGrpSpPr/>
                  <p:nvPr/>
                </p:nvGrpSpPr>
                <p:grpSpPr>
                  <a:xfrm>
                    <a:off x="1461845" y="1324951"/>
                    <a:ext cx="1138490" cy="1074143"/>
                    <a:chOff x="4049500" y="3943264"/>
                    <a:chExt cx="834570" cy="787400"/>
                  </a:xfrm>
                </p:grpSpPr>
                <p:grpSp>
                  <p:nvGrpSpPr>
                    <p:cNvPr id="156" name="グループ化 155">
                      <a:extLst>
                        <a:ext uri="{FF2B5EF4-FFF2-40B4-BE49-F238E27FC236}">
                          <a16:creationId xmlns:a16="http://schemas.microsoft.com/office/drawing/2014/main" id="{C115E1AF-F44E-4049-99F1-C790E69CCEF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49500" y="3943264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62" name="グループ化 161">
                        <a:extLst>
                          <a:ext uri="{FF2B5EF4-FFF2-40B4-BE49-F238E27FC236}">
                            <a16:creationId xmlns:a16="http://schemas.microsoft.com/office/drawing/2014/main" id="{AE3DB807-359A-481F-B346-159BCF82826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67" name="円/楕円 177">
                          <a:extLst>
                            <a:ext uri="{FF2B5EF4-FFF2-40B4-BE49-F238E27FC236}">
                              <a16:creationId xmlns:a16="http://schemas.microsoft.com/office/drawing/2014/main" id="{1FC96558-74D9-4900-9A4C-0B0A8B66AC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8" name="円/楕円 178">
                          <a:extLst>
                            <a:ext uri="{FF2B5EF4-FFF2-40B4-BE49-F238E27FC236}">
                              <a16:creationId xmlns:a16="http://schemas.microsoft.com/office/drawing/2014/main" id="{120A1730-93B2-4373-9393-C0E8789CFD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3" name="グループ化 162">
                        <a:extLst>
                          <a:ext uri="{FF2B5EF4-FFF2-40B4-BE49-F238E27FC236}">
                            <a16:creationId xmlns:a16="http://schemas.microsoft.com/office/drawing/2014/main" id="{8DFCC69A-39B7-47A2-BF30-D4A4BF39CD5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65" name="円/楕円 175">
                          <a:extLst>
                            <a:ext uri="{FF2B5EF4-FFF2-40B4-BE49-F238E27FC236}">
                              <a16:creationId xmlns:a16="http://schemas.microsoft.com/office/drawing/2014/main" id="{D6BC343C-E8DC-4A19-B331-B039099F06E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66" name="円/楕円 176">
                          <a:extLst>
                            <a:ext uri="{FF2B5EF4-FFF2-40B4-BE49-F238E27FC236}">
                              <a16:creationId xmlns:a16="http://schemas.microsoft.com/office/drawing/2014/main" id="{1BD4A0A0-D56B-4C1B-B3ED-189745EF246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64" name="円/楕円 174">
                        <a:extLst>
                          <a:ext uri="{FF2B5EF4-FFF2-40B4-BE49-F238E27FC236}">
                            <a16:creationId xmlns:a16="http://schemas.microsoft.com/office/drawing/2014/main" id="{D36E044B-81A7-49E1-93A6-57CD7DCE34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89403" y="2017486"/>
                        <a:ext cx="955820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7" name="円/楕円 27">
                      <a:extLst>
                        <a:ext uri="{FF2B5EF4-FFF2-40B4-BE49-F238E27FC236}">
                          <a16:creationId xmlns:a16="http://schemas.microsoft.com/office/drawing/2014/main" id="{7C72E354-F02D-4A83-B97C-5602FEA6556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183090" y="4105061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8" name="円/楕円 27">
                      <a:extLst>
                        <a:ext uri="{FF2B5EF4-FFF2-40B4-BE49-F238E27FC236}">
                          <a16:creationId xmlns:a16="http://schemas.microsoft.com/office/drawing/2014/main" id="{16F21E1F-B94E-462C-B8C5-A7DDC013A7F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89490" y="4105061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" name="正方形/長方形 67">
                      <a:extLst>
                        <a:ext uri="{FF2B5EF4-FFF2-40B4-BE49-F238E27FC236}">
                          <a16:creationId xmlns:a16="http://schemas.microsoft.com/office/drawing/2014/main" id="{0E47D072-89FB-4848-AB9E-661D669F54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7514" y="4542354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3" name="グループ化 152">
                    <a:extLst>
                      <a:ext uri="{FF2B5EF4-FFF2-40B4-BE49-F238E27FC236}">
                        <a16:creationId xmlns:a16="http://schemas.microsoft.com/office/drawing/2014/main" id="{8D34A927-B3F3-46DE-9529-70386D198390}"/>
                      </a:ext>
                    </a:extLst>
                  </p:cNvPr>
                  <p:cNvGrpSpPr/>
                  <p:nvPr/>
                </p:nvGrpSpPr>
                <p:grpSpPr>
                  <a:xfrm>
                    <a:off x="1929499" y="2235639"/>
                    <a:ext cx="201786" cy="48611"/>
                    <a:chOff x="554406" y="1818498"/>
                    <a:chExt cx="201786" cy="48611"/>
                  </a:xfrm>
                </p:grpSpPr>
                <p:sp>
                  <p:nvSpPr>
                    <p:cNvPr id="154" name="フリーフォーム: 図形 153">
                      <a:extLst>
                        <a:ext uri="{FF2B5EF4-FFF2-40B4-BE49-F238E27FC236}">
                          <a16:creationId xmlns:a16="http://schemas.microsoft.com/office/drawing/2014/main" id="{9C8323A0-C4F0-4D5D-96FD-C1195BF1040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49385" y="1747263"/>
                      <a:ext cx="11827" cy="154298"/>
                    </a:xfrm>
                    <a:custGeom>
                      <a:avLst/>
                      <a:gdLst>
                        <a:gd name="connsiteX0" fmla="*/ 81961 w 81961"/>
                        <a:gd name="connsiteY0" fmla="*/ 371320 h 371320"/>
                        <a:gd name="connsiteX1" fmla="*/ 74943 w 81961"/>
                        <a:gd name="connsiteY1" fmla="*/ 366589 h 371320"/>
                        <a:gd name="connsiteX2" fmla="*/ 0 w 81961"/>
                        <a:gd name="connsiteY2" fmla="*/ 185660 h 371320"/>
                        <a:gd name="connsiteX3" fmla="*/ 74943 w 81961"/>
                        <a:gd name="connsiteY3" fmla="*/ 4731 h 371320"/>
                        <a:gd name="connsiteX4" fmla="*/ 81961 w 81961"/>
                        <a:gd name="connsiteY4" fmla="*/ 0 h 371320"/>
                        <a:gd name="connsiteX5" fmla="*/ 77258 w 81961"/>
                        <a:gd name="connsiteY5" fmla="*/ 14859 h 371320"/>
                        <a:gd name="connsiteX6" fmla="*/ 57150 w 81961"/>
                        <a:gd name="connsiteY6" fmla="*/ 185660 h 371320"/>
                        <a:gd name="connsiteX7" fmla="*/ 77258 w 81961"/>
                        <a:gd name="connsiteY7" fmla="*/ 356461 h 3713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961" h="371320">
                          <a:moveTo>
                            <a:pt x="81961" y="371320"/>
                          </a:moveTo>
                          <a:lnTo>
                            <a:pt x="74943" y="366589"/>
                          </a:lnTo>
                          <a:cubicBezTo>
                            <a:pt x="28640" y="320285"/>
                            <a:pt x="0" y="256317"/>
                            <a:pt x="0" y="185660"/>
                          </a:cubicBezTo>
                          <a:cubicBezTo>
                            <a:pt x="0" y="115003"/>
                            <a:pt x="28640" y="51035"/>
                            <a:pt x="74943" y="4731"/>
                          </a:cubicBezTo>
                          <a:lnTo>
                            <a:pt x="81961" y="0"/>
                          </a:lnTo>
                          <a:lnTo>
                            <a:pt x="77258" y="14859"/>
                          </a:lnTo>
                          <a:cubicBezTo>
                            <a:pt x="64310" y="67356"/>
                            <a:pt x="57150" y="125074"/>
                            <a:pt x="57150" y="185660"/>
                          </a:cubicBezTo>
                          <a:cubicBezTo>
                            <a:pt x="57150" y="246246"/>
                            <a:pt x="64310" y="303964"/>
                            <a:pt x="77258" y="356461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5" name="フリーフォーム: 図形 154">
                      <a:extLst>
                        <a:ext uri="{FF2B5EF4-FFF2-40B4-BE49-F238E27FC236}">
                          <a16:creationId xmlns:a16="http://schemas.microsoft.com/office/drawing/2014/main" id="{2D8CE26F-B55A-4605-A17C-EA89200081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406" y="1833403"/>
                      <a:ext cx="201786" cy="33706"/>
                    </a:xfrm>
                    <a:custGeom>
                      <a:avLst/>
                      <a:gdLst>
                        <a:gd name="connsiteX0" fmla="*/ 164771 w 329542"/>
                        <a:gd name="connsiteY0" fmla="*/ 0 h 42863"/>
                        <a:gd name="connsiteX1" fmla="*/ 327104 w 329542"/>
                        <a:gd name="connsiteY1" fmla="*/ 9575 h 42863"/>
                        <a:gd name="connsiteX2" fmla="*/ 329542 w 329542"/>
                        <a:gd name="connsiteY2" fmla="*/ 10414 h 42863"/>
                        <a:gd name="connsiteX3" fmla="*/ 281641 w 329542"/>
                        <a:gd name="connsiteY3" fmla="*/ 33288 h 42863"/>
                        <a:gd name="connsiteX4" fmla="*/ 164771 w 329542"/>
                        <a:gd name="connsiteY4" fmla="*/ 42863 h 42863"/>
                        <a:gd name="connsiteX5" fmla="*/ 47901 w 329542"/>
                        <a:gd name="connsiteY5" fmla="*/ 33288 h 42863"/>
                        <a:gd name="connsiteX6" fmla="*/ 0 w 329542"/>
                        <a:gd name="connsiteY6" fmla="*/ 10414 h 42863"/>
                        <a:gd name="connsiteX7" fmla="*/ 2438 w 329542"/>
                        <a:gd name="connsiteY7" fmla="*/ 9575 h 42863"/>
                        <a:gd name="connsiteX8" fmla="*/ 164771 w 329542"/>
                        <a:gd name="connsiteY8" fmla="*/ 0 h 42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29542" h="42863">
                          <a:moveTo>
                            <a:pt x="164771" y="0"/>
                          </a:moveTo>
                          <a:cubicBezTo>
                            <a:pt x="228166" y="0"/>
                            <a:pt x="285559" y="3659"/>
                            <a:pt x="327104" y="9575"/>
                          </a:cubicBezTo>
                          <a:lnTo>
                            <a:pt x="329542" y="10414"/>
                          </a:lnTo>
                          <a:lnTo>
                            <a:pt x="281641" y="33288"/>
                          </a:lnTo>
                          <a:cubicBezTo>
                            <a:pt x="251731" y="39204"/>
                            <a:pt x="210412" y="42863"/>
                            <a:pt x="164771" y="42863"/>
                          </a:cubicBezTo>
                          <a:cubicBezTo>
                            <a:pt x="119131" y="42863"/>
                            <a:pt x="77811" y="39204"/>
                            <a:pt x="47901" y="33288"/>
                          </a:cubicBezTo>
                          <a:lnTo>
                            <a:pt x="0" y="10414"/>
                          </a:lnTo>
                          <a:lnTo>
                            <a:pt x="2438" y="9575"/>
                          </a:lnTo>
                          <a:cubicBezTo>
                            <a:pt x="43983" y="3659"/>
                            <a:pt x="101376" y="0"/>
                            <a:pt x="164771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C5CC2182-1989-4CC3-B2BB-9F25D4C10118}"/>
                  </a:ext>
                </a:extLst>
              </p:cNvPr>
              <p:cNvGrpSpPr/>
              <p:nvPr/>
            </p:nvGrpSpPr>
            <p:grpSpPr>
              <a:xfrm>
                <a:off x="1441287" y="1094138"/>
                <a:ext cx="1149514" cy="678459"/>
                <a:chOff x="1441287" y="1094138"/>
                <a:chExt cx="1149514" cy="678459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723200E5-C5FC-4A8B-8F82-BEA815226F03}"/>
                    </a:ext>
                  </a:extLst>
                </p:cNvPr>
                <p:cNvSpPr/>
                <p:nvPr/>
              </p:nvSpPr>
              <p:spPr>
                <a:xfrm>
                  <a:off x="1441287" y="1094138"/>
                  <a:ext cx="1149514" cy="678459"/>
                </a:xfrm>
                <a:custGeom>
                  <a:avLst/>
                  <a:gdLst>
                    <a:gd name="connsiteX0" fmla="*/ 535672 w 1183263"/>
                    <a:gd name="connsiteY0" fmla="*/ 0 h 678459"/>
                    <a:gd name="connsiteX1" fmla="*/ 591632 w 1183263"/>
                    <a:gd name="connsiteY1" fmla="*/ 5318 h 678459"/>
                    <a:gd name="connsiteX2" fmla="*/ 647591 w 1183263"/>
                    <a:gd name="connsiteY2" fmla="*/ 0 h 678459"/>
                    <a:gd name="connsiteX3" fmla="*/ 1183263 w 1183263"/>
                    <a:gd name="connsiteY3" fmla="*/ 504931 h 678459"/>
                    <a:gd name="connsiteX4" fmla="*/ 1172380 w 1183263"/>
                    <a:gd name="connsiteY4" fmla="*/ 606692 h 678459"/>
                    <a:gd name="connsiteX5" fmla="*/ 1168681 w 1183263"/>
                    <a:gd name="connsiteY5" fmla="*/ 617927 h 678459"/>
                    <a:gd name="connsiteX6" fmla="*/ 1136940 w 1183263"/>
                    <a:gd name="connsiteY6" fmla="*/ 522765 h 678459"/>
                    <a:gd name="connsiteX7" fmla="*/ 605507 w 1183263"/>
                    <a:gd name="connsiteY7" fmla="*/ 194935 h 678459"/>
                    <a:gd name="connsiteX8" fmla="*/ 40468 w 1183263"/>
                    <a:gd name="connsiteY8" fmla="*/ 623521 h 678459"/>
                    <a:gd name="connsiteX9" fmla="*/ 34517 w 1183263"/>
                    <a:gd name="connsiteY9" fmla="*/ 678459 h 678459"/>
                    <a:gd name="connsiteX10" fmla="*/ 10883 w 1183263"/>
                    <a:gd name="connsiteY10" fmla="*/ 606692 h 678459"/>
                    <a:gd name="connsiteX11" fmla="*/ 0 w 1183263"/>
                    <a:gd name="connsiteY11" fmla="*/ 504931 h 678459"/>
                    <a:gd name="connsiteX12" fmla="*/ 535672 w 1183263"/>
                    <a:gd name="connsiteY12" fmla="*/ 0 h 678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83263" h="678459">
                      <a:moveTo>
                        <a:pt x="535672" y="0"/>
                      </a:moveTo>
                      <a:lnTo>
                        <a:pt x="591632" y="5318"/>
                      </a:lnTo>
                      <a:lnTo>
                        <a:pt x="647591" y="0"/>
                      </a:lnTo>
                      <a:cubicBezTo>
                        <a:pt x="943434" y="0"/>
                        <a:pt x="1183263" y="226065"/>
                        <a:pt x="1183263" y="504931"/>
                      </a:cubicBezTo>
                      <a:cubicBezTo>
                        <a:pt x="1183263" y="539789"/>
                        <a:pt x="1179516" y="573823"/>
                        <a:pt x="1172380" y="606692"/>
                      </a:cubicBezTo>
                      <a:lnTo>
                        <a:pt x="1168681" y="617927"/>
                      </a:lnTo>
                      <a:lnTo>
                        <a:pt x="1136940" y="522765"/>
                      </a:lnTo>
                      <a:cubicBezTo>
                        <a:pt x="1049383" y="330113"/>
                        <a:pt x="844408" y="194935"/>
                        <a:pt x="605507" y="194935"/>
                      </a:cubicBezTo>
                      <a:cubicBezTo>
                        <a:pt x="326790" y="194935"/>
                        <a:pt x="94248" y="378928"/>
                        <a:pt x="40468" y="623521"/>
                      </a:cubicBezTo>
                      <a:lnTo>
                        <a:pt x="34517" y="678459"/>
                      </a:lnTo>
                      <a:lnTo>
                        <a:pt x="10883" y="606692"/>
                      </a:lnTo>
                      <a:cubicBezTo>
                        <a:pt x="3747" y="573823"/>
                        <a:pt x="0" y="539789"/>
                        <a:pt x="0" y="504931"/>
                      </a:cubicBezTo>
                      <a:cubicBezTo>
                        <a:pt x="0" y="226065"/>
                        <a:pt x="239829" y="0"/>
                        <a:pt x="535672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月 144">
                  <a:extLst>
                    <a:ext uri="{FF2B5EF4-FFF2-40B4-BE49-F238E27FC236}">
                      <a16:creationId xmlns:a16="http://schemas.microsoft.com/office/drawing/2014/main" id="{4D5E6353-691B-4C30-B9D4-72E091A338EB}"/>
                    </a:ext>
                  </a:extLst>
                </p:cNvPr>
                <p:cNvSpPr/>
                <p:nvPr/>
              </p:nvSpPr>
              <p:spPr>
                <a:xfrm rot="5400000">
                  <a:off x="1926214" y="812765"/>
                  <a:ext cx="179660" cy="844712"/>
                </a:xfrm>
                <a:prstGeom prst="moon">
                  <a:avLst>
                    <a:gd name="adj" fmla="val 14161"/>
                  </a:avLst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月 145">
                  <a:extLst>
                    <a:ext uri="{FF2B5EF4-FFF2-40B4-BE49-F238E27FC236}">
                      <a16:creationId xmlns:a16="http://schemas.microsoft.com/office/drawing/2014/main" id="{FA69D51D-6D11-415B-A812-2FC70878FDC2}"/>
                    </a:ext>
                  </a:extLst>
                </p:cNvPr>
                <p:cNvSpPr/>
                <p:nvPr/>
              </p:nvSpPr>
              <p:spPr>
                <a:xfrm rot="5400000">
                  <a:off x="1853341" y="860982"/>
                  <a:ext cx="325406" cy="1025688"/>
                </a:xfrm>
                <a:prstGeom prst="moon">
                  <a:avLst>
                    <a:gd name="adj" fmla="val 8102"/>
                  </a:avLst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EDCEAAE4-1334-4B5C-B845-011C2EF059C2}"/>
                </a:ext>
              </a:extLst>
            </p:cNvPr>
            <p:cNvGrpSpPr/>
            <p:nvPr/>
          </p:nvGrpSpPr>
          <p:grpSpPr>
            <a:xfrm>
              <a:off x="654050" y="2323355"/>
              <a:ext cx="2705100" cy="1215183"/>
              <a:chOff x="654050" y="2323355"/>
              <a:chExt cx="2705100" cy="1215183"/>
            </a:xfrm>
          </p:grpSpPr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0E883804-70D7-4A03-B6ED-5BB958E29AA6}"/>
                  </a:ext>
                </a:extLst>
              </p:cNvPr>
              <p:cNvGrpSpPr/>
              <p:nvPr/>
            </p:nvGrpSpPr>
            <p:grpSpPr>
              <a:xfrm>
                <a:off x="6540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D956392D-3153-4906-9689-7B968C129AB5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四角形: 上の 2 つの角を丸める 181">
                  <a:extLst>
                    <a:ext uri="{FF2B5EF4-FFF2-40B4-BE49-F238E27FC236}">
                      <a16:creationId xmlns:a16="http://schemas.microsoft.com/office/drawing/2014/main" id="{1CC37B41-6EA5-4A01-89B9-8FBB5F0434B1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rgbClr val="FF99CC"/>
                  </a:fgClr>
                  <a:bgClr>
                    <a:srgbClr val="FFCCFF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2" name="四角形: 上の 2 つの角を丸める 181">
                <a:extLst>
                  <a:ext uri="{FF2B5EF4-FFF2-40B4-BE49-F238E27FC236}">
                    <a16:creationId xmlns:a16="http://schemas.microsoft.com/office/drawing/2014/main" id="{D4EFC18F-51C2-409F-BC5E-DDF38564F04E}"/>
                  </a:ext>
                </a:extLst>
              </p:cNvPr>
              <p:cNvSpPr/>
              <p:nvPr/>
            </p:nvSpPr>
            <p:spPr>
              <a:xfrm>
                <a:off x="6540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D66DBA97-B308-4FC3-88DF-CD115342250D}"/>
                </a:ext>
              </a:extLst>
            </p:cNvPr>
            <p:cNvGrpSpPr/>
            <p:nvPr/>
          </p:nvGrpSpPr>
          <p:grpSpPr>
            <a:xfrm>
              <a:off x="2508611" y="2241896"/>
              <a:ext cx="273492" cy="157411"/>
              <a:chOff x="6628337" y="2532622"/>
              <a:chExt cx="397351" cy="228700"/>
            </a:xfrm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2CEBBEFA-C811-40B0-8927-97EA5FA71680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21" name="四角形: 角を丸くする 420">
                  <a:extLst>
                    <a:ext uri="{FF2B5EF4-FFF2-40B4-BE49-F238E27FC236}">
                      <a16:creationId xmlns:a16="http://schemas.microsoft.com/office/drawing/2014/main" id="{FD70DC05-39C7-4B87-9F00-BD7C6364AA6B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四角形: 角を丸くする 421">
                  <a:extLst>
                    <a:ext uri="{FF2B5EF4-FFF2-40B4-BE49-F238E27FC236}">
                      <a16:creationId xmlns:a16="http://schemas.microsoft.com/office/drawing/2014/main" id="{EDA51BD7-0672-43F9-97A6-10F950487CFB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四角形: 角を丸くする 422">
                  <a:extLst>
                    <a:ext uri="{FF2B5EF4-FFF2-40B4-BE49-F238E27FC236}">
                      <a16:creationId xmlns:a16="http://schemas.microsoft.com/office/drawing/2014/main" id="{0958C2E2-26A4-4266-8AC0-EACFEBA90902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四角形: 角を丸くする 423">
                  <a:extLst>
                    <a:ext uri="{FF2B5EF4-FFF2-40B4-BE49-F238E27FC236}">
                      <a16:creationId xmlns:a16="http://schemas.microsoft.com/office/drawing/2014/main" id="{6A58FD8B-26E9-476B-8340-3144E46809E7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7" name="四角形: 角を丸くする 416">
                <a:extLst>
                  <a:ext uri="{FF2B5EF4-FFF2-40B4-BE49-F238E27FC236}">
                    <a16:creationId xmlns:a16="http://schemas.microsoft.com/office/drawing/2014/main" id="{4E310043-DF7C-4B23-8DAB-9F4646C485BD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四角形: 角を丸くする 417">
                <a:extLst>
                  <a:ext uri="{FF2B5EF4-FFF2-40B4-BE49-F238E27FC236}">
                    <a16:creationId xmlns:a16="http://schemas.microsoft.com/office/drawing/2014/main" id="{EDC2FB68-A8F6-4D4B-A3EC-71BE36F2E5B6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四角形: 角を丸くする 418">
                <a:extLst>
                  <a:ext uri="{FF2B5EF4-FFF2-40B4-BE49-F238E27FC236}">
                    <a16:creationId xmlns:a16="http://schemas.microsoft.com/office/drawing/2014/main" id="{E10897B0-0A8F-4262-8A67-73AA5188A964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四角形: 角を丸くする 419">
                <a:extLst>
                  <a:ext uri="{FF2B5EF4-FFF2-40B4-BE49-F238E27FC236}">
                    <a16:creationId xmlns:a16="http://schemas.microsoft.com/office/drawing/2014/main" id="{84C7F11E-90BE-495A-8B0A-E70975459F73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16EB7B87-020A-442A-8B04-710382C10A5F}"/>
                </a:ext>
              </a:extLst>
            </p:cNvPr>
            <p:cNvGrpSpPr/>
            <p:nvPr/>
          </p:nvGrpSpPr>
          <p:grpSpPr>
            <a:xfrm flipH="1">
              <a:off x="1272742" y="2241896"/>
              <a:ext cx="273492" cy="157411"/>
              <a:chOff x="6628337" y="2532622"/>
              <a:chExt cx="397351" cy="228700"/>
            </a:xfrm>
          </p:grpSpPr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146ACC05-18F8-421D-A425-EBC8EBA13BAC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31" name="四角形: 角を丸くする 430">
                  <a:extLst>
                    <a:ext uri="{FF2B5EF4-FFF2-40B4-BE49-F238E27FC236}">
                      <a16:creationId xmlns:a16="http://schemas.microsoft.com/office/drawing/2014/main" id="{913CF175-46F1-4A11-BD74-A0F5B75235A3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四角形: 角を丸くする 431">
                  <a:extLst>
                    <a:ext uri="{FF2B5EF4-FFF2-40B4-BE49-F238E27FC236}">
                      <a16:creationId xmlns:a16="http://schemas.microsoft.com/office/drawing/2014/main" id="{AE178B36-70C9-482A-89E2-B01407071C5A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四角形: 角を丸くする 432">
                  <a:extLst>
                    <a:ext uri="{FF2B5EF4-FFF2-40B4-BE49-F238E27FC236}">
                      <a16:creationId xmlns:a16="http://schemas.microsoft.com/office/drawing/2014/main" id="{8F699893-27FF-4C65-B548-1AD217ECA91D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四角形: 角を丸くする 433">
                  <a:extLst>
                    <a:ext uri="{FF2B5EF4-FFF2-40B4-BE49-F238E27FC236}">
                      <a16:creationId xmlns:a16="http://schemas.microsoft.com/office/drawing/2014/main" id="{AE7D9D8C-8069-4F67-9CA2-1FB04A2C67AE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7" name="四角形: 角を丸くする 426">
                <a:extLst>
                  <a:ext uri="{FF2B5EF4-FFF2-40B4-BE49-F238E27FC236}">
                    <a16:creationId xmlns:a16="http://schemas.microsoft.com/office/drawing/2014/main" id="{48407252-C6B4-4D32-80F2-D21128D7B4F7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四角形: 角を丸くする 427">
                <a:extLst>
                  <a:ext uri="{FF2B5EF4-FFF2-40B4-BE49-F238E27FC236}">
                    <a16:creationId xmlns:a16="http://schemas.microsoft.com/office/drawing/2014/main" id="{FBB7C540-69C6-4495-95B2-9CCA43E39862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四角形: 角を丸くする 428">
                <a:extLst>
                  <a:ext uri="{FF2B5EF4-FFF2-40B4-BE49-F238E27FC236}">
                    <a16:creationId xmlns:a16="http://schemas.microsoft.com/office/drawing/2014/main" id="{2BB0A98B-EA39-4B26-A999-0E95D5E24F9C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四角形: 角を丸くする 429">
                <a:extLst>
                  <a:ext uri="{FF2B5EF4-FFF2-40B4-BE49-F238E27FC236}">
                    <a16:creationId xmlns:a16="http://schemas.microsoft.com/office/drawing/2014/main" id="{7C08CD6F-B7EE-48DA-9E03-22F3FA8E1D3B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5" name="楕円 574">
              <a:extLst>
                <a:ext uri="{FF2B5EF4-FFF2-40B4-BE49-F238E27FC236}">
                  <a16:creationId xmlns:a16="http://schemas.microsoft.com/office/drawing/2014/main" id="{36036355-B47B-4CEB-9613-B5A32C2D6DFE}"/>
                </a:ext>
              </a:extLst>
            </p:cNvPr>
            <p:cNvSpPr/>
            <p:nvPr/>
          </p:nvSpPr>
          <p:spPr>
            <a:xfrm>
              <a:off x="2101137" y="1529769"/>
              <a:ext cx="265218" cy="265218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4389ABA-5301-44BD-92F3-3F4A2C2E1578}"/>
                </a:ext>
              </a:extLst>
            </p:cNvPr>
            <p:cNvGrpSpPr/>
            <p:nvPr/>
          </p:nvGrpSpPr>
          <p:grpSpPr>
            <a:xfrm>
              <a:off x="1672512" y="1529769"/>
              <a:ext cx="265218" cy="265218"/>
              <a:chOff x="1672512" y="1529769"/>
              <a:chExt cx="265218" cy="265218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34250FC2-CB08-44A8-872B-24C8F0C6A99E}"/>
                  </a:ext>
                </a:extLst>
              </p:cNvPr>
              <p:cNvSpPr/>
              <p:nvPr/>
            </p:nvSpPr>
            <p:spPr>
              <a:xfrm>
                <a:off x="1672512" y="1529769"/>
                <a:ext cx="265218" cy="26521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4B98572B-B90D-44C3-A450-16D8869A4659}"/>
                  </a:ext>
                </a:extLst>
              </p:cNvPr>
              <p:cNvSpPr/>
              <p:nvPr/>
            </p:nvSpPr>
            <p:spPr>
              <a:xfrm>
                <a:off x="1760011" y="1611568"/>
                <a:ext cx="90220" cy="902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77" name="楕円 576">
              <a:extLst>
                <a:ext uri="{FF2B5EF4-FFF2-40B4-BE49-F238E27FC236}">
                  <a16:creationId xmlns:a16="http://schemas.microsoft.com/office/drawing/2014/main" id="{371FD0F0-BE30-4800-A3CE-73A55480304E}"/>
                </a:ext>
              </a:extLst>
            </p:cNvPr>
            <p:cNvSpPr/>
            <p:nvPr/>
          </p:nvSpPr>
          <p:spPr>
            <a:xfrm>
              <a:off x="2188636" y="1611568"/>
              <a:ext cx="90220" cy="9022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CDC02A2-7A52-420B-9FA1-2A7C1403E95B}"/>
              </a:ext>
            </a:extLst>
          </p:cNvPr>
          <p:cNvGrpSpPr/>
          <p:nvPr/>
        </p:nvGrpSpPr>
        <p:grpSpPr>
          <a:xfrm>
            <a:off x="3613150" y="1023938"/>
            <a:ext cx="2705100" cy="2514600"/>
            <a:chOff x="3613150" y="1023938"/>
            <a:chExt cx="2705100" cy="251460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02752E6-0A21-43DA-98CF-50E3DD4CB639}"/>
                </a:ext>
              </a:extLst>
            </p:cNvPr>
            <p:cNvGrpSpPr/>
            <p:nvPr/>
          </p:nvGrpSpPr>
          <p:grpSpPr>
            <a:xfrm>
              <a:off x="3665537" y="1023938"/>
              <a:ext cx="2600326" cy="2105025"/>
              <a:chOff x="706437" y="1243013"/>
              <a:chExt cx="2600326" cy="2105025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04D03C75-B0AA-4BC5-A34F-7EB869E35484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27" name="四角形: 上の 2 つの角を丸める 26">
                  <a:extLst>
                    <a:ext uri="{FF2B5EF4-FFF2-40B4-BE49-F238E27FC236}">
                      <a16:creationId xmlns:a16="http://schemas.microsoft.com/office/drawing/2014/main" id="{5FCF377F-DD55-47DC-ACA1-3C31750DB2AE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FA40FA51-529D-4ADE-B794-882B26105F86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8B1DF8D7-2B76-4525-B2B2-44F19CA16BF7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E855E9A8-C4A3-461B-9F3C-D6107504F379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75037777-4BC1-4295-B3DD-28A8674C054D}"/>
                </a:ext>
              </a:extLst>
            </p:cNvPr>
            <p:cNvGrpSpPr/>
            <p:nvPr/>
          </p:nvGrpSpPr>
          <p:grpSpPr>
            <a:xfrm>
              <a:off x="4363640" y="1142604"/>
              <a:ext cx="1171962" cy="1906974"/>
              <a:chOff x="4241392" y="1239640"/>
              <a:chExt cx="1416458" cy="2304808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090598EF-24FC-4459-837A-86D778E44A25}"/>
                  </a:ext>
                </a:extLst>
              </p:cNvPr>
              <p:cNvSpPr/>
              <p:nvPr/>
            </p:nvSpPr>
            <p:spPr>
              <a:xfrm>
                <a:off x="5166070" y="1973531"/>
                <a:ext cx="491780" cy="575811"/>
              </a:xfrm>
              <a:custGeom>
                <a:avLst/>
                <a:gdLst>
                  <a:gd name="connsiteX0" fmla="*/ 264689 w 593446"/>
                  <a:gd name="connsiteY0" fmla="*/ 0 h 575811"/>
                  <a:gd name="connsiteX1" fmla="*/ 281788 w 593446"/>
                  <a:gd name="connsiteY1" fmla="*/ 136697 h 575811"/>
                  <a:gd name="connsiteX2" fmla="*/ 282927 w 593446"/>
                  <a:gd name="connsiteY2" fmla="*/ 138201 h 575811"/>
                  <a:gd name="connsiteX3" fmla="*/ 593445 w 593446"/>
                  <a:gd name="connsiteY3" fmla="*/ 421568 h 575811"/>
                  <a:gd name="connsiteX4" fmla="*/ 593446 w 593446"/>
                  <a:gd name="connsiteY4" fmla="*/ 421569 h 575811"/>
                  <a:gd name="connsiteX5" fmla="*/ 386260 w 593446"/>
                  <a:gd name="connsiteY5" fmla="*/ 454536 h 575811"/>
                  <a:gd name="connsiteX6" fmla="*/ 370502 w 593446"/>
                  <a:gd name="connsiteY6" fmla="*/ 447747 h 575811"/>
                  <a:gd name="connsiteX7" fmla="*/ 409325 w 593446"/>
                  <a:gd name="connsiteY7" fmla="*/ 539788 h 575811"/>
                  <a:gd name="connsiteX8" fmla="*/ 409325 w 593446"/>
                  <a:gd name="connsiteY8" fmla="*/ 539789 h 575811"/>
                  <a:gd name="connsiteX9" fmla="*/ 248271 w 593446"/>
                  <a:gd name="connsiteY9" fmla="*/ 498217 h 575811"/>
                  <a:gd name="connsiteX10" fmla="*/ 185106 w 593446"/>
                  <a:gd name="connsiteY10" fmla="*/ 426309 h 575811"/>
                  <a:gd name="connsiteX11" fmla="*/ 185589 w 593446"/>
                  <a:gd name="connsiteY11" fmla="*/ 436921 h 575811"/>
                  <a:gd name="connsiteX12" fmla="*/ 204788 w 593446"/>
                  <a:gd name="connsiteY12" fmla="*/ 575810 h 575811"/>
                  <a:gd name="connsiteX13" fmla="*/ 204788 w 593446"/>
                  <a:gd name="connsiteY13" fmla="*/ 575811 h 575811"/>
                  <a:gd name="connsiteX14" fmla="*/ 0 w 593446"/>
                  <a:gd name="connsiteY14" fmla="*/ 296396 h 575811"/>
                  <a:gd name="connsiteX15" fmla="*/ 204788 w 593446"/>
                  <a:gd name="connsiteY15" fmla="*/ 16981 h 575811"/>
                  <a:gd name="connsiteX16" fmla="*/ 202682 w 593446"/>
                  <a:gd name="connsiteY16" fmla="*/ 32214 h 575811"/>
                  <a:gd name="connsiteX17" fmla="*/ 203810 w 593446"/>
                  <a:gd name="connsiteY17" fmla="*/ 33703 h 575811"/>
                  <a:gd name="connsiteX18" fmla="*/ 226293 w 593446"/>
                  <a:gd name="connsiteY18" fmla="*/ 16166 h 575811"/>
                  <a:gd name="connsiteX19" fmla="*/ 264689 w 593446"/>
                  <a:gd name="connsiteY19" fmla="*/ 0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46" h="575811">
                    <a:moveTo>
                      <a:pt x="264689" y="0"/>
                    </a:moveTo>
                    <a:lnTo>
                      <a:pt x="281788" y="136697"/>
                    </a:lnTo>
                    <a:lnTo>
                      <a:pt x="282927" y="138201"/>
                    </a:lnTo>
                    <a:cubicBezTo>
                      <a:pt x="372857" y="246232"/>
                      <a:pt x="478100" y="342424"/>
                      <a:pt x="593445" y="421568"/>
                    </a:cubicBezTo>
                    <a:lnTo>
                      <a:pt x="593446" y="421569"/>
                    </a:lnTo>
                    <a:cubicBezTo>
                      <a:pt x="543462" y="471553"/>
                      <a:pt x="464839" y="481068"/>
                      <a:pt x="386260" y="454536"/>
                    </a:cubicBezTo>
                    <a:lnTo>
                      <a:pt x="370502" y="447747"/>
                    </a:lnTo>
                    <a:lnTo>
                      <a:pt x="409325" y="539788"/>
                    </a:lnTo>
                    <a:lnTo>
                      <a:pt x="409325" y="539789"/>
                    </a:lnTo>
                    <a:cubicBezTo>
                      <a:pt x="354701" y="554425"/>
                      <a:pt x="297154" y="537467"/>
                      <a:pt x="248271" y="498217"/>
                    </a:cubicBezTo>
                    <a:lnTo>
                      <a:pt x="185106" y="426309"/>
                    </a:lnTo>
                    <a:lnTo>
                      <a:pt x="185589" y="436921"/>
                    </a:lnTo>
                    <a:cubicBezTo>
                      <a:pt x="189856" y="483581"/>
                      <a:pt x="196255" y="529969"/>
                      <a:pt x="204788" y="575810"/>
                    </a:cubicBezTo>
                    <a:lnTo>
                      <a:pt x="204788" y="575811"/>
                    </a:lnTo>
                    <a:cubicBezTo>
                      <a:pt x="91687" y="575811"/>
                      <a:pt x="0" y="450713"/>
                      <a:pt x="0" y="296396"/>
                    </a:cubicBezTo>
                    <a:cubicBezTo>
                      <a:pt x="0" y="142079"/>
                      <a:pt x="91687" y="16981"/>
                      <a:pt x="204788" y="16981"/>
                    </a:cubicBezTo>
                    <a:lnTo>
                      <a:pt x="202682" y="32214"/>
                    </a:lnTo>
                    <a:lnTo>
                      <a:pt x="203810" y="33703"/>
                    </a:lnTo>
                    <a:lnTo>
                      <a:pt x="226293" y="16166"/>
                    </a:lnTo>
                    <a:cubicBezTo>
                      <a:pt x="238206" y="9120"/>
                      <a:pt x="251033" y="3659"/>
                      <a:pt x="26468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9BC9FACD-FCA9-4144-BF0D-8D9249447554}"/>
                  </a:ext>
                </a:extLst>
              </p:cNvPr>
              <p:cNvSpPr/>
              <p:nvPr/>
            </p:nvSpPr>
            <p:spPr>
              <a:xfrm flipH="1">
                <a:off x="4241392" y="1973531"/>
                <a:ext cx="491780" cy="575811"/>
              </a:xfrm>
              <a:custGeom>
                <a:avLst/>
                <a:gdLst>
                  <a:gd name="connsiteX0" fmla="*/ 264689 w 593446"/>
                  <a:gd name="connsiteY0" fmla="*/ 0 h 575811"/>
                  <a:gd name="connsiteX1" fmla="*/ 281788 w 593446"/>
                  <a:gd name="connsiteY1" fmla="*/ 136697 h 575811"/>
                  <a:gd name="connsiteX2" fmla="*/ 282927 w 593446"/>
                  <a:gd name="connsiteY2" fmla="*/ 138201 h 575811"/>
                  <a:gd name="connsiteX3" fmla="*/ 593445 w 593446"/>
                  <a:gd name="connsiteY3" fmla="*/ 421568 h 575811"/>
                  <a:gd name="connsiteX4" fmla="*/ 593446 w 593446"/>
                  <a:gd name="connsiteY4" fmla="*/ 421569 h 575811"/>
                  <a:gd name="connsiteX5" fmla="*/ 386260 w 593446"/>
                  <a:gd name="connsiteY5" fmla="*/ 454536 h 575811"/>
                  <a:gd name="connsiteX6" fmla="*/ 370502 w 593446"/>
                  <a:gd name="connsiteY6" fmla="*/ 447747 h 575811"/>
                  <a:gd name="connsiteX7" fmla="*/ 409325 w 593446"/>
                  <a:gd name="connsiteY7" fmla="*/ 539788 h 575811"/>
                  <a:gd name="connsiteX8" fmla="*/ 409325 w 593446"/>
                  <a:gd name="connsiteY8" fmla="*/ 539789 h 575811"/>
                  <a:gd name="connsiteX9" fmla="*/ 248271 w 593446"/>
                  <a:gd name="connsiteY9" fmla="*/ 498217 h 575811"/>
                  <a:gd name="connsiteX10" fmla="*/ 185106 w 593446"/>
                  <a:gd name="connsiteY10" fmla="*/ 426309 h 575811"/>
                  <a:gd name="connsiteX11" fmla="*/ 185589 w 593446"/>
                  <a:gd name="connsiteY11" fmla="*/ 436921 h 575811"/>
                  <a:gd name="connsiteX12" fmla="*/ 204788 w 593446"/>
                  <a:gd name="connsiteY12" fmla="*/ 575810 h 575811"/>
                  <a:gd name="connsiteX13" fmla="*/ 204788 w 593446"/>
                  <a:gd name="connsiteY13" fmla="*/ 575811 h 575811"/>
                  <a:gd name="connsiteX14" fmla="*/ 0 w 593446"/>
                  <a:gd name="connsiteY14" fmla="*/ 296396 h 575811"/>
                  <a:gd name="connsiteX15" fmla="*/ 204788 w 593446"/>
                  <a:gd name="connsiteY15" fmla="*/ 16981 h 575811"/>
                  <a:gd name="connsiteX16" fmla="*/ 202682 w 593446"/>
                  <a:gd name="connsiteY16" fmla="*/ 32214 h 575811"/>
                  <a:gd name="connsiteX17" fmla="*/ 203810 w 593446"/>
                  <a:gd name="connsiteY17" fmla="*/ 33703 h 575811"/>
                  <a:gd name="connsiteX18" fmla="*/ 226293 w 593446"/>
                  <a:gd name="connsiteY18" fmla="*/ 16166 h 575811"/>
                  <a:gd name="connsiteX19" fmla="*/ 264689 w 593446"/>
                  <a:gd name="connsiteY19" fmla="*/ 0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46" h="575811">
                    <a:moveTo>
                      <a:pt x="264689" y="0"/>
                    </a:moveTo>
                    <a:lnTo>
                      <a:pt x="281788" y="136697"/>
                    </a:lnTo>
                    <a:lnTo>
                      <a:pt x="282927" y="138201"/>
                    </a:lnTo>
                    <a:cubicBezTo>
                      <a:pt x="372857" y="246232"/>
                      <a:pt x="478100" y="342424"/>
                      <a:pt x="593445" y="421568"/>
                    </a:cubicBezTo>
                    <a:lnTo>
                      <a:pt x="593446" y="421569"/>
                    </a:lnTo>
                    <a:cubicBezTo>
                      <a:pt x="543462" y="471553"/>
                      <a:pt x="464839" y="481068"/>
                      <a:pt x="386260" y="454536"/>
                    </a:cubicBezTo>
                    <a:lnTo>
                      <a:pt x="370502" y="447747"/>
                    </a:lnTo>
                    <a:lnTo>
                      <a:pt x="409325" y="539788"/>
                    </a:lnTo>
                    <a:lnTo>
                      <a:pt x="409325" y="539789"/>
                    </a:lnTo>
                    <a:cubicBezTo>
                      <a:pt x="354701" y="554425"/>
                      <a:pt x="297154" y="537467"/>
                      <a:pt x="248271" y="498217"/>
                    </a:cubicBezTo>
                    <a:lnTo>
                      <a:pt x="185106" y="426309"/>
                    </a:lnTo>
                    <a:lnTo>
                      <a:pt x="185589" y="436921"/>
                    </a:lnTo>
                    <a:cubicBezTo>
                      <a:pt x="189856" y="483581"/>
                      <a:pt x="196255" y="529969"/>
                      <a:pt x="204788" y="575810"/>
                    </a:cubicBezTo>
                    <a:lnTo>
                      <a:pt x="204788" y="575811"/>
                    </a:lnTo>
                    <a:cubicBezTo>
                      <a:pt x="91687" y="575811"/>
                      <a:pt x="0" y="450713"/>
                      <a:pt x="0" y="296396"/>
                    </a:cubicBezTo>
                    <a:cubicBezTo>
                      <a:pt x="0" y="142079"/>
                      <a:pt x="91687" y="16981"/>
                      <a:pt x="204788" y="16981"/>
                    </a:cubicBezTo>
                    <a:lnTo>
                      <a:pt x="202682" y="32214"/>
                    </a:lnTo>
                    <a:lnTo>
                      <a:pt x="203810" y="33703"/>
                    </a:lnTo>
                    <a:lnTo>
                      <a:pt x="226293" y="16166"/>
                    </a:lnTo>
                    <a:cubicBezTo>
                      <a:pt x="238206" y="9120"/>
                      <a:pt x="251033" y="3659"/>
                      <a:pt x="26468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668F032F-ED4F-4384-BCF0-8DAD6082319C}"/>
                  </a:ext>
                </a:extLst>
              </p:cNvPr>
              <p:cNvSpPr/>
              <p:nvPr/>
            </p:nvSpPr>
            <p:spPr>
              <a:xfrm flipH="1">
                <a:off x="4417604" y="1900013"/>
                <a:ext cx="444156" cy="587599"/>
              </a:xfrm>
              <a:custGeom>
                <a:avLst/>
                <a:gdLst>
                  <a:gd name="connsiteX0" fmla="*/ 264689 w 593446"/>
                  <a:gd name="connsiteY0" fmla="*/ 0 h 575811"/>
                  <a:gd name="connsiteX1" fmla="*/ 281788 w 593446"/>
                  <a:gd name="connsiteY1" fmla="*/ 136697 h 575811"/>
                  <a:gd name="connsiteX2" fmla="*/ 282927 w 593446"/>
                  <a:gd name="connsiteY2" fmla="*/ 138201 h 575811"/>
                  <a:gd name="connsiteX3" fmla="*/ 593445 w 593446"/>
                  <a:gd name="connsiteY3" fmla="*/ 421568 h 575811"/>
                  <a:gd name="connsiteX4" fmla="*/ 593446 w 593446"/>
                  <a:gd name="connsiteY4" fmla="*/ 421569 h 575811"/>
                  <a:gd name="connsiteX5" fmla="*/ 386260 w 593446"/>
                  <a:gd name="connsiteY5" fmla="*/ 454536 h 575811"/>
                  <a:gd name="connsiteX6" fmla="*/ 370502 w 593446"/>
                  <a:gd name="connsiteY6" fmla="*/ 447747 h 575811"/>
                  <a:gd name="connsiteX7" fmla="*/ 409325 w 593446"/>
                  <a:gd name="connsiteY7" fmla="*/ 539788 h 575811"/>
                  <a:gd name="connsiteX8" fmla="*/ 409325 w 593446"/>
                  <a:gd name="connsiteY8" fmla="*/ 539789 h 575811"/>
                  <a:gd name="connsiteX9" fmla="*/ 248271 w 593446"/>
                  <a:gd name="connsiteY9" fmla="*/ 498217 h 575811"/>
                  <a:gd name="connsiteX10" fmla="*/ 185106 w 593446"/>
                  <a:gd name="connsiteY10" fmla="*/ 426309 h 575811"/>
                  <a:gd name="connsiteX11" fmla="*/ 185589 w 593446"/>
                  <a:gd name="connsiteY11" fmla="*/ 436921 h 575811"/>
                  <a:gd name="connsiteX12" fmla="*/ 204788 w 593446"/>
                  <a:gd name="connsiteY12" fmla="*/ 575810 h 575811"/>
                  <a:gd name="connsiteX13" fmla="*/ 204788 w 593446"/>
                  <a:gd name="connsiteY13" fmla="*/ 575811 h 575811"/>
                  <a:gd name="connsiteX14" fmla="*/ 0 w 593446"/>
                  <a:gd name="connsiteY14" fmla="*/ 296396 h 575811"/>
                  <a:gd name="connsiteX15" fmla="*/ 204788 w 593446"/>
                  <a:gd name="connsiteY15" fmla="*/ 16981 h 575811"/>
                  <a:gd name="connsiteX16" fmla="*/ 202682 w 593446"/>
                  <a:gd name="connsiteY16" fmla="*/ 32214 h 575811"/>
                  <a:gd name="connsiteX17" fmla="*/ 203810 w 593446"/>
                  <a:gd name="connsiteY17" fmla="*/ 33703 h 575811"/>
                  <a:gd name="connsiteX18" fmla="*/ 226293 w 593446"/>
                  <a:gd name="connsiteY18" fmla="*/ 16166 h 575811"/>
                  <a:gd name="connsiteX19" fmla="*/ 264689 w 593446"/>
                  <a:gd name="connsiteY19" fmla="*/ 0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46" h="575811">
                    <a:moveTo>
                      <a:pt x="264689" y="0"/>
                    </a:moveTo>
                    <a:lnTo>
                      <a:pt x="281788" y="136697"/>
                    </a:lnTo>
                    <a:lnTo>
                      <a:pt x="282927" y="138201"/>
                    </a:lnTo>
                    <a:cubicBezTo>
                      <a:pt x="372857" y="246232"/>
                      <a:pt x="478100" y="342424"/>
                      <a:pt x="593445" y="421568"/>
                    </a:cubicBezTo>
                    <a:lnTo>
                      <a:pt x="593446" y="421569"/>
                    </a:lnTo>
                    <a:cubicBezTo>
                      <a:pt x="543462" y="471553"/>
                      <a:pt x="464839" y="481068"/>
                      <a:pt x="386260" y="454536"/>
                    </a:cubicBezTo>
                    <a:lnTo>
                      <a:pt x="370502" y="447747"/>
                    </a:lnTo>
                    <a:lnTo>
                      <a:pt x="409325" y="539788"/>
                    </a:lnTo>
                    <a:lnTo>
                      <a:pt x="409325" y="539789"/>
                    </a:lnTo>
                    <a:cubicBezTo>
                      <a:pt x="354701" y="554425"/>
                      <a:pt x="297154" y="537467"/>
                      <a:pt x="248271" y="498217"/>
                    </a:cubicBezTo>
                    <a:lnTo>
                      <a:pt x="185106" y="426309"/>
                    </a:lnTo>
                    <a:lnTo>
                      <a:pt x="185589" y="436921"/>
                    </a:lnTo>
                    <a:cubicBezTo>
                      <a:pt x="189856" y="483581"/>
                      <a:pt x="196255" y="529969"/>
                      <a:pt x="204788" y="575810"/>
                    </a:cubicBezTo>
                    <a:lnTo>
                      <a:pt x="204788" y="575811"/>
                    </a:lnTo>
                    <a:cubicBezTo>
                      <a:pt x="91687" y="575811"/>
                      <a:pt x="0" y="450713"/>
                      <a:pt x="0" y="296396"/>
                    </a:cubicBezTo>
                    <a:cubicBezTo>
                      <a:pt x="0" y="142079"/>
                      <a:pt x="91687" y="16981"/>
                      <a:pt x="204788" y="16981"/>
                    </a:cubicBezTo>
                    <a:lnTo>
                      <a:pt x="202682" y="32214"/>
                    </a:lnTo>
                    <a:lnTo>
                      <a:pt x="203810" y="33703"/>
                    </a:lnTo>
                    <a:lnTo>
                      <a:pt x="226293" y="16166"/>
                    </a:lnTo>
                    <a:cubicBezTo>
                      <a:pt x="238206" y="9120"/>
                      <a:pt x="251033" y="3659"/>
                      <a:pt x="264689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75864955-5A29-4711-88F2-90CC0F9743D4}"/>
                  </a:ext>
                </a:extLst>
              </p:cNvPr>
              <p:cNvSpPr/>
              <p:nvPr/>
            </p:nvSpPr>
            <p:spPr>
              <a:xfrm>
                <a:off x="5018432" y="1900013"/>
                <a:ext cx="444156" cy="587599"/>
              </a:xfrm>
              <a:custGeom>
                <a:avLst/>
                <a:gdLst>
                  <a:gd name="connsiteX0" fmla="*/ 264689 w 593446"/>
                  <a:gd name="connsiteY0" fmla="*/ 0 h 575811"/>
                  <a:gd name="connsiteX1" fmla="*/ 281788 w 593446"/>
                  <a:gd name="connsiteY1" fmla="*/ 136697 h 575811"/>
                  <a:gd name="connsiteX2" fmla="*/ 282927 w 593446"/>
                  <a:gd name="connsiteY2" fmla="*/ 138201 h 575811"/>
                  <a:gd name="connsiteX3" fmla="*/ 593445 w 593446"/>
                  <a:gd name="connsiteY3" fmla="*/ 421568 h 575811"/>
                  <a:gd name="connsiteX4" fmla="*/ 593446 w 593446"/>
                  <a:gd name="connsiteY4" fmla="*/ 421569 h 575811"/>
                  <a:gd name="connsiteX5" fmla="*/ 386260 w 593446"/>
                  <a:gd name="connsiteY5" fmla="*/ 454536 h 575811"/>
                  <a:gd name="connsiteX6" fmla="*/ 370502 w 593446"/>
                  <a:gd name="connsiteY6" fmla="*/ 447747 h 575811"/>
                  <a:gd name="connsiteX7" fmla="*/ 409325 w 593446"/>
                  <a:gd name="connsiteY7" fmla="*/ 539788 h 575811"/>
                  <a:gd name="connsiteX8" fmla="*/ 409325 w 593446"/>
                  <a:gd name="connsiteY8" fmla="*/ 539789 h 575811"/>
                  <a:gd name="connsiteX9" fmla="*/ 248271 w 593446"/>
                  <a:gd name="connsiteY9" fmla="*/ 498217 h 575811"/>
                  <a:gd name="connsiteX10" fmla="*/ 185106 w 593446"/>
                  <a:gd name="connsiteY10" fmla="*/ 426309 h 575811"/>
                  <a:gd name="connsiteX11" fmla="*/ 185589 w 593446"/>
                  <a:gd name="connsiteY11" fmla="*/ 436921 h 575811"/>
                  <a:gd name="connsiteX12" fmla="*/ 204788 w 593446"/>
                  <a:gd name="connsiteY12" fmla="*/ 575810 h 575811"/>
                  <a:gd name="connsiteX13" fmla="*/ 204788 w 593446"/>
                  <a:gd name="connsiteY13" fmla="*/ 575811 h 575811"/>
                  <a:gd name="connsiteX14" fmla="*/ 0 w 593446"/>
                  <a:gd name="connsiteY14" fmla="*/ 296396 h 575811"/>
                  <a:gd name="connsiteX15" fmla="*/ 204788 w 593446"/>
                  <a:gd name="connsiteY15" fmla="*/ 16981 h 575811"/>
                  <a:gd name="connsiteX16" fmla="*/ 202682 w 593446"/>
                  <a:gd name="connsiteY16" fmla="*/ 32214 h 575811"/>
                  <a:gd name="connsiteX17" fmla="*/ 203810 w 593446"/>
                  <a:gd name="connsiteY17" fmla="*/ 33703 h 575811"/>
                  <a:gd name="connsiteX18" fmla="*/ 226293 w 593446"/>
                  <a:gd name="connsiteY18" fmla="*/ 16166 h 575811"/>
                  <a:gd name="connsiteX19" fmla="*/ 264689 w 593446"/>
                  <a:gd name="connsiteY19" fmla="*/ 0 h 57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3446" h="575811">
                    <a:moveTo>
                      <a:pt x="264689" y="0"/>
                    </a:moveTo>
                    <a:lnTo>
                      <a:pt x="281788" y="136697"/>
                    </a:lnTo>
                    <a:lnTo>
                      <a:pt x="282927" y="138201"/>
                    </a:lnTo>
                    <a:cubicBezTo>
                      <a:pt x="372857" y="246232"/>
                      <a:pt x="478100" y="342424"/>
                      <a:pt x="593445" y="421568"/>
                    </a:cubicBezTo>
                    <a:lnTo>
                      <a:pt x="593446" y="421569"/>
                    </a:lnTo>
                    <a:cubicBezTo>
                      <a:pt x="543462" y="471553"/>
                      <a:pt x="464839" y="481068"/>
                      <a:pt x="386260" y="454536"/>
                    </a:cubicBezTo>
                    <a:lnTo>
                      <a:pt x="370502" y="447747"/>
                    </a:lnTo>
                    <a:lnTo>
                      <a:pt x="409325" y="539788"/>
                    </a:lnTo>
                    <a:lnTo>
                      <a:pt x="409325" y="539789"/>
                    </a:lnTo>
                    <a:cubicBezTo>
                      <a:pt x="354701" y="554425"/>
                      <a:pt x="297154" y="537467"/>
                      <a:pt x="248271" y="498217"/>
                    </a:cubicBezTo>
                    <a:lnTo>
                      <a:pt x="185106" y="426309"/>
                    </a:lnTo>
                    <a:lnTo>
                      <a:pt x="185589" y="436921"/>
                    </a:lnTo>
                    <a:cubicBezTo>
                      <a:pt x="189856" y="483581"/>
                      <a:pt x="196255" y="529969"/>
                      <a:pt x="204788" y="575810"/>
                    </a:cubicBezTo>
                    <a:lnTo>
                      <a:pt x="204788" y="575811"/>
                    </a:lnTo>
                    <a:cubicBezTo>
                      <a:pt x="91687" y="575811"/>
                      <a:pt x="0" y="450713"/>
                      <a:pt x="0" y="296396"/>
                    </a:cubicBezTo>
                    <a:cubicBezTo>
                      <a:pt x="0" y="142079"/>
                      <a:pt x="91687" y="16981"/>
                      <a:pt x="204788" y="16981"/>
                    </a:cubicBezTo>
                    <a:lnTo>
                      <a:pt x="202682" y="32214"/>
                    </a:lnTo>
                    <a:lnTo>
                      <a:pt x="203810" y="33703"/>
                    </a:lnTo>
                    <a:lnTo>
                      <a:pt x="226293" y="16166"/>
                    </a:lnTo>
                    <a:cubicBezTo>
                      <a:pt x="238206" y="9120"/>
                      <a:pt x="251033" y="3659"/>
                      <a:pt x="264689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4B150B14-0446-46C3-8C66-58ADA1369F49}"/>
                  </a:ext>
                </a:extLst>
              </p:cNvPr>
              <p:cNvGrpSpPr/>
              <p:nvPr/>
            </p:nvGrpSpPr>
            <p:grpSpPr>
              <a:xfrm>
                <a:off x="4376114" y="2247870"/>
                <a:ext cx="1139046" cy="1296578"/>
                <a:chOff x="2871512" y="2247870"/>
                <a:chExt cx="1139046" cy="1296578"/>
              </a:xfrm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CD389EB6-69B8-4402-A00B-794F66931FCF}"/>
                    </a:ext>
                  </a:extLst>
                </p:cNvPr>
                <p:cNvSpPr/>
                <p:nvPr/>
              </p:nvSpPr>
              <p:spPr>
                <a:xfrm>
                  <a:off x="3170544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7D1F685C-D3EF-4CEC-84A9-176D4150B159}"/>
                    </a:ext>
                  </a:extLst>
                </p:cNvPr>
                <p:cNvGrpSpPr/>
                <p:nvPr/>
              </p:nvGrpSpPr>
              <p:grpSpPr>
                <a:xfrm>
                  <a:off x="2871512" y="2524123"/>
                  <a:ext cx="1139046" cy="1020325"/>
                  <a:chOff x="2871512" y="2524123"/>
                  <a:chExt cx="1139046" cy="1020325"/>
                </a:xfrm>
              </p:grpSpPr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7F66835B-92CE-4C1F-A576-642039279970}"/>
                      </a:ext>
                    </a:extLst>
                  </p:cNvPr>
                  <p:cNvSpPr/>
                  <p:nvPr/>
                </p:nvSpPr>
                <p:spPr>
                  <a:xfrm flipH="1">
                    <a:off x="3862077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B270B018-2C0B-4299-807A-A0E17640B5DF}"/>
                      </a:ext>
                    </a:extLst>
                  </p:cNvPr>
                  <p:cNvSpPr/>
                  <p:nvPr/>
                </p:nvSpPr>
                <p:spPr>
                  <a:xfrm>
                    <a:off x="2871512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A96CC9A0-B02D-4E7C-B907-5AB6F1C64CFC}"/>
                      </a:ext>
                    </a:extLst>
                  </p:cNvPr>
                  <p:cNvSpPr/>
                  <p:nvPr/>
                </p:nvSpPr>
                <p:spPr>
                  <a:xfrm>
                    <a:off x="2955456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1879" y="161195"/>
                          <a:pt x="483120" y="161195"/>
                        </a:cubicBezTo>
                        <a:cubicBezTo>
                          <a:pt x="584361" y="161195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B87DDC22-41D7-40B4-9573-B10E9E564127}"/>
                      </a:ext>
                    </a:extLst>
                  </p:cNvPr>
                  <p:cNvSpPr/>
                  <p:nvPr/>
                </p:nvSpPr>
                <p:spPr>
                  <a:xfrm>
                    <a:off x="3212409" y="2524123"/>
                    <a:ext cx="452336" cy="187736"/>
                  </a:xfrm>
                  <a:custGeom>
                    <a:avLst/>
                    <a:gdLst>
                      <a:gd name="connsiteX0" fmla="*/ 0 w 452336"/>
                      <a:gd name="connsiteY0" fmla="*/ 0 h 187736"/>
                      <a:gd name="connsiteX1" fmla="*/ 45257 w 452336"/>
                      <a:gd name="connsiteY1" fmla="*/ 0 h 187736"/>
                      <a:gd name="connsiteX2" fmla="*/ 61048 w 452336"/>
                      <a:gd name="connsiteY2" fmla="*/ 40920 h 187736"/>
                      <a:gd name="connsiteX3" fmla="*/ 226168 w 452336"/>
                      <a:gd name="connsiteY3" fmla="*/ 135489 h 187736"/>
                      <a:gd name="connsiteX4" fmla="*/ 391288 w 452336"/>
                      <a:gd name="connsiteY4" fmla="*/ 40920 h 187736"/>
                      <a:gd name="connsiteX5" fmla="*/ 407079 w 452336"/>
                      <a:gd name="connsiteY5" fmla="*/ 0 h 187736"/>
                      <a:gd name="connsiteX6" fmla="*/ 452336 w 452336"/>
                      <a:gd name="connsiteY6" fmla="*/ 0 h 187736"/>
                      <a:gd name="connsiteX7" fmla="*/ 450793 w 452336"/>
                      <a:gd name="connsiteY7" fmla="*/ 14483 h 187736"/>
                      <a:gd name="connsiteX8" fmla="*/ 226168 w 452336"/>
                      <a:gd name="connsiteY8" fmla="*/ 187736 h 187736"/>
                      <a:gd name="connsiteX9" fmla="*/ 1542 w 452336"/>
                      <a:gd name="connsiteY9" fmla="*/ 14483 h 187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2336" h="187736">
                        <a:moveTo>
                          <a:pt x="0" y="0"/>
                        </a:moveTo>
                        <a:lnTo>
                          <a:pt x="45257" y="0"/>
                        </a:lnTo>
                        <a:lnTo>
                          <a:pt x="61048" y="40920"/>
                        </a:lnTo>
                        <a:cubicBezTo>
                          <a:pt x="94910" y="97617"/>
                          <a:pt x="156191" y="135489"/>
                          <a:pt x="226168" y="135489"/>
                        </a:cubicBezTo>
                        <a:cubicBezTo>
                          <a:pt x="296144" y="135489"/>
                          <a:pt x="357425" y="97617"/>
                          <a:pt x="391288" y="40920"/>
                        </a:cubicBezTo>
                        <a:lnTo>
                          <a:pt x="407079" y="0"/>
                        </a:lnTo>
                        <a:lnTo>
                          <a:pt x="452336" y="0"/>
                        </a:lnTo>
                        <a:lnTo>
                          <a:pt x="450793" y="14483"/>
                        </a:lnTo>
                        <a:cubicBezTo>
                          <a:pt x="429413" y="113359"/>
                          <a:pt x="336969" y="187736"/>
                          <a:pt x="226168" y="187736"/>
                        </a:cubicBezTo>
                        <a:cubicBezTo>
                          <a:pt x="115366" y="187736"/>
                          <a:pt x="22922" y="113359"/>
                          <a:pt x="1542" y="14483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C4F7C200-9B8D-4FF9-9DDE-BA8310FDED78}"/>
                      </a:ext>
                    </a:extLst>
                  </p:cNvPr>
                  <p:cNvSpPr/>
                  <p:nvPr/>
                </p:nvSpPr>
                <p:spPr>
                  <a:xfrm>
                    <a:off x="3027600" y="2727055"/>
                    <a:ext cx="244238" cy="244238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95A4EA03-D5D3-4C99-ABE2-AA04E404BF13}"/>
                      </a:ext>
                    </a:extLst>
                  </p:cNvPr>
                  <p:cNvSpPr/>
                  <p:nvPr/>
                </p:nvSpPr>
                <p:spPr>
                  <a:xfrm>
                    <a:off x="3305045" y="2853393"/>
                    <a:ext cx="338576" cy="33857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A5B9B7FE-A68E-4005-B309-A4CB4D661252}"/>
                      </a:ext>
                    </a:extLst>
                  </p:cNvPr>
                  <p:cNvSpPr/>
                  <p:nvPr/>
                </p:nvSpPr>
                <p:spPr>
                  <a:xfrm>
                    <a:off x="3604453" y="2663611"/>
                    <a:ext cx="259192" cy="259192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6B28BBB9-ED9A-4083-A437-D8FE6EA79D91}"/>
                      </a:ext>
                    </a:extLst>
                  </p:cNvPr>
                  <p:cNvSpPr/>
                  <p:nvPr/>
                </p:nvSpPr>
                <p:spPr>
                  <a:xfrm>
                    <a:off x="3143848" y="3030774"/>
                    <a:ext cx="158696" cy="15869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6084EE0A-DF73-4D71-9973-8DD3E598D644}"/>
                      </a:ext>
                    </a:extLst>
                  </p:cNvPr>
                  <p:cNvSpPr/>
                  <p:nvPr/>
                </p:nvSpPr>
                <p:spPr>
                  <a:xfrm>
                    <a:off x="3570457" y="3211366"/>
                    <a:ext cx="284381" cy="284381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B2D39CF3-04D9-4ADC-93D9-30842DE8B3B8}"/>
                      </a:ext>
                    </a:extLst>
                  </p:cNvPr>
                  <p:cNvSpPr/>
                  <p:nvPr/>
                </p:nvSpPr>
                <p:spPr>
                  <a:xfrm>
                    <a:off x="3030499" y="3248951"/>
                    <a:ext cx="233049" cy="233049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25F84DB8-3FF1-4DB7-9A40-D7BFE63BFE4C}"/>
                      </a:ext>
                    </a:extLst>
                  </p:cNvPr>
                  <p:cNvSpPr/>
                  <p:nvPr/>
                </p:nvSpPr>
                <p:spPr>
                  <a:xfrm>
                    <a:off x="3745032" y="3006560"/>
                    <a:ext cx="158696" cy="158696"/>
                  </a:xfrm>
                  <a:custGeom>
                    <a:avLst/>
                    <a:gdLst>
                      <a:gd name="connsiteX0" fmla="*/ 477514 w 958962"/>
                      <a:gd name="connsiteY0" fmla="*/ 571500 h 958962"/>
                      <a:gd name="connsiteX1" fmla="*/ 527046 w 958962"/>
                      <a:gd name="connsiteY1" fmla="*/ 765231 h 958962"/>
                      <a:gd name="connsiteX2" fmla="*/ 477514 w 958962"/>
                      <a:gd name="connsiteY2" fmla="*/ 958962 h 958962"/>
                      <a:gd name="connsiteX3" fmla="*/ 427982 w 958962"/>
                      <a:gd name="connsiteY3" fmla="*/ 765231 h 958962"/>
                      <a:gd name="connsiteX4" fmla="*/ 477514 w 958962"/>
                      <a:gd name="connsiteY4" fmla="*/ 571500 h 958962"/>
                      <a:gd name="connsiteX5" fmla="*/ 391844 w 958962"/>
                      <a:gd name="connsiteY5" fmla="*/ 541680 h 958962"/>
                      <a:gd name="connsiteX6" fmla="*/ 416243 w 958962"/>
                      <a:gd name="connsiteY6" fmla="*/ 544548 h 958962"/>
                      <a:gd name="connsiteX7" fmla="*/ 314279 w 958962"/>
                      <a:gd name="connsiteY7" fmla="*/ 716561 h 958962"/>
                      <a:gd name="connsiteX8" fmla="*/ 142266 w 958962"/>
                      <a:gd name="connsiteY8" fmla="*/ 818525 h 958962"/>
                      <a:gd name="connsiteX9" fmla="*/ 244230 w 958962"/>
                      <a:gd name="connsiteY9" fmla="*/ 646512 h 958962"/>
                      <a:gd name="connsiteX10" fmla="*/ 391844 w 958962"/>
                      <a:gd name="connsiteY10" fmla="*/ 541680 h 958962"/>
                      <a:gd name="connsiteX11" fmla="*/ 568809 w 958962"/>
                      <a:gd name="connsiteY11" fmla="*/ 541680 h 958962"/>
                      <a:gd name="connsiteX12" fmla="*/ 716423 w 958962"/>
                      <a:gd name="connsiteY12" fmla="*/ 646512 h 958962"/>
                      <a:gd name="connsiteX13" fmla="*/ 818387 w 958962"/>
                      <a:gd name="connsiteY13" fmla="*/ 818525 h 958962"/>
                      <a:gd name="connsiteX14" fmla="*/ 646374 w 958962"/>
                      <a:gd name="connsiteY14" fmla="*/ 716561 h 958962"/>
                      <a:gd name="connsiteX15" fmla="*/ 544410 w 958962"/>
                      <a:gd name="connsiteY15" fmla="*/ 544548 h 958962"/>
                      <a:gd name="connsiteX16" fmla="*/ 568809 w 958962"/>
                      <a:gd name="connsiteY16" fmla="*/ 541680 h 958962"/>
                      <a:gd name="connsiteX17" fmla="*/ 765231 w 958962"/>
                      <a:gd name="connsiteY17" fmla="*/ 429949 h 958962"/>
                      <a:gd name="connsiteX18" fmla="*/ 958962 w 958962"/>
                      <a:gd name="connsiteY18" fmla="*/ 479481 h 958962"/>
                      <a:gd name="connsiteX19" fmla="*/ 765231 w 958962"/>
                      <a:gd name="connsiteY19" fmla="*/ 529013 h 958962"/>
                      <a:gd name="connsiteX20" fmla="*/ 571500 w 958962"/>
                      <a:gd name="connsiteY20" fmla="*/ 479481 h 958962"/>
                      <a:gd name="connsiteX21" fmla="*/ 765231 w 958962"/>
                      <a:gd name="connsiteY21" fmla="*/ 429949 h 958962"/>
                      <a:gd name="connsiteX22" fmla="*/ 477515 w 958962"/>
                      <a:gd name="connsiteY22" fmla="*/ 429949 h 958962"/>
                      <a:gd name="connsiteX23" fmla="*/ 527047 w 958962"/>
                      <a:gd name="connsiteY23" fmla="*/ 479481 h 958962"/>
                      <a:gd name="connsiteX24" fmla="*/ 477515 w 958962"/>
                      <a:gd name="connsiteY24" fmla="*/ 529013 h 958962"/>
                      <a:gd name="connsiteX25" fmla="*/ 427983 w 958962"/>
                      <a:gd name="connsiteY25" fmla="*/ 479481 h 958962"/>
                      <a:gd name="connsiteX26" fmla="*/ 477515 w 958962"/>
                      <a:gd name="connsiteY26" fmla="*/ 429949 h 958962"/>
                      <a:gd name="connsiteX27" fmla="*/ 193731 w 958962"/>
                      <a:gd name="connsiteY27" fmla="*/ 429949 h 958962"/>
                      <a:gd name="connsiteX28" fmla="*/ 387462 w 958962"/>
                      <a:gd name="connsiteY28" fmla="*/ 479481 h 958962"/>
                      <a:gd name="connsiteX29" fmla="*/ 193731 w 958962"/>
                      <a:gd name="connsiteY29" fmla="*/ 529013 h 958962"/>
                      <a:gd name="connsiteX30" fmla="*/ 0 w 958962"/>
                      <a:gd name="connsiteY30" fmla="*/ 479481 h 958962"/>
                      <a:gd name="connsiteX31" fmla="*/ 193731 w 958962"/>
                      <a:gd name="connsiteY31" fmla="*/ 429949 h 958962"/>
                      <a:gd name="connsiteX32" fmla="*/ 795956 w 958962"/>
                      <a:gd name="connsiteY32" fmla="*/ 137569 h 958962"/>
                      <a:gd name="connsiteX33" fmla="*/ 820354 w 958962"/>
                      <a:gd name="connsiteY33" fmla="*/ 140437 h 958962"/>
                      <a:gd name="connsiteX34" fmla="*/ 718390 w 958962"/>
                      <a:gd name="connsiteY34" fmla="*/ 312450 h 958962"/>
                      <a:gd name="connsiteX35" fmla="*/ 546377 w 958962"/>
                      <a:gd name="connsiteY35" fmla="*/ 414414 h 958962"/>
                      <a:gd name="connsiteX36" fmla="*/ 648341 w 958962"/>
                      <a:gd name="connsiteY36" fmla="*/ 242401 h 958962"/>
                      <a:gd name="connsiteX37" fmla="*/ 795956 w 958962"/>
                      <a:gd name="connsiteY37" fmla="*/ 137569 h 958962"/>
                      <a:gd name="connsiteX38" fmla="*/ 164697 w 958962"/>
                      <a:gd name="connsiteY38" fmla="*/ 137569 h 958962"/>
                      <a:gd name="connsiteX39" fmla="*/ 312312 w 958962"/>
                      <a:gd name="connsiteY39" fmla="*/ 242401 h 958962"/>
                      <a:gd name="connsiteX40" fmla="*/ 414276 w 958962"/>
                      <a:gd name="connsiteY40" fmla="*/ 414414 h 958962"/>
                      <a:gd name="connsiteX41" fmla="*/ 242263 w 958962"/>
                      <a:gd name="connsiteY41" fmla="*/ 312450 h 958962"/>
                      <a:gd name="connsiteX42" fmla="*/ 140299 w 958962"/>
                      <a:gd name="connsiteY42" fmla="*/ 140437 h 958962"/>
                      <a:gd name="connsiteX43" fmla="*/ 164697 w 958962"/>
                      <a:gd name="connsiteY43" fmla="*/ 137569 h 958962"/>
                      <a:gd name="connsiteX44" fmla="*/ 477514 w 958962"/>
                      <a:gd name="connsiteY44" fmla="*/ 0 h 958962"/>
                      <a:gd name="connsiteX45" fmla="*/ 527046 w 958962"/>
                      <a:gd name="connsiteY45" fmla="*/ 193731 h 958962"/>
                      <a:gd name="connsiteX46" fmla="*/ 477514 w 958962"/>
                      <a:gd name="connsiteY46" fmla="*/ 387462 h 958962"/>
                      <a:gd name="connsiteX47" fmla="*/ 427982 w 958962"/>
                      <a:gd name="connsiteY47" fmla="*/ 193731 h 958962"/>
                      <a:gd name="connsiteX48" fmla="*/ 477514 w 958962"/>
                      <a:gd name="connsiteY48" fmla="*/ 0 h 958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58962" h="958962">
                        <a:moveTo>
                          <a:pt x="477514" y="571500"/>
                        </a:moveTo>
                        <a:cubicBezTo>
                          <a:pt x="504870" y="571500"/>
                          <a:pt x="527046" y="658236"/>
                          <a:pt x="527046" y="765231"/>
                        </a:cubicBezTo>
                        <a:cubicBezTo>
                          <a:pt x="527046" y="872226"/>
                          <a:pt x="504870" y="958962"/>
                          <a:pt x="477514" y="958962"/>
                        </a:cubicBezTo>
                        <a:cubicBezTo>
                          <a:pt x="450158" y="958962"/>
                          <a:pt x="427982" y="872226"/>
                          <a:pt x="427982" y="765231"/>
                        </a:cubicBezTo>
                        <a:cubicBezTo>
                          <a:pt x="427982" y="658236"/>
                          <a:pt x="450158" y="571500"/>
                          <a:pt x="477514" y="571500"/>
                        </a:cubicBezTo>
                        <a:close/>
                        <a:moveTo>
                          <a:pt x="391844" y="541680"/>
                        </a:moveTo>
                        <a:cubicBezTo>
                          <a:pt x="402967" y="538939"/>
                          <a:pt x="411407" y="539712"/>
                          <a:pt x="416243" y="544548"/>
                        </a:cubicBezTo>
                        <a:cubicBezTo>
                          <a:pt x="435586" y="563892"/>
                          <a:pt x="389935" y="640904"/>
                          <a:pt x="314279" y="716561"/>
                        </a:cubicBezTo>
                        <a:cubicBezTo>
                          <a:pt x="238622" y="792218"/>
                          <a:pt x="161609" y="837869"/>
                          <a:pt x="142266" y="818525"/>
                        </a:cubicBezTo>
                        <a:cubicBezTo>
                          <a:pt x="122922" y="799182"/>
                          <a:pt x="168573" y="722169"/>
                          <a:pt x="244230" y="646512"/>
                        </a:cubicBezTo>
                        <a:cubicBezTo>
                          <a:pt x="300972" y="589770"/>
                          <a:pt x="358478" y="549906"/>
                          <a:pt x="391844" y="541680"/>
                        </a:cubicBezTo>
                        <a:close/>
                        <a:moveTo>
                          <a:pt x="568809" y="541680"/>
                        </a:moveTo>
                        <a:cubicBezTo>
                          <a:pt x="602175" y="549906"/>
                          <a:pt x="659681" y="589770"/>
                          <a:pt x="716423" y="646512"/>
                        </a:cubicBezTo>
                        <a:cubicBezTo>
                          <a:pt x="792080" y="722169"/>
                          <a:pt x="837731" y="799182"/>
                          <a:pt x="818387" y="818525"/>
                        </a:cubicBezTo>
                        <a:cubicBezTo>
                          <a:pt x="799044" y="837869"/>
                          <a:pt x="722031" y="792218"/>
                          <a:pt x="646374" y="716561"/>
                        </a:cubicBezTo>
                        <a:cubicBezTo>
                          <a:pt x="570718" y="640904"/>
                          <a:pt x="525067" y="563892"/>
                          <a:pt x="544410" y="544548"/>
                        </a:cubicBezTo>
                        <a:cubicBezTo>
                          <a:pt x="549246" y="539712"/>
                          <a:pt x="557686" y="538939"/>
                          <a:pt x="568809" y="541680"/>
                        </a:cubicBezTo>
                        <a:close/>
                        <a:moveTo>
                          <a:pt x="765231" y="429949"/>
                        </a:moveTo>
                        <a:cubicBezTo>
                          <a:pt x="872226" y="429949"/>
                          <a:pt x="958962" y="452125"/>
                          <a:pt x="958962" y="479481"/>
                        </a:cubicBezTo>
                        <a:cubicBezTo>
                          <a:pt x="958962" y="506837"/>
                          <a:pt x="872226" y="529013"/>
                          <a:pt x="765231" y="529013"/>
                        </a:cubicBezTo>
                        <a:cubicBezTo>
                          <a:pt x="658236" y="529013"/>
                          <a:pt x="571500" y="506837"/>
                          <a:pt x="571500" y="479481"/>
                        </a:cubicBezTo>
                        <a:cubicBezTo>
                          <a:pt x="571500" y="452125"/>
                          <a:pt x="658236" y="429949"/>
                          <a:pt x="765231" y="429949"/>
                        </a:cubicBezTo>
                        <a:close/>
                        <a:moveTo>
                          <a:pt x="477515" y="429949"/>
                        </a:moveTo>
                        <a:cubicBezTo>
                          <a:pt x="504871" y="429949"/>
                          <a:pt x="527047" y="452125"/>
                          <a:pt x="527047" y="479481"/>
                        </a:cubicBezTo>
                        <a:cubicBezTo>
                          <a:pt x="527047" y="506837"/>
                          <a:pt x="504871" y="529013"/>
                          <a:pt x="477515" y="529013"/>
                        </a:cubicBezTo>
                        <a:cubicBezTo>
                          <a:pt x="450159" y="529013"/>
                          <a:pt x="427983" y="506837"/>
                          <a:pt x="427983" y="479481"/>
                        </a:cubicBezTo>
                        <a:cubicBezTo>
                          <a:pt x="427983" y="452125"/>
                          <a:pt x="450159" y="429949"/>
                          <a:pt x="477515" y="429949"/>
                        </a:cubicBezTo>
                        <a:close/>
                        <a:moveTo>
                          <a:pt x="193731" y="429949"/>
                        </a:moveTo>
                        <a:cubicBezTo>
                          <a:pt x="300726" y="429949"/>
                          <a:pt x="387462" y="452125"/>
                          <a:pt x="387462" y="479481"/>
                        </a:cubicBezTo>
                        <a:cubicBezTo>
                          <a:pt x="387462" y="506837"/>
                          <a:pt x="300726" y="529013"/>
                          <a:pt x="193731" y="529013"/>
                        </a:cubicBezTo>
                        <a:cubicBezTo>
                          <a:pt x="86736" y="529013"/>
                          <a:pt x="0" y="506837"/>
                          <a:pt x="0" y="479481"/>
                        </a:cubicBezTo>
                        <a:cubicBezTo>
                          <a:pt x="0" y="452125"/>
                          <a:pt x="86736" y="429949"/>
                          <a:pt x="193731" y="429949"/>
                        </a:cubicBezTo>
                        <a:close/>
                        <a:moveTo>
                          <a:pt x="795956" y="137569"/>
                        </a:moveTo>
                        <a:cubicBezTo>
                          <a:pt x="807078" y="134827"/>
                          <a:pt x="815519" y="135601"/>
                          <a:pt x="820354" y="140437"/>
                        </a:cubicBezTo>
                        <a:cubicBezTo>
                          <a:pt x="839698" y="159780"/>
                          <a:pt x="794047" y="236793"/>
                          <a:pt x="718390" y="312450"/>
                        </a:cubicBezTo>
                        <a:cubicBezTo>
                          <a:pt x="642733" y="388107"/>
                          <a:pt x="565721" y="433757"/>
                          <a:pt x="546377" y="414414"/>
                        </a:cubicBezTo>
                        <a:cubicBezTo>
                          <a:pt x="527034" y="395070"/>
                          <a:pt x="572685" y="318058"/>
                          <a:pt x="648341" y="242401"/>
                        </a:cubicBezTo>
                        <a:cubicBezTo>
                          <a:pt x="705084" y="185658"/>
                          <a:pt x="762589" y="145794"/>
                          <a:pt x="795956" y="137569"/>
                        </a:cubicBezTo>
                        <a:close/>
                        <a:moveTo>
                          <a:pt x="164697" y="137569"/>
                        </a:moveTo>
                        <a:cubicBezTo>
                          <a:pt x="198064" y="145794"/>
                          <a:pt x="255569" y="185658"/>
                          <a:pt x="312312" y="242401"/>
                        </a:cubicBezTo>
                        <a:cubicBezTo>
                          <a:pt x="387968" y="318058"/>
                          <a:pt x="433619" y="395070"/>
                          <a:pt x="414276" y="414414"/>
                        </a:cubicBezTo>
                        <a:cubicBezTo>
                          <a:pt x="394932" y="433757"/>
                          <a:pt x="317920" y="388107"/>
                          <a:pt x="242263" y="312450"/>
                        </a:cubicBezTo>
                        <a:cubicBezTo>
                          <a:pt x="166606" y="236793"/>
                          <a:pt x="120955" y="159780"/>
                          <a:pt x="140299" y="140437"/>
                        </a:cubicBezTo>
                        <a:cubicBezTo>
                          <a:pt x="145135" y="135601"/>
                          <a:pt x="153575" y="134827"/>
                          <a:pt x="164697" y="137569"/>
                        </a:cubicBezTo>
                        <a:close/>
                        <a:moveTo>
                          <a:pt x="477514" y="0"/>
                        </a:moveTo>
                        <a:cubicBezTo>
                          <a:pt x="504870" y="0"/>
                          <a:pt x="527046" y="86736"/>
                          <a:pt x="527046" y="193731"/>
                        </a:cubicBezTo>
                        <a:cubicBezTo>
                          <a:pt x="527046" y="300726"/>
                          <a:pt x="504870" y="387462"/>
                          <a:pt x="477514" y="387462"/>
                        </a:cubicBezTo>
                        <a:cubicBezTo>
                          <a:pt x="450158" y="387462"/>
                          <a:pt x="427982" y="300726"/>
                          <a:pt x="427982" y="193731"/>
                        </a:cubicBezTo>
                        <a:cubicBezTo>
                          <a:pt x="427982" y="86736"/>
                          <a:pt x="450158" y="0"/>
                          <a:pt x="47751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4938AB3D-2B4C-4FD9-9AA0-1560D548FCFB}"/>
                  </a:ext>
                </a:extLst>
              </p:cNvPr>
              <p:cNvGrpSpPr/>
              <p:nvPr/>
            </p:nvGrpSpPr>
            <p:grpSpPr>
              <a:xfrm>
                <a:off x="4408557" y="1380611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28232F3B-35F4-45BE-9216-A066908107EA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26" name="円/楕円 159">
                    <a:extLst>
                      <a:ext uri="{FF2B5EF4-FFF2-40B4-BE49-F238E27FC236}">
                        <a16:creationId xmlns:a16="http://schemas.microsoft.com/office/drawing/2014/main" id="{1131DBFD-82BE-46F6-BBB0-E26BF14B015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" name="円/楕円 160">
                    <a:extLst>
                      <a:ext uri="{FF2B5EF4-FFF2-40B4-BE49-F238E27FC236}">
                        <a16:creationId xmlns:a16="http://schemas.microsoft.com/office/drawing/2014/main" id="{C5A4D0D9-D87F-49C5-A19F-7E1949D9211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E9BF7DD8-7BB4-47A6-8630-C20066F9BEF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4" name="円/楕円 157">
                    <a:extLst>
                      <a:ext uri="{FF2B5EF4-FFF2-40B4-BE49-F238E27FC236}">
                        <a16:creationId xmlns:a16="http://schemas.microsoft.com/office/drawing/2014/main" id="{3F5D9CA6-A6F0-40CC-9534-88D0D181DC2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" name="円/楕円 158">
                    <a:extLst>
                      <a:ext uri="{FF2B5EF4-FFF2-40B4-BE49-F238E27FC236}">
                        <a16:creationId xmlns:a16="http://schemas.microsoft.com/office/drawing/2014/main" id="{05ED8908-0799-4EEA-88CE-BA60FB528D2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3" name="円/楕円 156">
                  <a:extLst>
                    <a:ext uri="{FF2B5EF4-FFF2-40B4-BE49-F238E27FC236}">
                      <a16:creationId xmlns:a16="http://schemas.microsoft.com/office/drawing/2014/main" id="{0C94054E-ABF9-4BCF-90E5-A35F167207FD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4818D337-15A7-48EA-B947-C5B4B2CC5875}"/>
                  </a:ext>
                </a:extLst>
              </p:cNvPr>
              <p:cNvSpPr/>
              <p:nvPr/>
            </p:nvSpPr>
            <p:spPr>
              <a:xfrm>
                <a:off x="4511872" y="1553825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月 110">
                <a:extLst>
                  <a:ext uri="{FF2B5EF4-FFF2-40B4-BE49-F238E27FC236}">
                    <a16:creationId xmlns:a16="http://schemas.microsoft.com/office/drawing/2014/main" id="{B29204D1-FC05-412C-AAAF-8261B48B3FCC}"/>
                  </a:ext>
                </a:extLst>
              </p:cNvPr>
              <p:cNvSpPr/>
              <p:nvPr/>
            </p:nvSpPr>
            <p:spPr>
              <a:xfrm flipH="1">
                <a:off x="5287071" y="1553825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正方形/長方形 67">
                <a:extLst>
                  <a:ext uri="{FF2B5EF4-FFF2-40B4-BE49-F238E27FC236}">
                    <a16:creationId xmlns:a16="http://schemas.microsoft.com/office/drawing/2014/main" id="{09B28DF0-82DA-479A-BF5C-7619E874C514}"/>
                  </a:ext>
                </a:extLst>
              </p:cNvPr>
              <p:cNvSpPr/>
              <p:nvPr/>
            </p:nvSpPr>
            <p:spPr>
              <a:xfrm>
                <a:off x="4919652" y="2152423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94BF465C-F9C9-43E1-B61D-50793A875012}"/>
                  </a:ext>
                </a:extLst>
              </p:cNvPr>
              <p:cNvSpPr/>
              <p:nvPr/>
            </p:nvSpPr>
            <p:spPr>
              <a:xfrm>
                <a:off x="4446972" y="1239640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C0E08C14-1B63-4559-B27D-858235D77981}"/>
                  </a:ext>
                </a:extLst>
              </p:cNvPr>
              <p:cNvSpPr/>
              <p:nvPr/>
            </p:nvSpPr>
            <p:spPr>
              <a:xfrm rot="5400000">
                <a:off x="4677245" y="1622958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B08F288C-68AB-459C-818A-03224AF57A75}"/>
                  </a:ext>
                </a:extLst>
              </p:cNvPr>
              <p:cNvSpPr/>
              <p:nvPr/>
            </p:nvSpPr>
            <p:spPr>
              <a:xfrm rot="5400000">
                <a:off x="5159998" y="1622959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B2C81A7F-E770-46A3-B52A-C990CAF530C7}"/>
                  </a:ext>
                </a:extLst>
              </p:cNvPr>
              <p:cNvGrpSpPr/>
              <p:nvPr/>
            </p:nvGrpSpPr>
            <p:grpSpPr>
              <a:xfrm>
                <a:off x="4850805" y="2227300"/>
                <a:ext cx="201786" cy="48611"/>
                <a:chOff x="554406" y="1818498"/>
                <a:chExt cx="201786" cy="48611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B68C7433-1326-4D57-9853-3F613BEBB5B9}"/>
                    </a:ext>
                  </a:extLst>
                </p:cNvPr>
                <p:cNvSpPr/>
                <p:nvPr/>
              </p:nvSpPr>
              <p:spPr>
                <a:xfrm rot="5400000">
                  <a:off x="649385" y="1747263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FA4D19D8-FDC5-4287-BA25-1F0E64CAEC75}"/>
                    </a:ext>
                  </a:extLst>
                </p:cNvPr>
                <p:cNvSpPr/>
                <p:nvPr/>
              </p:nvSpPr>
              <p:spPr>
                <a:xfrm>
                  <a:off x="554406" y="1833403"/>
                  <a:ext cx="201786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6D42F191-EBE8-4094-9232-C27156F5FC67}"/>
                </a:ext>
              </a:extLst>
            </p:cNvPr>
            <p:cNvGrpSpPr/>
            <p:nvPr/>
          </p:nvGrpSpPr>
          <p:grpSpPr>
            <a:xfrm>
              <a:off x="3613150" y="2323355"/>
              <a:ext cx="2705100" cy="1215183"/>
              <a:chOff x="3613150" y="2323355"/>
              <a:chExt cx="2705100" cy="1215183"/>
            </a:xfrm>
          </p:grpSpPr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386CA355-98CC-4AA4-9B56-B2F5939DFB00}"/>
                  </a:ext>
                </a:extLst>
              </p:cNvPr>
              <p:cNvGrpSpPr/>
              <p:nvPr/>
            </p:nvGrpSpPr>
            <p:grpSpPr>
              <a:xfrm>
                <a:off x="36131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FBA64D25-F9A0-4436-BE30-B643E514552C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四角形: 上の 2 つの角を丸める 181">
                  <a:extLst>
                    <a:ext uri="{FF2B5EF4-FFF2-40B4-BE49-F238E27FC236}">
                      <a16:creationId xmlns:a16="http://schemas.microsoft.com/office/drawing/2014/main" id="{D1B62F78-3417-42D5-8CA9-9AB917A90662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lgConfetti">
                  <a:fgClr>
                    <a:schemeClr val="accent1">
                      <a:lumMod val="40000"/>
                      <a:lumOff val="60000"/>
                    </a:schemeClr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4" name="四角形: 上の 2 つの角を丸める 181">
                <a:extLst>
                  <a:ext uri="{FF2B5EF4-FFF2-40B4-BE49-F238E27FC236}">
                    <a16:creationId xmlns:a16="http://schemas.microsoft.com/office/drawing/2014/main" id="{F0C793B1-D1FC-4942-BD2D-49531E8C801F}"/>
                  </a:ext>
                </a:extLst>
              </p:cNvPr>
              <p:cNvSpPr/>
              <p:nvPr/>
            </p:nvSpPr>
            <p:spPr>
              <a:xfrm>
                <a:off x="36131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C76BB09D-8453-4184-A311-9D24423791AD}"/>
                </a:ext>
              </a:extLst>
            </p:cNvPr>
            <p:cNvGrpSpPr/>
            <p:nvPr/>
          </p:nvGrpSpPr>
          <p:grpSpPr>
            <a:xfrm>
              <a:off x="5432786" y="2241896"/>
              <a:ext cx="273492" cy="157411"/>
              <a:chOff x="6628337" y="2532622"/>
              <a:chExt cx="397351" cy="228700"/>
            </a:xfrm>
          </p:grpSpPr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2F04B7F7-5C05-42CB-81B7-3C7351A369B9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41" name="四角形: 角を丸くする 440">
                  <a:extLst>
                    <a:ext uri="{FF2B5EF4-FFF2-40B4-BE49-F238E27FC236}">
                      <a16:creationId xmlns:a16="http://schemas.microsoft.com/office/drawing/2014/main" id="{451C83FB-1A5A-4FD5-849B-18DF8ACE8C67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四角形: 角を丸くする 441">
                  <a:extLst>
                    <a:ext uri="{FF2B5EF4-FFF2-40B4-BE49-F238E27FC236}">
                      <a16:creationId xmlns:a16="http://schemas.microsoft.com/office/drawing/2014/main" id="{8D25FC6A-DEB6-4836-9C99-E8FE07C44EE0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四角形: 角を丸くする 442">
                  <a:extLst>
                    <a:ext uri="{FF2B5EF4-FFF2-40B4-BE49-F238E27FC236}">
                      <a16:creationId xmlns:a16="http://schemas.microsoft.com/office/drawing/2014/main" id="{44DD5652-B81B-4767-9C24-7048C906AE15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四角形: 角を丸くする 443">
                  <a:extLst>
                    <a:ext uri="{FF2B5EF4-FFF2-40B4-BE49-F238E27FC236}">
                      <a16:creationId xmlns:a16="http://schemas.microsoft.com/office/drawing/2014/main" id="{B87DA1FA-07A3-440E-A3E3-3D57C0FD5E8B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7" name="四角形: 角を丸くする 436">
                <a:extLst>
                  <a:ext uri="{FF2B5EF4-FFF2-40B4-BE49-F238E27FC236}">
                    <a16:creationId xmlns:a16="http://schemas.microsoft.com/office/drawing/2014/main" id="{D561AF1A-DAAE-4508-9DC9-8CB94BFA84B8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四角形: 角を丸くする 437">
                <a:extLst>
                  <a:ext uri="{FF2B5EF4-FFF2-40B4-BE49-F238E27FC236}">
                    <a16:creationId xmlns:a16="http://schemas.microsoft.com/office/drawing/2014/main" id="{13AC5A35-16A0-4BC7-A33B-D85612C4F759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四角形: 角を丸くする 438">
                <a:extLst>
                  <a:ext uri="{FF2B5EF4-FFF2-40B4-BE49-F238E27FC236}">
                    <a16:creationId xmlns:a16="http://schemas.microsoft.com/office/drawing/2014/main" id="{6F232F6B-0D14-432E-9307-A9221087A67F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四角形: 角を丸くする 439">
                <a:extLst>
                  <a:ext uri="{FF2B5EF4-FFF2-40B4-BE49-F238E27FC236}">
                    <a16:creationId xmlns:a16="http://schemas.microsoft.com/office/drawing/2014/main" id="{46F78B1E-6805-420D-BE6D-AC70830461EB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85D8A76E-FC0C-4F9E-BF6F-813AC084D38C}"/>
                </a:ext>
              </a:extLst>
            </p:cNvPr>
            <p:cNvGrpSpPr/>
            <p:nvPr/>
          </p:nvGrpSpPr>
          <p:grpSpPr>
            <a:xfrm flipH="1">
              <a:off x="4196917" y="2241896"/>
              <a:ext cx="273492" cy="157411"/>
              <a:chOff x="6628337" y="2532622"/>
              <a:chExt cx="397351" cy="228700"/>
            </a:xfrm>
          </p:grpSpPr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EE6054CB-4A0A-46C4-9344-C55E8A488A01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51" name="四角形: 角を丸くする 450">
                  <a:extLst>
                    <a:ext uri="{FF2B5EF4-FFF2-40B4-BE49-F238E27FC236}">
                      <a16:creationId xmlns:a16="http://schemas.microsoft.com/office/drawing/2014/main" id="{CEC74B65-1B44-4B65-9C32-1EFE8C0B0F9B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四角形: 角を丸くする 451">
                  <a:extLst>
                    <a:ext uri="{FF2B5EF4-FFF2-40B4-BE49-F238E27FC236}">
                      <a16:creationId xmlns:a16="http://schemas.microsoft.com/office/drawing/2014/main" id="{1BCF37E4-D26C-47EA-BA92-B6777D574627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四角形: 角を丸くする 452">
                  <a:extLst>
                    <a:ext uri="{FF2B5EF4-FFF2-40B4-BE49-F238E27FC236}">
                      <a16:creationId xmlns:a16="http://schemas.microsoft.com/office/drawing/2014/main" id="{7BB09FC8-A762-468C-950D-A07904E462B9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四角形: 角を丸くする 453">
                  <a:extLst>
                    <a:ext uri="{FF2B5EF4-FFF2-40B4-BE49-F238E27FC236}">
                      <a16:creationId xmlns:a16="http://schemas.microsoft.com/office/drawing/2014/main" id="{85A55434-B8DC-4FEB-A9D1-012A311D9596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7" name="四角形: 角を丸くする 446">
                <a:extLst>
                  <a:ext uri="{FF2B5EF4-FFF2-40B4-BE49-F238E27FC236}">
                    <a16:creationId xmlns:a16="http://schemas.microsoft.com/office/drawing/2014/main" id="{5BB70CA2-43DD-4AA5-BA53-EF6BDDCD9D43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四角形: 角を丸くする 447">
                <a:extLst>
                  <a:ext uri="{FF2B5EF4-FFF2-40B4-BE49-F238E27FC236}">
                    <a16:creationId xmlns:a16="http://schemas.microsoft.com/office/drawing/2014/main" id="{FA8BB8C8-1269-48F9-95D8-AAA130B90C03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四角形: 角を丸くする 448">
                <a:extLst>
                  <a:ext uri="{FF2B5EF4-FFF2-40B4-BE49-F238E27FC236}">
                    <a16:creationId xmlns:a16="http://schemas.microsoft.com/office/drawing/2014/main" id="{90DE0786-9EE3-4E94-AC49-800F8EDC38F0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四角形: 角を丸くする 449">
                <a:extLst>
                  <a:ext uri="{FF2B5EF4-FFF2-40B4-BE49-F238E27FC236}">
                    <a16:creationId xmlns:a16="http://schemas.microsoft.com/office/drawing/2014/main" id="{BB42AF6A-E1B7-4E10-9453-77D3EC8F0C75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8" name="楕円 577">
              <a:extLst>
                <a:ext uri="{FF2B5EF4-FFF2-40B4-BE49-F238E27FC236}">
                  <a16:creationId xmlns:a16="http://schemas.microsoft.com/office/drawing/2014/main" id="{F89FCBD8-33BB-4453-A949-44DED4A24A82}"/>
                </a:ext>
              </a:extLst>
            </p:cNvPr>
            <p:cNvSpPr/>
            <p:nvPr/>
          </p:nvSpPr>
          <p:spPr>
            <a:xfrm>
              <a:off x="4662671" y="1601299"/>
              <a:ext cx="219927" cy="219927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9" name="楕円 578">
              <a:extLst>
                <a:ext uri="{FF2B5EF4-FFF2-40B4-BE49-F238E27FC236}">
                  <a16:creationId xmlns:a16="http://schemas.microsoft.com/office/drawing/2014/main" id="{7FED3C47-3F9A-4C71-BFEE-B6DA7627FE02}"/>
                </a:ext>
              </a:extLst>
            </p:cNvPr>
            <p:cNvSpPr/>
            <p:nvPr/>
          </p:nvSpPr>
          <p:spPr>
            <a:xfrm>
              <a:off x="5021353" y="1601299"/>
              <a:ext cx="219927" cy="219927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0" name="楕円 579">
              <a:extLst>
                <a:ext uri="{FF2B5EF4-FFF2-40B4-BE49-F238E27FC236}">
                  <a16:creationId xmlns:a16="http://schemas.microsoft.com/office/drawing/2014/main" id="{FB23F4DD-369B-480E-A45B-558DB2CA7093}"/>
                </a:ext>
              </a:extLst>
            </p:cNvPr>
            <p:cNvSpPr/>
            <p:nvPr/>
          </p:nvSpPr>
          <p:spPr>
            <a:xfrm>
              <a:off x="4750292" y="1681459"/>
              <a:ext cx="45722" cy="45720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1" name="楕円 580">
              <a:extLst>
                <a:ext uri="{FF2B5EF4-FFF2-40B4-BE49-F238E27FC236}">
                  <a16:creationId xmlns:a16="http://schemas.microsoft.com/office/drawing/2014/main" id="{D10244E1-2451-4768-896B-0DD02B27B39D}"/>
                </a:ext>
              </a:extLst>
            </p:cNvPr>
            <p:cNvSpPr/>
            <p:nvPr/>
          </p:nvSpPr>
          <p:spPr>
            <a:xfrm>
              <a:off x="5108974" y="1685384"/>
              <a:ext cx="45722" cy="45720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DFF9D51-17D7-4F11-A293-D335C10DDC88}"/>
              </a:ext>
            </a:extLst>
          </p:cNvPr>
          <p:cNvGrpSpPr/>
          <p:nvPr/>
        </p:nvGrpSpPr>
        <p:grpSpPr>
          <a:xfrm>
            <a:off x="6559550" y="1023938"/>
            <a:ext cx="2705100" cy="2514600"/>
            <a:chOff x="6559550" y="1023938"/>
            <a:chExt cx="2705100" cy="2514600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C8A5C35-B5C0-4825-94BC-87B01E20A6CD}"/>
                </a:ext>
              </a:extLst>
            </p:cNvPr>
            <p:cNvGrpSpPr/>
            <p:nvPr/>
          </p:nvGrpSpPr>
          <p:grpSpPr>
            <a:xfrm>
              <a:off x="6611937" y="1023938"/>
              <a:ext cx="2600326" cy="2105025"/>
              <a:chOff x="706437" y="1243013"/>
              <a:chExt cx="2600326" cy="2105025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FC4805E8-C842-4484-BADC-41A274EC81D5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7CBCFC8B-2C1B-464C-96AF-9B84A2663649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BB817666-95FA-495F-9A53-1823802F0EF1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E9625AB-8C49-49D1-ADF6-6CEF629CF8AD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C6B3C551-6087-4069-AF03-C2595229A024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rgbClr val="FFCCFF"/>
                  </a:gs>
                  <a:gs pos="100000">
                    <a:srgbClr val="FF99CC"/>
                  </a:gs>
                </a:gsLst>
                <a:path path="circle">
                  <a:fillToRect l="50000" t="-80000" r="50000" b="18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86584D9E-67CB-4F29-9E1C-93D9338FC755}"/>
                </a:ext>
              </a:extLst>
            </p:cNvPr>
            <p:cNvGrpSpPr/>
            <p:nvPr/>
          </p:nvGrpSpPr>
          <p:grpSpPr>
            <a:xfrm>
              <a:off x="7314440" y="1061292"/>
              <a:ext cx="1087496" cy="2008770"/>
              <a:chOff x="7219166" y="1116601"/>
              <a:chExt cx="1314371" cy="2427847"/>
            </a:xfrm>
          </p:grpSpPr>
          <p:sp>
            <p:nvSpPr>
              <p:cNvPr id="176" name="円/楕円 351">
                <a:extLst>
                  <a:ext uri="{FF2B5EF4-FFF2-40B4-BE49-F238E27FC236}">
                    <a16:creationId xmlns:a16="http://schemas.microsoft.com/office/drawing/2014/main" id="{02689900-FF48-48F5-8C97-8F41FC08975D}"/>
                  </a:ext>
                </a:extLst>
              </p:cNvPr>
              <p:cNvSpPr/>
              <p:nvPr/>
            </p:nvSpPr>
            <p:spPr>
              <a:xfrm>
                <a:off x="7467901" y="1605836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78467243-3525-4D6D-8061-AA738385C06D}"/>
                  </a:ext>
                </a:extLst>
              </p:cNvPr>
              <p:cNvGrpSpPr/>
              <p:nvPr/>
            </p:nvGrpSpPr>
            <p:grpSpPr>
              <a:xfrm>
                <a:off x="7358156" y="2247870"/>
                <a:ext cx="1139046" cy="1296578"/>
                <a:chOff x="-540943" y="2247870"/>
                <a:chExt cx="1139046" cy="1296578"/>
              </a:xfrm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C49FDAF5-697E-4941-9420-FFBCB95389E9}"/>
                    </a:ext>
                  </a:extLst>
                </p:cNvPr>
                <p:cNvSpPr/>
                <p:nvPr/>
              </p:nvSpPr>
              <p:spPr>
                <a:xfrm>
                  <a:off x="-241911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49F982BD-5E49-41D0-8C5C-F0AF838CEACB}"/>
                    </a:ext>
                  </a:extLst>
                </p:cNvPr>
                <p:cNvSpPr/>
                <p:nvPr/>
              </p:nvSpPr>
              <p:spPr>
                <a:xfrm flipH="1">
                  <a:off x="449622" y="2631372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4A318A5B-D53A-4EEC-8CF8-66A86470903A}"/>
                    </a:ext>
                  </a:extLst>
                </p:cNvPr>
                <p:cNvSpPr/>
                <p:nvPr/>
              </p:nvSpPr>
              <p:spPr>
                <a:xfrm>
                  <a:off x="-540943" y="2627540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5E46FCE-8408-4202-8A33-B282206E8E84}"/>
                    </a:ext>
                  </a:extLst>
                </p:cNvPr>
                <p:cNvSpPr/>
                <p:nvPr/>
              </p:nvSpPr>
              <p:spPr>
                <a:xfrm>
                  <a:off x="-456999" y="2527355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276467 w 974009"/>
                    <a:gd name="connsiteY1" fmla="*/ 0 h 1017093"/>
                    <a:gd name="connsiteX2" fmla="*/ 277876 w 974009"/>
                    <a:gd name="connsiteY2" fmla="*/ 12435 h 1017093"/>
                    <a:gd name="connsiteX3" fmla="*/ 483120 w 974009"/>
                    <a:gd name="connsiteY3" fmla="*/ 161195 h 1017093"/>
                    <a:gd name="connsiteX4" fmla="*/ 688364 w 974009"/>
                    <a:gd name="connsiteY4" fmla="*/ 12435 h 1017093"/>
                    <a:gd name="connsiteX5" fmla="*/ 689774 w 974009"/>
                    <a:gd name="connsiteY5" fmla="*/ 0 h 1017093"/>
                    <a:gd name="connsiteX6" fmla="*/ 722257 w 974009"/>
                    <a:gd name="connsiteY6" fmla="*/ 0 h 1017093"/>
                    <a:gd name="connsiteX7" fmla="*/ 974009 w 974009"/>
                    <a:gd name="connsiteY7" fmla="*/ 251752 h 1017093"/>
                    <a:gd name="connsiteX8" fmla="*/ 974009 w 974009"/>
                    <a:gd name="connsiteY8" fmla="*/ 1017093 h 1017093"/>
                    <a:gd name="connsiteX9" fmla="*/ 0 w 974009"/>
                    <a:gd name="connsiteY9" fmla="*/ 1017093 h 1017093"/>
                    <a:gd name="connsiteX10" fmla="*/ 0 w 974009"/>
                    <a:gd name="connsiteY10" fmla="*/ 251752 h 1017093"/>
                    <a:gd name="connsiteX11" fmla="*/ 251752 w 974009"/>
                    <a:gd name="connsiteY11" fmla="*/ 0 h 1017093"/>
                    <a:gd name="connsiteX0" fmla="*/ 251752 w 974009"/>
                    <a:gd name="connsiteY0" fmla="*/ 0 h 1017093"/>
                    <a:gd name="connsiteX1" fmla="*/ 276467 w 974009"/>
                    <a:gd name="connsiteY1" fmla="*/ 0 h 1017093"/>
                    <a:gd name="connsiteX2" fmla="*/ 277876 w 974009"/>
                    <a:gd name="connsiteY2" fmla="*/ 12435 h 1017093"/>
                    <a:gd name="connsiteX3" fmla="*/ 485501 w 974009"/>
                    <a:gd name="connsiteY3" fmla="*/ 315976 h 1017093"/>
                    <a:gd name="connsiteX4" fmla="*/ 688364 w 974009"/>
                    <a:gd name="connsiteY4" fmla="*/ 12435 h 1017093"/>
                    <a:gd name="connsiteX5" fmla="*/ 689774 w 974009"/>
                    <a:gd name="connsiteY5" fmla="*/ 0 h 1017093"/>
                    <a:gd name="connsiteX6" fmla="*/ 722257 w 974009"/>
                    <a:gd name="connsiteY6" fmla="*/ 0 h 1017093"/>
                    <a:gd name="connsiteX7" fmla="*/ 974009 w 974009"/>
                    <a:gd name="connsiteY7" fmla="*/ 251752 h 1017093"/>
                    <a:gd name="connsiteX8" fmla="*/ 974009 w 974009"/>
                    <a:gd name="connsiteY8" fmla="*/ 1017093 h 1017093"/>
                    <a:gd name="connsiteX9" fmla="*/ 0 w 974009"/>
                    <a:gd name="connsiteY9" fmla="*/ 1017093 h 1017093"/>
                    <a:gd name="connsiteX10" fmla="*/ 0 w 974009"/>
                    <a:gd name="connsiteY10" fmla="*/ 251752 h 1017093"/>
                    <a:gd name="connsiteX11" fmla="*/ 251752 w 974009"/>
                    <a:gd name="connsiteY11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276467" y="0"/>
                      </a:lnTo>
                      <a:lnTo>
                        <a:pt x="277876" y="12435"/>
                      </a:lnTo>
                      <a:cubicBezTo>
                        <a:pt x="297411" y="97333"/>
                        <a:pt x="384260" y="315976"/>
                        <a:pt x="485501" y="315976"/>
                      </a:cubicBezTo>
                      <a:cubicBezTo>
                        <a:pt x="586742" y="315976"/>
                        <a:pt x="668829" y="97333"/>
                        <a:pt x="688364" y="12435"/>
                      </a:cubicBezTo>
                      <a:lnTo>
                        <a:pt x="689774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4AE0E773-1EF4-49D7-8FFA-7FB87DEB72D1}"/>
                    </a:ext>
                  </a:extLst>
                </p:cNvPr>
                <p:cNvSpPr/>
                <p:nvPr/>
              </p:nvSpPr>
              <p:spPr>
                <a:xfrm flipH="1">
                  <a:off x="-214310" y="2463927"/>
                  <a:ext cx="277969" cy="638678"/>
                </a:xfrm>
                <a:custGeom>
                  <a:avLst/>
                  <a:gdLst>
                    <a:gd name="connsiteX0" fmla="*/ 164165 w 277969"/>
                    <a:gd name="connsiteY0" fmla="*/ 0 h 638678"/>
                    <a:gd name="connsiteX1" fmla="*/ 0 w 277969"/>
                    <a:gd name="connsiteY1" fmla="*/ 443813 h 638678"/>
                    <a:gd name="connsiteX2" fmla="*/ 65740 w 277969"/>
                    <a:gd name="connsiteY2" fmla="*/ 638678 h 638678"/>
                    <a:gd name="connsiteX3" fmla="*/ 277969 w 277969"/>
                    <a:gd name="connsiteY3" fmla="*/ 57151 h 638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969" h="638678">
                      <a:moveTo>
                        <a:pt x="164165" y="0"/>
                      </a:moveTo>
                      <a:lnTo>
                        <a:pt x="0" y="443813"/>
                      </a:lnTo>
                      <a:lnTo>
                        <a:pt x="65740" y="638678"/>
                      </a:lnTo>
                      <a:lnTo>
                        <a:pt x="277969" y="57151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平行四辺形 929">
                  <a:extLst>
                    <a:ext uri="{FF2B5EF4-FFF2-40B4-BE49-F238E27FC236}">
                      <a16:creationId xmlns:a16="http://schemas.microsoft.com/office/drawing/2014/main" id="{79E277A0-99E1-41EB-9DDA-CAE71C2CFBF6}"/>
                    </a:ext>
                  </a:extLst>
                </p:cNvPr>
                <p:cNvSpPr/>
                <p:nvPr/>
              </p:nvSpPr>
              <p:spPr>
                <a:xfrm>
                  <a:off x="-247870" y="2463927"/>
                  <a:ext cx="512895" cy="1078926"/>
                </a:xfrm>
                <a:custGeom>
                  <a:avLst/>
                  <a:gdLst>
                    <a:gd name="connsiteX0" fmla="*/ 0 w 558139"/>
                    <a:gd name="connsiteY0" fmla="*/ 1024157 h 1024157"/>
                    <a:gd name="connsiteX1" fmla="*/ 418141 w 558139"/>
                    <a:gd name="connsiteY1" fmla="*/ 0 h 1024157"/>
                    <a:gd name="connsiteX2" fmla="*/ 558139 w 558139"/>
                    <a:gd name="connsiteY2" fmla="*/ 0 h 1024157"/>
                    <a:gd name="connsiteX3" fmla="*/ 139998 w 558139"/>
                    <a:gd name="connsiteY3" fmla="*/ 1024157 h 1024157"/>
                    <a:gd name="connsiteX4" fmla="*/ 0 w 558139"/>
                    <a:gd name="connsiteY4" fmla="*/ 1024157 h 1024157"/>
                    <a:gd name="connsiteX0" fmla="*/ 0 w 558139"/>
                    <a:gd name="connsiteY0" fmla="*/ 1100357 h 1100357"/>
                    <a:gd name="connsiteX1" fmla="*/ 399091 w 558139"/>
                    <a:gd name="connsiteY1" fmla="*/ 0 h 1100357"/>
                    <a:gd name="connsiteX2" fmla="*/ 558139 w 558139"/>
                    <a:gd name="connsiteY2" fmla="*/ 76200 h 1100357"/>
                    <a:gd name="connsiteX3" fmla="*/ 139998 w 558139"/>
                    <a:gd name="connsiteY3" fmla="*/ 1100357 h 1100357"/>
                    <a:gd name="connsiteX4" fmla="*/ 0 w 558139"/>
                    <a:gd name="connsiteY4" fmla="*/ 1100357 h 1100357"/>
                    <a:gd name="connsiteX0" fmla="*/ 0 w 512895"/>
                    <a:gd name="connsiteY0" fmla="*/ 1100357 h 1100357"/>
                    <a:gd name="connsiteX1" fmla="*/ 399091 w 512895"/>
                    <a:gd name="connsiteY1" fmla="*/ 0 h 1100357"/>
                    <a:gd name="connsiteX2" fmla="*/ 512895 w 512895"/>
                    <a:gd name="connsiteY2" fmla="*/ 78582 h 1100357"/>
                    <a:gd name="connsiteX3" fmla="*/ 139998 w 512895"/>
                    <a:gd name="connsiteY3" fmla="*/ 1100357 h 1100357"/>
                    <a:gd name="connsiteX4" fmla="*/ 0 w 512895"/>
                    <a:gd name="connsiteY4" fmla="*/ 1100357 h 1100357"/>
                    <a:gd name="connsiteX0" fmla="*/ 0 w 512895"/>
                    <a:gd name="connsiteY0" fmla="*/ 1078926 h 1078926"/>
                    <a:gd name="connsiteX1" fmla="*/ 399091 w 512895"/>
                    <a:gd name="connsiteY1" fmla="*/ 0 h 1078926"/>
                    <a:gd name="connsiteX2" fmla="*/ 512895 w 512895"/>
                    <a:gd name="connsiteY2" fmla="*/ 57151 h 1078926"/>
                    <a:gd name="connsiteX3" fmla="*/ 139998 w 512895"/>
                    <a:gd name="connsiteY3" fmla="*/ 1078926 h 1078926"/>
                    <a:gd name="connsiteX4" fmla="*/ 0 w 512895"/>
                    <a:gd name="connsiteY4" fmla="*/ 1078926 h 1078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895" h="1078926">
                      <a:moveTo>
                        <a:pt x="0" y="1078926"/>
                      </a:moveTo>
                      <a:lnTo>
                        <a:pt x="399091" y="0"/>
                      </a:lnTo>
                      <a:lnTo>
                        <a:pt x="512895" y="57151"/>
                      </a:lnTo>
                      <a:lnTo>
                        <a:pt x="139998" y="1078926"/>
                      </a:lnTo>
                      <a:lnTo>
                        <a:pt x="0" y="107892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76D78F93-D910-437B-8389-503A07DF7D91}"/>
                  </a:ext>
                </a:extLst>
              </p:cNvPr>
              <p:cNvGrpSpPr/>
              <p:nvPr/>
            </p:nvGrpSpPr>
            <p:grpSpPr>
              <a:xfrm>
                <a:off x="7326151" y="1116601"/>
                <a:ext cx="1153186" cy="1280628"/>
                <a:chOff x="7326151" y="1167401"/>
                <a:chExt cx="1153186" cy="1280628"/>
              </a:xfrm>
            </p:grpSpPr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E220DE56-50EA-4757-B0E4-5ADD1C0CD568}"/>
                    </a:ext>
                  </a:extLst>
                </p:cNvPr>
                <p:cNvGrpSpPr/>
                <p:nvPr/>
              </p:nvGrpSpPr>
              <p:grpSpPr>
                <a:xfrm>
                  <a:off x="7326151" y="1167401"/>
                  <a:ext cx="1153186" cy="1280628"/>
                  <a:chOff x="3927963" y="3342038"/>
                  <a:chExt cx="1079768" cy="1199097"/>
                </a:xfrm>
              </p:grpSpPr>
              <p:sp>
                <p:nvSpPr>
                  <p:cNvPr id="189" name="円/楕円 351">
                    <a:extLst>
                      <a:ext uri="{FF2B5EF4-FFF2-40B4-BE49-F238E27FC236}">
                        <a16:creationId xmlns:a16="http://schemas.microsoft.com/office/drawing/2014/main" id="{EDE3B0F8-4D1D-40BA-A991-C1D86B8E8846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8C1ECBE4-947F-450A-8DC3-C3DF4DCE0649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9"/>
                    <a:ext cx="1049684" cy="990356"/>
                    <a:chOff x="1986974" y="3943263"/>
                    <a:chExt cx="834570" cy="787400"/>
                  </a:xfrm>
                </p:grpSpPr>
                <p:grpSp>
                  <p:nvGrpSpPr>
                    <p:cNvPr id="195" name="グループ化 194">
                      <a:extLst>
                        <a:ext uri="{FF2B5EF4-FFF2-40B4-BE49-F238E27FC236}">
                          <a16:creationId xmlns:a16="http://schemas.microsoft.com/office/drawing/2014/main" id="{9460D338-471C-401C-8AB1-8E629037534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98" name="グループ化 197">
                        <a:extLst>
                          <a:ext uri="{FF2B5EF4-FFF2-40B4-BE49-F238E27FC236}">
                            <a16:creationId xmlns:a16="http://schemas.microsoft.com/office/drawing/2014/main" id="{9B592BE6-68B9-4297-B20D-1C8AF46612A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03" name="円/楕円 370">
                          <a:extLst>
                            <a:ext uri="{FF2B5EF4-FFF2-40B4-BE49-F238E27FC236}">
                              <a16:creationId xmlns:a16="http://schemas.microsoft.com/office/drawing/2014/main" id="{D8B5E121-608A-40BC-ACDD-6A60ECEE786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04" name="円/楕円 371">
                          <a:extLst>
                            <a:ext uri="{FF2B5EF4-FFF2-40B4-BE49-F238E27FC236}">
                              <a16:creationId xmlns:a16="http://schemas.microsoft.com/office/drawing/2014/main" id="{E956A4DF-2738-4D47-8419-90613D78A9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99" name="グループ化 198">
                        <a:extLst>
                          <a:ext uri="{FF2B5EF4-FFF2-40B4-BE49-F238E27FC236}">
                            <a16:creationId xmlns:a16="http://schemas.microsoft.com/office/drawing/2014/main" id="{3549A0C0-B812-46F4-9A8B-449A4CF7443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01" name="円/楕円 368">
                          <a:extLst>
                            <a:ext uri="{FF2B5EF4-FFF2-40B4-BE49-F238E27FC236}">
                              <a16:creationId xmlns:a16="http://schemas.microsoft.com/office/drawing/2014/main" id="{BD4CD860-69C4-4F97-A947-82EBC1040EE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02" name="円/楕円 369">
                          <a:extLst>
                            <a:ext uri="{FF2B5EF4-FFF2-40B4-BE49-F238E27FC236}">
                              <a16:creationId xmlns:a16="http://schemas.microsoft.com/office/drawing/2014/main" id="{B2EDF4C1-EB87-4E00-B7C7-2E03AE1C302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00" name="円/楕円 367">
                        <a:extLst>
                          <a:ext uri="{FF2B5EF4-FFF2-40B4-BE49-F238E27FC236}">
                            <a16:creationId xmlns:a16="http://schemas.microsoft.com/office/drawing/2014/main" id="{4B103516-E729-445A-9C8A-8D8E2E2190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7" name="正方形/長方形 67">
                      <a:extLst>
                        <a:ext uri="{FF2B5EF4-FFF2-40B4-BE49-F238E27FC236}">
                          <a16:creationId xmlns:a16="http://schemas.microsoft.com/office/drawing/2014/main" id="{AD3C47B5-0D34-4D41-8A41-0A39BCD2BB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月 190">
                    <a:extLst>
                      <a:ext uri="{FF2B5EF4-FFF2-40B4-BE49-F238E27FC236}">
                        <a16:creationId xmlns:a16="http://schemas.microsoft.com/office/drawing/2014/main" id="{2FB831D6-58A9-4BA3-B8C2-48E60B48F74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2" name="月 191">
                    <a:extLst>
                      <a:ext uri="{FF2B5EF4-FFF2-40B4-BE49-F238E27FC236}">
                        <a16:creationId xmlns:a16="http://schemas.microsoft.com/office/drawing/2014/main" id="{5E74FD3C-A380-4F52-BB05-EFEC8ED3416A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3" name="月 192">
                    <a:extLst>
                      <a:ext uri="{FF2B5EF4-FFF2-40B4-BE49-F238E27FC236}">
                        <a16:creationId xmlns:a16="http://schemas.microsoft.com/office/drawing/2014/main" id="{6CC3C02B-EC5D-41A0-AF1D-330262E232A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22462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月 193">
                    <a:extLst>
                      <a:ext uri="{FF2B5EF4-FFF2-40B4-BE49-F238E27FC236}">
                        <a16:creationId xmlns:a16="http://schemas.microsoft.com/office/drawing/2014/main" id="{F90EBC7C-CBE6-4009-BE10-5F62F804BB6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89187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680BCB22-7B2B-4300-BFA5-D549049E633D}"/>
                    </a:ext>
                  </a:extLst>
                </p:cNvPr>
                <p:cNvGrpSpPr/>
                <p:nvPr/>
              </p:nvGrpSpPr>
              <p:grpSpPr>
                <a:xfrm>
                  <a:off x="7817675" y="2304108"/>
                  <a:ext cx="201786" cy="48611"/>
                  <a:chOff x="554406" y="1818498"/>
                  <a:chExt cx="201786" cy="48611"/>
                </a:xfrm>
              </p:grpSpPr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AADDD29D-7F39-47A0-96F7-D7B01DA3358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49385" y="1747263"/>
                    <a:ext cx="11827" cy="154298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0D0B3421-994C-4ED8-B8AA-59B704462E07}"/>
                      </a:ext>
                    </a:extLst>
                  </p:cNvPr>
                  <p:cNvSpPr/>
                  <p:nvPr/>
                </p:nvSpPr>
                <p:spPr>
                  <a:xfrm>
                    <a:off x="554406" y="1833403"/>
                    <a:ext cx="201786" cy="33706"/>
                  </a:xfrm>
                  <a:custGeom>
                    <a:avLst/>
                    <a:gdLst>
                      <a:gd name="connsiteX0" fmla="*/ 164771 w 329542"/>
                      <a:gd name="connsiteY0" fmla="*/ 0 h 42863"/>
                      <a:gd name="connsiteX1" fmla="*/ 327104 w 329542"/>
                      <a:gd name="connsiteY1" fmla="*/ 9575 h 42863"/>
                      <a:gd name="connsiteX2" fmla="*/ 329542 w 329542"/>
                      <a:gd name="connsiteY2" fmla="*/ 10414 h 42863"/>
                      <a:gd name="connsiteX3" fmla="*/ 281641 w 329542"/>
                      <a:gd name="connsiteY3" fmla="*/ 33288 h 42863"/>
                      <a:gd name="connsiteX4" fmla="*/ 164771 w 329542"/>
                      <a:gd name="connsiteY4" fmla="*/ 42863 h 42863"/>
                      <a:gd name="connsiteX5" fmla="*/ 47901 w 329542"/>
                      <a:gd name="connsiteY5" fmla="*/ 33288 h 42863"/>
                      <a:gd name="connsiteX6" fmla="*/ 0 w 329542"/>
                      <a:gd name="connsiteY6" fmla="*/ 10414 h 42863"/>
                      <a:gd name="connsiteX7" fmla="*/ 2438 w 329542"/>
                      <a:gd name="connsiteY7" fmla="*/ 9575 h 42863"/>
                      <a:gd name="connsiteX8" fmla="*/ 164771 w 329542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29542" h="42863">
                        <a:moveTo>
                          <a:pt x="164771" y="0"/>
                        </a:moveTo>
                        <a:cubicBezTo>
                          <a:pt x="228166" y="0"/>
                          <a:pt x="285559" y="3659"/>
                          <a:pt x="327104" y="9575"/>
                        </a:cubicBezTo>
                        <a:lnTo>
                          <a:pt x="329542" y="10414"/>
                        </a:lnTo>
                        <a:lnTo>
                          <a:pt x="281641" y="33288"/>
                        </a:lnTo>
                        <a:cubicBezTo>
                          <a:pt x="251731" y="39204"/>
                          <a:pt x="210412" y="42863"/>
                          <a:pt x="164771" y="42863"/>
                        </a:cubicBezTo>
                        <a:cubicBezTo>
                          <a:pt x="119131" y="42863"/>
                          <a:pt x="77811" y="39204"/>
                          <a:pt x="47901" y="33288"/>
                        </a:cubicBezTo>
                        <a:lnTo>
                          <a:pt x="0" y="10414"/>
                        </a:lnTo>
                        <a:lnTo>
                          <a:pt x="2438" y="9575"/>
                        </a:lnTo>
                        <a:cubicBezTo>
                          <a:pt x="43983" y="3659"/>
                          <a:pt x="101376" y="0"/>
                          <a:pt x="164771" y="0"/>
                        </a:cubicBezTo>
                        <a:close/>
                      </a:path>
                    </a:pathLst>
                  </a:custGeom>
                  <a:solidFill>
                    <a:srgbClr val="FF99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EBC142F9-2973-468F-A8F7-CCF6A0F0772C}"/>
                  </a:ext>
                </a:extLst>
              </p:cNvPr>
              <p:cNvSpPr/>
              <p:nvPr/>
            </p:nvSpPr>
            <p:spPr>
              <a:xfrm rot="18900000">
                <a:off x="8343560" y="2144351"/>
                <a:ext cx="189977" cy="379953"/>
              </a:xfrm>
              <a:prstGeom prst="moon">
                <a:avLst>
                  <a:gd name="adj" fmla="val 6923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月 179">
                <a:extLst>
                  <a:ext uri="{FF2B5EF4-FFF2-40B4-BE49-F238E27FC236}">
                    <a16:creationId xmlns:a16="http://schemas.microsoft.com/office/drawing/2014/main" id="{663DFC4C-8AA5-4E07-BBFB-FF09D2117DB7}"/>
                  </a:ext>
                </a:extLst>
              </p:cNvPr>
              <p:cNvSpPr/>
              <p:nvPr/>
            </p:nvSpPr>
            <p:spPr>
              <a:xfrm rot="20700000">
                <a:off x="8289283" y="2187983"/>
                <a:ext cx="124489" cy="379953"/>
              </a:xfrm>
              <a:prstGeom prst="moon">
                <a:avLst>
                  <a:gd name="adj" fmla="val 6923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月 180">
                <a:extLst>
                  <a:ext uri="{FF2B5EF4-FFF2-40B4-BE49-F238E27FC236}">
                    <a16:creationId xmlns:a16="http://schemas.microsoft.com/office/drawing/2014/main" id="{AC90CA84-76C8-40A0-85CC-D6E69EA1BCA4}"/>
                  </a:ext>
                </a:extLst>
              </p:cNvPr>
              <p:cNvSpPr/>
              <p:nvPr/>
            </p:nvSpPr>
            <p:spPr>
              <a:xfrm rot="2700000" flipH="1">
                <a:off x="7314154" y="2144351"/>
                <a:ext cx="189977" cy="379953"/>
              </a:xfrm>
              <a:prstGeom prst="moon">
                <a:avLst>
                  <a:gd name="adj" fmla="val 6923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月 181">
                <a:extLst>
                  <a:ext uri="{FF2B5EF4-FFF2-40B4-BE49-F238E27FC236}">
                    <a16:creationId xmlns:a16="http://schemas.microsoft.com/office/drawing/2014/main" id="{0DD41A47-B007-4349-8C0A-51A3E499BB04}"/>
                  </a:ext>
                </a:extLst>
              </p:cNvPr>
              <p:cNvSpPr/>
              <p:nvPr/>
            </p:nvSpPr>
            <p:spPr>
              <a:xfrm rot="900000" flipH="1">
                <a:off x="7433919" y="2187983"/>
                <a:ext cx="124489" cy="379953"/>
              </a:xfrm>
              <a:prstGeom prst="moon">
                <a:avLst>
                  <a:gd name="adj" fmla="val 6923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9BC8FE26-73AC-445A-BDFD-2D47B3CF2AC3}"/>
                </a:ext>
              </a:extLst>
            </p:cNvPr>
            <p:cNvGrpSpPr/>
            <p:nvPr/>
          </p:nvGrpSpPr>
          <p:grpSpPr>
            <a:xfrm>
              <a:off x="6559550" y="2323355"/>
              <a:ext cx="2705100" cy="1215183"/>
              <a:chOff x="6559550" y="2323355"/>
              <a:chExt cx="2705100" cy="1215183"/>
            </a:xfrm>
          </p:grpSpPr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68FE511B-D6CD-4B93-B5F4-7F699AB2BA53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3EF43997-F393-4CE7-B61E-3583D65B96F5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四角形: 上の 2 つの角を丸める 181">
                  <a:extLst>
                    <a:ext uri="{FF2B5EF4-FFF2-40B4-BE49-F238E27FC236}">
                      <a16:creationId xmlns:a16="http://schemas.microsoft.com/office/drawing/2014/main" id="{2B833CA9-223F-4371-B835-C5FD88CAF6FA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2" name="四角形: 上の 2 つの角を丸める 181">
                <a:extLst>
                  <a:ext uri="{FF2B5EF4-FFF2-40B4-BE49-F238E27FC236}">
                    <a16:creationId xmlns:a16="http://schemas.microsoft.com/office/drawing/2014/main" id="{814E9639-B596-43FB-A8A4-C09CB49B226E}"/>
                  </a:ext>
                </a:extLst>
              </p:cNvPr>
              <p:cNvSpPr/>
              <p:nvPr/>
            </p:nvSpPr>
            <p:spPr>
              <a:xfrm>
                <a:off x="6559550" y="2323355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31D093E9-9321-4E50-8541-7E8FF5100355}"/>
                </a:ext>
              </a:extLst>
            </p:cNvPr>
            <p:cNvGrpSpPr/>
            <p:nvPr/>
          </p:nvGrpSpPr>
          <p:grpSpPr>
            <a:xfrm>
              <a:off x="8383584" y="2241896"/>
              <a:ext cx="273492" cy="157411"/>
              <a:chOff x="6628337" y="2532622"/>
              <a:chExt cx="397351" cy="228700"/>
            </a:xfrm>
          </p:grpSpPr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6775CD84-7B34-4D15-A6A9-9C17789B67EF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61" name="四角形: 角を丸くする 460">
                  <a:extLst>
                    <a:ext uri="{FF2B5EF4-FFF2-40B4-BE49-F238E27FC236}">
                      <a16:creationId xmlns:a16="http://schemas.microsoft.com/office/drawing/2014/main" id="{5661B8B5-F00C-40EB-BD54-C96ACA386E5B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四角形: 角を丸くする 461">
                  <a:extLst>
                    <a:ext uri="{FF2B5EF4-FFF2-40B4-BE49-F238E27FC236}">
                      <a16:creationId xmlns:a16="http://schemas.microsoft.com/office/drawing/2014/main" id="{DAB7FED3-FCC2-4388-B6A6-B2C48E1827C3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四角形: 角を丸くする 462">
                  <a:extLst>
                    <a:ext uri="{FF2B5EF4-FFF2-40B4-BE49-F238E27FC236}">
                      <a16:creationId xmlns:a16="http://schemas.microsoft.com/office/drawing/2014/main" id="{6C5B1122-321D-4DE9-AC3F-96B7E8AE9522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四角形: 角を丸くする 463">
                  <a:extLst>
                    <a:ext uri="{FF2B5EF4-FFF2-40B4-BE49-F238E27FC236}">
                      <a16:creationId xmlns:a16="http://schemas.microsoft.com/office/drawing/2014/main" id="{8DDE0D48-E0BF-4F34-8439-8F2DFE167BEC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7" name="四角形: 角を丸くする 456">
                <a:extLst>
                  <a:ext uri="{FF2B5EF4-FFF2-40B4-BE49-F238E27FC236}">
                    <a16:creationId xmlns:a16="http://schemas.microsoft.com/office/drawing/2014/main" id="{E2199ED7-D1C3-4885-B821-08B75F3D5571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四角形: 角を丸くする 457">
                <a:extLst>
                  <a:ext uri="{FF2B5EF4-FFF2-40B4-BE49-F238E27FC236}">
                    <a16:creationId xmlns:a16="http://schemas.microsoft.com/office/drawing/2014/main" id="{736B6D59-483B-49E0-9268-A2686A97B0AB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四角形: 角を丸くする 458">
                <a:extLst>
                  <a:ext uri="{FF2B5EF4-FFF2-40B4-BE49-F238E27FC236}">
                    <a16:creationId xmlns:a16="http://schemas.microsoft.com/office/drawing/2014/main" id="{4CF45E35-33A3-4B52-A63A-DD208B40016E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四角形: 角を丸くする 459">
                <a:extLst>
                  <a:ext uri="{FF2B5EF4-FFF2-40B4-BE49-F238E27FC236}">
                    <a16:creationId xmlns:a16="http://schemas.microsoft.com/office/drawing/2014/main" id="{A7992EEA-033B-42E8-904F-5168C29E4702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3E6338D4-E906-4309-B5C3-18C6C7B93352}"/>
                </a:ext>
              </a:extLst>
            </p:cNvPr>
            <p:cNvGrpSpPr/>
            <p:nvPr/>
          </p:nvGrpSpPr>
          <p:grpSpPr>
            <a:xfrm flipH="1">
              <a:off x="7147715" y="2241896"/>
              <a:ext cx="273492" cy="157411"/>
              <a:chOff x="6628337" y="2532622"/>
              <a:chExt cx="397351" cy="228700"/>
            </a:xfrm>
          </p:grpSpPr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BE87DCFD-BE0A-4DE7-99D7-F5BD02273D18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71" name="四角形: 角を丸くする 470">
                  <a:extLst>
                    <a:ext uri="{FF2B5EF4-FFF2-40B4-BE49-F238E27FC236}">
                      <a16:creationId xmlns:a16="http://schemas.microsoft.com/office/drawing/2014/main" id="{50D0FA60-5CE4-495E-B9B2-9CCF2E06E198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四角形: 角を丸くする 471">
                  <a:extLst>
                    <a:ext uri="{FF2B5EF4-FFF2-40B4-BE49-F238E27FC236}">
                      <a16:creationId xmlns:a16="http://schemas.microsoft.com/office/drawing/2014/main" id="{77B91675-1201-4861-911C-89B2F1BBAD61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四角形: 角を丸くする 472">
                  <a:extLst>
                    <a:ext uri="{FF2B5EF4-FFF2-40B4-BE49-F238E27FC236}">
                      <a16:creationId xmlns:a16="http://schemas.microsoft.com/office/drawing/2014/main" id="{0D6B5F27-20FC-456A-BD50-743ADFA077E2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四角形: 角を丸くする 473">
                  <a:extLst>
                    <a:ext uri="{FF2B5EF4-FFF2-40B4-BE49-F238E27FC236}">
                      <a16:creationId xmlns:a16="http://schemas.microsoft.com/office/drawing/2014/main" id="{D5B0F5A2-491B-4A06-8DE1-FBC44DE49126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7" name="四角形: 角を丸くする 466">
                <a:extLst>
                  <a:ext uri="{FF2B5EF4-FFF2-40B4-BE49-F238E27FC236}">
                    <a16:creationId xmlns:a16="http://schemas.microsoft.com/office/drawing/2014/main" id="{4A401DA7-48F9-42E9-8CAE-72F8EB095A1B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四角形: 角を丸くする 467">
                <a:extLst>
                  <a:ext uri="{FF2B5EF4-FFF2-40B4-BE49-F238E27FC236}">
                    <a16:creationId xmlns:a16="http://schemas.microsoft.com/office/drawing/2014/main" id="{A90CAC8B-B5B6-4589-A4AC-321CF4106E1F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四角形: 角を丸くする 468">
                <a:extLst>
                  <a:ext uri="{FF2B5EF4-FFF2-40B4-BE49-F238E27FC236}">
                    <a16:creationId xmlns:a16="http://schemas.microsoft.com/office/drawing/2014/main" id="{55170295-9802-4E7E-94AA-11392F61B606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四角形: 角を丸くする 469">
                <a:extLst>
                  <a:ext uri="{FF2B5EF4-FFF2-40B4-BE49-F238E27FC236}">
                    <a16:creationId xmlns:a16="http://schemas.microsoft.com/office/drawing/2014/main" id="{F06737EF-EE76-404E-8FC3-AC4E9A790028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66A1DB6-7D42-4CF8-B6AE-A42B5EB0EBBA}"/>
                </a:ext>
              </a:extLst>
            </p:cNvPr>
            <p:cNvGrpSpPr/>
            <p:nvPr/>
          </p:nvGrpSpPr>
          <p:grpSpPr>
            <a:xfrm>
              <a:off x="7568508" y="1585601"/>
              <a:ext cx="232468" cy="232466"/>
              <a:chOff x="7568508" y="1585601"/>
              <a:chExt cx="232468" cy="232466"/>
            </a:xfrm>
          </p:grpSpPr>
          <p:sp>
            <p:nvSpPr>
              <p:cNvPr id="582" name="楕円 581">
                <a:extLst>
                  <a:ext uri="{FF2B5EF4-FFF2-40B4-BE49-F238E27FC236}">
                    <a16:creationId xmlns:a16="http://schemas.microsoft.com/office/drawing/2014/main" id="{B8AAD42A-8B56-4FC7-8DEE-363E933B12CE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CD9C358A-4CF6-4579-B60F-5B191E02D28E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84" name="楕円 583">
              <a:extLst>
                <a:ext uri="{FF2B5EF4-FFF2-40B4-BE49-F238E27FC236}">
                  <a16:creationId xmlns:a16="http://schemas.microsoft.com/office/drawing/2014/main" id="{19CDEF75-365A-4F75-9F15-A4B04FCFECFD}"/>
                </a:ext>
              </a:extLst>
            </p:cNvPr>
            <p:cNvSpPr/>
            <p:nvPr/>
          </p:nvSpPr>
          <p:spPr>
            <a:xfrm>
              <a:off x="7987608" y="1585601"/>
              <a:ext cx="232468" cy="232466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5" name="楕円 584">
              <a:extLst>
                <a:ext uri="{FF2B5EF4-FFF2-40B4-BE49-F238E27FC236}">
                  <a16:creationId xmlns:a16="http://schemas.microsoft.com/office/drawing/2014/main" id="{BC12F121-02CD-4B37-948E-ADF8A359A050}"/>
                </a:ext>
              </a:extLst>
            </p:cNvPr>
            <p:cNvSpPr/>
            <p:nvPr/>
          </p:nvSpPr>
          <p:spPr>
            <a:xfrm>
              <a:off x="8080195" y="1670726"/>
              <a:ext cx="48330" cy="48328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FA3062C-641A-4721-BDEB-CB2225DB9FAB}"/>
              </a:ext>
            </a:extLst>
          </p:cNvPr>
          <p:cNvGrpSpPr/>
          <p:nvPr/>
        </p:nvGrpSpPr>
        <p:grpSpPr>
          <a:xfrm>
            <a:off x="6559550" y="3932238"/>
            <a:ext cx="2705100" cy="2514600"/>
            <a:chOff x="6559550" y="3932238"/>
            <a:chExt cx="2705100" cy="2514600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9D06CE14-EF44-448B-9D29-1FC7D6C2F25A}"/>
                </a:ext>
              </a:extLst>
            </p:cNvPr>
            <p:cNvGrpSpPr/>
            <p:nvPr/>
          </p:nvGrpSpPr>
          <p:grpSpPr>
            <a:xfrm>
              <a:off x="6611937" y="3932238"/>
              <a:ext cx="2600326" cy="2105025"/>
              <a:chOff x="706437" y="1243013"/>
              <a:chExt cx="2600326" cy="2105025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63467905-BCBF-427D-B630-DA49D31F4E4F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23F3C2A6-66AA-4598-B56E-9A7E9DB81011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上の 2 つの角を丸める 73">
                  <a:extLst>
                    <a:ext uri="{FF2B5EF4-FFF2-40B4-BE49-F238E27FC236}">
                      <a16:creationId xmlns:a16="http://schemas.microsoft.com/office/drawing/2014/main" id="{C882E80F-AEE5-46F9-8F96-C46CF1588770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6C8204B7-1870-4B7C-B93A-15B5745F7084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B8C0AF1D-CA4F-42C5-8B2E-01175144838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rgbClr val="D6009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0E88E4A9-194C-4F94-B805-C9E4ADD17AA1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5531FBE3-56A7-40B9-B51E-AD841DC0BEB8}"/>
                </a:ext>
              </a:extLst>
            </p:cNvPr>
            <p:cNvGrpSpPr/>
            <p:nvPr/>
          </p:nvGrpSpPr>
          <p:grpSpPr>
            <a:xfrm>
              <a:off x="7398461" y="3985323"/>
              <a:ext cx="1026484" cy="2014718"/>
              <a:chOff x="7291387" y="4021291"/>
              <a:chExt cx="1240632" cy="2435035"/>
            </a:xfrm>
          </p:grpSpPr>
          <p:sp>
            <p:nvSpPr>
              <p:cNvPr id="258" name="楕円 7">
                <a:extLst>
                  <a:ext uri="{FF2B5EF4-FFF2-40B4-BE49-F238E27FC236}">
                    <a16:creationId xmlns:a16="http://schemas.microsoft.com/office/drawing/2014/main" id="{ACD4FDF4-D2BE-4AD2-A175-481983E5CF19}"/>
                  </a:ext>
                </a:extLst>
              </p:cNvPr>
              <p:cNvSpPr/>
              <p:nvPr/>
            </p:nvSpPr>
            <p:spPr>
              <a:xfrm>
                <a:off x="7291387" y="4021291"/>
                <a:ext cx="1240632" cy="1107874"/>
              </a:xfrm>
              <a:custGeom>
                <a:avLst/>
                <a:gdLst>
                  <a:gd name="connsiteX0" fmla="*/ 0 w 1214042"/>
                  <a:gd name="connsiteY0" fmla="*/ 383866 h 767732"/>
                  <a:gd name="connsiteX1" fmla="*/ 607021 w 1214042"/>
                  <a:gd name="connsiteY1" fmla="*/ 0 h 767732"/>
                  <a:gd name="connsiteX2" fmla="*/ 1214042 w 1214042"/>
                  <a:gd name="connsiteY2" fmla="*/ 383866 h 767732"/>
                  <a:gd name="connsiteX3" fmla="*/ 607021 w 1214042"/>
                  <a:gd name="connsiteY3" fmla="*/ 767732 h 767732"/>
                  <a:gd name="connsiteX4" fmla="*/ 0 w 1214042"/>
                  <a:gd name="connsiteY4" fmla="*/ 383866 h 767732"/>
                  <a:gd name="connsiteX0" fmla="*/ 0 w 1214042"/>
                  <a:gd name="connsiteY0" fmla="*/ 383866 h 767732"/>
                  <a:gd name="connsiteX1" fmla="*/ 607021 w 1214042"/>
                  <a:gd name="connsiteY1" fmla="*/ 0 h 767732"/>
                  <a:gd name="connsiteX2" fmla="*/ 1214042 w 1214042"/>
                  <a:gd name="connsiteY2" fmla="*/ 383866 h 767732"/>
                  <a:gd name="connsiteX3" fmla="*/ 607021 w 1214042"/>
                  <a:gd name="connsiteY3" fmla="*/ 767732 h 767732"/>
                  <a:gd name="connsiteX4" fmla="*/ 0 w 1214042"/>
                  <a:gd name="connsiteY4" fmla="*/ 383866 h 767732"/>
                  <a:gd name="connsiteX0" fmla="*/ 0 w 1214042"/>
                  <a:gd name="connsiteY0" fmla="*/ 383866 h 767732"/>
                  <a:gd name="connsiteX1" fmla="*/ 607021 w 1214042"/>
                  <a:gd name="connsiteY1" fmla="*/ 0 h 767732"/>
                  <a:gd name="connsiteX2" fmla="*/ 1214042 w 1214042"/>
                  <a:gd name="connsiteY2" fmla="*/ 383866 h 767732"/>
                  <a:gd name="connsiteX3" fmla="*/ 607021 w 1214042"/>
                  <a:gd name="connsiteY3" fmla="*/ 767732 h 767732"/>
                  <a:gd name="connsiteX4" fmla="*/ 0 w 1214042"/>
                  <a:gd name="connsiteY4" fmla="*/ 383866 h 767732"/>
                  <a:gd name="connsiteX0" fmla="*/ 0 w 1214042"/>
                  <a:gd name="connsiteY0" fmla="*/ 383866 h 767732"/>
                  <a:gd name="connsiteX1" fmla="*/ 607021 w 1214042"/>
                  <a:gd name="connsiteY1" fmla="*/ 0 h 767732"/>
                  <a:gd name="connsiteX2" fmla="*/ 1214042 w 1214042"/>
                  <a:gd name="connsiteY2" fmla="*/ 383866 h 767732"/>
                  <a:gd name="connsiteX3" fmla="*/ 607021 w 1214042"/>
                  <a:gd name="connsiteY3" fmla="*/ 767732 h 767732"/>
                  <a:gd name="connsiteX4" fmla="*/ 0 w 1214042"/>
                  <a:gd name="connsiteY4" fmla="*/ 383866 h 767732"/>
                  <a:gd name="connsiteX0" fmla="*/ 0 w 1214042"/>
                  <a:gd name="connsiteY0" fmla="*/ 383866 h 1051101"/>
                  <a:gd name="connsiteX1" fmla="*/ 607021 w 1214042"/>
                  <a:gd name="connsiteY1" fmla="*/ 0 h 1051101"/>
                  <a:gd name="connsiteX2" fmla="*/ 1214042 w 1214042"/>
                  <a:gd name="connsiteY2" fmla="*/ 383866 h 1051101"/>
                  <a:gd name="connsiteX3" fmla="*/ 599877 w 1214042"/>
                  <a:gd name="connsiteY3" fmla="*/ 1051101 h 1051101"/>
                  <a:gd name="connsiteX4" fmla="*/ 0 w 1214042"/>
                  <a:gd name="connsiteY4" fmla="*/ 383866 h 1051101"/>
                  <a:gd name="connsiteX0" fmla="*/ 0 w 1214042"/>
                  <a:gd name="connsiteY0" fmla="*/ 383866 h 1051110"/>
                  <a:gd name="connsiteX1" fmla="*/ 607021 w 1214042"/>
                  <a:gd name="connsiteY1" fmla="*/ 0 h 1051110"/>
                  <a:gd name="connsiteX2" fmla="*/ 1214042 w 1214042"/>
                  <a:gd name="connsiteY2" fmla="*/ 383866 h 1051110"/>
                  <a:gd name="connsiteX3" fmla="*/ 599877 w 1214042"/>
                  <a:gd name="connsiteY3" fmla="*/ 1051101 h 1051110"/>
                  <a:gd name="connsiteX4" fmla="*/ 0 w 1214042"/>
                  <a:gd name="connsiteY4" fmla="*/ 383866 h 1051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042" h="1051110">
                    <a:moveTo>
                      <a:pt x="0" y="383866"/>
                    </a:moveTo>
                    <a:cubicBezTo>
                      <a:pt x="0" y="171863"/>
                      <a:pt x="271773" y="0"/>
                      <a:pt x="607021" y="0"/>
                    </a:cubicBezTo>
                    <a:cubicBezTo>
                      <a:pt x="942269" y="0"/>
                      <a:pt x="1214042" y="171863"/>
                      <a:pt x="1214042" y="383866"/>
                    </a:cubicBezTo>
                    <a:cubicBezTo>
                      <a:pt x="1214042" y="595869"/>
                      <a:pt x="1168487" y="1048720"/>
                      <a:pt x="599877" y="1051101"/>
                    </a:cubicBezTo>
                    <a:cubicBezTo>
                      <a:pt x="31267" y="1053482"/>
                      <a:pt x="0" y="595869"/>
                      <a:pt x="0" y="383866"/>
                    </a:cubicBezTo>
                    <a:close/>
                  </a:path>
                </a:pathLst>
              </a:custGeom>
              <a:pattFill prst="openDmnd">
                <a:fgClr>
                  <a:srgbClr val="00B0F0"/>
                </a:fgClr>
                <a:bgClr>
                  <a:schemeClr val="bg1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74D801F0-3491-4CB8-BB95-AE12B9E9C870}"/>
                  </a:ext>
                </a:extLst>
              </p:cNvPr>
              <p:cNvSpPr/>
              <p:nvPr/>
            </p:nvSpPr>
            <p:spPr>
              <a:xfrm flipH="1">
                <a:off x="8348118" y="5539417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CC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09DDA5A8-D898-4B86-9DAF-DB605173B621}"/>
                  </a:ext>
                </a:extLst>
              </p:cNvPr>
              <p:cNvSpPr/>
              <p:nvPr/>
            </p:nvSpPr>
            <p:spPr>
              <a:xfrm>
                <a:off x="7345315" y="5539417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CC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片側の 2 つの角を丸めた四角形 144">
                <a:extLst>
                  <a:ext uri="{FF2B5EF4-FFF2-40B4-BE49-F238E27FC236}">
                    <a16:creationId xmlns:a16="http://schemas.microsoft.com/office/drawing/2014/main" id="{41CE15A5-A7E2-4A4C-BC1E-602C690B471A}"/>
                  </a:ext>
                </a:extLst>
              </p:cNvPr>
              <p:cNvSpPr/>
              <p:nvPr/>
            </p:nvSpPr>
            <p:spPr>
              <a:xfrm>
                <a:off x="7429258" y="5435400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CC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9F669B60-8E4C-4908-BD2B-DCFA51AC741A}"/>
                  </a:ext>
                </a:extLst>
              </p:cNvPr>
              <p:cNvSpPr/>
              <p:nvPr/>
            </p:nvSpPr>
            <p:spPr>
              <a:xfrm>
                <a:off x="7677783" y="5202947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815B873F-C5C7-4B45-8C38-B02550DAD856}"/>
                  </a:ext>
                </a:extLst>
              </p:cNvPr>
              <p:cNvGrpSpPr/>
              <p:nvPr/>
            </p:nvGrpSpPr>
            <p:grpSpPr>
              <a:xfrm>
                <a:off x="7332907" y="4724977"/>
                <a:ext cx="1146415" cy="344667"/>
                <a:chOff x="2791855" y="2459301"/>
                <a:chExt cx="1150919" cy="333008"/>
              </a:xfrm>
              <a:solidFill>
                <a:srgbClr val="FFCC99"/>
              </a:solidFill>
            </p:grpSpPr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61AB90F7-514E-431F-ADC5-9446B9FB89AD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8" name="円/楕円 256">
                    <a:extLst>
                      <a:ext uri="{FF2B5EF4-FFF2-40B4-BE49-F238E27FC236}">
                        <a16:creationId xmlns:a16="http://schemas.microsoft.com/office/drawing/2014/main" id="{1C7A9AF5-A1B1-463A-95A9-B018536EF93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9" name="円/楕円 257">
                    <a:extLst>
                      <a:ext uri="{FF2B5EF4-FFF2-40B4-BE49-F238E27FC236}">
                        <a16:creationId xmlns:a16="http://schemas.microsoft.com/office/drawing/2014/main" id="{66C3E89A-96DF-431D-9976-634449F1073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84A59E3E-8F79-4CA6-BC82-A35B8BC4C70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6" name="円/楕円 254">
                    <a:extLst>
                      <a:ext uri="{FF2B5EF4-FFF2-40B4-BE49-F238E27FC236}">
                        <a16:creationId xmlns:a16="http://schemas.microsoft.com/office/drawing/2014/main" id="{216106D6-D710-4C51-B85B-98A29C1D9E5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7" name="円/楕円 255">
                    <a:extLst>
                      <a:ext uri="{FF2B5EF4-FFF2-40B4-BE49-F238E27FC236}">
                        <a16:creationId xmlns:a16="http://schemas.microsoft.com/office/drawing/2014/main" id="{6D31ABF8-D3E2-46B0-860C-2D8E590721D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2B997652-6ED0-41C8-85B0-F9D799B91385}"/>
                  </a:ext>
                </a:extLst>
              </p:cNvPr>
              <p:cNvSpPr/>
              <p:nvPr/>
            </p:nvSpPr>
            <p:spPr>
              <a:xfrm>
                <a:off x="7443479" y="4455026"/>
                <a:ext cx="925280" cy="894296"/>
              </a:xfrm>
              <a:custGeom>
                <a:avLst/>
                <a:gdLst>
                  <a:gd name="connsiteX0" fmla="*/ 462641 w 925280"/>
                  <a:gd name="connsiteY0" fmla="*/ 0 h 894296"/>
                  <a:gd name="connsiteX1" fmla="*/ 835224 w 925280"/>
                  <a:gd name="connsiteY1" fmla="*/ 92362 h 894296"/>
                  <a:gd name="connsiteX2" fmla="*/ 879046 w 925280"/>
                  <a:gd name="connsiteY2" fmla="*/ 121705 h 894296"/>
                  <a:gd name="connsiteX3" fmla="*/ 888924 w 925280"/>
                  <a:gd name="connsiteY3" fmla="*/ 142979 h 894296"/>
                  <a:gd name="connsiteX4" fmla="*/ 925280 w 925280"/>
                  <a:gd name="connsiteY4" fmla="*/ 353486 h 894296"/>
                  <a:gd name="connsiteX5" fmla="*/ 462640 w 925280"/>
                  <a:gd name="connsiteY5" fmla="*/ 894296 h 894296"/>
                  <a:gd name="connsiteX6" fmla="*/ 0 w 925280"/>
                  <a:gd name="connsiteY6" fmla="*/ 353486 h 894296"/>
                  <a:gd name="connsiteX7" fmla="*/ 36357 w 925280"/>
                  <a:gd name="connsiteY7" fmla="*/ 142979 h 894296"/>
                  <a:gd name="connsiteX8" fmla="*/ 46234 w 925280"/>
                  <a:gd name="connsiteY8" fmla="*/ 121707 h 894296"/>
                  <a:gd name="connsiteX9" fmla="*/ 90058 w 925280"/>
                  <a:gd name="connsiteY9" fmla="*/ 92362 h 894296"/>
                  <a:gd name="connsiteX10" fmla="*/ 462641 w 925280"/>
                  <a:gd name="connsiteY10" fmla="*/ 0 h 89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25280" h="894296">
                    <a:moveTo>
                      <a:pt x="462641" y="0"/>
                    </a:moveTo>
                    <a:cubicBezTo>
                      <a:pt x="600654" y="0"/>
                      <a:pt x="728868" y="34050"/>
                      <a:pt x="835224" y="92362"/>
                    </a:cubicBezTo>
                    <a:lnTo>
                      <a:pt x="879046" y="121705"/>
                    </a:lnTo>
                    <a:lnTo>
                      <a:pt x="888924" y="142979"/>
                    </a:lnTo>
                    <a:cubicBezTo>
                      <a:pt x="912335" y="207680"/>
                      <a:pt x="925280" y="278816"/>
                      <a:pt x="925280" y="353486"/>
                    </a:cubicBezTo>
                    <a:cubicBezTo>
                      <a:pt x="925280" y="652167"/>
                      <a:pt x="718149" y="894296"/>
                      <a:pt x="462640" y="894296"/>
                    </a:cubicBezTo>
                    <a:cubicBezTo>
                      <a:pt x="207131" y="894296"/>
                      <a:pt x="0" y="652167"/>
                      <a:pt x="0" y="353486"/>
                    </a:cubicBezTo>
                    <a:cubicBezTo>
                      <a:pt x="0" y="278816"/>
                      <a:pt x="12946" y="207680"/>
                      <a:pt x="36357" y="142979"/>
                    </a:cubicBezTo>
                    <a:lnTo>
                      <a:pt x="46234" y="121707"/>
                    </a:lnTo>
                    <a:lnTo>
                      <a:pt x="90058" y="92362"/>
                    </a:lnTo>
                    <a:cubicBezTo>
                      <a:pt x="196414" y="34050"/>
                      <a:pt x="324628" y="0"/>
                      <a:pt x="462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5" name="円/楕円 27">
                <a:extLst>
                  <a:ext uri="{FF2B5EF4-FFF2-40B4-BE49-F238E27FC236}">
                    <a16:creationId xmlns:a16="http://schemas.microsoft.com/office/drawing/2014/main" id="{E50412EC-E96D-402C-99E6-F022782CF5DD}"/>
                  </a:ext>
                </a:extLst>
              </p:cNvPr>
              <p:cNvSpPr/>
              <p:nvPr/>
            </p:nvSpPr>
            <p:spPr>
              <a:xfrm rot="10800000">
                <a:off x="7529798" y="4571101"/>
                <a:ext cx="225621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6" name="円/楕円 27">
                <a:extLst>
                  <a:ext uri="{FF2B5EF4-FFF2-40B4-BE49-F238E27FC236}">
                    <a16:creationId xmlns:a16="http://schemas.microsoft.com/office/drawing/2014/main" id="{3327B859-E497-484E-8B1F-081F89DED628}"/>
                  </a:ext>
                </a:extLst>
              </p:cNvPr>
              <p:cNvSpPr/>
              <p:nvPr/>
            </p:nvSpPr>
            <p:spPr>
              <a:xfrm rot="10800000">
                <a:off x="8068055" y="4571101"/>
                <a:ext cx="225621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7" name="円/楕円 247">
                <a:extLst>
                  <a:ext uri="{FF2B5EF4-FFF2-40B4-BE49-F238E27FC236}">
                    <a16:creationId xmlns:a16="http://schemas.microsoft.com/office/drawing/2014/main" id="{FD7E0E17-AFAA-4EFF-AF7A-E2B5EA345973}"/>
                  </a:ext>
                </a:extLst>
              </p:cNvPr>
              <p:cNvSpPr/>
              <p:nvPr/>
            </p:nvSpPr>
            <p:spPr>
              <a:xfrm>
                <a:off x="7823520" y="4984116"/>
                <a:ext cx="163286" cy="95160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8" name="月 267">
                <a:extLst>
                  <a:ext uri="{FF2B5EF4-FFF2-40B4-BE49-F238E27FC236}">
                    <a16:creationId xmlns:a16="http://schemas.microsoft.com/office/drawing/2014/main" id="{5F58F3FC-9405-4E25-A85E-C63812B7DB28}"/>
                  </a:ext>
                </a:extLst>
              </p:cNvPr>
              <p:cNvSpPr/>
              <p:nvPr/>
            </p:nvSpPr>
            <p:spPr>
              <a:xfrm rot="1800000">
                <a:off x="7699840" y="5040767"/>
                <a:ext cx="62802" cy="176787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9" name="月 268">
                <a:extLst>
                  <a:ext uri="{FF2B5EF4-FFF2-40B4-BE49-F238E27FC236}">
                    <a16:creationId xmlns:a16="http://schemas.microsoft.com/office/drawing/2014/main" id="{7C276CD6-DD21-4D9F-819D-5EAED1C13B54}"/>
                  </a:ext>
                </a:extLst>
              </p:cNvPr>
              <p:cNvSpPr/>
              <p:nvPr/>
            </p:nvSpPr>
            <p:spPr>
              <a:xfrm rot="19800000" flipH="1">
                <a:off x="8036655" y="5040767"/>
                <a:ext cx="62802" cy="176787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8B7F1EC5-F3FC-432E-84A2-5D01B174C509}"/>
                  </a:ext>
                </a:extLst>
              </p:cNvPr>
              <p:cNvSpPr/>
              <p:nvPr/>
            </p:nvSpPr>
            <p:spPr>
              <a:xfrm>
                <a:off x="7850972" y="4933064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0C38693B-450C-4D9A-A089-4428343C7304}"/>
                  </a:ext>
                </a:extLst>
              </p:cNvPr>
              <p:cNvSpPr/>
              <p:nvPr/>
            </p:nvSpPr>
            <p:spPr>
              <a:xfrm rot="5400000">
                <a:off x="7891983" y="5106121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E528B6F7-3DDE-45AE-9F41-F15958D8AF29}"/>
                </a:ext>
              </a:extLst>
            </p:cNvPr>
            <p:cNvGrpSpPr/>
            <p:nvPr/>
          </p:nvGrpSpPr>
          <p:grpSpPr>
            <a:xfrm>
              <a:off x="6559550" y="5237163"/>
              <a:ext cx="2705100" cy="1209675"/>
              <a:chOff x="6559550" y="5237163"/>
              <a:chExt cx="2705100" cy="1209675"/>
            </a:xfrm>
          </p:grpSpPr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33422F4C-65E5-428E-B94C-D7F857D0866F}"/>
                  </a:ext>
                </a:extLst>
              </p:cNvPr>
              <p:cNvGrpSpPr/>
              <p:nvPr/>
            </p:nvGrpSpPr>
            <p:grpSpPr>
              <a:xfrm>
                <a:off x="65595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B53780A8-FE83-4B36-9E2F-709F7FE89D50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四角形: 上の 2 つの角を丸める 181">
                  <a:extLst>
                    <a:ext uri="{FF2B5EF4-FFF2-40B4-BE49-F238E27FC236}">
                      <a16:creationId xmlns:a16="http://schemas.microsoft.com/office/drawing/2014/main" id="{BE27FEBA-3356-4317-AEC5-4687DF8A547A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四角形: 上の 2 つの角を丸める 181">
                  <a:extLst>
                    <a:ext uri="{FF2B5EF4-FFF2-40B4-BE49-F238E27FC236}">
                      <a16:creationId xmlns:a16="http://schemas.microsoft.com/office/drawing/2014/main" id="{44151560-8EA7-40C2-8D86-507214895AD7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plaid">
                  <a:fgClr>
                    <a:srgbClr val="FF3399"/>
                  </a:fgClr>
                  <a:bgClr>
                    <a:srgbClr val="FFCCFF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1" name="四角形: 上の 2 つの角を丸める 181">
                <a:extLst>
                  <a:ext uri="{FF2B5EF4-FFF2-40B4-BE49-F238E27FC236}">
                    <a16:creationId xmlns:a16="http://schemas.microsoft.com/office/drawing/2014/main" id="{2A82A644-7FEA-4D07-A2CA-D43DF603CCC8}"/>
                  </a:ext>
                </a:extLst>
              </p:cNvPr>
              <p:cNvSpPr/>
              <p:nvPr/>
            </p:nvSpPr>
            <p:spPr>
              <a:xfrm>
                <a:off x="6559550" y="5237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5CFEB650-9096-4409-B743-1C10FDCFB216}"/>
                </a:ext>
              </a:extLst>
            </p:cNvPr>
            <p:cNvGrpSpPr/>
            <p:nvPr/>
          </p:nvGrpSpPr>
          <p:grpSpPr>
            <a:xfrm>
              <a:off x="8383584" y="5152679"/>
              <a:ext cx="273492" cy="157411"/>
              <a:chOff x="6628337" y="2532622"/>
              <a:chExt cx="397351" cy="228700"/>
            </a:xfrm>
          </p:grpSpPr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779B7AE5-46D2-4C5B-ADDD-9ED8D7DA970C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561" name="四角形: 角を丸くする 560">
                  <a:extLst>
                    <a:ext uri="{FF2B5EF4-FFF2-40B4-BE49-F238E27FC236}">
                      <a16:creationId xmlns:a16="http://schemas.microsoft.com/office/drawing/2014/main" id="{4FC1ECCF-C4A6-42F1-8AD6-558812DC149D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四角形: 角を丸くする 561">
                  <a:extLst>
                    <a:ext uri="{FF2B5EF4-FFF2-40B4-BE49-F238E27FC236}">
                      <a16:creationId xmlns:a16="http://schemas.microsoft.com/office/drawing/2014/main" id="{16C3589D-3088-42F4-99BA-B6D08BFC8887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四角形: 角を丸くする 562">
                  <a:extLst>
                    <a:ext uri="{FF2B5EF4-FFF2-40B4-BE49-F238E27FC236}">
                      <a16:creationId xmlns:a16="http://schemas.microsoft.com/office/drawing/2014/main" id="{58E3C74C-1B57-480C-BE37-E73FAA1693CA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四角形: 角を丸くする 563">
                  <a:extLst>
                    <a:ext uri="{FF2B5EF4-FFF2-40B4-BE49-F238E27FC236}">
                      <a16:creationId xmlns:a16="http://schemas.microsoft.com/office/drawing/2014/main" id="{161755C7-0FFF-477B-BFE9-D0D628D0CE6E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7" name="四角形: 角を丸くする 556">
                <a:extLst>
                  <a:ext uri="{FF2B5EF4-FFF2-40B4-BE49-F238E27FC236}">
                    <a16:creationId xmlns:a16="http://schemas.microsoft.com/office/drawing/2014/main" id="{349867CB-DE3D-4133-A2E5-AE3663C0B4BF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四角形: 角を丸くする 557">
                <a:extLst>
                  <a:ext uri="{FF2B5EF4-FFF2-40B4-BE49-F238E27FC236}">
                    <a16:creationId xmlns:a16="http://schemas.microsoft.com/office/drawing/2014/main" id="{C76FA0A5-FA6A-4EC4-91D2-914800D63603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四角形: 角を丸くする 558">
                <a:extLst>
                  <a:ext uri="{FF2B5EF4-FFF2-40B4-BE49-F238E27FC236}">
                    <a16:creationId xmlns:a16="http://schemas.microsoft.com/office/drawing/2014/main" id="{02955D20-17A5-4783-919B-7287432D0ED7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四角形: 角を丸くする 559">
                <a:extLst>
                  <a:ext uri="{FF2B5EF4-FFF2-40B4-BE49-F238E27FC236}">
                    <a16:creationId xmlns:a16="http://schemas.microsoft.com/office/drawing/2014/main" id="{46C00CA4-CFB1-4A33-955F-48B017612AD5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1EEC93FA-FD94-499E-B8B3-00274CA691A9}"/>
                </a:ext>
              </a:extLst>
            </p:cNvPr>
            <p:cNvGrpSpPr/>
            <p:nvPr/>
          </p:nvGrpSpPr>
          <p:grpSpPr>
            <a:xfrm flipH="1">
              <a:off x="7147715" y="5152679"/>
              <a:ext cx="273492" cy="157411"/>
              <a:chOff x="6628337" y="2532622"/>
              <a:chExt cx="397351" cy="228700"/>
            </a:xfrm>
          </p:grpSpPr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AC051E55-F624-4601-8DBF-95D6980EB65D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571" name="四角形: 角を丸くする 570">
                  <a:extLst>
                    <a:ext uri="{FF2B5EF4-FFF2-40B4-BE49-F238E27FC236}">
                      <a16:creationId xmlns:a16="http://schemas.microsoft.com/office/drawing/2014/main" id="{CB4AF5CC-3242-47D1-BBC7-E5B15F0FBE4E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四角形: 角を丸くする 571">
                  <a:extLst>
                    <a:ext uri="{FF2B5EF4-FFF2-40B4-BE49-F238E27FC236}">
                      <a16:creationId xmlns:a16="http://schemas.microsoft.com/office/drawing/2014/main" id="{9AB2AABF-2124-4FB0-8F85-EEA00BE02719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四角形: 角を丸くする 572">
                  <a:extLst>
                    <a:ext uri="{FF2B5EF4-FFF2-40B4-BE49-F238E27FC236}">
                      <a16:creationId xmlns:a16="http://schemas.microsoft.com/office/drawing/2014/main" id="{584D3491-ACBA-4EA2-962A-87A19F5FB3C1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四角形: 角を丸くする 573">
                  <a:extLst>
                    <a:ext uri="{FF2B5EF4-FFF2-40B4-BE49-F238E27FC236}">
                      <a16:creationId xmlns:a16="http://schemas.microsoft.com/office/drawing/2014/main" id="{994C5E36-4E0F-4F07-9ECC-DDDF0BA5A3D2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7" name="四角形: 角を丸くする 566">
                <a:extLst>
                  <a:ext uri="{FF2B5EF4-FFF2-40B4-BE49-F238E27FC236}">
                    <a16:creationId xmlns:a16="http://schemas.microsoft.com/office/drawing/2014/main" id="{D1EBC910-6C2A-4589-87AD-C0AA82F57C3D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四角形: 角を丸くする 567">
                <a:extLst>
                  <a:ext uri="{FF2B5EF4-FFF2-40B4-BE49-F238E27FC236}">
                    <a16:creationId xmlns:a16="http://schemas.microsoft.com/office/drawing/2014/main" id="{89874E5E-EF54-4C24-BBC6-793DC58E0A6E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四角形: 角を丸くする 568">
                <a:extLst>
                  <a:ext uri="{FF2B5EF4-FFF2-40B4-BE49-F238E27FC236}">
                    <a16:creationId xmlns:a16="http://schemas.microsoft.com/office/drawing/2014/main" id="{0CDD09E2-CAFF-41FB-B7B0-667D05AEF075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四角形: 角を丸くする 569">
                <a:extLst>
                  <a:ext uri="{FF2B5EF4-FFF2-40B4-BE49-F238E27FC236}">
                    <a16:creationId xmlns:a16="http://schemas.microsoft.com/office/drawing/2014/main" id="{AACFD159-1A3F-4F7A-990D-D511ED34840C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6" name="グループ化 585">
              <a:extLst>
                <a:ext uri="{FF2B5EF4-FFF2-40B4-BE49-F238E27FC236}">
                  <a16:creationId xmlns:a16="http://schemas.microsoft.com/office/drawing/2014/main" id="{303D04AE-3A6C-488D-8C23-823C05B41575}"/>
                </a:ext>
              </a:extLst>
            </p:cNvPr>
            <p:cNvGrpSpPr/>
            <p:nvPr/>
          </p:nvGrpSpPr>
          <p:grpSpPr>
            <a:xfrm>
              <a:off x="7567503" y="4519165"/>
              <a:ext cx="232468" cy="232466"/>
              <a:chOff x="7568508" y="1585601"/>
              <a:chExt cx="232468" cy="232466"/>
            </a:xfrm>
          </p:grpSpPr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470FF6B5-C070-4C85-8804-508964103317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D993165C-79F7-406C-896F-239EFC157EAE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05E04615-9DD5-4ACD-B7BE-72835BB20056}"/>
                </a:ext>
              </a:extLst>
            </p:cNvPr>
            <p:cNvGrpSpPr/>
            <p:nvPr/>
          </p:nvGrpSpPr>
          <p:grpSpPr>
            <a:xfrm>
              <a:off x="8015178" y="4519165"/>
              <a:ext cx="232468" cy="232466"/>
              <a:chOff x="7568508" y="1585601"/>
              <a:chExt cx="232468" cy="232466"/>
            </a:xfrm>
          </p:grpSpPr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55DF80DD-2465-4F25-B505-07BD522E3A6D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1" name="楕円 590">
                <a:extLst>
                  <a:ext uri="{FF2B5EF4-FFF2-40B4-BE49-F238E27FC236}">
                    <a16:creationId xmlns:a16="http://schemas.microsoft.com/office/drawing/2014/main" id="{6EEFF287-ACBC-4B57-BE76-3E1CDF66C2F3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C138EE8-25DC-45CB-B9EE-1D0CF2C91975}"/>
              </a:ext>
            </a:extLst>
          </p:cNvPr>
          <p:cNvGrpSpPr/>
          <p:nvPr/>
        </p:nvGrpSpPr>
        <p:grpSpPr>
          <a:xfrm>
            <a:off x="3613150" y="3932238"/>
            <a:ext cx="2705100" cy="2514600"/>
            <a:chOff x="3613150" y="3932238"/>
            <a:chExt cx="2705100" cy="2514600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B0540592-77AB-4D58-A657-72C391CD2286}"/>
                </a:ext>
              </a:extLst>
            </p:cNvPr>
            <p:cNvGrpSpPr/>
            <p:nvPr/>
          </p:nvGrpSpPr>
          <p:grpSpPr>
            <a:xfrm>
              <a:off x="3665537" y="3932238"/>
              <a:ext cx="2600326" cy="2105025"/>
              <a:chOff x="706437" y="1243013"/>
              <a:chExt cx="2600326" cy="2105025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9D95DB3-20F4-4437-8EB5-DF37405AAF44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62" name="四角形: 上の 2 つの角を丸める 61">
                  <a:extLst>
                    <a:ext uri="{FF2B5EF4-FFF2-40B4-BE49-F238E27FC236}">
                      <a16:creationId xmlns:a16="http://schemas.microsoft.com/office/drawing/2014/main" id="{3FF54238-37CE-42FF-B65D-CAA8A76CF31C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4963DA3B-323A-448E-BFC2-56FC5816F596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6CE1E73B-9FBF-42E8-9F94-2E2E94767545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6AED9CEA-5524-4B60-8EA1-A48C03EF18FF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30FAC844-92C2-440D-A5CB-F9BD5765BD08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EC22F82B-ADE4-497B-BF7E-83AE15623257}"/>
                </a:ext>
              </a:extLst>
            </p:cNvPr>
            <p:cNvGrpSpPr/>
            <p:nvPr/>
          </p:nvGrpSpPr>
          <p:grpSpPr>
            <a:xfrm>
              <a:off x="4450141" y="3999470"/>
              <a:ext cx="978672" cy="1989502"/>
              <a:chOff x="4348055" y="4038069"/>
              <a:chExt cx="1182843" cy="2404557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C7B0419F-5208-4E03-AC10-6D54097A5371}"/>
                  </a:ext>
                </a:extLst>
              </p:cNvPr>
              <p:cNvGrpSpPr/>
              <p:nvPr/>
            </p:nvGrpSpPr>
            <p:grpSpPr>
              <a:xfrm>
                <a:off x="4376114" y="5146048"/>
                <a:ext cx="1139046" cy="1296578"/>
                <a:chOff x="2871512" y="2247870"/>
                <a:chExt cx="1139046" cy="1296578"/>
              </a:xfrm>
            </p:grpSpPr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35856BD3-1C55-4090-9D73-99CB7C0AAA60}"/>
                    </a:ext>
                  </a:extLst>
                </p:cNvPr>
                <p:cNvSpPr/>
                <p:nvPr/>
              </p:nvSpPr>
              <p:spPr>
                <a:xfrm>
                  <a:off x="3170544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2F44FD18-5E08-4E6F-9011-F955146A7EA3}"/>
                    </a:ext>
                  </a:extLst>
                </p:cNvPr>
                <p:cNvGrpSpPr/>
                <p:nvPr/>
              </p:nvGrpSpPr>
              <p:grpSpPr>
                <a:xfrm>
                  <a:off x="2871512" y="2524123"/>
                  <a:ext cx="1139046" cy="1020325"/>
                  <a:chOff x="2871512" y="2524123"/>
                  <a:chExt cx="1139046" cy="1020325"/>
                </a:xfrm>
              </p:grpSpPr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4DF569E6-2AC2-4862-923A-9E6AD25526BC}"/>
                      </a:ext>
                    </a:extLst>
                  </p:cNvPr>
                  <p:cNvSpPr/>
                  <p:nvPr/>
                </p:nvSpPr>
                <p:spPr>
                  <a:xfrm flipH="1">
                    <a:off x="3862077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olidDmnd">
                    <a:fgClr>
                      <a:schemeClr val="accent1">
                        <a:lumMod val="20000"/>
                        <a:lumOff val="8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225B4EBA-55C7-40AC-B753-9A5B84F81054}"/>
                      </a:ext>
                    </a:extLst>
                  </p:cNvPr>
                  <p:cNvSpPr/>
                  <p:nvPr/>
                </p:nvSpPr>
                <p:spPr>
                  <a:xfrm>
                    <a:off x="2871512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olidDmnd">
                    <a:fgClr>
                      <a:schemeClr val="accent1">
                        <a:lumMod val="20000"/>
                        <a:lumOff val="8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044A0F1E-C33B-4166-BD67-85F633BE4E1F}"/>
                      </a:ext>
                    </a:extLst>
                  </p:cNvPr>
                  <p:cNvSpPr/>
                  <p:nvPr/>
                </p:nvSpPr>
                <p:spPr>
                  <a:xfrm>
                    <a:off x="2955456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1879" y="161195"/>
                          <a:pt x="483120" y="161195"/>
                        </a:cubicBezTo>
                        <a:cubicBezTo>
                          <a:pt x="584361" y="161195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solidDmnd">
                    <a:fgClr>
                      <a:schemeClr val="accent1">
                        <a:lumMod val="20000"/>
                        <a:lumOff val="8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E88450C8-3A57-46A5-A797-2984A1749714}"/>
                      </a:ext>
                    </a:extLst>
                  </p:cNvPr>
                  <p:cNvSpPr/>
                  <p:nvPr/>
                </p:nvSpPr>
                <p:spPr>
                  <a:xfrm>
                    <a:off x="3212409" y="2524123"/>
                    <a:ext cx="452336" cy="187736"/>
                  </a:xfrm>
                  <a:custGeom>
                    <a:avLst/>
                    <a:gdLst>
                      <a:gd name="connsiteX0" fmla="*/ 0 w 452336"/>
                      <a:gd name="connsiteY0" fmla="*/ 0 h 187736"/>
                      <a:gd name="connsiteX1" fmla="*/ 45257 w 452336"/>
                      <a:gd name="connsiteY1" fmla="*/ 0 h 187736"/>
                      <a:gd name="connsiteX2" fmla="*/ 61048 w 452336"/>
                      <a:gd name="connsiteY2" fmla="*/ 40920 h 187736"/>
                      <a:gd name="connsiteX3" fmla="*/ 226168 w 452336"/>
                      <a:gd name="connsiteY3" fmla="*/ 135489 h 187736"/>
                      <a:gd name="connsiteX4" fmla="*/ 391288 w 452336"/>
                      <a:gd name="connsiteY4" fmla="*/ 40920 h 187736"/>
                      <a:gd name="connsiteX5" fmla="*/ 407079 w 452336"/>
                      <a:gd name="connsiteY5" fmla="*/ 0 h 187736"/>
                      <a:gd name="connsiteX6" fmla="*/ 452336 w 452336"/>
                      <a:gd name="connsiteY6" fmla="*/ 0 h 187736"/>
                      <a:gd name="connsiteX7" fmla="*/ 450793 w 452336"/>
                      <a:gd name="connsiteY7" fmla="*/ 14483 h 187736"/>
                      <a:gd name="connsiteX8" fmla="*/ 226168 w 452336"/>
                      <a:gd name="connsiteY8" fmla="*/ 187736 h 187736"/>
                      <a:gd name="connsiteX9" fmla="*/ 1542 w 452336"/>
                      <a:gd name="connsiteY9" fmla="*/ 14483 h 187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2336" h="187736">
                        <a:moveTo>
                          <a:pt x="0" y="0"/>
                        </a:moveTo>
                        <a:lnTo>
                          <a:pt x="45257" y="0"/>
                        </a:lnTo>
                        <a:lnTo>
                          <a:pt x="61048" y="40920"/>
                        </a:lnTo>
                        <a:cubicBezTo>
                          <a:pt x="94910" y="97617"/>
                          <a:pt x="156191" y="135489"/>
                          <a:pt x="226168" y="135489"/>
                        </a:cubicBezTo>
                        <a:cubicBezTo>
                          <a:pt x="296144" y="135489"/>
                          <a:pt x="357425" y="97617"/>
                          <a:pt x="391288" y="40920"/>
                        </a:cubicBezTo>
                        <a:lnTo>
                          <a:pt x="407079" y="0"/>
                        </a:lnTo>
                        <a:lnTo>
                          <a:pt x="452336" y="0"/>
                        </a:lnTo>
                        <a:lnTo>
                          <a:pt x="450793" y="14483"/>
                        </a:lnTo>
                        <a:cubicBezTo>
                          <a:pt x="429413" y="113359"/>
                          <a:pt x="336969" y="187736"/>
                          <a:pt x="226168" y="187736"/>
                        </a:cubicBezTo>
                        <a:cubicBezTo>
                          <a:pt x="115366" y="187736"/>
                          <a:pt x="22922" y="113359"/>
                          <a:pt x="1542" y="1448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19E4E65B-080D-442A-8784-98E1CE6B8867}"/>
                  </a:ext>
                </a:extLst>
              </p:cNvPr>
              <p:cNvGrpSpPr/>
              <p:nvPr/>
            </p:nvGrpSpPr>
            <p:grpSpPr>
              <a:xfrm>
                <a:off x="4348055" y="4038069"/>
                <a:ext cx="1182843" cy="1342354"/>
                <a:chOff x="4373407" y="4089966"/>
                <a:chExt cx="1182843" cy="1342354"/>
              </a:xfrm>
            </p:grpSpPr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966EC660-586B-4A5D-97CE-90323FA43230}"/>
                    </a:ext>
                  </a:extLst>
                </p:cNvPr>
                <p:cNvGrpSpPr/>
                <p:nvPr/>
              </p:nvGrpSpPr>
              <p:grpSpPr>
                <a:xfrm>
                  <a:off x="4393526" y="4181701"/>
                  <a:ext cx="1152376" cy="1250619"/>
                  <a:chOff x="4393526" y="4181701"/>
                  <a:chExt cx="1152376" cy="1250619"/>
                </a:xfrm>
              </p:grpSpPr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879D7228-7BDF-492E-A3EB-430D9D6587CA}"/>
                      </a:ext>
                    </a:extLst>
                  </p:cNvPr>
                  <p:cNvGrpSpPr/>
                  <p:nvPr/>
                </p:nvGrpSpPr>
                <p:grpSpPr>
                  <a:xfrm>
                    <a:off x="4393526" y="4181701"/>
                    <a:ext cx="1152376" cy="1250619"/>
                    <a:chOff x="2319307" y="3923220"/>
                    <a:chExt cx="1152376" cy="1250619"/>
                  </a:xfrm>
                </p:grpSpPr>
                <p:sp>
                  <p:nvSpPr>
                    <p:cNvPr id="232" name="楕円 231">
                      <a:extLst>
                        <a:ext uri="{FF2B5EF4-FFF2-40B4-BE49-F238E27FC236}">
                          <a16:creationId xmlns:a16="http://schemas.microsoft.com/office/drawing/2014/main" id="{2B80AE57-4A76-47C0-9BEB-F1C71255C5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20758" y="3923220"/>
                      <a:ext cx="1139048" cy="949538"/>
                    </a:xfrm>
                    <a:prstGeom prst="ellipse">
                      <a:avLst/>
                    </a:prstGeom>
                    <a:pattFill prst="dkVert">
                      <a:fgClr>
                        <a:schemeClr val="bg1">
                          <a:lumMod val="7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33" name="グループ化 232">
                      <a:extLst>
                        <a:ext uri="{FF2B5EF4-FFF2-40B4-BE49-F238E27FC236}">
                          <a16:creationId xmlns:a16="http://schemas.microsoft.com/office/drawing/2014/main" id="{0B1A65E8-B2E8-4C09-9083-2CD2CBBC57A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319307" y="4546259"/>
                      <a:ext cx="222287" cy="346460"/>
                      <a:chOff x="2680607" y="2825750"/>
                      <a:chExt cx="157843" cy="236764"/>
                    </a:xfrm>
                    <a:solidFill>
                      <a:srgbClr val="FFCC99"/>
                    </a:solidFill>
                  </p:grpSpPr>
                  <p:sp>
                    <p:nvSpPr>
                      <p:cNvPr id="249" name="円/楕円 125">
                        <a:extLst>
                          <a:ext uri="{FF2B5EF4-FFF2-40B4-BE49-F238E27FC236}">
                            <a16:creationId xmlns:a16="http://schemas.microsoft.com/office/drawing/2014/main" id="{C3843C6A-A3C9-45DB-9997-ADF7FAB3A4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0" name="円/楕円 126">
                        <a:extLst>
                          <a:ext uri="{FF2B5EF4-FFF2-40B4-BE49-F238E27FC236}">
                            <a16:creationId xmlns:a16="http://schemas.microsoft.com/office/drawing/2014/main" id="{82F93F7A-749E-4B44-9E24-20B422BC54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34" name="グループ化 233">
                      <a:extLst>
                        <a:ext uri="{FF2B5EF4-FFF2-40B4-BE49-F238E27FC236}">
                          <a16:creationId xmlns:a16="http://schemas.microsoft.com/office/drawing/2014/main" id="{C2A12A20-7EBE-4D4B-9F3B-37A4D958D4E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249396" y="4546259"/>
                      <a:ext cx="222287" cy="346460"/>
                      <a:chOff x="2680607" y="2825750"/>
                      <a:chExt cx="157843" cy="236764"/>
                    </a:xfrm>
                    <a:solidFill>
                      <a:srgbClr val="FFCC99"/>
                    </a:solidFill>
                  </p:grpSpPr>
                  <p:sp>
                    <p:nvSpPr>
                      <p:cNvPr id="247" name="円/楕円 123">
                        <a:extLst>
                          <a:ext uri="{FF2B5EF4-FFF2-40B4-BE49-F238E27FC236}">
                            <a16:creationId xmlns:a16="http://schemas.microsoft.com/office/drawing/2014/main" id="{1B3C15BF-C711-4EFE-AC9C-70E5470316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8" name="円/楕円 124">
                        <a:extLst>
                          <a:ext uri="{FF2B5EF4-FFF2-40B4-BE49-F238E27FC236}">
                            <a16:creationId xmlns:a16="http://schemas.microsoft.com/office/drawing/2014/main" id="{563202D5-7513-4CB8-A013-AE9BDBEDF0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35" name="円/楕円 122">
                      <a:extLst>
                        <a:ext uri="{FF2B5EF4-FFF2-40B4-BE49-F238E27FC236}">
                          <a16:creationId xmlns:a16="http://schemas.microsoft.com/office/drawing/2014/main" id="{09866B56-EF83-49F6-A764-88E2F621D9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0450" y="4086596"/>
                      <a:ext cx="930090" cy="108724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6" name="円/楕円 27">
                      <a:extLst>
                        <a:ext uri="{FF2B5EF4-FFF2-40B4-BE49-F238E27FC236}">
                          <a16:creationId xmlns:a16="http://schemas.microsoft.com/office/drawing/2014/main" id="{406A7D3C-AF14-461B-B3BD-3E88CEA2769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549924" y="4436248"/>
                      <a:ext cx="263282" cy="5479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7" name="円/楕円 27">
                      <a:extLst>
                        <a:ext uri="{FF2B5EF4-FFF2-40B4-BE49-F238E27FC236}">
                          <a16:creationId xmlns:a16="http://schemas.microsoft.com/office/drawing/2014/main" id="{DAB64233-984A-4EA8-8CD4-56B8992330F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965694" y="4436248"/>
                      <a:ext cx="263282" cy="5479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8" name="円/楕円 27">
                      <a:extLst>
                        <a:ext uri="{FF2B5EF4-FFF2-40B4-BE49-F238E27FC236}">
                          <a16:creationId xmlns:a16="http://schemas.microsoft.com/office/drawing/2014/main" id="{7C5DF31C-A155-4153-ADB7-7208FD79F60F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2611663" y="4911675"/>
                      <a:ext cx="169589" cy="6312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9" name="円/楕円 27">
                      <a:extLst>
                        <a:ext uri="{FF2B5EF4-FFF2-40B4-BE49-F238E27FC236}">
                          <a16:creationId xmlns:a16="http://schemas.microsoft.com/office/drawing/2014/main" id="{D3902533-6E34-4470-8446-03B057629931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2987824" y="4911676"/>
                      <a:ext cx="169589" cy="6312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40" name="グループ化 239">
                      <a:extLst>
                        <a:ext uri="{FF2B5EF4-FFF2-40B4-BE49-F238E27FC236}">
                          <a16:creationId xmlns:a16="http://schemas.microsoft.com/office/drawing/2014/main" id="{7475F179-CD3E-4B94-B944-F8611972F5E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78029" y="4577632"/>
                      <a:ext cx="109476" cy="88048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245" name="円/楕円 27">
                        <a:extLst>
                          <a:ext uri="{FF2B5EF4-FFF2-40B4-BE49-F238E27FC236}">
                            <a16:creationId xmlns:a16="http://schemas.microsoft.com/office/drawing/2014/main" id="{2597D3BA-9580-43E2-92C4-C2253C8C8B4A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6" name="円/楕円 27">
                        <a:extLst>
                          <a:ext uri="{FF2B5EF4-FFF2-40B4-BE49-F238E27FC236}">
                            <a16:creationId xmlns:a16="http://schemas.microsoft.com/office/drawing/2014/main" id="{74290525-4B56-4DD0-AA5F-3D746C003833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41" name="グループ化 240">
                      <a:extLst>
                        <a:ext uri="{FF2B5EF4-FFF2-40B4-BE49-F238E27FC236}">
                          <a16:creationId xmlns:a16="http://schemas.microsoft.com/office/drawing/2014/main" id="{7D9B64BA-EAD9-4522-B0E6-547AE2F77E69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193311" y="4577632"/>
                      <a:ext cx="109476" cy="88048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243" name="円/楕円 27">
                        <a:extLst>
                          <a:ext uri="{FF2B5EF4-FFF2-40B4-BE49-F238E27FC236}">
                            <a16:creationId xmlns:a16="http://schemas.microsoft.com/office/drawing/2014/main" id="{FC74ED4F-05FC-40FE-9671-9F92634E0329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4" name="円/楕円 27">
                        <a:extLst>
                          <a:ext uri="{FF2B5EF4-FFF2-40B4-BE49-F238E27FC236}">
                            <a16:creationId xmlns:a16="http://schemas.microsoft.com/office/drawing/2014/main" id="{68C77A00-B95F-468C-B61D-19A36A59EB18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42" name="円/楕円 64">
                      <a:extLst>
                        <a:ext uri="{FF2B5EF4-FFF2-40B4-BE49-F238E27FC236}">
                          <a16:creationId xmlns:a16="http://schemas.microsoft.com/office/drawing/2014/main" id="{31AC4792-4A79-4E2A-8864-500F490FA4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30643" y="4791969"/>
                      <a:ext cx="110478" cy="109714"/>
                    </a:xfrm>
                    <a:custGeom>
                      <a:avLst/>
                      <a:gdLst>
                        <a:gd name="connsiteX0" fmla="*/ 24765 w 116205"/>
                        <a:gd name="connsiteY0" fmla="*/ 4629 h 96069"/>
                        <a:gd name="connsiteX1" fmla="*/ 76599 w 116205"/>
                        <a:gd name="connsiteY1" fmla="*/ 0 h 96069"/>
                        <a:gd name="connsiteX2" fmla="*/ 80010 w 116205"/>
                        <a:gd name="connsiteY2" fmla="*/ 13564 h 96069"/>
                        <a:gd name="connsiteX3" fmla="*/ 40005 w 116205"/>
                        <a:gd name="connsiteY3" fmla="*/ 79457 h 96069"/>
                        <a:gd name="connsiteX4" fmla="*/ 0 w 116205"/>
                        <a:gd name="connsiteY4" fmla="*/ 13564 h 96069"/>
                        <a:gd name="connsiteX5" fmla="*/ 2742 w 116205"/>
                        <a:gd name="connsiteY5" fmla="*/ 2662 h 96069"/>
                        <a:gd name="connsiteX6" fmla="*/ 116205 w 116205"/>
                        <a:gd name="connsiteY6" fmla="*/ 96069 h 96069"/>
                        <a:gd name="connsiteX0" fmla="*/ 24765 w 80010"/>
                        <a:gd name="connsiteY0" fmla="*/ 4629 h 79457"/>
                        <a:gd name="connsiteX1" fmla="*/ 76599 w 80010"/>
                        <a:gd name="connsiteY1" fmla="*/ 0 h 79457"/>
                        <a:gd name="connsiteX2" fmla="*/ 80010 w 80010"/>
                        <a:gd name="connsiteY2" fmla="*/ 13564 h 79457"/>
                        <a:gd name="connsiteX3" fmla="*/ 40005 w 80010"/>
                        <a:gd name="connsiteY3" fmla="*/ 79457 h 79457"/>
                        <a:gd name="connsiteX4" fmla="*/ 0 w 80010"/>
                        <a:gd name="connsiteY4" fmla="*/ 13564 h 79457"/>
                        <a:gd name="connsiteX5" fmla="*/ 2742 w 80010"/>
                        <a:gd name="connsiteY5" fmla="*/ 2662 h 79457"/>
                        <a:gd name="connsiteX0" fmla="*/ 76599 w 80010"/>
                        <a:gd name="connsiteY0" fmla="*/ 0 h 79457"/>
                        <a:gd name="connsiteX1" fmla="*/ 80010 w 80010"/>
                        <a:gd name="connsiteY1" fmla="*/ 13564 h 79457"/>
                        <a:gd name="connsiteX2" fmla="*/ 40005 w 80010"/>
                        <a:gd name="connsiteY2" fmla="*/ 79457 h 79457"/>
                        <a:gd name="connsiteX3" fmla="*/ 0 w 80010"/>
                        <a:gd name="connsiteY3" fmla="*/ 13564 h 79457"/>
                        <a:gd name="connsiteX4" fmla="*/ 2742 w 80010"/>
                        <a:gd name="connsiteY4" fmla="*/ 2662 h 79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10" h="79457">
                          <a:moveTo>
                            <a:pt x="76599" y="0"/>
                          </a:moveTo>
                          <a:cubicBezTo>
                            <a:pt x="79703" y="4150"/>
                            <a:pt x="80010" y="8798"/>
                            <a:pt x="80010" y="13564"/>
                          </a:cubicBezTo>
                          <a:cubicBezTo>
                            <a:pt x="80010" y="49956"/>
                            <a:pt x="62099" y="79457"/>
                            <a:pt x="40005" y="79457"/>
                          </a:cubicBezTo>
                          <a:cubicBezTo>
                            <a:pt x="17911" y="79457"/>
                            <a:pt x="0" y="49956"/>
                            <a:pt x="0" y="13564"/>
                          </a:cubicBezTo>
                          <a:lnTo>
                            <a:pt x="2742" y="266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7BB20778-0959-4D12-BAB5-FEE1BBF0EA8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962942" y="5179067"/>
                    <a:ext cx="11827" cy="154298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AAFE2124-4804-4736-AAD0-F5A5F1E251D7}"/>
                    </a:ext>
                  </a:extLst>
                </p:cNvPr>
                <p:cNvGrpSpPr/>
                <p:nvPr/>
              </p:nvGrpSpPr>
              <p:grpSpPr>
                <a:xfrm>
                  <a:off x="4373407" y="4089966"/>
                  <a:ext cx="1182843" cy="665979"/>
                  <a:chOff x="1441287" y="1094138"/>
                  <a:chExt cx="1149514" cy="678459"/>
                </a:xfrm>
              </p:grpSpPr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13A5C4CB-0564-4E92-A081-95149CC15E59}"/>
                      </a:ext>
                    </a:extLst>
                  </p:cNvPr>
                  <p:cNvSpPr/>
                  <p:nvPr/>
                </p:nvSpPr>
                <p:spPr>
                  <a:xfrm>
                    <a:off x="1441287" y="1094138"/>
                    <a:ext cx="1149514" cy="678459"/>
                  </a:xfrm>
                  <a:custGeom>
                    <a:avLst/>
                    <a:gdLst>
                      <a:gd name="connsiteX0" fmla="*/ 535672 w 1183263"/>
                      <a:gd name="connsiteY0" fmla="*/ 0 h 678459"/>
                      <a:gd name="connsiteX1" fmla="*/ 591632 w 1183263"/>
                      <a:gd name="connsiteY1" fmla="*/ 5318 h 678459"/>
                      <a:gd name="connsiteX2" fmla="*/ 647591 w 1183263"/>
                      <a:gd name="connsiteY2" fmla="*/ 0 h 678459"/>
                      <a:gd name="connsiteX3" fmla="*/ 1183263 w 1183263"/>
                      <a:gd name="connsiteY3" fmla="*/ 504931 h 678459"/>
                      <a:gd name="connsiteX4" fmla="*/ 1172380 w 1183263"/>
                      <a:gd name="connsiteY4" fmla="*/ 606692 h 678459"/>
                      <a:gd name="connsiteX5" fmla="*/ 1168681 w 1183263"/>
                      <a:gd name="connsiteY5" fmla="*/ 617927 h 678459"/>
                      <a:gd name="connsiteX6" fmla="*/ 1136940 w 1183263"/>
                      <a:gd name="connsiteY6" fmla="*/ 522765 h 678459"/>
                      <a:gd name="connsiteX7" fmla="*/ 605507 w 1183263"/>
                      <a:gd name="connsiteY7" fmla="*/ 194935 h 678459"/>
                      <a:gd name="connsiteX8" fmla="*/ 40468 w 1183263"/>
                      <a:gd name="connsiteY8" fmla="*/ 623521 h 678459"/>
                      <a:gd name="connsiteX9" fmla="*/ 34517 w 1183263"/>
                      <a:gd name="connsiteY9" fmla="*/ 678459 h 678459"/>
                      <a:gd name="connsiteX10" fmla="*/ 10883 w 1183263"/>
                      <a:gd name="connsiteY10" fmla="*/ 606692 h 678459"/>
                      <a:gd name="connsiteX11" fmla="*/ 0 w 1183263"/>
                      <a:gd name="connsiteY11" fmla="*/ 504931 h 678459"/>
                      <a:gd name="connsiteX12" fmla="*/ 535672 w 1183263"/>
                      <a:gd name="connsiteY12" fmla="*/ 0 h 678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83263" h="678459">
                        <a:moveTo>
                          <a:pt x="535672" y="0"/>
                        </a:moveTo>
                        <a:lnTo>
                          <a:pt x="591632" y="5318"/>
                        </a:lnTo>
                        <a:lnTo>
                          <a:pt x="647591" y="0"/>
                        </a:lnTo>
                        <a:cubicBezTo>
                          <a:pt x="943434" y="0"/>
                          <a:pt x="1183263" y="226065"/>
                          <a:pt x="1183263" y="504931"/>
                        </a:cubicBezTo>
                        <a:cubicBezTo>
                          <a:pt x="1183263" y="539789"/>
                          <a:pt x="1179516" y="573823"/>
                          <a:pt x="1172380" y="606692"/>
                        </a:cubicBezTo>
                        <a:lnTo>
                          <a:pt x="1168681" y="617927"/>
                        </a:lnTo>
                        <a:lnTo>
                          <a:pt x="1136940" y="522765"/>
                        </a:lnTo>
                        <a:cubicBezTo>
                          <a:pt x="1049383" y="330113"/>
                          <a:pt x="844408" y="194935"/>
                          <a:pt x="605507" y="194935"/>
                        </a:cubicBezTo>
                        <a:cubicBezTo>
                          <a:pt x="326790" y="194935"/>
                          <a:pt x="94248" y="378928"/>
                          <a:pt x="40468" y="623521"/>
                        </a:cubicBezTo>
                        <a:lnTo>
                          <a:pt x="34517" y="678459"/>
                        </a:lnTo>
                        <a:lnTo>
                          <a:pt x="10883" y="606692"/>
                        </a:lnTo>
                        <a:cubicBezTo>
                          <a:pt x="3747" y="573823"/>
                          <a:pt x="0" y="539789"/>
                          <a:pt x="0" y="504931"/>
                        </a:cubicBezTo>
                        <a:cubicBezTo>
                          <a:pt x="0" y="226065"/>
                          <a:pt x="239829" y="0"/>
                          <a:pt x="535672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9" name="月 218">
                    <a:extLst>
                      <a:ext uri="{FF2B5EF4-FFF2-40B4-BE49-F238E27FC236}">
                        <a16:creationId xmlns:a16="http://schemas.microsoft.com/office/drawing/2014/main" id="{9E884D13-06D5-4D5E-928A-4AF4D810FDA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26214" y="812765"/>
                    <a:ext cx="179660" cy="844712"/>
                  </a:xfrm>
                  <a:prstGeom prst="moon">
                    <a:avLst>
                      <a:gd name="adj" fmla="val 14161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月 219">
                    <a:extLst>
                      <a:ext uri="{FF2B5EF4-FFF2-40B4-BE49-F238E27FC236}">
                        <a16:creationId xmlns:a16="http://schemas.microsoft.com/office/drawing/2014/main" id="{853897A6-4DEE-4C8A-B1D8-1A538ED8DB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53341" y="860982"/>
                    <a:ext cx="325406" cy="1025688"/>
                  </a:xfrm>
                  <a:prstGeom prst="moon">
                    <a:avLst>
                      <a:gd name="adj" fmla="val 8102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B42ADCBA-BBE8-4E3B-8F43-0B4C52068E9E}"/>
                </a:ext>
              </a:extLst>
            </p:cNvPr>
            <p:cNvGrpSpPr/>
            <p:nvPr/>
          </p:nvGrpSpPr>
          <p:grpSpPr>
            <a:xfrm>
              <a:off x="3613150" y="5237163"/>
              <a:ext cx="2705100" cy="1209675"/>
              <a:chOff x="3613150" y="5237163"/>
              <a:chExt cx="2705100" cy="1209675"/>
            </a:xfrm>
          </p:grpSpPr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5CE0AECD-FA77-421F-8732-78BEA402CEE8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261A6799-2C34-4ABD-900F-DFC879D9F827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四角形: 上の 2 つの角を丸める 181">
                  <a:extLst>
                    <a:ext uri="{FF2B5EF4-FFF2-40B4-BE49-F238E27FC236}">
                      <a16:creationId xmlns:a16="http://schemas.microsoft.com/office/drawing/2014/main" id="{D8E3D150-8776-41F2-A7CB-F3F0E9F491A0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四角形: 上の 2 つの角を丸める 181">
                  <a:extLst>
                    <a:ext uri="{FF2B5EF4-FFF2-40B4-BE49-F238E27FC236}">
                      <a16:creationId xmlns:a16="http://schemas.microsoft.com/office/drawing/2014/main" id="{A4B01002-0E19-4F84-9A83-9167D22DCB44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5" name="四角形: 上の 2 つの角を丸める 181">
                <a:extLst>
                  <a:ext uri="{FF2B5EF4-FFF2-40B4-BE49-F238E27FC236}">
                    <a16:creationId xmlns:a16="http://schemas.microsoft.com/office/drawing/2014/main" id="{D74CA466-9FEE-4BC4-9A03-E2AA4C9E0EBC}"/>
                  </a:ext>
                </a:extLst>
              </p:cNvPr>
              <p:cNvSpPr/>
              <p:nvPr/>
            </p:nvSpPr>
            <p:spPr>
              <a:xfrm>
                <a:off x="3613150" y="5237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79DF5CDF-DCEC-4A9A-8368-08EDADFD527C}"/>
                </a:ext>
              </a:extLst>
            </p:cNvPr>
            <p:cNvGrpSpPr/>
            <p:nvPr/>
          </p:nvGrpSpPr>
          <p:grpSpPr>
            <a:xfrm>
              <a:off x="5432786" y="5152679"/>
              <a:ext cx="273492" cy="157411"/>
              <a:chOff x="6628337" y="2532622"/>
              <a:chExt cx="397351" cy="228700"/>
            </a:xfrm>
          </p:grpSpPr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C349C6BF-F6E8-4AAB-87D4-2D8001BB4D35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541" name="四角形: 角を丸くする 540">
                  <a:extLst>
                    <a:ext uri="{FF2B5EF4-FFF2-40B4-BE49-F238E27FC236}">
                      <a16:creationId xmlns:a16="http://schemas.microsoft.com/office/drawing/2014/main" id="{182E815B-AC1F-4694-B6E6-16554EADE8DB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四角形: 角を丸くする 541">
                  <a:extLst>
                    <a:ext uri="{FF2B5EF4-FFF2-40B4-BE49-F238E27FC236}">
                      <a16:creationId xmlns:a16="http://schemas.microsoft.com/office/drawing/2014/main" id="{1A773B75-1FCE-49AB-BE31-BCC3E04D18E4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四角形: 角を丸くする 542">
                  <a:extLst>
                    <a:ext uri="{FF2B5EF4-FFF2-40B4-BE49-F238E27FC236}">
                      <a16:creationId xmlns:a16="http://schemas.microsoft.com/office/drawing/2014/main" id="{04AA1197-F644-46CD-AA82-935FF3093D06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四角形: 角を丸くする 543">
                  <a:extLst>
                    <a:ext uri="{FF2B5EF4-FFF2-40B4-BE49-F238E27FC236}">
                      <a16:creationId xmlns:a16="http://schemas.microsoft.com/office/drawing/2014/main" id="{D2AA9EA4-8469-4996-BBC2-B9701F103549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7" name="四角形: 角を丸くする 536">
                <a:extLst>
                  <a:ext uri="{FF2B5EF4-FFF2-40B4-BE49-F238E27FC236}">
                    <a16:creationId xmlns:a16="http://schemas.microsoft.com/office/drawing/2014/main" id="{2EDAF31D-3599-4500-BD44-C81FCC15E93A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四角形: 角を丸くする 537">
                <a:extLst>
                  <a:ext uri="{FF2B5EF4-FFF2-40B4-BE49-F238E27FC236}">
                    <a16:creationId xmlns:a16="http://schemas.microsoft.com/office/drawing/2014/main" id="{B2F486C2-AD63-4DE7-9EC6-2830C7FA830A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四角形: 角を丸くする 538">
                <a:extLst>
                  <a:ext uri="{FF2B5EF4-FFF2-40B4-BE49-F238E27FC236}">
                    <a16:creationId xmlns:a16="http://schemas.microsoft.com/office/drawing/2014/main" id="{481B0FEF-2BD4-4C93-893B-9ABA107382E8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四角形: 角を丸くする 539">
                <a:extLst>
                  <a:ext uri="{FF2B5EF4-FFF2-40B4-BE49-F238E27FC236}">
                    <a16:creationId xmlns:a16="http://schemas.microsoft.com/office/drawing/2014/main" id="{63CB64DB-99DC-4AAB-BE96-2C9E53AE999A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8BB5EF1D-F111-4242-A5C4-FCCC2489CCB6}"/>
                </a:ext>
              </a:extLst>
            </p:cNvPr>
            <p:cNvGrpSpPr/>
            <p:nvPr/>
          </p:nvGrpSpPr>
          <p:grpSpPr>
            <a:xfrm flipH="1">
              <a:off x="4196917" y="5152679"/>
              <a:ext cx="273492" cy="157411"/>
              <a:chOff x="6628337" y="2532622"/>
              <a:chExt cx="397351" cy="228700"/>
            </a:xfrm>
          </p:grpSpPr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B9637790-3CFE-46DD-B7D0-BF9BDD77BBA0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551" name="四角形: 角を丸くする 550">
                  <a:extLst>
                    <a:ext uri="{FF2B5EF4-FFF2-40B4-BE49-F238E27FC236}">
                      <a16:creationId xmlns:a16="http://schemas.microsoft.com/office/drawing/2014/main" id="{483A4B07-1792-41D2-971C-666962CE867D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四角形: 角を丸くする 551">
                  <a:extLst>
                    <a:ext uri="{FF2B5EF4-FFF2-40B4-BE49-F238E27FC236}">
                      <a16:creationId xmlns:a16="http://schemas.microsoft.com/office/drawing/2014/main" id="{F0AE1E5C-517C-4601-A024-996A6D8DC322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四角形: 角を丸くする 552">
                  <a:extLst>
                    <a:ext uri="{FF2B5EF4-FFF2-40B4-BE49-F238E27FC236}">
                      <a16:creationId xmlns:a16="http://schemas.microsoft.com/office/drawing/2014/main" id="{90CAC70E-27CE-4A9D-A5F4-70D508DE4893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四角形: 角を丸くする 553">
                  <a:extLst>
                    <a:ext uri="{FF2B5EF4-FFF2-40B4-BE49-F238E27FC236}">
                      <a16:creationId xmlns:a16="http://schemas.microsoft.com/office/drawing/2014/main" id="{DBEEE177-74C1-4FB8-97A2-C37DCA0F4DBA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7" name="四角形: 角を丸くする 546">
                <a:extLst>
                  <a:ext uri="{FF2B5EF4-FFF2-40B4-BE49-F238E27FC236}">
                    <a16:creationId xmlns:a16="http://schemas.microsoft.com/office/drawing/2014/main" id="{8DFFF9DA-4B6E-4AB0-B203-343F553A77C3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四角形: 角を丸くする 547">
                <a:extLst>
                  <a:ext uri="{FF2B5EF4-FFF2-40B4-BE49-F238E27FC236}">
                    <a16:creationId xmlns:a16="http://schemas.microsoft.com/office/drawing/2014/main" id="{92FA4096-282A-40E2-9F16-C810D962D334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四角形: 角を丸くする 548">
                <a:extLst>
                  <a:ext uri="{FF2B5EF4-FFF2-40B4-BE49-F238E27FC236}">
                    <a16:creationId xmlns:a16="http://schemas.microsoft.com/office/drawing/2014/main" id="{57B8312D-ABF3-4F51-B5BA-8CB279E269A6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4ADBC9C3-7CFE-48F1-ABA6-D32A6125BD19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89DB344C-ADA7-4A00-9A5A-3B6DCF18463C}"/>
                </a:ext>
              </a:extLst>
            </p:cNvPr>
            <p:cNvGrpSpPr/>
            <p:nvPr/>
          </p:nvGrpSpPr>
          <p:grpSpPr>
            <a:xfrm>
              <a:off x="4694598" y="4573019"/>
              <a:ext cx="159594" cy="159593"/>
              <a:chOff x="7568508" y="1585601"/>
              <a:chExt cx="232468" cy="232466"/>
            </a:xfrm>
          </p:grpSpPr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95850E16-0CC2-42BC-B90B-85C65E1DB377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4" name="楕円 593">
                <a:extLst>
                  <a:ext uri="{FF2B5EF4-FFF2-40B4-BE49-F238E27FC236}">
                    <a16:creationId xmlns:a16="http://schemas.microsoft.com/office/drawing/2014/main" id="{735E537C-CEDD-4F14-8B56-A61527A06D43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9724164A-D359-4BE4-9A7A-DFFE5A912BDE}"/>
                </a:ext>
              </a:extLst>
            </p:cNvPr>
            <p:cNvGrpSpPr/>
            <p:nvPr/>
          </p:nvGrpSpPr>
          <p:grpSpPr>
            <a:xfrm>
              <a:off x="5018448" y="4573019"/>
              <a:ext cx="159594" cy="159593"/>
              <a:chOff x="7568508" y="1585601"/>
              <a:chExt cx="232468" cy="232466"/>
            </a:xfrm>
          </p:grpSpPr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C7EEE452-0403-4BE3-B027-5E9F0FACD1BB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7" name="楕円 596">
                <a:extLst>
                  <a:ext uri="{FF2B5EF4-FFF2-40B4-BE49-F238E27FC236}">
                    <a16:creationId xmlns:a16="http://schemas.microsoft.com/office/drawing/2014/main" id="{288DD139-1F37-43C8-B83E-6C82A2FFA4B3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593BFF4-8EDE-480B-B09D-17AC8D3E01F9}"/>
              </a:ext>
            </a:extLst>
          </p:cNvPr>
          <p:cNvGrpSpPr/>
          <p:nvPr/>
        </p:nvGrpSpPr>
        <p:grpSpPr>
          <a:xfrm>
            <a:off x="654050" y="3932238"/>
            <a:ext cx="2705100" cy="2514600"/>
            <a:chOff x="654050" y="3932238"/>
            <a:chExt cx="2705100" cy="2514600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FCF71D3C-FFA0-4AFE-A8E6-3A7E2960B8A1}"/>
                </a:ext>
              </a:extLst>
            </p:cNvPr>
            <p:cNvGrpSpPr/>
            <p:nvPr/>
          </p:nvGrpSpPr>
          <p:grpSpPr>
            <a:xfrm>
              <a:off x="706437" y="3932238"/>
              <a:ext cx="2600326" cy="2105025"/>
              <a:chOff x="706437" y="1243013"/>
              <a:chExt cx="2600326" cy="2105025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4323044E-4B9C-43DB-AD61-E0815C2A6186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51" name="四角形: 上の 2 つの角を丸める 50">
                  <a:extLst>
                    <a:ext uri="{FF2B5EF4-FFF2-40B4-BE49-F238E27FC236}">
                      <a16:creationId xmlns:a16="http://schemas.microsoft.com/office/drawing/2014/main" id="{E4851CBF-5B30-4358-9937-F88068F44002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上の 2 つの角を丸める 51">
                  <a:extLst>
                    <a:ext uri="{FF2B5EF4-FFF2-40B4-BE49-F238E27FC236}">
                      <a16:creationId xmlns:a16="http://schemas.microsoft.com/office/drawing/2014/main" id="{A3EDE87F-D565-4F22-8D6E-ADF9660C339B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75E620EB-CDC3-4FAB-8D11-A2FE046F8CC1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D130A78C-2330-48A1-8762-6477F0CCDC9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2D276FBA-C9F5-4EAE-BE82-B796DD49ABA5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FE8243AB-1458-4875-B680-3A7A030FA7DC}"/>
                </a:ext>
              </a:extLst>
            </p:cNvPr>
            <p:cNvGrpSpPr/>
            <p:nvPr/>
          </p:nvGrpSpPr>
          <p:grpSpPr>
            <a:xfrm>
              <a:off x="1495432" y="4015678"/>
              <a:ext cx="1048326" cy="1973294"/>
              <a:chOff x="1395413" y="4057653"/>
              <a:chExt cx="1267032" cy="2384973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7EC93D64-321A-4047-B5E6-AE8BBA8D4D5F}"/>
                  </a:ext>
                </a:extLst>
              </p:cNvPr>
              <p:cNvGrpSpPr/>
              <p:nvPr/>
            </p:nvGrpSpPr>
            <p:grpSpPr>
              <a:xfrm>
                <a:off x="1469864" y="5146048"/>
                <a:ext cx="1139046" cy="1296578"/>
                <a:chOff x="-540943" y="2247870"/>
                <a:chExt cx="1139046" cy="1296578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AE4251F4-ED69-4750-9F83-9AC7B2ACD4B4}"/>
                    </a:ext>
                  </a:extLst>
                </p:cNvPr>
                <p:cNvSpPr/>
                <p:nvPr/>
              </p:nvSpPr>
              <p:spPr>
                <a:xfrm>
                  <a:off x="-241911" y="2247870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16E49CEE-9D09-42A8-9611-77ACD0E9619A}"/>
                    </a:ext>
                  </a:extLst>
                </p:cNvPr>
                <p:cNvSpPr/>
                <p:nvPr/>
              </p:nvSpPr>
              <p:spPr>
                <a:xfrm flipH="1">
                  <a:off x="449622" y="2631372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AEB10CAA-21FD-46CE-89D2-37E066FB3DDD}"/>
                    </a:ext>
                  </a:extLst>
                </p:cNvPr>
                <p:cNvSpPr/>
                <p:nvPr/>
              </p:nvSpPr>
              <p:spPr>
                <a:xfrm>
                  <a:off x="-540943" y="2627540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8ECFA330-297F-49D9-B36F-643D770F3999}"/>
                    </a:ext>
                  </a:extLst>
                </p:cNvPr>
                <p:cNvSpPr/>
                <p:nvPr/>
              </p:nvSpPr>
              <p:spPr>
                <a:xfrm>
                  <a:off x="-456999" y="2527355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276467 w 974009"/>
                    <a:gd name="connsiteY1" fmla="*/ 0 h 1017093"/>
                    <a:gd name="connsiteX2" fmla="*/ 277876 w 974009"/>
                    <a:gd name="connsiteY2" fmla="*/ 12435 h 1017093"/>
                    <a:gd name="connsiteX3" fmla="*/ 483120 w 974009"/>
                    <a:gd name="connsiteY3" fmla="*/ 161195 h 1017093"/>
                    <a:gd name="connsiteX4" fmla="*/ 688364 w 974009"/>
                    <a:gd name="connsiteY4" fmla="*/ 12435 h 1017093"/>
                    <a:gd name="connsiteX5" fmla="*/ 689774 w 974009"/>
                    <a:gd name="connsiteY5" fmla="*/ 0 h 1017093"/>
                    <a:gd name="connsiteX6" fmla="*/ 722257 w 974009"/>
                    <a:gd name="connsiteY6" fmla="*/ 0 h 1017093"/>
                    <a:gd name="connsiteX7" fmla="*/ 974009 w 974009"/>
                    <a:gd name="connsiteY7" fmla="*/ 251752 h 1017093"/>
                    <a:gd name="connsiteX8" fmla="*/ 974009 w 974009"/>
                    <a:gd name="connsiteY8" fmla="*/ 1017093 h 1017093"/>
                    <a:gd name="connsiteX9" fmla="*/ 0 w 974009"/>
                    <a:gd name="connsiteY9" fmla="*/ 1017093 h 1017093"/>
                    <a:gd name="connsiteX10" fmla="*/ 0 w 974009"/>
                    <a:gd name="connsiteY10" fmla="*/ 251752 h 1017093"/>
                    <a:gd name="connsiteX11" fmla="*/ 251752 w 974009"/>
                    <a:gd name="connsiteY11" fmla="*/ 0 h 1017093"/>
                    <a:gd name="connsiteX0" fmla="*/ 251752 w 974009"/>
                    <a:gd name="connsiteY0" fmla="*/ 0 h 1017093"/>
                    <a:gd name="connsiteX1" fmla="*/ 276467 w 974009"/>
                    <a:gd name="connsiteY1" fmla="*/ 0 h 1017093"/>
                    <a:gd name="connsiteX2" fmla="*/ 277876 w 974009"/>
                    <a:gd name="connsiteY2" fmla="*/ 12435 h 1017093"/>
                    <a:gd name="connsiteX3" fmla="*/ 485501 w 974009"/>
                    <a:gd name="connsiteY3" fmla="*/ 315976 h 1017093"/>
                    <a:gd name="connsiteX4" fmla="*/ 688364 w 974009"/>
                    <a:gd name="connsiteY4" fmla="*/ 12435 h 1017093"/>
                    <a:gd name="connsiteX5" fmla="*/ 689774 w 974009"/>
                    <a:gd name="connsiteY5" fmla="*/ 0 h 1017093"/>
                    <a:gd name="connsiteX6" fmla="*/ 722257 w 974009"/>
                    <a:gd name="connsiteY6" fmla="*/ 0 h 1017093"/>
                    <a:gd name="connsiteX7" fmla="*/ 974009 w 974009"/>
                    <a:gd name="connsiteY7" fmla="*/ 251752 h 1017093"/>
                    <a:gd name="connsiteX8" fmla="*/ 974009 w 974009"/>
                    <a:gd name="connsiteY8" fmla="*/ 1017093 h 1017093"/>
                    <a:gd name="connsiteX9" fmla="*/ 0 w 974009"/>
                    <a:gd name="connsiteY9" fmla="*/ 1017093 h 1017093"/>
                    <a:gd name="connsiteX10" fmla="*/ 0 w 974009"/>
                    <a:gd name="connsiteY10" fmla="*/ 251752 h 1017093"/>
                    <a:gd name="connsiteX11" fmla="*/ 251752 w 974009"/>
                    <a:gd name="connsiteY11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276467" y="0"/>
                      </a:lnTo>
                      <a:lnTo>
                        <a:pt x="277876" y="12435"/>
                      </a:lnTo>
                      <a:cubicBezTo>
                        <a:pt x="297411" y="97333"/>
                        <a:pt x="384260" y="315976"/>
                        <a:pt x="485501" y="315976"/>
                      </a:cubicBezTo>
                      <a:cubicBezTo>
                        <a:pt x="586742" y="315976"/>
                        <a:pt x="668829" y="97333"/>
                        <a:pt x="688364" y="12435"/>
                      </a:cubicBezTo>
                      <a:lnTo>
                        <a:pt x="689774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896F42BB-0564-4F2C-8886-D9D95B804B30}"/>
                    </a:ext>
                  </a:extLst>
                </p:cNvPr>
                <p:cNvSpPr/>
                <p:nvPr/>
              </p:nvSpPr>
              <p:spPr>
                <a:xfrm flipH="1">
                  <a:off x="-214310" y="2463927"/>
                  <a:ext cx="277969" cy="638678"/>
                </a:xfrm>
                <a:custGeom>
                  <a:avLst/>
                  <a:gdLst>
                    <a:gd name="connsiteX0" fmla="*/ 164165 w 277969"/>
                    <a:gd name="connsiteY0" fmla="*/ 0 h 638678"/>
                    <a:gd name="connsiteX1" fmla="*/ 0 w 277969"/>
                    <a:gd name="connsiteY1" fmla="*/ 443813 h 638678"/>
                    <a:gd name="connsiteX2" fmla="*/ 65740 w 277969"/>
                    <a:gd name="connsiteY2" fmla="*/ 638678 h 638678"/>
                    <a:gd name="connsiteX3" fmla="*/ 277969 w 277969"/>
                    <a:gd name="connsiteY3" fmla="*/ 57151 h 638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969" h="638678">
                      <a:moveTo>
                        <a:pt x="164165" y="0"/>
                      </a:moveTo>
                      <a:lnTo>
                        <a:pt x="0" y="443813"/>
                      </a:lnTo>
                      <a:lnTo>
                        <a:pt x="65740" y="638678"/>
                      </a:lnTo>
                      <a:lnTo>
                        <a:pt x="277969" y="57151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平行四辺形 929">
                  <a:extLst>
                    <a:ext uri="{FF2B5EF4-FFF2-40B4-BE49-F238E27FC236}">
                      <a16:creationId xmlns:a16="http://schemas.microsoft.com/office/drawing/2014/main" id="{2964497E-B334-481D-8E7C-BD0576C1A7C2}"/>
                    </a:ext>
                  </a:extLst>
                </p:cNvPr>
                <p:cNvSpPr/>
                <p:nvPr/>
              </p:nvSpPr>
              <p:spPr>
                <a:xfrm>
                  <a:off x="-247870" y="2463927"/>
                  <a:ext cx="512895" cy="1078926"/>
                </a:xfrm>
                <a:custGeom>
                  <a:avLst/>
                  <a:gdLst>
                    <a:gd name="connsiteX0" fmla="*/ 0 w 558139"/>
                    <a:gd name="connsiteY0" fmla="*/ 1024157 h 1024157"/>
                    <a:gd name="connsiteX1" fmla="*/ 418141 w 558139"/>
                    <a:gd name="connsiteY1" fmla="*/ 0 h 1024157"/>
                    <a:gd name="connsiteX2" fmla="*/ 558139 w 558139"/>
                    <a:gd name="connsiteY2" fmla="*/ 0 h 1024157"/>
                    <a:gd name="connsiteX3" fmla="*/ 139998 w 558139"/>
                    <a:gd name="connsiteY3" fmla="*/ 1024157 h 1024157"/>
                    <a:gd name="connsiteX4" fmla="*/ 0 w 558139"/>
                    <a:gd name="connsiteY4" fmla="*/ 1024157 h 1024157"/>
                    <a:gd name="connsiteX0" fmla="*/ 0 w 558139"/>
                    <a:gd name="connsiteY0" fmla="*/ 1100357 h 1100357"/>
                    <a:gd name="connsiteX1" fmla="*/ 399091 w 558139"/>
                    <a:gd name="connsiteY1" fmla="*/ 0 h 1100357"/>
                    <a:gd name="connsiteX2" fmla="*/ 558139 w 558139"/>
                    <a:gd name="connsiteY2" fmla="*/ 76200 h 1100357"/>
                    <a:gd name="connsiteX3" fmla="*/ 139998 w 558139"/>
                    <a:gd name="connsiteY3" fmla="*/ 1100357 h 1100357"/>
                    <a:gd name="connsiteX4" fmla="*/ 0 w 558139"/>
                    <a:gd name="connsiteY4" fmla="*/ 1100357 h 1100357"/>
                    <a:gd name="connsiteX0" fmla="*/ 0 w 512895"/>
                    <a:gd name="connsiteY0" fmla="*/ 1100357 h 1100357"/>
                    <a:gd name="connsiteX1" fmla="*/ 399091 w 512895"/>
                    <a:gd name="connsiteY1" fmla="*/ 0 h 1100357"/>
                    <a:gd name="connsiteX2" fmla="*/ 512895 w 512895"/>
                    <a:gd name="connsiteY2" fmla="*/ 78582 h 1100357"/>
                    <a:gd name="connsiteX3" fmla="*/ 139998 w 512895"/>
                    <a:gd name="connsiteY3" fmla="*/ 1100357 h 1100357"/>
                    <a:gd name="connsiteX4" fmla="*/ 0 w 512895"/>
                    <a:gd name="connsiteY4" fmla="*/ 1100357 h 1100357"/>
                    <a:gd name="connsiteX0" fmla="*/ 0 w 512895"/>
                    <a:gd name="connsiteY0" fmla="*/ 1078926 h 1078926"/>
                    <a:gd name="connsiteX1" fmla="*/ 399091 w 512895"/>
                    <a:gd name="connsiteY1" fmla="*/ 0 h 1078926"/>
                    <a:gd name="connsiteX2" fmla="*/ 512895 w 512895"/>
                    <a:gd name="connsiteY2" fmla="*/ 57151 h 1078926"/>
                    <a:gd name="connsiteX3" fmla="*/ 139998 w 512895"/>
                    <a:gd name="connsiteY3" fmla="*/ 1078926 h 1078926"/>
                    <a:gd name="connsiteX4" fmla="*/ 0 w 512895"/>
                    <a:gd name="connsiteY4" fmla="*/ 1078926 h 1078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2895" h="1078926">
                      <a:moveTo>
                        <a:pt x="0" y="1078926"/>
                      </a:moveTo>
                      <a:lnTo>
                        <a:pt x="399091" y="0"/>
                      </a:lnTo>
                      <a:lnTo>
                        <a:pt x="512895" y="57151"/>
                      </a:lnTo>
                      <a:lnTo>
                        <a:pt x="139998" y="1078926"/>
                      </a:lnTo>
                      <a:lnTo>
                        <a:pt x="0" y="1078926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13469AEF-D32B-4B3D-8BA2-254515C98CD8}"/>
                  </a:ext>
                </a:extLst>
              </p:cNvPr>
              <p:cNvGrpSpPr/>
              <p:nvPr/>
            </p:nvGrpSpPr>
            <p:grpSpPr>
              <a:xfrm>
                <a:off x="1395413" y="4057653"/>
                <a:ext cx="1267032" cy="1253615"/>
                <a:chOff x="1389378" y="4046434"/>
                <a:chExt cx="1267032" cy="1253615"/>
              </a:xfrm>
            </p:grpSpPr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58DC40A4-4B05-4235-AB5D-538A03211C31}"/>
                    </a:ext>
                  </a:extLst>
                </p:cNvPr>
                <p:cNvGrpSpPr/>
                <p:nvPr/>
              </p:nvGrpSpPr>
              <p:grpSpPr>
                <a:xfrm>
                  <a:off x="1389378" y="4046434"/>
                  <a:ext cx="1267032" cy="1253615"/>
                  <a:chOff x="685503" y="3787953"/>
                  <a:chExt cx="1267032" cy="1253615"/>
                </a:xfrm>
              </p:grpSpPr>
              <p:grpSp>
                <p:nvGrpSpPr>
                  <p:cNvPr id="294" name="グループ化 293">
                    <a:extLst>
                      <a:ext uri="{FF2B5EF4-FFF2-40B4-BE49-F238E27FC236}">
                        <a16:creationId xmlns:a16="http://schemas.microsoft.com/office/drawing/2014/main" id="{61B84E3B-2D31-4B97-B86B-D58822588843}"/>
                      </a:ext>
                    </a:extLst>
                  </p:cNvPr>
                  <p:cNvGrpSpPr/>
                  <p:nvPr/>
                </p:nvGrpSpPr>
                <p:grpSpPr>
                  <a:xfrm>
                    <a:off x="685503" y="3787953"/>
                    <a:ext cx="1267032" cy="1253615"/>
                    <a:chOff x="878044" y="3822771"/>
                    <a:chExt cx="917606" cy="907889"/>
                  </a:xfrm>
                </p:grpSpPr>
                <p:sp>
                  <p:nvSpPr>
                    <p:cNvPr id="296" name="円/楕円 473">
                      <a:extLst>
                        <a:ext uri="{FF2B5EF4-FFF2-40B4-BE49-F238E27FC236}">
                          <a16:creationId xmlns:a16="http://schemas.microsoft.com/office/drawing/2014/main" id="{3128006E-6661-496E-8EBC-90ECFA9A5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8044" y="3822771"/>
                      <a:ext cx="917606" cy="61190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17606" h="560788">
                          <a:moveTo>
                            <a:pt x="350513" y="0"/>
                          </a:moveTo>
                          <a:cubicBezTo>
                            <a:pt x="389679" y="0"/>
                            <a:pt x="425328" y="15059"/>
                            <a:pt x="451289" y="40456"/>
                          </a:cubicBezTo>
                          <a:cubicBezTo>
                            <a:pt x="477250" y="15059"/>
                            <a:pt x="512899" y="0"/>
                            <a:pt x="552065" y="0"/>
                          </a:cubicBezTo>
                          <a:cubicBezTo>
                            <a:pt x="616429" y="0"/>
                            <a:pt x="671294" y="40669"/>
                            <a:pt x="691209" y="98139"/>
                          </a:cubicBezTo>
                          <a:cubicBezTo>
                            <a:pt x="692807" y="97182"/>
                            <a:pt x="694441" y="97155"/>
                            <a:pt x="696081" y="97155"/>
                          </a:cubicBezTo>
                          <a:cubicBezTo>
                            <a:pt x="778657" y="97155"/>
                            <a:pt x="845598" y="164096"/>
                            <a:pt x="845598" y="246672"/>
                          </a:cubicBezTo>
                          <a:lnTo>
                            <a:pt x="838516" y="281749"/>
                          </a:lnTo>
                          <a:cubicBezTo>
                            <a:pt x="886043" y="305239"/>
                            <a:pt x="917606" y="354569"/>
                            <a:pt x="917606" y="411271"/>
                          </a:cubicBezTo>
                          <a:cubicBezTo>
                            <a:pt x="917606" y="493847"/>
                            <a:pt x="850665" y="560788"/>
                            <a:pt x="768089" y="560788"/>
                          </a:cubicBezTo>
                          <a:cubicBezTo>
                            <a:pt x="685513" y="560788"/>
                            <a:pt x="618572" y="493847"/>
                            <a:pt x="618572" y="411271"/>
                          </a:cubicBezTo>
                          <a:lnTo>
                            <a:pt x="625570" y="376611"/>
                          </a:lnTo>
                          <a:cubicBezTo>
                            <a:pt x="593286" y="360813"/>
                            <a:pt x="568854" y="332439"/>
                            <a:pt x="556937" y="298051"/>
                          </a:cubicBezTo>
                          <a:cubicBezTo>
                            <a:pt x="555339" y="299008"/>
                            <a:pt x="553705" y="299034"/>
                            <a:pt x="552065" y="299034"/>
                          </a:cubicBezTo>
                          <a:cubicBezTo>
                            <a:pt x="512899" y="299034"/>
                            <a:pt x="477250" y="283975"/>
                            <a:pt x="451289" y="258578"/>
                          </a:cubicBezTo>
                          <a:cubicBezTo>
                            <a:pt x="429142" y="280244"/>
                            <a:pt x="399945" y="294386"/>
                            <a:pt x="367269" y="295793"/>
                          </a:cubicBezTo>
                          <a:cubicBezTo>
                            <a:pt x="355155" y="333233"/>
                            <a:pt x="328213" y="363759"/>
                            <a:pt x="292595" y="379380"/>
                          </a:cubicBezTo>
                          <a:cubicBezTo>
                            <a:pt x="297808" y="389212"/>
                            <a:pt x="299034" y="400099"/>
                            <a:pt x="299034" y="411271"/>
                          </a:cubicBezTo>
                          <a:cubicBezTo>
                            <a:pt x="299034" y="493847"/>
                            <a:pt x="232093" y="560788"/>
                            <a:pt x="149517" y="560788"/>
                          </a:cubicBezTo>
                          <a:cubicBezTo>
                            <a:pt x="66941" y="560788"/>
                            <a:pt x="0" y="493847"/>
                            <a:pt x="0" y="411271"/>
                          </a:cubicBezTo>
                          <a:cubicBezTo>
                            <a:pt x="0" y="352234"/>
                            <a:pt x="34217" y="301188"/>
                            <a:pt x="84497" y="278103"/>
                          </a:cubicBezTo>
                          <a:cubicBezTo>
                            <a:pt x="79341" y="268407"/>
                            <a:pt x="78152" y="257678"/>
                            <a:pt x="78152" y="246672"/>
                          </a:cubicBezTo>
                          <a:cubicBezTo>
                            <a:pt x="78152" y="169865"/>
                            <a:pt x="136066" y="106585"/>
                            <a:pt x="210883" y="100544"/>
                          </a:cubicBezTo>
                          <a:cubicBezTo>
                            <a:pt x="229813" y="41769"/>
                            <a:pt x="285285" y="0"/>
                            <a:pt x="350513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97" name="グループ化 296">
                      <a:extLst>
                        <a:ext uri="{FF2B5EF4-FFF2-40B4-BE49-F238E27FC236}">
                          <a16:creationId xmlns:a16="http://schemas.microsoft.com/office/drawing/2014/main" id="{54A0CA2E-BD5D-4CD7-863D-EE5378D113B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6524" y="3943261"/>
                      <a:ext cx="834570" cy="787399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309" name="グループ化 308">
                        <a:extLst>
                          <a:ext uri="{FF2B5EF4-FFF2-40B4-BE49-F238E27FC236}">
                            <a16:creationId xmlns:a16="http://schemas.microsoft.com/office/drawing/2014/main" id="{35505B6A-EC25-4DD7-BE7E-BEDC4F28779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14" name="円/楕円 125">
                          <a:extLst>
                            <a:ext uri="{FF2B5EF4-FFF2-40B4-BE49-F238E27FC236}">
                              <a16:creationId xmlns:a16="http://schemas.microsoft.com/office/drawing/2014/main" id="{5DA8F50B-BAFE-4FC5-BEC9-23B4953562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15" name="円/楕円 126">
                          <a:extLst>
                            <a:ext uri="{FF2B5EF4-FFF2-40B4-BE49-F238E27FC236}">
                              <a16:creationId xmlns:a16="http://schemas.microsoft.com/office/drawing/2014/main" id="{22EB876E-DBC7-4046-A952-E6EB69F7D47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10" name="グループ化 309">
                        <a:extLst>
                          <a:ext uri="{FF2B5EF4-FFF2-40B4-BE49-F238E27FC236}">
                            <a16:creationId xmlns:a16="http://schemas.microsoft.com/office/drawing/2014/main" id="{DCD5E5EB-865B-42BC-BD4A-B4FEEF36A51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12" name="円/楕円 123">
                          <a:extLst>
                            <a:ext uri="{FF2B5EF4-FFF2-40B4-BE49-F238E27FC236}">
                              <a16:creationId xmlns:a16="http://schemas.microsoft.com/office/drawing/2014/main" id="{E5D4C7BB-F63A-461A-8AC1-A72ABC49E7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13" name="円/楕円 124">
                          <a:extLst>
                            <a:ext uri="{FF2B5EF4-FFF2-40B4-BE49-F238E27FC236}">
                              <a16:creationId xmlns:a16="http://schemas.microsoft.com/office/drawing/2014/main" id="{0F60BA43-6CEA-416C-86BB-CC8BAC3FB4E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11" name="円/楕円 122">
                        <a:extLst>
                          <a:ext uri="{FF2B5EF4-FFF2-40B4-BE49-F238E27FC236}">
                            <a16:creationId xmlns:a16="http://schemas.microsoft.com/office/drawing/2014/main" id="{4573EB34-5655-48A6-9ABD-DB9CE5A403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8" name="円/楕円 27">
                      <a:extLst>
                        <a:ext uri="{FF2B5EF4-FFF2-40B4-BE49-F238E27FC236}">
                          <a16:creationId xmlns:a16="http://schemas.microsoft.com/office/drawing/2014/main" id="{74A506B9-884F-498E-A867-22003C196F1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060114" y="420177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9" name="円/楕円 27">
                      <a:extLst>
                        <a:ext uri="{FF2B5EF4-FFF2-40B4-BE49-F238E27FC236}">
                          <a16:creationId xmlns:a16="http://schemas.microsoft.com/office/drawing/2014/main" id="{4015E61D-AEAC-40C4-9104-A6BB7C2A049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466514" y="420177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0" name="円/楕円 27">
                      <a:extLst>
                        <a:ext uri="{FF2B5EF4-FFF2-40B4-BE49-F238E27FC236}">
                          <a16:creationId xmlns:a16="http://schemas.microsoft.com/office/drawing/2014/main" id="{DC571E34-9BAA-48BF-8D59-E7CA37C0BF3C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1138253" y="4540799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1" name="円/楕円 27">
                      <a:extLst>
                        <a:ext uri="{FF2B5EF4-FFF2-40B4-BE49-F238E27FC236}">
                          <a16:creationId xmlns:a16="http://schemas.microsoft.com/office/drawing/2014/main" id="{F163CFB0-5751-462A-88D7-D882285A610C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410675" y="4540800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302" name="グループ化 301">
                      <a:extLst>
                        <a:ext uri="{FF2B5EF4-FFF2-40B4-BE49-F238E27FC236}">
                          <a16:creationId xmlns:a16="http://schemas.microsoft.com/office/drawing/2014/main" id="{3CBE44FB-C7F9-41D2-AECF-2E83E2A947E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41473" y="4298880"/>
                      <a:ext cx="79284" cy="63766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307" name="円/楕円 27">
                        <a:extLst>
                          <a:ext uri="{FF2B5EF4-FFF2-40B4-BE49-F238E27FC236}">
                            <a16:creationId xmlns:a16="http://schemas.microsoft.com/office/drawing/2014/main" id="{AFE0B714-1FF8-4564-BA99-490A83D45A6D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8" name="円/楕円 27">
                        <a:extLst>
                          <a:ext uri="{FF2B5EF4-FFF2-40B4-BE49-F238E27FC236}">
                            <a16:creationId xmlns:a16="http://schemas.microsoft.com/office/drawing/2014/main" id="{5335533D-5956-4158-AD13-A2D194FFD3E3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03" name="グループ化 302">
                      <a:extLst>
                        <a:ext uri="{FF2B5EF4-FFF2-40B4-BE49-F238E27FC236}">
                          <a16:creationId xmlns:a16="http://schemas.microsoft.com/office/drawing/2014/main" id="{2D231BBE-A9C6-46B4-B0BE-D8D06FB5C1F4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559492" y="4298880"/>
                      <a:ext cx="79284" cy="63766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305" name="円/楕円 27">
                        <a:extLst>
                          <a:ext uri="{FF2B5EF4-FFF2-40B4-BE49-F238E27FC236}">
                            <a16:creationId xmlns:a16="http://schemas.microsoft.com/office/drawing/2014/main" id="{66EB8095-B078-4D83-978B-10EB32CC77DF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6" name="円/楕円 27">
                        <a:extLst>
                          <a:ext uri="{FF2B5EF4-FFF2-40B4-BE49-F238E27FC236}">
                            <a16:creationId xmlns:a16="http://schemas.microsoft.com/office/drawing/2014/main" id="{93F4427C-BDE3-4DCC-A69C-024B35D947EB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04" name="円/楕円 64">
                      <a:extLst>
                        <a:ext uri="{FF2B5EF4-FFF2-40B4-BE49-F238E27FC236}">
                          <a16:creationId xmlns:a16="http://schemas.microsoft.com/office/drawing/2014/main" id="{147A2812-C08F-4A2B-B5C4-592CB3FE03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96842" y="4454106"/>
                      <a:ext cx="80010" cy="79457"/>
                    </a:xfrm>
                    <a:custGeom>
                      <a:avLst/>
                      <a:gdLst>
                        <a:gd name="connsiteX0" fmla="*/ 24765 w 116205"/>
                        <a:gd name="connsiteY0" fmla="*/ 4629 h 96069"/>
                        <a:gd name="connsiteX1" fmla="*/ 76599 w 116205"/>
                        <a:gd name="connsiteY1" fmla="*/ 0 h 96069"/>
                        <a:gd name="connsiteX2" fmla="*/ 80010 w 116205"/>
                        <a:gd name="connsiteY2" fmla="*/ 13564 h 96069"/>
                        <a:gd name="connsiteX3" fmla="*/ 40005 w 116205"/>
                        <a:gd name="connsiteY3" fmla="*/ 79457 h 96069"/>
                        <a:gd name="connsiteX4" fmla="*/ 0 w 116205"/>
                        <a:gd name="connsiteY4" fmla="*/ 13564 h 96069"/>
                        <a:gd name="connsiteX5" fmla="*/ 2742 w 116205"/>
                        <a:gd name="connsiteY5" fmla="*/ 2662 h 96069"/>
                        <a:gd name="connsiteX6" fmla="*/ 116205 w 116205"/>
                        <a:gd name="connsiteY6" fmla="*/ 96069 h 96069"/>
                        <a:gd name="connsiteX0" fmla="*/ 24765 w 80010"/>
                        <a:gd name="connsiteY0" fmla="*/ 4629 h 79457"/>
                        <a:gd name="connsiteX1" fmla="*/ 76599 w 80010"/>
                        <a:gd name="connsiteY1" fmla="*/ 0 h 79457"/>
                        <a:gd name="connsiteX2" fmla="*/ 80010 w 80010"/>
                        <a:gd name="connsiteY2" fmla="*/ 13564 h 79457"/>
                        <a:gd name="connsiteX3" fmla="*/ 40005 w 80010"/>
                        <a:gd name="connsiteY3" fmla="*/ 79457 h 79457"/>
                        <a:gd name="connsiteX4" fmla="*/ 0 w 80010"/>
                        <a:gd name="connsiteY4" fmla="*/ 13564 h 79457"/>
                        <a:gd name="connsiteX5" fmla="*/ 2742 w 80010"/>
                        <a:gd name="connsiteY5" fmla="*/ 2662 h 79457"/>
                        <a:gd name="connsiteX0" fmla="*/ 76599 w 80010"/>
                        <a:gd name="connsiteY0" fmla="*/ 0 h 79457"/>
                        <a:gd name="connsiteX1" fmla="*/ 80010 w 80010"/>
                        <a:gd name="connsiteY1" fmla="*/ 13564 h 79457"/>
                        <a:gd name="connsiteX2" fmla="*/ 40005 w 80010"/>
                        <a:gd name="connsiteY2" fmla="*/ 79457 h 79457"/>
                        <a:gd name="connsiteX3" fmla="*/ 0 w 80010"/>
                        <a:gd name="connsiteY3" fmla="*/ 13564 h 79457"/>
                        <a:gd name="connsiteX4" fmla="*/ 2742 w 80010"/>
                        <a:gd name="connsiteY4" fmla="*/ 2662 h 79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10" h="79457">
                          <a:moveTo>
                            <a:pt x="76599" y="0"/>
                          </a:moveTo>
                          <a:cubicBezTo>
                            <a:pt x="79703" y="4150"/>
                            <a:pt x="80010" y="8798"/>
                            <a:pt x="80010" y="13564"/>
                          </a:cubicBezTo>
                          <a:cubicBezTo>
                            <a:pt x="80010" y="49956"/>
                            <a:pt x="62099" y="79457"/>
                            <a:pt x="40005" y="79457"/>
                          </a:cubicBezTo>
                          <a:cubicBezTo>
                            <a:pt x="17911" y="79457"/>
                            <a:pt x="0" y="49956"/>
                            <a:pt x="0" y="13564"/>
                          </a:cubicBezTo>
                          <a:lnTo>
                            <a:pt x="2742" y="266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8980AC68-5ABF-41BD-8964-91B397CEA543}"/>
                      </a:ext>
                    </a:extLst>
                  </p:cNvPr>
                  <p:cNvSpPr/>
                  <p:nvPr/>
                </p:nvSpPr>
                <p:spPr>
                  <a:xfrm>
                    <a:off x="914212" y="3917913"/>
                    <a:ext cx="805200" cy="231722"/>
                  </a:xfrm>
                  <a:custGeom>
                    <a:avLst/>
                    <a:gdLst>
                      <a:gd name="connsiteX0" fmla="*/ 397220 w 936481"/>
                      <a:gd name="connsiteY0" fmla="*/ 0 h 353810"/>
                      <a:gd name="connsiteX1" fmla="*/ 468241 w 936481"/>
                      <a:gd name="connsiteY1" fmla="*/ 1108 h 353810"/>
                      <a:gd name="connsiteX2" fmla="*/ 539261 w 936481"/>
                      <a:gd name="connsiteY2" fmla="*/ 0 h 353810"/>
                      <a:gd name="connsiteX3" fmla="*/ 735498 w 936481"/>
                      <a:gd name="connsiteY3" fmla="*/ 73423 h 353810"/>
                      <a:gd name="connsiteX4" fmla="*/ 929649 w 936481"/>
                      <a:gd name="connsiteY4" fmla="*/ 321656 h 353810"/>
                      <a:gd name="connsiteX5" fmla="*/ 617597 w 936481"/>
                      <a:gd name="connsiteY5" fmla="*/ 277633 h 353810"/>
                      <a:gd name="connsiteX6" fmla="*/ 523711 w 936481"/>
                      <a:gd name="connsiteY6" fmla="*/ 212729 h 353810"/>
                      <a:gd name="connsiteX7" fmla="*/ 468241 w 936481"/>
                      <a:gd name="connsiteY7" fmla="*/ 156840 h 353810"/>
                      <a:gd name="connsiteX8" fmla="*/ 412771 w 936481"/>
                      <a:gd name="connsiteY8" fmla="*/ 212729 h 353810"/>
                      <a:gd name="connsiteX9" fmla="*/ 318884 w 936481"/>
                      <a:gd name="connsiteY9" fmla="*/ 277633 h 353810"/>
                      <a:gd name="connsiteX10" fmla="*/ 6832 w 936481"/>
                      <a:gd name="connsiteY10" fmla="*/ 321656 h 353810"/>
                      <a:gd name="connsiteX11" fmla="*/ 200983 w 936481"/>
                      <a:gd name="connsiteY11" fmla="*/ 73423 h 353810"/>
                      <a:gd name="connsiteX12" fmla="*/ 397220 w 936481"/>
                      <a:gd name="connsiteY12" fmla="*/ 0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12" fmla="*/ 559681 w 936481"/>
                      <a:gd name="connsiteY12" fmla="*/ 92548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10" fmla="*/ 397220 w 936481"/>
                      <a:gd name="connsiteY10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0" fmla="*/ 735498 w 936481"/>
                      <a:gd name="connsiteY0" fmla="*/ 0 h 280387"/>
                      <a:gd name="connsiteX1" fmla="*/ 929649 w 936481"/>
                      <a:gd name="connsiteY1" fmla="*/ 248233 h 280387"/>
                      <a:gd name="connsiteX2" fmla="*/ 617597 w 936481"/>
                      <a:gd name="connsiteY2" fmla="*/ 204210 h 280387"/>
                      <a:gd name="connsiteX3" fmla="*/ 523711 w 936481"/>
                      <a:gd name="connsiteY3" fmla="*/ 139306 h 280387"/>
                      <a:gd name="connsiteX4" fmla="*/ 468241 w 936481"/>
                      <a:gd name="connsiteY4" fmla="*/ 83417 h 280387"/>
                      <a:gd name="connsiteX5" fmla="*/ 412771 w 936481"/>
                      <a:gd name="connsiteY5" fmla="*/ 139306 h 280387"/>
                      <a:gd name="connsiteX6" fmla="*/ 318884 w 936481"/>
                      <a:gd name="connsiteY6" fmla="*/ 204210 h 280387"/>
                      <a:gd name="connsiteX7" fmla="*/ 6832 w 936481"/>
                      <a:gd name="connsiteY7" fmla="*/ 248233 h 280387"/>
                      <a:gd name="connsiteX8" fmla="*/ 200983 w 936481"/>
                      <a:gd name="connsiteY8" fmla="*/ 0 h 2803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36481" h="280387">
                        <a:moveTo>
                          <a:pt x="735498" y="0"/>
                        </a:moveTo>
                        <a:cubicBezTo>
                          <a:pt x="875282" y="80704"/>
                          <a:pt x="962207" y="191842"/>
                          <a:pt x="929649" y="248233"/>
                        </a:cubicBezTo>
                        <a:cubicBezTo>
                          <a:pt x="897092" y="304625"/>
                          <a:pt x="757381" y="284915"/>
                          <a:pt x="617597" y="204210"/>
                        </a:cubicBezTo>
                        <a:cubicBezTo>
                          <a:pt x="582651" y="184034"/>
                          <a:pt x="551008" y="161956"/>
                          <a:pt x="523711" y="139306"/>
                        </a:cubicBezTo>
                        <a:lnTo>
                          <a:pt x="468241" y="83417"/>
                        </a:lnTo>
                        <a:lnTo>
                          <a:pt x="412771" y="139306"/>
                        </a:lnTo>
                        <a:cubicBezTo>
                          <a:pt x="385473" y="161956"/>
                          <a:pt x="353830" y="184034"/>
                          <a:pt x="318884" y="204210"/>
                        </a:cubicBezTo>
                        <a:cubicBezTo>
                          <a:pt x="179100" y="284915"/>
                          <a:pt x="39389" y="304625"/>
                          <a:pt x="6832" y="248233"/>
                        </a:cubicBezTo>
                        <a:cubicBezTo>
                          <a:pt x="-25726" y="191842"/>
                          <a:pt x="61199" y="80704"/>
                          <a:pt x="200983" y="0"/>
                        </a:cubicBez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AEAA1200-FE4D-4492-A9BB-CFF73985CD4E}"/>
                    </a:ext>
                  </a:extLst>
                </p:cNvPr>
                <p:cNvSpPr/>
                <p:nvPr/>
              </p:nvSpPr>
              <p:spPr>
                <a:xfrm rot="5400000">
                  <a:off x="2024478" y="5060004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DFD5C483-9431-4288-9E56-854943D7066C}"/>
                  </a:ext>
                </a:extLst>
              </p:cNvPr>
              <p:cNvSpPr/>
              <p:nvPr/>
            </p:nvSpPr>
            <p:spPr>
              <a:xfrm>
                <a:off x="2280462" y="5545336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F164A2C8-ECDA-4142-BD15-5DF2A5506F4D}"/>
                  </a:ext>
                </a:extLst>
              </p:cNvPr>
              <p:cNvSpPr/>
              <p:nvPr/>
            </p:nvSpPr>
            <p:spPr>
              <a:xfrm>
                <a:off x="2152125" y="5794855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CED10AD1-6705-4A49-B73C-91F0FE67308C}"/>
                  </a:ext>
                </a:extLst>
              </p:cNvPr>
              <p:cNvSpPr/>
              <p:nvPr/>
            </p:nvSpPr>
            <p:spPr>
              <a:xfrm>
                <a:off x="2289710" y="6051916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2AD55D59-BC93-445C-85A6-1225C9C00CDA}"/>
                  </a:ext>
                </a:extLst>
              </p:cNvPr>
              <p:cNvSpPr/>
              <p:nvPr/>
            </p:nvSpPr>
            <p:spPr>
              <a:xfrm>
                <a:off x="1710962" y="5770137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7DE070EA-8DDE-47A6-8C27-D18376C90CA8}"/>
                  </a:ext>
                </a:extLst>
              </p:cNvPr>
              <p:cNvSpPr/>
              <p:nvPr/>
            </p:nvSpPr>
            <p:spPr>
              <a:xfrm>
                <a:off x="1618752" y="5526994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1C7D1803-C777-4342-8DC6-26775964D987}"/>
                  </a:ext>
                </a:extLst>
              </p:cNvPr>
              <p:cNvSpPr/>
              <p:nvPr/>
            </p:nvSpPr>
            <p:spPr>
              <a:xfrm>
                <a:off x="1596662" y="6055887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F0403487-7959-43CB-BDE7-FBBF683AD6C3}"/>
                  </a:ext>
                </a:extLst>
              </p:cNvPr>
              <p:cNvSpPr/>
              <p:nvPr/>
            </p:nvSpPr>
            <p:spPr>
              <a:xfrm>
                <a:off x="2034916" y="6178122"/>
                <a:ext cx="213875" cy="213875"/>
              </a:xfrm>
              <a:custGeom>
                <a:avLst/>
                <a:gdLst>
                  <a:gd name="connsiteX0" fmla="*/ 477514 w 958962"/>
                  <a:gd name="connsiteY0" fmla="*/ 571500 h 958962"/>
                  <a:gd name="connsiteX1" fmla="*/ 527046 w 958962"/>
                  <a:gd name="connsiteY1" fmla="*/ 765231 h 958962"/>
                  <a:gd name="connsiteX2" fmla="*/ 477514 w 958962"/>
                  <a:gd name="connsiteY2" fmla="*/ 958962 h 958962"/>
                  <a:gd name="connsiteX3" fmla="*/ 427982 w 958962"/>
                  <a:gd name="connsiteY3" fmla="*/ 765231 h 958962"/>
                  <a:gd name="connsiteX4" fmla="*/ 477514 w 958962"/>
                  <a:gd name="connsiteY4" fmla="*/ 571500 h 958962"/>
                  <a:gd name="connsiteX5" fmla="*/ 391844 w 958962"/>
                  <a:gd name="connsiteY5" fmla="*/ 541680 h 958962"/>
                  <a:gd name="connsiteX6" fmla="*/ 416243 w 958962"/>
                  <a:gd name="connsiteY6" fmla="*/ 544548 h 958962"/>
                  <a:gd name="connsiteX7" fmla="*/ 314279 w 958962"/>
                  <a:gd name="connsiteY7" fmla="*/ 716561 h 958962"/>
                  <a:gd name="connsiteX8" fmla="*/ 142266 w 958962"/>
                  <a:gd name="connsiteY8" fmla="*/ 818525 h 958962"/>
                  <a:gd name="connsiteX9" fmla="*/ 244230 w 958962"/>
                  <a:gd name="connsiteY9" fmla="*/ 646512 h 958962"/>
                  <a:gd name="connsiteX10" fmla="*/ 391844 w 958962"/>
                  <a:gd name="connsiteY10" fmla="*/ 541680 h 958962"/>
                  <a:gd name="connsiteX11" fmla="*/ 568809 w 958962"/>
                  <a:gd name="connsiteY11" fmla="*/ 541680 h 958962"/>
                  <a:gd name="connsiteX12" fmla="*/ 716423 w 958962"/>
                  <a:gd name="connsiteY12" fmla="*/ 646512 h 958962"/>
                  <a:gd name="connsiteX13" fmla="*/ 818387 w 958962"/>
                  <a:gd name="connsiteY13" fmla="*/ 818525 h 958962"/>
                  <a:gd name="connsiteX14" fmla="*/ 646374 w 958962"/>
                  <a:gd name="connsiteY14" fmla="*/ 716561 h 958962"/>
                  <a:gd name="connsiteX15" fmla="*/ 544410 w 958962"/>
                  <a:gd name="connsiteY15" fmla="*/ 544548 h 958962"/>
                  <a:gd name="connsiteX16" fmla="*/ 568809 w 958962"/>
                  <a:gd name="connsiteY16" fmla="*/ 541680 h 958962"/>
                  <a:gd name="connsiteX17" fmla="*/ 765231 w 958962"/>
                  <a:gd name="connsiteY17" fmla="*/ 429949 h 958962"/>
                  <a:gd name="connsiteX18" fmla="*/ 958962 w 958962"/>
                  <a:gd name="connsiteY18" fmla="*/ 479481 h 958962"/>
                  <a:gd name="connsiteX19" fmla="*/ 765231 w 958962"/>
                  <a:gd name="connsiteY19" fmla="*/ 529013 h 958962"/>
                  <a:gd name="connsiteX20" fmla="*/ 571500 w 958962"/>
                  <a:gd name="connsiteY20" fmla="*/ 479481 h 958962"/>
                  <a:gd name="connsiteX21" fmla="*/ 765231 w 958962"/>
                  <a:gd name="connsiteY21" fmla="*/ 429949 h 958962"/>
                  <a:gd name="connsiteX22" fmla="*/ 477515 w 958962"/>
                  <a:gd name="connsiteY22" fmla="*/ 429949 h 958962"/>
                  <a:gd name="connsiteX23" fmla="*/ 527047 w 958962"/>
                  <a:gd name="connsiteY23" fmla="*/ 479481 h 958962"/>
                  <a:gd name="connsiteX24" fmla="*/ 477515 w 958962"/>
                  <a:gd name="connsiteY24" fmla="*/ 529013 h 958962"/>
                  <a:gd name="connsiteX25" fmla="*/ 427983 w 958962"/>
                  <a:gd name="connsiteY25" fmla="*/ 479481 h 958962"/>
                  <a:gd name="connsiteX26" fmla="*/ 477515 w 958962"/>
                  <a:gd name="connsiteY26" fmla="*/ 429949 h 958962"/>
                  <a:gd name="connsiteX27" fmla="*/ 193731 w 958962"/>
                  <a:gd name="connsiteY27" fmla="*/ 429949 h 958962"/>
                  <a:gd name="connsiteX28" fmla="*/ 387462 w 958962"/>
                  <a:gd name="connsiteY28" fmla="*/ 479481 h 958962"/>
                  <a:gd name="connsiteX29" fmla="*/ 193731 w 958962"/>
                  <a:gd name="connsiteY29" fmla="*/ 529013 h 958962"/>
                  <a:gd name="connsiteX30" fmla="*/ 0 w 958962"/>
                  <a:gd name="connsiteY30" fmla="*/ 479481 h 958962"/>
                  <a:gd name="connsiteX31" fmla="*/ 193731 w 958962"/>
                  <a:gd name="connsiteY31" fmla="*/ 429949 h 958962"/>
                  <a:gd name="connsiteX32" fmla="*/ 795956 w 958962"/>
                  <a:gd name="connsiteY32" fmla="*/ 137569 h 958962"/>
                  <a:gd name="connsiteX33" fmla="*/ 820354 w 958962"/>
                  <a:gd name="connsiteY33" fmla="*/ 140437 h 958962"/>
                  <a:gd name="connsiteX34" fmla="*/ 718390 w 958962"/>
                  <a:gd name="connsiteY34" fmla="*/ 312450 h 958962"/>
                  <a:gd name="connsiteX35" fmla="*/ 546377 w 958962"/>
                  <a:gd name="connsiteY35" fmla="*/ 414414 h 958962"/>
                  <a:gd name="connsiteX36" fmla="*/ 648341 w 958962"/>
                  <a:gd name="connsiteY36" fmla="*/ 242401 h 958962"/>
                  <a:gd name="connsiteX37" fmla="*/ 795956 w 958962"/>
                  <a:gd name="connsiteY37" fmla="*/ 137569 h 958962"/>
                  <a:gd name="connsiteX38" fmla="*/ 164697 w 958962"/>
                  <a:gd name="connsiteY38" fmla="*/ 137569 h 958962"/>
                  <a:gd name="connsiteX39" fmla="*/ 312312 w 958962"/>
                  <a:gd name="connsiteY39" fmla="*/ 242401 h 958962"/>
                  <a:gd name="connsiteX40" fmla="*/ 414276 w 958962"/>
                  <a:gd name="connsiteY40" fmla="*/ 414414 h 958962"/>
                  <a:gd name="connsiteX41" fmla="*/ 242263 w 958962"/>
                  <a:gd name="connsiteY41" fmla="*/ 312450 h 958962"/>
                  <a:gd name="connsiteX42" fmla="*/ 140299 w 958962"/>
                  <a:gd name="connsiteY42" fmla="*/ 140437 h 958962"/>
                  <a:gd name="connsiteX43" fmla="*/ 164697 w 958962"/>
                  <a:gd name="connsiteY43" fmla="*/ 137569 h 958962"/>
                  <a:gd name="connsiteX44" fmla="*/ 477514 w 958962"/>
                  <a:gd name="connsiteY44" fmla="*/ 0 h 958962"/>
                  <a:gd name="connsiteX45" fmla="*/ 527046 w 958962"/>
                  <a:gd name="connsiteY45" fmla="*/ 193731 h 958962"/>
                  <a:gd name="connsiteX46" fmla="*/ 477514 w 958962"/>
                  <a:gd name="connsiteY46" fmla="*/ 387462 h 958962"/>
                  <a:gd name="connsiteX47" fmla="*/ 427982 w 958962"/>
                  <a:gd name="connsiteY47" fmla="*/ 193731 h 958962"/>
                  <a:gd name="connsiteX48" fmla="*/ 477514 w 958962"/>
                  <a:gd name="connsiteY48" fmla="*/ 0 h 958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58962" h="958962">
                    <a:moveTo>
                      <a:pt x="477514" y="571500"/>
                    </a:moveTo>
                    <a:cubicBezTo>
                      <a:pt x="504870" y="571500"/>
                      <a:pt x="527046" y="658236"/>
                      <a:pt x="527046" y="765231"/>
                    </a:cubicBezTo>
                    <a:cubicBezTo>
                      <a:pt x="527046" y="872226"/>
                      <a:pt x="504870" y="958962"/>
                      <a:pt x="477514" y="958962"/>
                    </a:cubicBezTo>
                    <a:cubicBezTo>
                      <a:pt x="450158" y="958962"/>
                      <a:pt x="427982" y="872226"/>
                      <a:pt x="427982" y="765231"/>
                    </a:cubicBezTo>
                    <a:cubicBezTo>
                      <a:pt x="427982" y="658236"/>
                      <a:pt x="450158" y="571500"/>
                      <a:pt x="477514" y="571500"/>
                    </a:cubicBezTo>
                    <a:close/>
                    <a:moveTo>
                      <a:pt x="391844" y="541680"/>
                    </a:moveTo>
                    <a:cubicBezTo>
                      <a:pt x="402967" y="538939"/>
                      <a:pt x="411407" y="539712"/>
                      <a:pt x="416243" y="544548"/>
                    </a:cubicBezTo>
                    <a:cubicBezTo>
                      <a:pt x="435586" y="563892"/>
                      <a:pt x="389935" y="640904"/>
                      <a:pt x="314279" y="716561"/>
                    </a:cubicBezTo>
                    <a:cubicBezTo>
                      <a:pt x="238622" y="792218"/>
                      <a:pt x="161609" y="837869"/>
                      <a:pt x="142266" y="818525"/>
                    </a:cubicBezTo>
                    <a:cubicBezTo>
                      <a:pt x="122922" y="799182"/>
                      <a:pt x="168573" y="722169"/>
                      <a:pt x="244230" y="646512"/>
                    </a:cubicBezTo>
                    <a:cubicBezTo>
                      <a:pt x="300972" y="589770"/>
                      <a:pt x="358478" y="549906"/>
                      <a:pt x="391844" y="541680"/>
                    </a:cubicBezTo>
                    <a:close/>
                    <a:moveTo>
                      <a:pt x="568809" y="541680"/>
                    </a:moveTo>
                    <a:cubicBezTo>
                      <a:pt x="602175" y="549906"/>
                      <a:pt x="659681" y="589770"/>
                      <a:pt x="716423" y="646512"/>
                    </a:cubicBezTo>
                    <a:cubicBezTo>
                      <a:pt x="792080" y="722169"/>
                      <a:pt x="837731" y="799182"/>
                      <a:pt x="818387" y="818525"/>
                    </a:cubicBezTo>
                    <a:cubicBezTo>
                      <a:pt x="799044" y="837869"/>
                      <a:pt x="722031" y="792218"/>
                      <a:pt x="646374" y="716561"/>
                    </a:cubicBezTo>
                    <a:cubicBezTo>
                      <a:pt x="570718" y="640904"/>
                      <a:pt x="525067" y="563892"/>
                      <a:pt x="544410" y="544548"/>
                    </a:cubicBezTo>
                    <a:cubicBezTo>
                      <a:pt x="549246" y="539712"/>
                      <a:pt x="557686" y="538939"/>
                      <a:pt x="568809" y="541680"/>
                    </a:cubicBezTo>
                    <a:close/>
                    <a:moveTo>
                      <a:pt x="765231" y="429949"/>
                    </a:moveTo>
                    <a:cubicBezTo>
                      <a:pt x="872226" y="429949"/>
                      <a:pt x="958962" y="452125"/>
                      <a:pt x="958962" y="479481"/>
                    </a:cubicBezTo>
                    <a:cubicBezTo>
                      <a:pt x="958962" y="506837"/>
                      <a:pt x="872226" y="529013"/>
                      <a:pt x="765231" y="529013"/>
                    </a:cubicBezTo>
                    <a:cubicBezTo>
                      <a:pt x="658236" y="529013"/>
                      <a:pt x="571500" y="506837"/>
                      <a:pt x="571500" y="479481"/>
                    </a:cubicBezTo>
                    <a:cubicBezTo>
                      <a:pt x="571500" y="452125"/>
                      <a:pt x="658236" y="429949"/>
                      <a:pt x="765231" y="429949"/>
                    </a:cubicBezTo>
                    <a:close/>
                    <a:moveTo>
                      <a:pt x="477515" y="429949"/>
                    </a:moveTo>
                    <a:cubicBezTo>
                      <a:pt x="504871" y="429949"/>
                      <a:pt x="527047" y="452125"/>
                      <a:pt x="527047" y="479481"/>
                    </a:cubicBezTo>
                    <a:cubicBezTo>
                      <a:pt x="527047" y="506837"/>
                      <a:pt x="504871" y="529013"/>
                      <a:pt x="477515" y="529013"/>
                    </a:cubicBezTo>
                    <a:cubicBezTo>
                      <a:pt x="450159" y="529013"/>
                      <a:pt x="427983" y="506837"/>
                      <a:pt x="427983" y="479481"/>
                    </a:cubicBezTo>
                    <a:cubicBezTo>
                      <a:pt x="427983" y="452125"/>
                      <a:pt x="450159" y="429949"/>
                      <a:pt x="477515" y="429949"/>
                    </a:cubicBezTo>
                    <a:close/>
                    <a:moveTo>
                      <a:pt x="193731" y="429949"/>
                    </a:moveTo>
                    <a:cubicBezTo>
                      <a:pt x="300726" y="429949"/>
                      <a:pt x="387462" y="452125"/>
                      <a:pt x="387462" y="479481"/>
                    </a:cubicBezTo>
                    <a:cubicBezTo>
                      <a:pt x="387462" y="506837"/>
                      <a:pt x="300726" y="529013"/>
                      <a:pt x="193731" y="529013"/>
                    </a:cubicBezTo>
                    <a:cubicBezTo>
                      <a:pt x="86736" y="529013"/>
                      <a:pt x="0" y="506837"/>
                      <a:pt x="0" y="479481"/>
                    </a:cubicBezTo>
                    <a:cubicBezTo>
                      <a:pt x="0" y="452125"/>
                      <a:pt x="86736" y="429949"/>
                      <a:pt x="193731" y="429949"/>
                    </a:cubicBezTo>
                    <a:close/>
                    <a:moveTo>
                      <a:pt x="795956" y="137569"/>
                    </a:moveTo>
                    <a:cubicBezTo>
                      <a:pt x="807078" y="134827"/>
                      <a:pt x="815519" y="135601"/>
                      <a:pt x="820354" y="140437"/>
                    </a:cubicBezTo>
                    <a:cubicBezTo>
                      <a:pt x="839698" y="159780"/>
                      <a:pt x="794047" y="236793"/>
                      <a:pt x="718390" y="312450"/>
                    </a:cubicBezTo>
                    <a:cubicBezTo>
                      <a:pt x="642733" y="388107"/>
                      <a:pt x="565721" y="433757"/>
                      <a:pt x="546377" y="414414"/>
                    </a:cubicBezTo>
                    <a:cubicBezTo>
                      <a:pt x="527034" y="395070"/>
                      <a:pt x="572685" y="318058"/>
                      <a:pt x="648341" y="242401"/>
                    </a:cubicBezTo>
                    <a:cubicBezTo>
                      <a:pt x="705084" y="185658"/>
                      <a:pt x="762589" y="145794"/>
                      <a:pt x="795956" y="137569"/>
                    </a:cubicBezTo>
                    <a:close/>
                    <a:moveTo>
                      <a:pt x="164697" y="137569"/>
                    </a:moveTo>
                    <a:cubicBezTo>
                      <a:pt x="198064" y="145794"/>
                      <a:pt x="255569" y="185658"/>
                      <a:pt x="312312" y="242401"/>
                    </a:cubicBezTo>
                    <a:cubicBezTo>
                      <a:pt x="387968" y="318058"/>
                      <a:pt x="433619" y="395070"/>
                      <a:pt x="414276" y="414414"/>
                    </a:cubicBezTo>
                    <a:cubicBezTo>
                      <a:pt x="394932" y="433757"/>
                      <a:pt x="317920" y="388107"/>
                      <a:pt x="242263" y="312450"/>
                    </a:cubicBezTo>
                    <a:cubicBezTo>
                      <a:pt x="166606" y="236793"/>
                      <a:pt x="120955" y="159780"/>
                      <a:pt x="140299" y="140437"/>
                    </a:cubicBezTo>
                    <a:cubicBezTo>
                      <a:pt x="145135" y="135601"/>
                      <a:pt x="153575" y="134827"/>
                      <a:pt x="164697" y="137569"/>
                    </a:cubicBezTo>
                    <a:close/>
                    <a:moveTo>
                      <a:pt x="477514" y="0"/>
                    </a:moveTo>
                    <a:cubicBezTo>
                      <a:pt x="504870" y="0"/>
                      <a:pt x="527046" y="86736"/>
                      <a:pt x="527046" y="193731"/>
                    </a:cubicBezTo>
                    <a:cubicBezTo>
                      <a:pt x="527046" y="300726"/>
                      <a:pt x="504870" y="387462"/>
                      <a:pt x="477514" y="387462"/>
                    </a:cubicBezTo>
                    <a:cubicBezTo>
                      <a:pt x="450158" y="387462"/>
                      <a:pt x="427982" y="300726"/>
                      <a:pt x="427982" y="193731"/>
                    </a:cubicBezTo>
                    <a:cubicBezTo>
                      <a:pt x="427982" y="86736"/>
                      <a:pt x="450158" y="0"/>
                      <a:pt x="477514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FD44EB32-9DC3-43BB-84A9-9BF6D3E5094B}"/>
                </a:ext>
              </a:extLst>
            </p:cNvPr>
            <p:cNvGrpSpPr/>
            <p:nvPr/>
          </p:nvGrpSpPr>
          <p:grpSpPr>
            <a:xfrm>
              <a:off x="654050" y="5237163"/>
              <a:ext cx="2705100" cy="1209675"/>
              <a:chOff x="654050" y="5237163"/>
              <a:chExt cx="2705100" cy="1209675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EB1098BB-89A2-47E3-9969-E6209221778E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66A4E0DF-AF1D-4E0F-A575-AAA055136F1F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四角形: 上の 2 つの角を丸める 181">
                  <a:extLst>
                    <a:ext uri="{FF2B5EF4-FFF2-40B4-BE49-F238E27FC236}">
                      <a16:creationId xmlns:a16="http://schemas.microsoft.com/office/drawing/2014/main" id="{67A4B66C-A8E6-4155-9755-E8A14C9E1FC4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四角形: 上の 2 つの角を丸める 181">
                  <a:extLst>
                    <a:ext uri="{FF2B5EF4-FFF2-40B4-BE49-F238E27FC236}">
                      <a16:creationId xmlns:a16="http://schemas.microsoft.com/office/drawing/2014/main" id="{5EDB5497-50F9-45D8-B551-30DEDABA3A1F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plaid">
                  <a:fgClr>
                    <a:srgbClr val="FF3399"/>
                  </a:fgClr>
                  <a:bgClr>
                    <a:srgbClr val="FFCCFF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9" name="四角形: 上の 2 つの角を丸める 181">
                <a:extLst>
                  <a:ext uri="{FF2B5EF4-FFF2-40B4-BE49-F238E27FC236}">
                    <a16:creationId xmlns:a16="http://schemas.microsoft.com/office/drawing/2014/main" id="{D1559D1B-5091-4BC6-B896-4118B1B9F518}"/>
                  </a:ext>
                </a:extLst>
              </p:cNvPr>
              <p:cNvSpPr/>
              <p:nvPr/>
            </p:nvSpPr>
            <p:spPr>
              <a:xfrm>
                <a:off x="654050" y="5237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0351CD74-DD52-4A30-8AD5-43A551CCF0F2}"/>
                </a:ext>
              </a:extLst>
            </p:cNvPr>
            <p:cNvGrpSpPr/>
            <p:nvPr/>
          </p:nvGrpSpPr>
          <p:grpSpPr>
            <a:xfrm>
              <a:off x="2508611" y="5152679"/>
              <a:ext cx="273492" cy="157411"/>
              <a:chOff x="6628337" y="2532622"/>
              <a:chExt cx="397351" cy="228700"/>
            </a:xfrm>
          </p:grpSpPr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49B118F9-B57C-4082-BFE4-244B2FDF1B99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521" name="四角形: 角を丸くする 520">
                  <a:extLst>
                    <a:ext uri="{FF2B5EF4-FFF2-40B4-BE49-F238E27FC236}">
                      <a16:creationId xmlns:a16="http://schemas.microsoft.com/office/drawing/2014/main" id="{3D371DBF-1889-4EC2-8CAD-D61A4AA3C51B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四角形: 角を丸くする 521">
                  <a:extLst>
                    <a:ext uri="{FF2B5EF4-FFF2-40B4-BE49-F238E27FC236}">
                      <a16:creationId xmlns:a16="http://schemas.microsoft.com/office/drawing/2014/main" id="{F9F207E8-FFFF-4100-810C-A49C9015278A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四角形: 角を丸くする 522">
                  <a:extLst>
                    <a:ext uri="{FF2B5EF4-FFF2-40B4-BE49-F238E27FC236}">
                      <a16:creationId xmlns:a16="http://schemas.microsoft.com/office/drawing/2014/main" id="{BBC5FBC0-C1DD-46AA-B643-4DB1328FD8DC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四角形: 角を丸くする 523">
                  <a:extLst>
                    <a:ext uri="{FF2B5EF4-FFF2-40B4-BE49-F238E27FC236}">
                      <a16:creationId xmlns:a16="http://schemas.microsoft.com/office/drawing/2014/main" id="{2D12E892-B4FA-4C9E-A98F-6DDD336F784D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7" name="四角形: 角を丸くする 516">
                <a:extLst>
                  <a:ext uri="{FF2B5EF4-FFF2-40B4-BE49-F238E27FC236}">
                    <a16:creationId xmlns:a16="http://schemas.microsoft.com/office/drawing/2014/main" id="{1D656E4B-AEC6-4A1E-A100-65E985596E3C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四角形: 角を丸くする 517">
                <a:extLst>
                  <a:ext uri="{FF2B5EF4-FFF2-40B4-BE49-F238E27FC236}">
                    <a16:creationId xmlns:a16="http://schemas.microsoft.com/office/drawing/2014/main" id="{74F55C43-DD62-4048-A926-3D56924BFF52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四角形: 角を丸くする 518">
                <a:extLst>
                  <a:ext uri="{FF2B5EF4-FFF2-40B4-BE49-F238E27FC236}">
                    <a16:creationId xmlns:a16="http://schemas.microsoft.com/office/drawing/2014/main" id="{D69854BD-49BE-46C3-89A6-CE5A087F72AD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四角形: 角を丸くする 519">
                <a:extLst>
                  <a:ext uri="{FF2B5EF4-FFF2-40B4-BE49-F238E27FC236}">
                    <a16:creationId xmlns:a16="http://schemas.microsoft.com/office/drawing/2014/main" id="{E7AACE97-D44D-4A68-9C77-3DB427AC9B89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E2FBB5A4-A092-4E2C-AFEE-99A05A2E69FB}"/>
                </a:ext>
              </a:extLst>
            </p:cNvPr>
            <p:cNvGrpSpPr/>
            <p:nvPr/>
          </p:nvGrpSpPr>
          <p:grpSpPr>
            <a:xfrm flipH="1">
              <a:off x="1272742" y="5152679"/>
              <a:ext cx="273492" cy="157411"/>
              <a:chOff x="6628337" y="2532622"/>
              <a:chExt cx="397351" cy="228700"/>
            </a:xfrm>
          </p:grpSpPr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A65C8819-7F36-4AF1-996D-819FD44D3D9D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531" name="四角形: 角を丸くする 530">
                  <a:extLst>
                    <a:ext uri="{FF2B5EF4-FFF2-40B4-BE49-F238E27FC236}">
                      <a16:creationId xmlns:a16="http://schemas.microsoft.com/office/drawing/2014/main" id="{884C9C62-0CE0-42FA-9A9C-D1D7EE8F4ADD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四角形: 角を丸くする 531">
                  <a:extLst>
                    <a:ext uri="{FF2B5EF4-FFF2-40B4-BE49-F238E27FC236}">
                      <a16:creationId xmlns:a16="http://schemas.microsoft.com/office/drawing/2014/main" id="{F98BF118-C998-4C4C-BBD9-F6CA846E5B1B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四角形: 角を丸くする 532">
                  <a:extLst>
                    <a:ext uri="{FF2B5EF4-FFF2-40B4-BE49-F238E27FC236}">
                      <a16:creationId xmlns:a16="http://schemas.microsoft.com/office/drawing/2014/main" id="{79677FC4-71DF-49B8-991F-435ED5E7E815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四角形: 角を丸くする 533">
                  <a:extLst>
                    <a:ext uri="{FF2B5EF4-FFF2-40B4-BE49-F238E27FC236}">
                      <a16:creationId xmlns:a16="http://schemas.microsoft.com/office/drawing/2014/main" id="{A8CC5EEF-FA88-4F05-B14C-2C160791C848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7" name="四角形: 角を丸くする 526">
                <a:extLst>
                  <a:ext uri="{FF2B5EF4-FFF2-40B4-BE49-F238E27FC236}">
                    <a16:creationId xmlns:a16="http://schemas.microsoft.com/office/drawing/2014/main" id="{F813889E-0845-4077-BA5C-ED927B998340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四角形: 角を丸くする 527">
                <a:extLst>
                  <a:ext uri="{FF2B5EF4-FFF2-40B4-BE49-F238E27FC236}">
                    <a16:creationId xmlns:a16="http://schemas.microsoft.com/office/drawing/2014/main" id="{BF336FFA-3FAA-4D5A-84DD-14F482B0D5EB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四角形: 角を丸くする 528">
                <a:extLst>
                  <a:ext uri="{FF2B5EF4-FFF2-40B4-BE49-F238E27FC236}">
                    <a16:creationId xmlns:a16="http://schemas.microsoft.com/office/drawing/2014/main" id="{36E48933-C281-49D8-8BE1-2E7DED6F9330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四角形: 角を丸くする 529">
                <a:extLst>
                  <a:ext uri="{FF2B5EF4-FFF2-40B4-BE49-F238E27FC236}">
                    <a16:creationId xmlns:a16="http://schemas.microsoft.com/office/drawing/2014/main" id="{FB424E31-C89E-4091-B057-C50844935E25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8" name="グループ化 597">
              <a:extLst>
                <a:ext uri="{FF2B5EF4-FFF2-40B4-BE49-F238E27FC236}">
                  <a16:creationId xmlns:a16="http://schemas.microsoft.com/office/drawing/2014/main" id="{688E9BAA-82AA-431D-9397-DB4B96C9693F}"/>
                </a:ext>
              </a:extLst>
            </p:cNvPr>
            <p:cNvGrpSpPr/>
            <p:nvPr/>
          </p:nvGrpSpPr>
          <p:grpSpPr>
            <a:xfrm>
              <a:off x="1784496" y="4517589"/>
              <a:ext cx="159594" cy="159593"/>
              <a:chOff x="7568508" y="1585601"/>
              <a:chExt cx="232468" cy="232466"/>
            </a:xfrm>
          </p:grpSpPr>
          <p:sp>
            <p:nvSpPr>
              <p:cNvPr id="599" name="楕円 598">
                <a:extLst>
                  <a:ext uri="{FF2B5EF4-FFF2-40B4-BE49-F238E27FC236}">
                    <a16:creationId xmlns:a16="http://schemas.microsoft.com/office/drawing/2014/main" id="{5F1FF119-1CED-4137-AE52-370F90AEAD2C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0" name="楕円 599">
                <a:extLst>
                  <a:ext uri="{FF2B5EF4-FFF2-40B4-BE49-F238E27FC236}">
                    <a16:creationId xmlns:a16="http://schemas.microsoft.com/office/drawing/2014/main" id="{DFDB0D87-EC29-4E1E-B523-527C3EFB0578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5268CF68-B6A3-4924-8BA1-4F85181BF164}"/>
                </a:ext>
              </a:extLst>
            </p:cNvPr>
            <p:cNvGrpSpPr/>
            <p:nvPr/>
          </p:nvGrpSpPr>
          <p:grpSpPr>
            <a:xfrm>
              <a:off x="2101202" y="4517589"/>
              <a:ext cx="159594" cy="159593"/>
              <a:chOff x="7568508" y="1585601"/>
              <a:chExt cx="232468" cy="232466"/>
            </a:xfrm>
          </p:grpSpPr>
          <p:sp>
            <p:nvSpPr>
              <p:cNvPr id="602" name="楕円 601">
                <a:extLst>
                  <a:ext uri="{FF2B5EF4-FFF2-40B4-BE49-F238E27FC236}">
                    <a16:creationId xmlns:a16="http://schemas.microsoft.com/office/drawing/2014/main" id="{573D87D8-BC79-4DC1-A345-3F704103ECFC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C7A25672-E716-4DFD-BEDE-A21378E2B53B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4448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pptxd85_眠れない女性のイラスト</dc:title>
  <dc:subject>pptxd85_眠れない女性のイラスト</dc:subject>
  <dc:creator>でじけろお</dc:creator>
  <cp:revision>1</cp:revision>
  <dcterms:created xsi:type="dcterms:W3CDTF">2018-05-20T00:31:01Z</dcterms:created>
  <dcterms:modified xsi:type="dcterms:W3CDTF">2020-05-14T06:22:58Z</dcterms:modified>
  <cp:version>1</cp:version>
</cp:coreProperties>
</file>