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2" r:id="rId2"/>
    <p:sldId id="4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505DA48-0710-469B-9EFD-E26501E591E7}"/>
              </a:ext>
            </a:extLst>
          </p:cNvPr>
          <p:cNvGrpSpPr/>
          <p:nvPr/>
        </p:nvGrpSpPr>
        <p:grpSpPr>
          <a:xfrm>
            <a:off x="6559550" y="962557"/>
            <a:ext cx="2705100" cy="2575981"/>
            <a:chOff x="6559550" y="962557"/>
            <a:chExt cx="2705100" cy="257598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31163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CE16F4EF-C377-4D00-89D1-A70273244FBC}"/>
                </a:ext>
              </a:extLst>
            </p:cNvPr>
            <p:cNvSpPr/>
            <p:nvPr/>
          </p:nvSpPr>
          <p:spPr>
            <a:xfrm>
              <a:off x="7202487" y="1306610"/>
              <a:ext cx="1400176" cy="666750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E93920AB-9502-4D99-9C55-8D78679BB960}"/>
                </a:ext>
              </a:extLst>
            </p:cNvPr>
            <p:cNvGrpSpPr/>
            <p:nvPr/>
          </p:nvGrpSpPr>
          <p:grpSpPr>
            <a:xfrm>
              <a:off x="7192860" y="962557"/>
              <a:ext cx="1335622" cy="2470842"/>
              <a:chOff x="7044090" y="596593"/>
              <a:chExt cx="1587848" cy="2937449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D1855D0F-C52B-4A3E-99D3-D10083CEC4FF}"/>
                  </a:ext>
                </a:extLst>
              </p:cNvPr>
              <p:cNvGrpSpPr/>
              <p:nvPr/>
            </p:nvGrpSpPr>
            <p:grpSpPr>
              <a:xfrm>
                <a:off x="7186318" y="1912280"/>
                <a:ext cx="1445620" cy="1621762"/>
                <a:chOff x="7931254" y="1911536"/>
                <a:chExt cx="1445620" cy="1621762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211C7DD-1F79-459A-862B-E31EB4508EC1}"/>
                    </a:ext>
                  </a:extLst>
                </p:cNvPr>
                <p:cNvSpPr/>
                <p:nvPr/>
              </p:nvSpPr>
              <p:spPr>
                <a:xfrm>
                  <a:off x="8521897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片側の 2 つの角を丸めた四角形 144">
                  <a:extLst>
                    <a:ext uri="{FF2B5EF4-FFF2-40B4-BE49-F238E27FC236}">
                      <a16:creationId xmlns:a16="http://schemas.microsoft.com/office/drawing/2014/main" id="{3B2AAEB2-70FD-4043-ADB4-92D541EBC8A4}"/>
                    </a:ext>
                  </a:extLst>
                </p:cNvPr>
                <p:cNvSpPr/>
                <p:nvPr/>
              </p:nvSpPr>
              <p:spPr>
                <a:xfrm>
                  <a:off x="7931254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plaid">
                  <a:fgClr>
                    <a:srgbClr val="0070C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片側の 2 つの角を丸めた四角形 144">
                  <a:extLst>
                    <a:ext uri="{FF2B5EF4-FFF2-40B4-BE49-F238E27FC236}">
                      <a16:creationId xmlns:a16="http://schemas.microsoft.com/office/drawing/2014/main" id="{C35F9AFB-C281-4AE2-A68D-99271F08C841}"/>
                    </a:ext>
                  </a:extLst>
                </p:cNvPr>
                <p:cNvSpPr/>
                <p:nvPr/>
              </p:nvSpPr>
              <p:spPr>
                <a:xfrm>
                  <a:off x="8047281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plaid">
                  <a:fgClr>
                    <a:srgbClr val="0070C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正方形/長方形 170">
                  <a:extLst>
                    <a:ext uri="{FF2B5EF4-FFF2-40B4-BE49-F238E27FC236}">
                      <a16:creationId xmlns:a16="http://schemas.microsoft.com/office/drawing/2014/main" id="{42A76A78-5F7D-4819-BD9C-76BF39D39C9B}"/>
                    </a:ext>
                  </a:extLst>
                </p:cNvPr>
                <p:cNvSpPr/>
                <p:nvPr/>
              </p:nvSpPr>
              <p:spPr>
                <a:xfrm>
                  <a:off x="8609238" y="2217394"/>
                  <a:ext cx="94536" cy="1313309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E0D1FB43-50E8-4BB9-BF63-E034B40B1C74}"/>
                    </a:ext>
                  </a:extLst>
                </p:cNvPr>
                <p:cNvGrpSpPr/>
                <p:nvPr/>
              </p:nvGrpSpPr>
              <p:grpSpPr>
                <a:xfrm>
                  <a:off x="8259740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E8328EB3-DE8D-4F33-99A6-97006356FF6B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平行四辺形 179">
                    <a:extLst>
                      <a:ext uri="{FF2B5EF4-FFF2-40B4-BE49-F238E27FC236}">
                        <a16:creationId xmlns:a16="http://schemas.microsoft.com/office/drawing/2014/main" id="{9965859E-1243-403B-A4F8-6566ADB48E75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4F0B6EA6-925B-4DB6-B6E8-AFAD29D4D826}"/>
                    </a:ext>
                  </a:extLst>
                </p:cNvPr>
                <p:cNvSpPr/>
                <p:nvPr/>
              </p:nvSpPr>
              <p:spPr>
                <a:xfrm>
                  <a:off x="8622841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88418A6E-8745-49C9-95AC-D19156C42398}"/>
                    </a:ext>
                  </a:extLst>
                </p:cNvPr>
                <p:cNvSpPr/>
                <p:nvPr/>
              </p:nvSpPr>
              <p:spPr>
                <a:xfrm>
                  <a:off x="8622841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4E624900-87BB-4B82-B12A-0FC712E4BF11}"/>
                    </a:ext>
                  </a:extLst>
                </p:cNvPr>
                <p:cNvSpPr/>
                <p:nvPr/>
              </p:nvSpPr>
              <p:spPr>
                <a:xfrm>
                  <a:off x="8622841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127B6CF4-D726-472B-8481-3CD7842F7498}"/>
                    </a:ext>
                  </a:extLst>
                </p:cNvPr>
                <p:cNvSpPr/>
                <p:nvPr/>
              </p:nvSpPr>
              <p:spPr>
                <a:xfrm>
                  <a:off x="8622841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78921BF1-4013-4BE7-BDE4-53A758549892}"/>
                    </a:ext>
                  </a:extLst>
                </p:cNvPr>
                <p:cNvSpPr/>
                <p:nvPr/>
              </p:nvSpPr>
              <p:spPr>
                <a:xfrm>
                  <a:off x="8622841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AD505DFA-33C5-4231-B3D8-5DC8E1B7D2FC}"/>
                    </a:ext>
                  </a:extLst>
                </p:cNvPr>
                <p:cNvSpPr/>
                <p:nvPr/>
              </p:nvSpPr>
              <p:spPr>
                <a:xfrm>
                  <a:off x="8622841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AFDF8B0B-A8F1-4870-80F8-4E734D9E3471}"/>
                  </a:ext>
                </a:extLst>
              </p:cNvPr>
              <p:cNvGrpSpPr/>
              <p:nvPr/>
            </p:nvGrpSpPr>
            <p:grpSpPr>
              <a:xfrm>
                <a:off x="7279042" y="927011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1AE30F31-925B-4684-9677-53E4B3A22E65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166" name="円/楕円 536">
                    <a:extLst>
                      <a:ext uri="{FF2B5EF4-FFF2-40B4-BE49-F238E27FC236}">
                        <a16:creationId xmlns:a16="http://schemas.microsoft.com/office/drawing/2014/main" id="{612301B0-675E-402F-B23B-EE4D03283D50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537">
                    <a:extLst>
                      <a:ext uri="{FF2B5EF4-FFF2-40B4-BE49-F238E27FC236}">
                        <a16:creationId xmlns:a16="http://schemas.microsoft.com/office/drawing/2014/main" id="{3AA11549-F4B5-4FB5-8C69-E6D129AA4758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A0D8BA58-3526-4117-978B-B722D706DE9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164" name="円/楕円 534">
                    <a:extLst>
                      <a:ext uri="{FF2B5EF4-FFF2-40B4-BE49-F238E27FC236}">
                        <a16:creationId xmlns:a16="http://schemas.microsoft.com/office/drawing/2014/main" id="{17AB4AF8-074D-44F3-A7CE-ACA096C23271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535">
                    <a:extLst>
                      <a:ext uri="{FF2B5EF4-FFF2-40B4-BE49-F238E27FC236}">
                        <a16:creationId xmlns:a16="http://schemas.microsoft.com/office/drawing/2014/main" id="{CBB3A0C1-6C3D-4C62-B222-27A19E3682DF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3" name="円/楕円 533">
                  <a:extLst>
                    <a:ext uri="{FF2B5EF4-FFF2-40B4-BE49-F238E27FC236}">
                      <a16:creationId xmlns:a16="http://schemas.microsoft.com/office/drawing/2014/main" id="{DBBA9C1D-67BA-4ADB-AD90-80BB007DD1BF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A78101A0-FDF2-4799-AFD6-4143227E2465}"/>
                  </a:ext>
                </a:extLst>
              </p:cNvPr>
              <p:cNvSpPr/>
              <p:nvPr/>
            </p:nvSpPr>
            <p:spPr>
              <a:xfrm>
                <a:off x="749483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BB61832C-E11C-42DC-B483-8E519C248287}"/>
                  </a:ext>
                </a:extLst>
              </p:cNvPr>
              <p:cNvSpPr/>
              <p:nvPr/>
            </p:nvSpPr>
            <p:spPr>
              <a:xfrm>
                <a:off x="804728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B5DF4755-711A-4BAE-B90A-FF48EC12C26A}"/>
                  </a:ext>
                </a:extLst>
              </p:cNvPr>
              <p:cNvSpPr/>
              <p:nvPr/>
            </p:nvSpPr>
            <p:spPr>
              <a:xfrm rot="4631141">
                <a:off x="7472148" y="4956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7DA433AE-C48E-4CBA-A7E2-E806D17B404F}"/>
                  </a:ext>
                </a:extLst>
              </p:cNvPr>
              <p:cNvSpPr/>
              <p:nvPr/>
            </p:nvSpPr>
            <p:spPr>
              <a:xfrm rot="3600000">
                <a:off x="7404159" y="595743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40413587-D12B-44C6-81FE-23244CFF0F5A}"/>
                  </a:ext>
                </a:extLst>
              </p:cNvPr>
              <p:cNvSpPr/>
              <p:nvPr/>
            </p:nvSpPr>
            <p:spPr>
              <a:xfrm rot="5400000">
                <a:off x="7555583" y="3716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DC5A7716-ECB7-4F30-8D26-3D7E8B8886E3}"/>
                  </a:ext>
                </a:extLst>
              </p:cNvPr>
              <p:cNvSpPr/>
              <p:nvPr/>
            </p:nvSpPr>
            <p:spPr>
              <a:xfrm rot="8100000">
                <a:off x="8075788" y="596593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月 154">
                <a:extLst>
                  <a:ext uri="{FF2B5EF4-FFF2-40B4-BE49-F238E27FC236}">
                    <a16:creationId xmlns:a16="http://schemas.microsoft.com/office/drawing/2014/main" id="{F73B6CF5-C0A7-4D29-892C-76A184CB833D}"/>
                  </a:ext>
                </a:extLst>
              </p:cNvPr>
              <p:cNvSpPr/>
              <p:nvPr/>
            </p:nvSpPr>
            <p:spPr>
              <a:xfrm rot="3472113">
                <a:off x="7590480" y="702612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円/楕円 638">
                <a:extLst>
                  <a:ext uri="{FF2B5EF4-FFF2-40B4-BE49-F238E27FC236}">
                    <a16:creationId xmlns:a16="http://schemas.microsoft.com/office/drawing/2014/main" id="{9968D87D-01C9-42B7-8797-6B59B78533B1}"/>
                  </a:ext>
                </a:extLst>
              </p:cNvPr>
              <p:cNvSpPr/>
              <p:nvPr/>
            </p:nvSpPr>
            <p:spPr>
              <a:xfrm>
                <a:off x="7837736" y="1794495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7A49DE90-1AE4-4A0C-AC2E-A94EFFF31173}"/>
                  </a:ext>
                </a:extLst>
              </p:cNvPr>
              <p:cNvSpPr/>
              <p:nvPr/>
            </p:nvSpPr>
            <p:spPr>
              <a:xfrm rot="3472113">
                <a:off x="7819962" y="814644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5A6568D-82E3-41FE-90BF-C8D4676C1802}"/>
                  </a:ext>
                </a:extLst>
              </p:cNvPr>
              <p:cNvSpPr/>
              <p:nvPr/>
            </p:nvSpPr>
            <p:spPr>
              <a:xfrm rot="16200000">
                <a:off x="7596825" y="139606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9E5D9F2F-1E04-4CC5-92C6-57711BECACE5}"/>
                  </a:ext>
                </a:extLst>
              </p:cNvPr>
              <p:cNvSpPr/>
              <p:nvPr/>
            </p:nvSpPr>
            <p:spPr>
              <a:xfrm rot="16200000">
                <a:off x="8161181" y="139606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8BA81FA-BA4A-46D9-A037-C27D2D679733}"/>
                  </a:ext>
                </a:extLst>
              </p:cNvPr>
              <p:cNvSpPr/>
              <p:nvPr/>
            </p:nvSpPr>
            <p:spPr>
              <a:xfrm rot="5400000">
                <a:off x="7913687" y="1878420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844C11C1-DF1F-4ACB-97DD-E47BA3ACB0A9}"/>
                </a:ext>
              </a:extLst>
            </p:cNvPr>
            <p:cNvGrpSpPr/>
            <p:nvPr/>
          </p:nvGrpSpPr>
          <p:grpSpPr>
            <a:xfrm>
              <a:off x="6559550" y="2406168"/>
              <a:ext cx="2705100" cy="1132370"/>
              <a:chOff x="6559550" y="2328862"/>
              <a:chExt cx="2705100" cy="1209676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407814E6-BE30-40BE-ABAF-802FAA5D2B0D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C6F47B80-FEC4-4506-A351-D082BA09C1D2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181">
                  <a:extLst>
                    <a:ext uri="{FF2B5EF4-FFF2-40B4-BE49-F238E27FC236}">
                      <a16:creationId xmlns:a16="http://schemas.microsoft.com/office/drawing/2014/main" id="{2F622073-2CC6-4A4B-BC42-A0A03D9B9DE3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四角形: 上の 2 つの角を丸める 181">
                <a:extLst>
                  <a:ext uri="{FF2B5EF4-FFF2-40B4-BE49-F238E27FC236}">
                    <a16:creationId xmlns:a16="http://schemas.microsoft.com/office/drawing/2014/main" id="{7E5026F9-85BC-4192-8B33-EEDF6633ACF1}"/>
                  </a:ext>
                </a:extLst>
              </p:cNvPr>
              <p:cNvSpPr/>
              <p:nvPr/>
            </p:nvSpPr>
            <p:spPr>
              <a:xfrm>
                <a:off x="6559550" y="232886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B1ED5C7-6652-4CC3-8F83-D4CA32E2CC61}"/>
              </a:ext>
            </a:extLst>
          </p:cNvPr>
          <p:cNvGrpSpPr/>
          <p:nvPr/>
        </p:nvGrpSpPr>
        <p:grpSpPr>
          <a:xfrm>
            <a:off x="654050" y="3953828"/>
            <a:ext cx="2705100" cy="2495550"/>
            <a:chOff x="654050" y="3953828"/>
            <a:chExt cx="2705100" cy="2495550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7F5629A9-CB2A-4660-A77E-C8471A5110BE}"/>
                </a:ext>
              </a:extLst>
            </p:cNvPr>
            <p:cNvGrpSpPr/>
            <p:nvPr/>
          </p:nvGrpSpPr>
          <p:grpSpPr>
            <a:xfrm>
              <a:off x="7064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C8003CC5-C675-4CBE-B7CB-3E53B219F3F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A3CC2803-2F34-4041-897A-9D33EC6C920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B5622F75-C2BC-447D-891D-B33D377E92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757BF83B-9AA0-4EB4-BEBF-BD4D4FD3CFD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D478571C-B339-47B6-B0CE-218A6E1EEBE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AC69739E-1F31-42BE-8377-9975F70407A3}"/>
                </a:ext>
              </a:extLst>
            </p:cNvPr>
            <p:cNvGrpSpPr/>
            <p:nvPr/>
          </p:nvGrpSpPr>
          <p:grpSpPr>
            <a:xfrm>
              <a:off x="1427754" y="4062469"/>
              <a:ext cx="1170426" cy="2189722"/>
              <a:chOff x="1317239" y="3846327"/>
              <a:chExt cx="1391456" cy="2603242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E35D7980-FD4A-46BA-9857-1A101FA1928E}"/>
                  </a:ext>
                </a:extLst>
              </p:cNvPr>
              <p:cNvGrpSpPr/>
              <p:nvPr/>
            </p:nvGrpSpPr>
            <p:grpSpPr>
              <a:xfrm>
                <a:off x="1364598" y="4984109"/>
                <a:ext cx="1296738" cy="1465460"/>
                <a:chOff x="1531401" y="5107714"/>
                <a:chExt cx="999127" cy="1286462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4B82CF4-A1F1-478C-89AA-DEAF36E14D13}"/>
                    </a:ext>
                  </a:extLst>
                </p:cNvPr>
                <p:cNvSpPr/>
                <p:nvPr/>
              </p:nvSpPr>
              <p:spPr>
                <a:xfrm flipH="1">
                  <a:off x="2383030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9AA95F5D-2D1C-4D75-9FF6-D5E5E1034BCE}"/>
                    </a:ext>
                  </a:extLst>
                </p:cNvPr>
                <p:cNvSpPr/>
                <p:nvPr/>
              </p:nvSpPr>
              <p:spPr>
                <a:xfrm>
                  <a:off x="1788471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1CA4C842-4DBA-41F5-B4D4-C2B41A090F2A}"/>
                    </a:ext>
                  </a:extLst>
                </p:cNvPr>
                <p:cNvSpPr/>
                <p:nvPr/>
              </p:nvSpPr>
              <p:spPr>
                <a:xfrm>
                  <a:off x="1531401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2A181A34-70EE-4099-96C4-CB37A1D0B32B}"/>
                    </a:ext>
                  </a:extLst>
                </p:cNvPr>
                <p:cNvSpPr/>
                <p:nvPr/>
              </p:nvSpPr>
              <p:spPr>
                <a:xfrm>
                  <a:off x="1607603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6EF49866-71C7-46BB-BBE6-737F5351843F}"/>
                  </a:ext>
                </a:extLst>
              </p:cNvPr>
              <p:cNvGrpSpPr/>
              <p:nvPr/>
            </p:nvGrpSpPr>
            <p:grpSpPr>
              <a:xfrm>
                <a:off x="1317239" y="3846327"/>
                <a:ext cx="1391456" cy="1340222"/>
                <a:chOff x="1317239" y="3791943"/>
                <a:chExt cx="1391456" cy="1340222"/>
              </a:xfrm>
            </p:grpSpPr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B8A4A560-AAB1-44A3-880A-5C860C8BDC84}"/>
                    </a:ext>
                  </a:extLst>
                </p:cNvPr>
                <p:cNvGrpSpPr/>
                <p:nvPr/>
              </p:nvGrpSpPr>
              <p:grpSpPr>
                <a:xfrm>
                  <a:off x="1317239" y="3791943"/>
                  <a:ext cx="1391456" cy="1340222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222" name="円/楕円 668">
                    <a:extLst>
                      <a:ext uri="{FF2B5EF4-FFF2-40B4-BE49-F238E27FC236}">
                        <a16:creationId xmlns:a16="http://schemas.microsoft.com/office/drawing/2014/main" id="{4A07E301-A3B9-48E1-9B7E-97639BA9CFD4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60557233-AF30-40B2-8DD0-7A6026DAC13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0" name="円/楕円 671">
                      <a:extLst>
                        <a:ext uri="{FF2B5EF4-FFF2-40B4-BE49-F238E27FC236}">
                          <a16:creationId xmlns:a16="http://schemas.microsoft.com/office/drawing/2014/main" id="{9AF6948D-1514-43EB-AEBF-68903D285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" name="円/楕円 672">
                      <a:extLst>
                        <a:ext uri="{FF2B5EF4-FFF2-40B4-BE49-F238E27FC236}">
                          <a16:creationId xmlns:a16="http://schemas.microsoft.com/office/drawing/2014/main" id="{57CA1EBD-9D26-41AB-AD06-C00069B2BB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679ED5D3-A141-48FA-9D90-7674CA32F60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8" name="円/楕円 669">
                      <a:extLst>
                        <a:ext uri="{FF2B5EF4-FFF2-40B4-BE49-F238E27FC236}">
                          <a16:creationId xmlns:a16="http://schemas.microsoft.com/office/drawing/2014/main" id="{FACBE055-B03E-4907-9732-B2C540AD7B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9" name="円/楕円 670">
                      <a:extLst>
                        <a:ext uri="{FF2B5EF4-FFF2-40B4-BE49-F238E27FC236}">
                          <a16:creationId xmlns:a16="http://schemas.microsoft.com/office/drawing/2014/main" id="{0CC18DB8-80D7-4624-9A78-7F4BF8D6D9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6" name="円/楕円 668">
                    <a:extLst>
                      <a:ext uri="{FF2B5EF4-FFF2-40B4-BE49-F238E27FC236}">
                        <a16:creationId xmlns:a16="http://schemas.microsoft.com/office/drawing/2014/main" id="{2D9C9649-303B-4403-B015-1ACF24F3BEE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6EBBD723-04E8-47AF-BE68-056D803739DB}"/>
                    </a:ext>
                  </a:extLst>
                </p:cNvPr>
                <p:cNvSpPr/>
                <p:nvPr/>
              </p:nvSpPr>
              <p:spPr>
                <a:xfrm rot="5400000">
                  <a:off x="1671451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666675E7-710C-4A98-869E-A4D3154338C5}"/>
                    </a:ext>
                  </a:extLst>
                </p:cNvPr>
                <p:cNvSpPr/>
                <p:nvPr/>
              </p:nvSpPr>
              <p:spPr>
                <a:xfrm rot="5400000">
                  <a:off x="2312330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655">
                  <a:extLst>
                    <a:ext uri="{FF2B5EF4-FFF2-40B4-BE49-F238E27FC236}">
                      <a16:creationId xmlns:a16="http://schemas.microsoft.com/office/drawing/2014/main" id="{AA2824FA-111B-4755-AB57-9CE495D7DD48}"/>
                    </a:ext>
                  </a:extLst>
                </p:cNvPr>
                <p:cNvSpPr/>
                <p:nvPr/>
              </p:nvSpPr>
              <p:spPr>
                <a:xfrm>
                  <a:off x="1571305" y="4740319"/>
                  <a:ext cx="141377" cy="76715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656">
                  <a:extLst>
                    <a:ext uri="{FF2B5EF4-FFF2-40B4-BE49-F238E27FC236}">
                      <a16:creationId xmlns:a16="http://schemas.microsoft.com/office/drawing/2014/main" id="{5E751EF9-A2DD-4E62-B964-1748E01A7BA0}"/>
                    </a:ext>
                  </a:extLst>
                </p:cNvPr>
                <p:cNvSpPr/>
                <p:nvPr/>
              </p:nvSpPr>
              <p:spPr>
                <a:xfrm>
                  <a:off x="2316484" y="4740319"/>
                  <a:ext cx="141377" cy="76715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1D6BBB17-4570-4CDD-9C3B-CD8E1E5D2152}"/>
                    </a:ext>
                  </a:extLst>
                </p:cNvPr>
                <p:cNvGrpSpPr/>
                <p:nvPr/>
              </p:nvGrpSpPr>
              <p:grpSpPr>
                <a:xfrm>
                  <a:off x="1880097" y="4641946"/>
                  <a:ext cx="261404" cy="221549"/>
                  <a:chOff x="7084627" y="3040652"/>
                  <a:chExt cx="240026" cy="203430"/>
                </a:xfrm>
              </p:grpSpPr>
              <p:sp>
                <p:nvSpPr>
                  <p:cNvPr id="220" name="円/楕円 662">
                    <a:extLst>
                      <a:ext uri="{FF2B5EF4-FFF2-40B4-BE49-F238E27FC236}">
                        <a16:creationId xmlns:a16="http://schemas.microsoft.com/office/drawing/2014/main" id="{FE0D302B-4F72-452A-9E46-875A8C45EE99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C3D17113-E094-4215-831F-54E28B3AA6B2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F53EC4A9-95D4-4ACB-BD99-07B5BF58F758}"/>
                    </a:ext>
                  </a:extLst>
                </p:cNvPr>
                <p:cNvSpPr/>
                <p:nvPr/>
              </p:nvSpPr>
              <p:spPr>
                <a:xfrm rot="16200000">
                  <a:off x="1674628" y="437647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8C1AFBC8-DC46-45F8-B60E-A9520B49884F}"/>
                    </a:ext>
                  </a:extLst>
                </p:cNvPr>
                <p:cNvSpPr/>
                <p:nvPr/>
              </p:nvSpPr>
              <p:spPr>
                <a:xfrm rot="16200000">
                  <a:off x="2283241" y="437647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EFBAE5D5-5BD9-4408-B87A-2E630468CD91}"/>
                    </a:ext>
                  </a:extLst>
                </p:cNvPr>
                <p:cNvSpPr/>
                <p:nvPr/>
              </p:nvSpPr>
              <p:spPr>
                <a:xfrm rot="5400000">
                  <a:off x="2012446" y="4888612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10F9B020-2804-446A-8710-04119310DE9A}"/>
                </a:ext>
              </a:extLst>
            </p:cNvPr>
            <p:cNvGrpSpPr/>
            <p:nvPr/>
          </p:nvGrpSpPr>
          <p:grpSpPr>
            <a:xfrm>
              <a:off x="654050" y="5317007"/>
              <a:ext cx="2705100" cy="1132371"/>
              <a:chOff x="654050" y="2328861"/>
              <a:chExt cx="2705100" cy="1209677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FDDCD28D-AC22-4833-B24C-6CE90D0E484F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1B6D34FE-00AF-4143-9B27-35E0C506D901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四角形: 上の 2 つの角を丸める 181">
                  <a:extLst>
                    <a:ext uri="{FF2B5EF4-FFF2-40B4-BE49-F238E27FC236}">
                      <a16:creationId xmlns:a16="http://schemas.microsoft.com/office/drawing/2014/main" id="{36039954-462A-4788-9A75-8B75F42BD2F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5">
                      <a:lumMod val="50000"/>
                    </a:schemeClr>
                  </a:fgClr>
                  <a:bgClr>
                    <a:srgbClr val="0070C0"/>
                  </a:bgClr>
                </a:patt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4" name="四角形: 上の 2 つの角を丸める 181">
                <a:extLst>
                  <a:ext uri="{FF2B5EF4-FFF2-40B4-BE49-F238E27FC236}">
                    <a16:creationId xmlns:a16="http://schemas.microsoft.com/office/drawing/2014/main" id="{CFEFDF7D-E80E-4E78-996C-C4500EC358AB}"/>
                  </a:ext>
                </a:extLst>
              </p:cNvPr>
              <p:cNvSpPr/>
              <p:nvPr/>
            </p:nvSpPr>
            <p:spPr>
              <a:xfrm>
                <a:off x="654050" y="2328861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9E7A371-F69B-44E6-9DEA-B128DFC1783E}"/>
              </a:ext>
            </a:extLst>
          </p:cNvPr>
          <p:cNvGrpSpPr/>
          <p:nvPr/>
        </p:nvGrpSpPr>
        <p:grpSpPr>
          <a:xfrm>
            <a:off x="3613150" y="3953828"/>
            <a:ext cx="2705100" cy="2495550"/>
            <a:chOff x="3613150" y="3953828"/>
            <a:chExt cx="2705100" cy="249555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6FDE0F2-50CD-45BA-8B27-AE4E86316A18}"/>
                </a:ext>
              </a:extLst>
            </p:cNvPr>
            <p:cNvGrpSpPr/>
            <p:nvPr/>
          </p:nvGrpSpPr>
          <p:grpSpPr>
            <a:xfrm>
              <a:off x="36655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8A87EBD-3D9A-489C-A208-DA3F672EE36D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56ABFC53-42C6-4BC9-A796-072AC8F549C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9EE1AC5C-24B8-4BBC-AB0C-DD93856F178C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87F49C13-329F-45F1-81F0-EC09DAA2227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67E7D470-7DA0-4535-B393-009F55D61CE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6AF84763-31FE-4808-AC74-54BC25AFF876}"/>
                </a:ext>
              </a:extLst>
            </p:cNvPr>
            <p:cNvGrpSpPr/>
            <p:nvPr/>
          </p:nvGrpSpPr>
          <p:grpSpPr>
            <a:xfrm>
              <a:off x="4384024" y="4050182"/>
              <a:ext cx="1128426" cy="2141886"/>
              <a:chOff x="4277475" y="3902474"/>
              <a:chExt cx="1341524" cy="2546373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E0244EDF-C758-43DF-9842-8F5DBAD4A449}"/>
                  </a:ext>
                </a:extLst>
              </p:cNvPr>
              <p:cNvGrpSpPr/>
              <p:nvPr/>
            </p:nvGrpSpPr>
            <p:grpSpPr>
              <a:xfrm>
                <a:off x="4314065" y="4999690"/>
                <a:ext cx="1261889" cy="1449157"/>
                <a:chOff x="1447746" y="5146878"/>
                <a:chExt cx="1139046" cy="1308084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C44EBC69-8FA2-462D-A69E-AB21B3A35269}"/>
                    </a:ext>
                  </a:extLst>
                </p:cNvPr>
                <p:cNvSpPr/>
                <p:nvPr/>
              </p:nvSpPr>
              <p:spPr>
                <a:xfrm>
                  <a:off x="1755523" y="5146878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CA7EAAA3-094F-437E-87ED-4971B45C603E}"/>
                    </a:ext>
                  </a:extLst>
                </p:cNvPr>
                <p:cNvSpPr/>
                <p:nvPr/>
              </p:nvSpPr>
              <p:spPr>
                <a:xfrm flipH="1">
                  <a:off x="2438311" y="5541886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7D24799A-260C-42E0-AC41-D9AB59FBD597}"/>
                    </a:ext>
                  </a:extLst>
                </p:cNvPr>
                <p:cNvSpPr/>
                <p:nvPr/>
              </p:nvSpPr>
              <p:spPr>
                <a:xfrm>
                  <a:off x="1447746" y="5538054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9673FB66-D06E-43BE-B811-FD26BA6FCF73}"/>
                    </a:ext>
                  </a:extLst>
                </p:cNvPr>
                <p:cNvSpPr/>
                <p:nvPr/>
              </p:nvSpPr>
              <p:spPr>
                <a:xfrm>
                  <a:off x="1531690" y="5437869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正方形/長方形 258">
                  <a:extLst>
                    <a:ext uri="{FF2B5EF4-FFF2-40B4-BE49-F238E27FC236}">
                      <a16:creationId xmlns:a16="http://schemas.microsoft.com/office/drawing/2014/main" id="{109171C3-CED5-464D-B130-124203A04C37}"/>
                    </a:ext>
                  </a:extLst>
                </p:cNvPr>
                <p:cNvSpPr/>
                <p:nvPr/>
              </p:nvSpPr>
              <p:spPr>
                <a:xfrm>
                  <a:off x="1997330" y="5682515"/>
                  <a:ext cx="45719" cy="772447"/>
                </a:xfrm>
                <a:prstGeom prst="rect">
                  <a:avLst/>
                </a:prstGeom>
                <a:solidFill>
                  <a:srgbClr val="0033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CEAEEE40-A9B3-43AA-9D5C-2FB9E415F7EE}"/>
                    </a:ext>
                  </a:extLst>
                </p:cNvPr>
                <p:cNvSpPr/>
                <p:nvPr/>
              </p:nvSpPr>
              <p:spPr>
                <a:xfrm rot="10800000" flipV="1">
                  <a:off x="1701728" y="5399878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rgbClr val="0033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297A9980-9585-4DE2-A341-6E2DAD450F16}"/>
                  </a:ext>
                </a:extLst>
              </p:cNvPr>
              <p:cNvGrpSpPr/>
              <p:nvPr/>
            </p:nvGrpSpPr>
            <p:grpSpPr>
              <a:xfrm>
                <a:off x="4277475" y="3902474"/>
                <a:ext cx="1341524" cy="1316229"/>
                <a:chOff x="4265647" y="3835565"/>
                <a:chExt cx="1341524" cy="1316229"/>
              </a:xfrm>
            </p:grpSpPr>
            <p:sp>
              <p:nvSpPr>
                <p:cNvPr id="240" name="円/楕円 608">
                  <a:extLst>
                    <a:ext uri="{FF2B5EF4-FFF2-40B4-BE49-F238E27FC236}">
                      <a16:creationId xmlns:a16="http://schemas.microsoft.com/office/drawing/2014/main" id="{00C2DE67-543E-4A94-9F9E-A4877881C273}"/>
                    </a:ext>
                  </a:extLst>
                </p:cNvPr>
                <p:cNvSpPr/>
                <p:nvPr/>
              </p:nvSpPr>
              <p:spPr>
                <a:xfrm>
                  <a:off x="4305271" y="3835565"/>
                  <a:ext cx="1262270" cy="10534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円/楕円 646">
                  <a:extLst>
                    <a:ext uri="{FF2B5EF4-FFF2-40B4-BE49-F238E27FC236}">
                      <a16:creationId xmlns:a16="http://schemas.microsoft.com/office/drawing/2014/main" id="{2CDDFFB9-D1BF-4A5B-B443-460108B44B34}"/>
                    </a:ext>
                  </a:extLst>
                </p:cNvPr>
                <p:cNvSpPr/>
                <p:nvPr/>
              </p:nvSpPr>
              <p:spPr>
                <a:xfrm rot="20700000">
                  <a:off x="4265647" y="4448682"/>
                  <a:ext cx="258772" cy="38815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円/楕円 647">
                  <a:extLst>
                    <a:ext uri="{FF2B5EF4-FFF2-40B4-BE49-F238E27FC236}">
                      <a16:creationId xmlns:a16="http://schemas.microsoft.com/office/drawing/2014/main" id="{EFF769B0-4FD3-43F6-A6A4-7D635E8D70D5}"/>
                    </a:ext>
                  </a:extLst>
                </p:cNvPr>
                <p:cNvSpPr/>
                <p:nvPr/>
              </p:nvSpPr>
              <p:spPr>
                <a:xfrm rot="20700000">
                  <a:off x="4312493" y="4516350"/>
                  <a:ext cx="165081" cy="25282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円/楕円 644">
                  <a:extLst>
                    <a:ext uri="{FF2B5EF4-FFF2-40B4-BE49-F238E27FC236}">
                      <a16:creationId xmlns:a16="http://schemas.microsoft.com/office/drawing/2014/main" id="{352D3F29-ACFC-42AC-ACA3-EA3DCC6A00F4}"/>
                    </a:ext>
                  </a:extLst>
                </p:cNvPr>
                <p:cNvSpPr/>
                <p:nvPr/>
              </p:nvSpPr>
              <p:spPr>
                <a:xfrm rot="900000" flipH="1">
                  <a:off x="5348399" y="4448682"/>
                  <a:ext cx="258772" cy="38815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円/楕円 645">
                  <a:extLst>
                    <a:ext uri="{FF2B5EF4-FFF2-40B4-BE49-F238E27FC236}">
                      <a16:creationId xmlns:a16="http://schemas.microsoft.com/office/drawing/2014/main" id="{6D7A76FC-8ECA-4B33-BFF4-3CCBAF31E7DE}"/>
                    </a:ext>
                  </a:extLst>
                </p:cNvPr>
                <p:cNvSpPr/>
                <p:nvPr/>
              </p:nvSpPr>
              <p:spPr>
                <a:xfrm rot="900000" flipH="1">
                  <a:off x="5395244" y="4516350"/>
                  <a:ext cx="165081" cy="25282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643">
                  <a:extLst>
                    <a:ext uri="{FF2B5EF4-FFF2-40B4-BE49-F238E27FC236}">
                      <a16:creationId xmlns:a16="http://schemas.microsoft.com/office/drawing/2014/main" id="{D1AE97A9-B7C9-43EC-B26F-DEE601E27BE4}"/>
                    </a:ext>
                  </a:extLst>
                </p:cNvPr>
                <p:cNvSpPr/>
                <p:nvPr/>
              </p:nvSpPr>
              <p:spPr>
                <a:xfrm>
                  <a:off x="4395033" y="3933701"/>
                  <a:ext cx="1082753" cy="12180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638">
                  <a:extLst>
                    <a:ext uri="{FF2B5EF4-FFF2-40B4-BE49-F238E27FC236}">
                      <a16:creationId xmlns:a16="http://schemas.microsoft.com/office/drawing/2014/main" id="{C124FB7F-F214-4799-A2D2-B20686A69902}"/>
                    </a:ext>
                  </a:extLst>
                </p:cNvPr>
                <p:cNvSpPr/>
                <p:nvPr/>
              </p:nvSpPr>
              <p:spPr>
                <a:xfrm>
                  <a:off x="4828906" y="4762065"/>
                  <a:ext cx="205751" cy="10164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50">
                  <a:extLst>
                    <a:ext uri="{FF2B5EF4-FFF2-40B4-BE49-F238E27FC236}">
                      <a16:creationId xmlns:a16="http://schemas.microsoft.com/office/drawing/2014/main" id="{5FF91C31-174F-44F3-B417-B437F2078BA0}"/>
                    </a:ext>
                  </a:extLst>
                </p:cNvPr>
                <p:cNvSpPr/>
                <p:nvPr/>
              </p:nvSpPr>
              <p:spPr>
                <a:xfrm>
                  <a:off x="4479601" y="3923172"/>
                  <a:ext cx="928540" cy="433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円/楕円 631">
                  <a:extLst>
                    <a:ext uri="{FF2B5EF4-FFF2-40B4-BE49-F238E27FC236}">
                      <a16:creationId xmlns:a16="http://schemas.microsoft.com/office/drawing/2014/main" id="{D0DDFD7E-2E94-45EA-B07B-6D38B42BFFE4}"/>
                    </a:ext>
                  </a:extLst>
                </p:cNvPr>
                <p:cNvSpPr/>
                <p:nvPr/>
              </p:nvSpPr>
              <p:spPr>
                <a:xfrm>
                  <a:off x="5247615" y="4733869"/>
                  <a:ext cx="136304" cy="739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632">
                  <a:extLst>
                    <a:ext uri="{FF2B5EF4-FFF2-40B4-BE49-F238E27FC236}">
                      <a16:creationId xmlns:a16="http://schemas.microsoft.com/office/drawing/2014/main" id="{3C9C29DC-B7E9-43AA-AD55-4B046E86148B}"/>
                    </a:ext>
                  </a:extLst>
                </p:cNvPr>
                <p:cNvSpPr/>
                <p:nvPr/>
              </p:nvSpPr>
              <p:spPr>
                <a:xfrm>
                  <a:off x="4504489" y="4733869"/>
                  <a:ext cx="136304" cy="739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0C3BE0CC-6ACE-4D4C-8AD5-2B8E4226A8A8}"/>
                    </a:ext>
                  </a:extLst>
                </p:cNvPr>
                <p:cNvSpPr/>
                <p:nvPr/>
              </p:nvSpPr>
              <p:spPr>
                <a:xfrm>
                  <a:off x="4537425" y="4334754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856EE8FB-D00D-4644-95E4-DBA48251EA40}"/>
                    </a:ext>
                  </a:extLst>
                </p:cNvPr>
                <p:cNvSpPr/>
                <p:nvPr/>
              </p:nvSpPr>
              <p:spPr>
                <a:xfrm>
                  <a:off x="5139993" y="4334755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D3F5B52F-6492-40E5-8525-31A88ED60C36}"/>
                    </a:ext>
                  </a:extLst>
                </p:cNvPr>
                <p:cNvSpPr/>
                <p:nvPr/>
              </p:nvSpPr>
              <p:spPr>
                <a:xfrm rot="16200000">
                  <a:off x="4617853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A13189B5-071F-49E2-813F-AD0BB4D585F3}"/>
                    </a:ext>
                  </a:extLst>
                </p:cNvPr>
                <p:cNvSpPr/>
                <p:nvPr/>
              </p:nvSpPr>
              <p:spPr>
                <a:xfrm rot="16200000">
                  <a:off x="5226466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A539F5-76F2-41B6-A8C8-D95D72F1F303}"/>
                    </a:ext>
                  </a:extLst>
                </p:cNvPr>
                <p:cNvSpPr/>
                <p:nvPr/>
              </p:nvSpPr>
              <p:spPr>
                <a:xfrm rot="5400000">
                  <a:off x="4939045" y="490977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11DC651C-B1D4-41E3-9CC9-3402080E36C9}"/>
                  </a:ext>
                </a:extLst>
              </p:cNvPr>
              <p:cNvSpPr/>
              <p:nvPr/>
            </p:nvSpPr>
            <p:spPr>
              <a:xfrm>
                <a:off x="5100556" y="5677858"/>
                <a:ext cx="283353" cy="277437"/>
              </a:xfrm>
              <a:prstGeom prst="round2SameRect">
                <a:avLst>
                  <a:gd name="adj1" fmla="val 0"/>
                  <a:gd name="adj2" fmla="val 29182"/>
                </a:avLst>
              </a:prstGeom>
              <a:solidFill>
                <a:srgbClr val="0033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FBF76F51-84B0-485F-87D0-4178405F91AB}"/>
                </a:ext>
              </a:extLst>
            </p:cNvPr>
            <p:cNvGrpSpPr/>
            <p:nvPr/>
          </p:nvGrpSpPr>
          <p:grpSpPr>
            <a:xfrm>
              <a:off x="3613150" y="5317006"/>
              <a:ext cx="2705100" cy="1132372"/>
              <a:chOff x="3613150" y="2328860"/>
              <a:chExt cx="2705100" cy="1209678"/>
            </a:xfrm>
          </p:grpSpPr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EA3EEA6C-C6A7-42DD-AC87-C62EA30D2595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AC6CBEE7-4C07-46B3-AAEB-B3D0EE8201E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D3789D73-719A-4F9F-B209-00A3E9EFD4EB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5">
                      <a:lumMod val="75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90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9" name="四角形: 上の 2 つの角を丸める 181">
                <a:extLst>
                  <a:ext uri="{FF2B5EF4-FFF2-40B4-BE49-F238E27FC236}">
                    <a16:creationId xmlns:a16="http://schemas.microsoft.com/office/drawing/2014/main" id="{7FB36A6A-ACF7-41D8-9A56-E40AD1BFC9D7}"/>
                  </a:ext>
                </a:extLst>
              </p:cNvPr>
              <p:cNvSpPr/>
              <p:nvPr/>
            </p:nvSpPr>
            <p:spPr>
              <a:xfrm>
                <a:off x="3613150" y="2328860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ADC6DAB-0289-4DDE-A0AC-CDAA98FE40AB}"/>
              </a:ext>
            </a:extLst>
          </p:cNvPr>
          <p:cNvGrpSpPr/>
          <p:nvPr/>
        </p:nvGrpSpPr>
        <p:grpSpPr>
          <a:xfrm>
            <a:off x="6559550" y="3953828"/>
            <a:ext cx="2705100" cy="2495550"/>
            <a:chOff x="6559550" y="3953828"/>
            <a:chExt cx="2705100" cy="2495550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6DA5F1BB-0D6A-4668-AD15-A4BEBD8C0020}"/>
                </a:ext>
              </a:extLst>
            </p:cNvPr>
            <p:cNvGrpSpPr/>
            <p:nvPr/>
          </p:nvGrpSpPr>
          <p:grpSpPr>
            <a:xfrm>
              <a:off x="66119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F8DB7121-C948-451C-93CA-E3AF4F2C973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E722382E-2473-4CF4-9C89-61F4CEB44E16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BD72581E-6991-4BED-B2AA-273187FDA0FC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09A25C59-A4CE-4948-AE28-837AF96F5B0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77EF0EAD-3312-4516-BB92-3DA43359D780}"/>
                </a:ext>
              </a:extLst>
            </p:cNvPr>
            <p:cNvSpPr/>
            <p:nvPr/>
          </p:nvSpPr>
          <p:spPr>
            <a:xfrm>
              <a:off x="7202487" y="4217450"/>
              <a:ext cx="1400176" cy="666750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352EDD3E-5C7A-46CB-86C0-5AA3D456DCA5}"/>
                </a:ext>
              </a:extLst>
            </p:cNvPr>
            <p:cNvGrpSpPr/>
            <p:nvPr/>
          </p:nvGrpSpPr>
          <p:grpSpPr>
            <a:xfrm>
              <a:off x="7388759" y="3997415"/>
              <a:ext cx="1074706" cy="2198728"/>
              <a:chOff x="7339193" y="3836972"/>
              <a:chExt cx="1277659" cy="2613948"/>
            </a:xfrm>
          </p:grpSpPr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7510CCB6-C96C-44B3-AD27-6CB57CD38FAA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213577" cy="1493911"/>
                <a:chOff x="7352346" y="4957009"/>
                <a:chExt cx="1213577" cy="1493911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BD1D2390-54D2-4CA7-8BE6-A175B84D29E7}"/>
                    </a:ext>
                  </a:extLst>
                </p:cNvPr>
                <p:cNvSpPr/>
                <p:nvPr/>
              </p:nvSpPr>
              <p:spPr>
                <a:xfrm flipH="1">
                  <a:off x="8385763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613BDA19-FF32-4154-85FB-CB86A0C82BFB}"/>
                    </a:ext>
                  </a:extLst>
                </p:cNvPr>
                <p:cNvSpPr/>
                <p:nvPr/>
              </p:nvSpPr>
              <p:spPr>
                <a:xfrm flipH="1">
                  <a:off x="8393355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075744C8-39A6-4607-9075-07A458A62287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F2434D32-53C7-4E45-93AE-87D7B3D66F5A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片側の 2 つの角を丸めた四角形 144">
                  <a:extLst>
                    <a:ext uri="{FF2B5EF4-FFF2-40B4-BE49-F238E27FC236}">
                      <a16:creationId xmlns:a16="http://schemas.microsoft.com/office/drawing/2014/main" id="{6E145D15-C9C7-4AD1-974E-9EFBC5444CB6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172EABB5-58CD-4757-9FF3-F6FB3D4C8196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9BB17A11-9320-456F-A52E-906DD51A9C99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A3D5BC16-4293-428B-A587-1FBED765582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9CB1FFEF-15DF-4D7A-B730-438AB2E6EC1B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907C42B8-4C27-4BD3-BB6B-32CD5A038B9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8" name="円/楕円 514">
                      <a:extLst>
                        <a:ext uri="{FF2B5EF4-FFF2-40B4-BE49-F238E27FC236}">
                          <a16:creationId xmlns:a16="http://schemas.microsoft.com/office/drawing/2014/main" id="{54850C2F-0466-423F-AF38-B4D74921A4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9" name="円/楕円 515">
                      <a:extLst>
                        <a:ext uri="{FF2B5EF4-FFF2-40B4-BE49-F238E27FC236}">
                          <a16:creationId xmlns:a16="http://schemas.microsoft.com/office/drawing/2014/main" id="{7E208F47-C179-446E-B308-5A43D3BD78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7358A627-70FB-41CE-B12B-CB12DB9BD59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5" name="円/楕円 512">
                      <a:extLst>
                        <a:ext uri="{FF2B5EF4-FFF2-40B4-BE49-F238E27FC236}">
                          <a16:creationId xmlns:a16="http://schemas.microsoft.com/office/drawing/2014/main" id="{D61A5C01-7989-4EA6-ABF7-1E56D6DE44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" name="円/楕円 513">
                      <a:extLst>
                        <a:ext uri="{FF2B5EF4-FFF2-40B4-BE49-F238E27FC236}">
                          <a16:creationId xmlns:a16="http://schemas.microsoft.com/office/drawing/2014/main" id="{34103384-8712-4209-B520-BA11B901EE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4" name="円/楕円 511">
                    <a:extLst>
                      <a:ext uri="{FF2B5EF4-FFF2-40B4-BE49-F238E27FC236}">
                        <a16:creationId xmlns:a16="http://schemas.microsoft.com/office/drawing/2014/main" id="{DE5E2B30-7283-4890-9DFE-943D2DF6D6F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9" name="円/楕円 505">
                  <a:extLst>
                    <a:ext uri="{FF2B5EF4-FFF2-40B4-BE49-F238E27FC236}">
                      <a16:creationId xmlns:a16="http://schemas.microsoft.com/office/drawing/2014/main" id="{B73FFDA8-E0FB-4411-A733-BC82842592FA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6791A930-C71D-4064-87C6-77CE2B0144C2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A5923EEB-9BCC-4AE6-8693-98EBF344B199}"/>
                    </a:ext>
                  </a:extLst>
                </p:cNvPr>
                <p:cNvSpPr/>
                <p:nvPr/>
              </p:nvSpPr>
              <p:spPr>
                <a:xfrm rot="5400000">
                  <a:off x="6039002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0FF42D8-3098-4182-98D6-C00A427BB762}"/>
                  </a:ext>
                </a:extLst>
              </p:cNvPr>
              <p:cNvSpPr/>
              <p:nvPr/>
            </p:nvSpPr>
            <p:spPr>
              <a:xfrm rot="16200000">
                <a:off x="7650339" y="4457434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F39275E-9973-49F0-A095-ADEEB2A0DD93}"/>
                  </a:ext>
                </a:extLst>
              </p:cNvPr>
              <p:cNvSpPr/>
              <p:nvPr/>
            </p:nvSpPr>
            <p:spPr>
              <a:xfrm rot="16200000">
                <a:off x="8258952" y="4457434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8B060A1-96C0-43C1-A919-C40D6801F8F8}"/>
                  </a:ext>
                </a:extLst>
              </p:cNvPr>
              <p:cNvSpPr/>
              <p:nvPr/>
            </p:nvSpPr>
            <p:spPr>
              <a:xfrm rot="5400000">
                <a:off x="7971459" y="4861889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DDCA6AB5-BE80-4803-BE96-F23952AF9B8F}"/>
                </a:ext>
              </a:extLst>
            </p:cNvPr>
            <p:cNvGrpSpPr/>
            <p:nvPr/>
          </p:nvGrpSpPr>
          <p:grpSpPr>
            <a:xfrm>
              <a:off x="6559550" y="5317006"/>
              <a:ext cx="2705100" cy="1132372"/>
              <a:chOff x="6559550" y="2328860"/>
              <a:chExt cx="2705100" cy="1209678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D05490DB-6DFC-410C-B053-38712838779E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F34E020D-D445-4CEF-A442-285B213F4E6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上の 2 つの角を丸める 181">
                  <a:extLst>
                    <a:ext uri="{FF2B5EF4-FFF2-40B4-BE49-F238E27FC236}">
                      <a16:creationId xmlns:a16="http://schemas.microsoft.com/office/drawing/2014/main" id="{066CAB95-BC5B-4D49-9324-D81C23CE2499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35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4" name="四角形: 上の 2 つの角を丸める 181">
                <a:extLst>
                  <a:ext uri="{FF2B5EF4-FFF2-40B4-BE49-F238E27FC236}">
                    <a16:creationId xmlns:a16="http://schemas.microsoft.com/office/drawing/2014/main" id="{FA281BB2-E5A1-4F16-BBAA-65C6270100B2}"/>
                  </a:ext>
                </a:extLst>
              </p:cNvPr>
              <p:cNvSpPr/>
              <p:nvPr/>
            </p:nvSpPr>
            <p:spPr>
              <a:xfrm>
                <a:off x="6559550" y="2328860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AC3808F-4EAD-4265-89CC-17EAE052B676}"/>
              </a:ext>
            </a:extLst>
          </p:cNvPr>
          <p:cNvGrpSpPr/>
          <p:nvPr/>
        </p:nvGrpSpPr>
        <p:grpSpPr>
          <a:xfrm>
            <a:off x="656432" y="1053464"/>
            <a:ext cx="2705100" cy="2495658"/>
            <a:chOff x="656432" y="1053464"/>
            <a:chExt cx="2705100" cy="2495658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171A161F-4D0B-4BAB-BFAD-8EAB92B12C9B}"/>
                </a:ext>
              </a:extLst>
            </p:cNvPr>
            <p:cNvGrpSpPr/>
            <p:nvPr/>
          </p:nvGrpSpPr>
          <p:grpSpPr>
            <a:xfrm>
              <a:off x="7088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44C6D7E-8AA9-420D-BFAF-1BD694550F00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6D472904-26C1-4C56-A6EA-E2D44449D99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972E7AA6-C992-4FBF-A9BF-B196F8CE8252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2F4BCEEF-3B56-4216-AD73-BFC06072BDBF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495105AF-BA1F-40FD-9F4B-B343BD4A26B1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pattFill prst="shingle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0202DC46-287B-4A22-8C98-AEA3B75E88BD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B865E72-119E-4612-BF6C-F2932AD9CF8B}"/>
                </a:ext>
              </a:extLst>
            </p:cNvPr>
            <p:cNvGrpSpPr/>
            <p:nvPr/>
          </p:nvGrpSpPr>
          <p:grpSpPr>
            <a:xfrm>
              <a:off x="1364971" y="1084434"/>
              <a:ext cx="1236412" cy="2278500"/>
              <a:chOff x="1248226" y="830100"/>
              <a:chExt cx="1469902" cy="2708783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34557723-61BD-4BAC-85BE-45EF825D8E6A}"/>
                  </a:ext>
                </a:extLst>
              </p:cNvPr>
              <p:cNvGrpSpPr/>
              <p:nvPr/>
            </p:nvGrpSpPr>
            <p:grpSpPr>
              <a:xfrm>
                <a:off x="1248226" y="1917123"/>
                <a:ext cx="1469902" cy="1621760"/>
                <a:chOff x="1248226" y="1949130"/>
                <a:chExt cx="1469902" cy="1621760"/>
              </a:xfrm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62537BA-0956-4298-AA82-041260F1AA85}"/>
                    </a:ext>
                  </a:extLst>
                </p:cNvPr>
                <p:cNvSpPr/>
                <p:nvPr/>
              </p:nvSpPr>
              <p:spPr>
                <a:xfrm>
                  <a:off x="2480085" y="3049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0DDBF10-1144-4241-93C7-C00CB2595E0C}"/>
                    </a:ext>
                  </a:extLst>
                </p:cNvPr>
                <p:cNvSpPr/>
                <p:nvPr/>
              </p:nvSpPr>
              <p:spPr>
                <a:xfrm flipH="1">
                  <a:off x="2512623" y="2380590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D94DA88D-3EE0-4DD5-AB1E-3121CB30AB3B}"/>
                    </a:ext>
                  </a:extLst>
                </p:cNvPr>
                <p:cNvSpPr/>
                <p:nvPr/>
              </p:nvSpPr>
              <p:spPr>
                <a:xfrm>
                  <a:off x="1278351" y="3049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3E84B6CF-C43C-488C-B526-722D37BA2550}"/>
                    </a:ext>
                  </a:extLst>
                </p:cNvPr>
                <p:cNvSpPr/>
                <p:nvPr/>
              </p:nvSpPr>
              <p:spPr>
                <a:xfrm>
                  <a:off x="1248226" y="2380590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片側の 2 つの角を丸めた四角形 144">
                  <a:extLst>
                    <a:ext uri="{FF2B5EF4-FFF2-40B4-BE49-F238E27FC236}">
                      <a16:creationId xmlns:a16="http://schemas.microsoft.com/office/drawing/2014/main" id="{A7E704DB-DD8C-4E1B-B3E7-5930252CB006}"/>
                    </a:ext>
                  </a:extLst>
                </p:cNvPr>
                <p:cNvSpPr/>
                <p:nvPr/>
              </p:nvSpPr>
              <p:spPr>
                <a:xfrm>
                  <a:off x="1375526" y="2249903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6DFC92C9-19A9-4C1C-9448-61655F8A6A13}"/>
                    </a:ext>
                  </a:extLst>
                </p:cNvPr>
                <p:cNvSpPr/>
                <p:nvPr/>
              </p:nvSpPr>
              <p:spPr>
                <a:xfrm>
                  <a:off x="1678410" y="1949130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2BCE6FA7-8C92-4EDD-B306-EE5ACF5C9B70}"/>
                  </a:ext>
                </a:extLst>
              </p:cNvPr>
              <p:cNvGrpSpPr/>
              <p:nvPr/>
            </p:nvGrpSpPr>
            <p:grpSpPr>
              <a:xfrm>
                <a:off x="1344348" y="830100"/>
                <a:ext cx="1277659" cy="1274510"/>
                <a:chOff x="1377419" y="830100"/>
                <a:chExt cx="1277659" cy="1274510"/>
              </a:xfrm>
            </p:grpSpPr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00CD0797-28CF-48B6-B2AF-115BD65774E7}"/>
                    </a:ext>
                  </a:extLst>
                </p:cNvPr>
                <p:cNvSpPr/>
                <p:nvPr/>
              </p:nvSpPr>
              <p:spPr>
                <a:xfrm rot="20700000">
                  <a:off x="1912982" y="869438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3C5F4697-387B-4423-A983-FD406ABE2E4E}"/>
                    </a:ext>
                  </a:extLst>
                </p:cNvPr>
                <p:cNvSpPr/>
                <p:nvPr/>
              </p:nvSpPr>
              <p:spPr>
                <a:xfrm>
                  <a:off x="1410592" y="830769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8DCF4E56-B3C2-4649-A0F6-B2E0D749FF39}"/>
                    </a:ext>
                  </a:extLst>
                </p:cNvPr>
                <p:cNvGrpSpPr/>
                <p:nvPr/>
              </p:nvGrpSpPr>
              <p:grpSpPr>
                <a:xfrm>
                  <a:off x="1377419" y="944504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6279408D-BC54-4B36-85B3-1F31C24603A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9" name="円/楕円 536">
                      <a:extLst>
                        <a:ext uri="{FF2B5EF4-FFF2-40B4-BE49-F238E27FC236}">
                          <a16:creationId xmlns:a16="http://schemas.microsoft.com/office/drawing/2014/main" id="{EE8B8092-9B59-4FB9-BA29-6076A60EA8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0" name="円/楕円 537">
                      <a:extLst>
                        <a:ext uri="{FF2B5EF4-FFF2-40B4-BE49-F238E27FC236}">
                          <a16:creationId xmlns:a16="http://schemas.microsoft.com/office/drawing/2014/main" id="{9662317A-C75F-4647-BF3A-68B4A55B19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51B5162E-D564-4F56-9FBF-BFFE6D9A177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7" name="円/楕円 534">
                      <a:extLst>
                        <a:ext uri="{FF2B5EF4-FFF2-40B4-BE49-F238E27FC236}">
                          <a16:creationId xmlns:a16="http://schemas.microsoft.com/office/drawing/2014/main" id="{6F157D2E-AC77-4068-83C7-B5F62AFA3D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8" name="円/楕円 535">
                      <a:extLst>
                        <a:ext uri="{FF2B5EF4-FFF2-40B4-BE49-F238E27FC236}">
                          <a16:creationId xmlns:a16="http://schemas.microsoft.com/office/drawing/2014/main" id="{81055AAA-F029-496C-B1E6-C115BEC4CC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6" name="円/楕円 533">
                    <a:extLst>
                      <a:ext uri="{FF2B5EF4-FFF2-40B4-BE49-F238E27FC236}">
                        <a16:creationId xmlns:a16="http://schemas.microsoft.com/office/drawing/2014/main" id="{523B1A4A-6994-4218-BB05-28106514C7D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84773363-FA98-43E6-BE26-7171CEA3DE1A}"/>
                    </a:ext>
                  </a:extLst>
                </p:cNvPr>
                <p:cNvSpPr/>
                <p:nvPr/>
              </p:nvSpPr>
              <p:spPr>
                <a:xfrm rot="5400000">
                  <a:off x="1701799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月 301">
                  <a:extLst>
                    <a:ext uri="{FF2B5EF4-FFF2-40B4-BE49-F238E27FC236}">
                      <a16:creationId xmlns:a16="http://schemas.microsoft.com/office/drawing/2014/main" id="{D41C193D-4FAF-4AC1-A8FD-E93392C4D7CD}"/>
                    </a:ext>
                  </a:extLst>
                </p:cNvPr>
                <p:cNvSpPr/>
                <p:nvPr/>
              </p:nvSpPr>
              <p:spPr>
                <a:xfrm rot="5400000">
                  <a:off x="2285774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E673F228-0E27-4CF8-B867-4738A066601D}"/>
                    </a:ext>
                  </a:extLst>
                </p:cNvPr>
                <p:cNvSpPr/>
                <p:nvPr/>
              </p:nvSpPr>
              <p:spPr>
                <a:xfrm>
                  <a:off x="1943109" y="1664701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月 303">
                  <a:extLst>
                    <a:ext uri="{FF2B5EF4-FFF2-40B4-BE49-F238E27FC236}">
                      <a16:creationId xmlns:a16="http://schemas.microsoft.com/office/drawing/2014/main" id="{0AA61B29-9666-448E-AA88-1798692FCD87}"/>
                    </a:ext>
                  </a:extLst>
                </p:cNvPr>
                <p:cNvSpPr/>
                <p:nvPr/>
              </p:nvSpPr>
              <p:spPr>
                <a:xfrm rot="3600000">
                  <a:off x="1667973" y="678182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月 304">
                  <a:extLst>
                    <a:ext uri="{FF2B5EF4-FFF2-40B4-BE49-F238E27FC236}">
                      <a16:creationId xmlns:a16="http://schemas.microsoft.com/office/drawing/2014/main" id="{107FAF9F-F0A7-44B7-827A-AC066E13518A}"/>
                    </a:ext>
                  </a:extLst>
                </p:cNvPr>
                <p:cNvSpPr/>
                <p:nvPr/>
              </p:nvSpPr>
              <p:spPr>
                <a:xfrm rot="2897634">
                  <a:off x="1875073" y="83010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月 305">
                  <a:extLst>
                    <a:ext uri="{FF2B5EF4-FFF2-40B4-BE49-F238E27FC236}">
                      <a16:creationId xmlns:a16="http://schemas.microsoft.com/office/drawing/2014/main" id="{4A67F4D2-BE4B-4241-BEF1-11431AB9C021}"/>
                    </a:ext>
                  </a:extLst>
                </p:cNvPr>
                <p:cNvSpPr/>
                <p:nvPr/>
              </p:nvSpPr>
              <p:spPr>
                <a:xfrm rot="2897634">
                  <a:off x="1770298" y="830100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AEAE85DD-5B34-4D54-8547-363627C1B0F9}"/>
                    </a:ext>
                  </a:extLst>
                </p:cNvPr>
                <p:cNvSpPr/>
                <p:nvPr/>
              </p:nvSpPr>
              <p:spPr>
                <a:xfrm rot="8100000">
                  <a:off x="2222087" y="830100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FBE2138-32F1-4042-8E8D-9EC23A0F52A9}"/>
                    </a:ext>
                  </a:extLst>
                </p:cNvPr>
                <p:cNvSpPr/>
                <p:nvPr/>
              </p:nvSpPr>
              <p:spPr>
                <a:xfrm rot="16200000">
                  <a:off x="1702943" y="1416337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E7AF8F2C-34C9-4CB5-BC52-34FD9D428239}"/>
                    </a:ext>
                  </a:extLst>
                </p:cNvPr>
                <p:cNvSpPr/>
                <p:nvPr/>
              </p:nvSpPr>
              <p:spPr>
                <a:xfrm rot="16200000">
                  <a:off x="2267299" y="1416337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3EDCAE57-A219-405A-971C-50F70C62B579}"/>
                    </a:ext>
                  </a:extLst>
                </p:cNvPr>
                <p:cNvSpPr/>
                <p:nvPr/>
              </p:nvSpPr>
              <p:spPr>
                <a:xfrm rot="5400000">
                  <a:off x="2007737" y="185674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月 310">
                  <a:extLst>
                    <a:ext uri="{FF2B5EF4-FFF2-40B4-BE49-F238E27FC236}">
                      <a16:creationId xmlns:a16="http://schemas.microsoft.com/office/drawing/2014/main" id="{C4F1099D-F3E2-400D-88E2-EF6DEF90AE07}"/>
                    </a:ext>
                  </a:extLst>
                </p:cNvPr>
                <p:cNvSpPr/>
                <p:nvPr/>
              </p:nvSpPr>
              <p:spPr>
                <a:xfrm rot="8829977">
                  <a:off x="2111189" y="890135"/>
                  <a:ext cx="122858" cy="421085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2B1A588B-19F2-4F42-82E9-764EF65A0FFF}"/>
                    </a:ext>
                  </a:extLst>
                </p:cNvPr>
                <p:cNvSpPr/>
                <p:nvPr/>
              </p:nvSpPr>
              <p:spPr>
                <a:xfrm rot="8829977">
                  <a:off x="1982601" y="890135"/>
                  <a:ext cx="122858" cy="421085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5CB717BB-517D-4281-8148-5C51A68706AD}"/>
                    </a:ext>
                  </a:extLst>
                </p:cNvPr>
                <p:cNvSpPr/>
                <p:nvPr/>
              </p:nvSpPr>
              <p:spPr>
                <a:xfrm rot="2897634">
                  <a:off x="1982061" y="83010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DB4995A0-3FDD-42D2-92DB-FAA1C827B92E}"/>
                </a:ext>
              </a:extLst>
            </p:cNvPr>
            <p:cNvGrpSpPr/>
            <p:nvPr/>
          </p:nvGrpSpPr>
          <p:grpSpPr>
            <a:xfrm>
              <a:off x="656432" y="2416651"/>
              <a:ext cx="2705100" cy="1132471"/>
              <a:chOff x="654050" y="5237163"/>
              <a:chExt cx="2705100" cy="1209784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D30FC69E-5B45-4DC3-BD95-E2752C6CD537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1EF7AD52-725F-4F86-9C53-2B005E32430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四角形: 上の 2 つの角を丸める 181">
                  <a:extLst>
                    <a:ext uri="{FF2B5EF4-FFF2-40B4-BE49-F238E27FC236}">
                      <a16:creationId xmlns:a16="http://schemas.microsoft.com/office/drawing/2014/main" id="{7814590C-100C-4872-8B74-AC05AF915C47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3EF8C6EA-7E58-491C-A2CA-E9C5246C82D1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hingle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rgbClr val="0070C0"/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四角形: 上の 2 つの角を丸める 181">
                <a:extLst>
                  <a:ext uri="{FF2B5EF4-FFF2-40B4-BE49-F238E27FC236}">
                    <a16:creationId xmlns:a16="http://schemas.microsoft.com/office/drawing/2014/main" id="{6D4E416D-D063-4602-86A2-C37EB36CA2BB}"/>
                  </a:ext>
                </a:extLst>
              </p:cNvPr>
              <p:cNvSpPr/>
              <p:nvPr/>
            </p:nvSpPr>
            <p:spPr>
              <a:xfrm>
                <a:off x="654050" y="523727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86D1129-022C-4BEF-9E1A-9700B068AC0E}"/>
              </a:ext>
            </a:extLst>
          </p:cNvPr>
          <p:cNvGrpSpPr/>
          <p:nvPr/>
        </p:nvGrpSpPr>
        <p:grpSpPr>
          <a:xfrm>
            <a:off x="3615532" y="1053464"/>
            <a:ext cx="2705100" cy="2495550"/>
            <a:chOff x="3615532" y="1053464"/>
            <a:chExt cx="2705100" cy="2495550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55D9CBE0-1B5E-465A-9DFC-8CFC4A38EC9C}"/>
                </a:ext>
              </a:extLst>
            </p:cNvPr>
            <p:cNvGrpSpPr/>
            <p:nvPr/>
          </p:nvGrpSpPr>
          <p:grpSpPr>
            <a:xfrm>
              <a:off x="36679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5351AF9-F8F0-472D-8A75-9681FA67380B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D0173D51-26BD-4BE5-8960-47CE6885CB0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上の 2 つの角を丸める 132">
                  <a:extLst>
                    <a:ext uri="{FF2B5EF4-FFF2-40B4-BE49-F238E27FC236}">
                      <a16:creationId xmlns:a16="http://schemas.microsoft.com/office/drawing/2014/main" id="{95B54F68-082C-4ACA-89C9-6EB9AE361B42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E060C21D-6213-4AC9-B28B-B03E12B36C5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F78F24D6-B4DA-4881-8DD5-BEF3907B527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9B6B9921-1D29-455C-A3CD-1280DFEE5637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4A1AF94C-5EDB-4CDB-88E8-698A785A1F25}"/>
                </a:ext>
              </a:extLst>
            </p:cNvPr>
            <p:cNvGrpSpPr/>
            <p:nvPr/>
          </p:nvGrpSpPr>
          <p:grpSpPr>
            <a:xfrm>
              <a:off x="4258469" y="1135557"/>
              <a:ext cx="1339198" cy="2222416"/>
              <a:chOff x="4200116" y="896280"/>
              <a:chExt cx="1592100" cy="2642110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7C7ADCD-4857-4897-81E1-BFC368A9F983}"/>
                  </a:ext>
                </a:extLst>
              </p:cNvPr>
              <p:cNvGrpSpPr/>
              <p:nvPr/>
            </p:nvGrpSpPr>
            <p:grpSpPr>
              <a:xfrm>
                <a:off x="4314065" y="1953353"/>
                <a:ext cx="1380210" cy="1585037"/>
                <a:chOff x="1447746" y="5146878"/>
                <a:chExt cx="1139046" cy="1308084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5491F198-7480-4AF6-B140-87AA81FFE347}"/>
                    </a:ext>
                  </a:extLst>
                </p:cNvPr>
                <p:cNvSpPr/>
                <p:nvPr/>
              </p:nvSpPr>
              <p:spPr>
                <a:xfrm>
                  <a:off x="1755523" y="5146878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9B391990-16A5-44B2-A4C0-8F8A95B0E5E7}"/>
                    </a:ext>
                  </a:extLst>
                </p:cNvPr>
                <p:cNvSpPr/>
                <p:nvPr/>
              </p:nvSpPr>
              <p:spPr>
                <a:xfrm flipH="1">
                  <a:off x="2438311" y="5541886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8703D8B-10DB-4A4F-A5AA-F9DFF5B70EA1}"/>
                    </a:ext>
                  </a:extLst>
                </p:cNvPr>
                <p:cNvSpPr/>
                <p:nvPr/>
              </p:nvSpPr>
              <p:spPr>
                <a:xfrm>
                  <a:off x="1447746" y="5538054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E640518E-D153-4C36-8F98-E17E2C27590F}"/>
                    </a:ext>
                  </a:extLst>
                </p:cNvPr>
                <p:cNvSpPr/>
                <p:nvPr/>
              </p:nvSpPr>
              <p:spPr>
                <a:xfrm>
                  <a:off x="1531690" y="5437869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正方形/長方形 292">
                  <a:extLst>
                    <a:ext uri="{FF2B5EF4-FFF2-40B4-BE49-F238E27FC236}">
                      <a16:creationId xmlns:a16="http://schemas.microsoft.com/office/drawing/2014/main" id="{4D961FCC-0656-4E70-A652-6614EBDFE62F}"/>
                    </a:ext>
                  </a:extLst>
                </p:cNvPr>
                <p:cNvSpPr/>
                <p:nvPr/>
              </p:nvSpPr>
              <p:spPr>
                <a:xfrm>
                  <a:off x="1997330" y="5682515"/>
                  <a:ext cx="45719" cy="772447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BEB9CEC-1799-41AB-A6B1-B1EAB3C2AC46}"/>
                    </a:ext>
                  </a:extLst>
                </p:cNvPr>
                <p:cNvSpPr/>
                <p:nvPr/>
              </p:nvSpPr>
              <p:spPr>
                <a:xfrm rot="10800000" flipV="1">
                  <a:off x="1701728" y="5399878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7E727BD6-EE2E-4D3D-BCEB-925C8B9C7648}"/>
                  </a:ext>
                </a:extLst>
              </p:cNvPr>
              <p:cNvGrpSpPr/>
              <p:nvPr/>
            </p:nvGrpSpPr>
            <p:grpSpPr>
              <a:xfrm>
                <a:off x="4200116" y="896280"/>
                <a:ext cx="1592100" cy="1308666"/>
                <a:chOff x="4200116" y="772799"/>
                <a:chExt cx="1592100" cy="1308666"/>
              </a:xfrm>
            </p:grpSpPr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77903663-CE37-42DE-AFC3-DB17E79BAAE0}"/>
                    </a:ext>
                  </a:extLst>
                </p:cNvPr>
                <p:cNvSpPr/>
                <p:nvPr/>
              </p:nvSpPr>
              <p:spPr>
                <a:xfrm rot="5400000" flipH="1">
                  <a:off x="4347035" y="1390843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月 264">
                  <a:extLst>
                    <a:ext uri="{FF2B5EF4-FFF2-40B4-BE49-F238E27FC236}">
                      <a16:creationId xmlns:a16="http://schemas.microsoft.com/office/drawing/2014/main" id="{27BD7F40-02FA-4161-8C21-9A311CB59A40}"/>
                    </a:ext>
                  </a:extLst>
                </p:cNvPr>
                <p:cNvSpPr/>
                <p:nvPr/>
              </p:nvSpPr>
              <p:spPr>
                <a:xfrm rot="16200000">
                  <a:off x="5471347" y="1390845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A56BDC68-FD8B-4F55-B244-3FB23407C5B5}"/>
                    </a:ext>
                  </a:extLst>
                </p:cNvPr>
                <p:cNvSpPr/>
                <p:nvPr/>
              </p:nvSpPr>
              <p:spPr>
                <a:xfrm rot="3600000" flipH="1">
                  <a:off x="4347035" y="1476568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F543F6C5-CB61-45CF-A33B-5DEC7DC782FB}"/>
                    </a:ext>
                  </a:extLst>
                </p:cNvPr>
                <p:cNvSpPr/>
                <p:nvPr/>
              </p:nvSpPr>
              <p:spPr>
                <a:xfrm rot="18000000">
                  <a:off x="5471347" y="1476570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72C70BE3-6DBD-4B61-919B-307699AC2565}"/>
                    </a:ext>
                  </a:extLst>
                </p:cNvPr>
                <p:cNvSpPr/>
                <p:nvPr/>
              </p:nvSpPr>
              <p:spPr>
                <a:xfrm>
                  <a:off x="4360053" y="772799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DBD4E459-431F-4CBE-82E9-EFB26861489A}"/>
                    </a:ext>
                  </a:extLst>
                </p:cNvPr>
                <p:cNvGrpSpPr/>
                <p:nvPr/>
              </p:nvGrpSpPr>
              <p:grpSpPr>
                <a:xfrm>
                  <a:off x="4372974" y="1378826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83" name="グループ化 282">
                    <a:extLst>
                      <a:ext uri="{FF2B5EF4-FFF2-40B4-BE49-F238E27FC236}">
                        <a16:creationId xmlns:a16="http://schemas.microsoft.com/office/drawing/2014/main" id="{571D1CBD-37B6-4D00-B61E-D7DD0F0B39B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7" name="円/楕円 536">
                      <a:extLst>
                        <a:ext uri="{FF2B5EF4-FFF2-40B4-BE49-F238E27FC236}">
                          <a16:creationId xmlns:a16="http://schemas.microsoft.com/office/drawing/2014/main" id="{9B730BF8-AEE9-466D-9180-965E499897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8" name="円/楕円 537">
                      <a:extLst>
                        <a:ext uri="{FF2B5EF4-FFF2-40B4-BE49-F238E27FC236}">
                          <a16:creationId xmlns:a16="http://schemas.microsoft.com/office/drawing/2014/main" id="{101AE5FB-5A2B-4CD7-8695-ECA56F2538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63A0AF7E-1CDE-4AA0-918E-FEED5B42FC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5" name="円/楕円 534">
                      <a:extLst>
                        <a:ext uri="{FF2B5EF4-FFF2-40B4-BE49-F238E27FC236}">
                          <a16:creationId xmlns:a16="http://schemas.microsoft.com/office/drawing/2014/main" id="{91185325-7B30-4934-9C19-44367DA4F6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6" name="円/楕円 535">
                      <a:extLst>
                        <a:ext uri="{FF2B5EF4-FFF2-40B4-BE49-F238E27FC236}">
                          <a16:creationId xmlns:a16="http://schemas.microsoft.com/office/drawing/2014/main" id="{F6BD7BC8-75E9-48E9-A277-B20953125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5E4BA66-5CBD-419A-B3F7-733E43DF6203}"/>
                    </a:ext>
                  </a:extLst>
                </p:cNvPr>
                <p:cNvSpPr/>
                <p:nvPr/>
              </p:nvSpPr>
              <p:spPr>
                <a:xfrm>
                  <a:off x="4496537" y="894241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41A9FC2E-09C4-4B37-94A3-8F10CE951E22}"/>
                    </a:ext>
                  </a:extLst>
                </p:cNvPr>
                <p:cNvSpPr/>
                <p:nvPr/>
              </p:nvSpPr>
              <p:spPr>
                <a:xfrm rot="5400000">
                  <a:off x="4677354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F5AA1FAD-860C-4DFA-9536-8408AA28D1B6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23DD5B6B-4065-4E1D-A158-D585DDCBB607}"/>
                    </a:ext>
                  </a:extLst>
                </p:cNvPr>
                <p:cNvGrpSpPr/>
                <p:nvPr/>
              </p:nvGrpSpPr>
              <p:grpSpPr>
                <a:xfrm>
                  <a:off x="4920124" y="1596807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81" name="円/楕円 662">
                    <a:extLst>
                      <a:ext uri="{FF2B5EF4-FFF2-40B4-BE49-F238E27FC236}">
                        <a16:creationId xmlns:a16="http://schemas.microsoft.com/office/drawing/2014/main" id="{D644038A-F401-455D-8B1B-7B5A9FA0116B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EECCE281-6D3A-4DC6-9776-A776DACE1DC4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D3071805-C5AA-496F-AE11-D3091AB29BC0}"/>
                    </a:ext>
                  </a:extLst>
                </p:cNvPr>
                <p:cNvSpPr/>
                <p:nvPr/>
              </p:nvSpPr>
              <p:spPr>
                <a:xfrm flipH="1">
                  <a:off x="4644470" y="784492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B08828EF-8FF0-4667-A271-EA80DA8AE500}"/>
                    </a:ext>
                  </a:extLst>
                </p:cNvPr>
                <p:cNvSpPr/>
                <p:nvPr/>
              </p:nvSpPr>
              <p:spPr>
                <a:xfrm rot="16200000">
                  <a:off x="4708401" y="133616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960C1714-DEAC-436B-B03E-748E55F3820B}"/>
                    </a:ext>
                  </a:extLst>
                </p:cNvPr>
                <p:cNvSpPr/>
                <p:nvPr/>
              </p:nvSpPr>
              <p:spPr>
                <a:xfrm rot="16200000">
                  <a:off x="5272757" y="133616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2303BD19-0AD5-4DB6-A2AA-76AD999152E3}"/>
                    </a:ext>
                  </a:extLst>
                </p:cNvPr>
                <p:cNvSpPr/>
                <p:nvPr/>
              </p:nvSpPr>
              <p:spPr>
                <a:xfrm rot="5400000">
                  <a:off x="5011139" y="1809018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月 277">
                  <a:extLst>
                    <a:ext uri="{FF2B5EF4-FFF2-40B4-BE49-F238E27FC236}">
                      <a16:creationId xmlns:a16="http://schemas.microsoft.com/office/drawing/2014/main" id="{DEC0E638-C883-4738-80A4-293B7802FDF8}"/>
                    </a:ext>
                  </a:extLst>
                </p:cNvPr>
                <p:cNvSpPr/>
                <p:nvPr/>
              </p:nvSpPr>
              <p:spPr>
                <a:xfrm rot="18900000">
                  <a:off x="5092968" y="858322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880169BA-CC75-4B27-B7B5-C996A6557D7C}"/>
                    </a:ext>
                  </a:extLst>
                </p:cNvPr>
                <p:cNvSpPr/>
                <p:nvPr/>
              </p:nvSpPr>
              <p:spPr>
                <a:xfrm rot="13500000">
                  <a:off x="4885800" y="858322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56EB7F2B-36DA-433F-8E82-A88DDBCD533D}"/>
                    </a:ext>
                  </a:extLst>
                </p:cNvPr>
                <p:cNvSpPr/>
                <p:nvPr/>
              </p:nvSpPr>
              <p:spPr>
                <a:xfrm rot="11700000">
                  <a:off x="4963727" y="819430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2C5FAB50-CE95-4EF2-806E-C46A91A32D41}"/>
                </a:ext>
              </a:extLst>
            </p:cNvPr>
            <p:cNvGrpSpPr/>
            <p:nvPr/>
          </p:nvGrpSpPr>
          <p:grpSpPr>
            <a:xfrm>
              <a:off x="3615532" y="2416645"/>
              <a:ext cx="2705100" cy="1132369"/>
              <a:chOff x="3613150" y="5237163"/>
              <a:chExt cx="2705100" cy="1209675"/>
            </a:xfrm>
          </p:grpSpPr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DE9E6467-464F-4FD7-A506-DA45955FFCA5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0A5BEFB1-2F10-46BA-B5EB-C8E459CF46F4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四角形: 上の 2 つの角を丸める 181">
                  <a:extLst>
                    <a:ext uri="{FF2B5EF4-FFF2-40B4-BE49-F238E27FC236}">
                      <a16:creationId xmlns:a16="http://schemas.microsoft.com/office/drawing/2014/main" id="{722E09DB-57B0-4C74-8C23-AF7B72D7C20D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四角形: 上の 2 つの角を丸める 181">
                  <a:extLst>
                    <a:ext uri="{FF2B5EF4-FFF2-40B4-BE49-F238E27FC236}">
                      <a16:creationId xmlns:a16="http://schemas.microsoft.com/office/drawing/2014/main" id="{1A7A4A96-29C3-4C7F-AFCC-8F958B117BFA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5" name="四角形: 上の 2 つの角を丸める 181">
                <a:extLst>
                  <a:ext uri="{FF2B5EF4-FFF2-40B4-BE49-F238E27FC236}">
                    <a16:creationId xmlns:a16="http://schemas.microsoft.com/office/drawing/2014/main" id="{DD8BCAFD-9867-4474-AB53-2EFDC840D7A1}"/>
                  </a:ext>
                </a:extLst>
              </p:cNvPr>
              <p:cNvSpPr/>
              <p:nvPr/>
            </p:nvSpPr>
            <p:spPr>
              <a:xfrm>
                <a:off x="36131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2641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505DA48-0710-469B-9EFD-E26501E591E7}"/>
              </a:ext>
            </a:extLst>
          </p:cNvPr>
          <p:cNvGrpSpPr/>
          <p:nvPr/>
        </p:nvGrpSpPr>
        <p:grpSpPr>
          <a:xfrm>
            <a:off x="6559550" y="962557"/>
            <a:ext cx="2705100" cy="2575981"/>
            <a:chOff x="6559550" y="962557"/>
            <a:chExt cx="2705100" cy="257598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31163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CE16F4EF-C377-4D00-89D1-A70273244FBC}"/>
                </a:ext>
              </a:extLst>
            </p:cNvPr>
            <p:cNvSpPr/>
            <p:nvPr/>
          </p:nvSpPr>
          <p:spPr>
            <a:xfrm>
              <a:off x="7202487" y="1306610"/>
              <a:ext cx="1400176" cy="666750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E93920AB-9502-4D99-9C55-8D78679BB960}"/>
                </a:ext>
              </a:extLst>
            </p:cNvPr>
            <p:cNvGrpSpPr/>
            <p:nvPr/>
          </p:nvGrpSpPr>
          <p:grpSpPr>
            <a:xfrm>
              <a:off x="7192860" y="962557"/>
              <a:ext cx="1335622" cy="2470842"/>
              <a:chOff x="7044090" y="596593"/>
              <a:chExt cx="1587848" cy="2937449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D1855D0F-C52B-4A3E-99D3-D10083CEC4FF}"/>
                  </a:ext>
                </a:extLst>
              </p:cNvPr>
              <p:cNvGrpSpPr/>
              <p:nvPr/>
            </p:nvGrpSpPr>
            <p:grpSpPr>
              <a:xfrm>
                <a:off x="7186318" y="1912280"/>
                <a:ext cx="1445620" cy="1621762"/>
                <a:chOff x="7931254" y="1911536"/>
                <a:chExt cx="1445620" cy="1621762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211C7DD-1F79-459A-862B-E31EB4508EC1}"/>
                    </a:ext>
                  </a:extLst>
                </p:cNvPr>
                <p:cNvSpPr/>
                <p:nvPr/>
              </p:nvSpPr>
              <p:spPr>
                <a:xfrm>
                  <a:off x="8521897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片側の 2 つの角を丸めた四角形 144">
                  <a:extLst>
                    <a:ext uri="{FF2B5EF4-FFF2-40B4-BE49-F238E27FC236}">
                      <a16:creationId xmlns:a16="http://schemas.microsoft.com/office/drawing/2014/main" id="{3B2AAEB2-70FD-4043-ADB4-92D541EBC8A4}"/>
                    </a:ext>
                  </a:extLst>
                </p:cNvPr>
                <p:cNvSpPr/>
                <p:nvPr/>
              </p:nvSpPr>
              <p:spPr>
                <a:xfrm>
                  <a:off x="7931254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plaid">
                  <a:fgClr>
                    <a:srgbClr val="0070C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片側の 2 つの角を丸めた四角形 144">
                  <a:extLst>
                    <a:ext uri="{FF2B5EF4-FFF2-40B4-BE49-F238E27FC236}">
                      <a16:creationId xmlns:a16="http://schemas.microsoft.com/office/drawing/2014/main" id="{C35F9AFB-C281-4AE2-A68D-99271F08C841}"/>
                    </a:ext>
                  </a:extLst>
                </p:cNvPr>
                <p:cNvSpPr/>
                <p:nvPr/>
              </p:nvSpPr>
              <p:spPr>
                <a:xfrm>
                  <a:off x="8047281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plaid">
                  <a:fgClr>
                    <a:srgbClr val="0070C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正方形/長方形 170">
                  <a:extLst>
                    <a:ext uri="{FF2B5EF4-FFF2-40B4-BE49-F238E27FC236}">
                      <a16:creationId xmlns:a16="http://schemas.microsoft.com/office/drawing/2014/main" id="{42A76A78-5F7D-4819-BD9C-76BF39D39C9B}"/>
                    </a:ext>
                  </a:extLst>
                </p:cNvPr>
                <p:cNvSpPr/>
                <p:nvPr/>
              </p:nvSpPr>
              <p:spPr>
                <a:xfrm>
                  <a:off x="8609238" y="2217394"/>
                  <a:ext cx="94536" cy="1313309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E0D1FB43-50E8-4BB9-BF63-E034B40B1C74}"/>
                    </a:ext>
                  </a:extLst>
                </p:cNvPr>
                <p:cNvGrpSpPr/>
                <p:nvPr/>
              </p:nvGrpSpPr>
              <p:grpSpPr>
                <a:xfrm>
                  <a:off x="8259740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E8328EB3-DE8D-4F33-99A6-97006356FF6B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平行四辺形 179">
                    <a:extLst>
                      <a:ext uri="{FF2B5EF4-FFF2-40B4-BE49-F238E27FC236}">
                        <a16:creationId xmlns:a16="http://schemas.microsoft.com/office/drawing/2014/main" id="{9965859E-1243-403B-A4F8-6566ADB48E75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4F0B6EA6-925B-4DB6-B6E8-AFAD29D4D826}"/>
                    </a:ext>
                  </a:extLst>
                </p:cNvPr>
                <p:cNvSpPr/>
                <p:nvPr/>
              </p:nvSpPr>
              <p:spPr>
                <a:xfrm>
                  <a:off x="8622841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88418A6E-8745-49C9-95AC-D19156C42398}"/>
                    </a:ext>
                  </a:extLst>
                </p:cNvPr>
                <p:cNvSpPr/>
                <p:nvPr/>
              </p:nvSpPr>
              <p:spPr>
                <a:xfrm>
                  <a:off x="8622841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4E624900-87BB-4B82-B12A-0FC712E4BF11}"/>
                    </a:ext>
                  </a:extLst>
                </p:cNvPr>
                <p:cNvSpPr/>
                <p:nvPr/>
              </p:nvSpPr>
              <p:spPr>
                <a:xfrm>
                  <a:off x="8622841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127B6CF4-D726-472B-8481-3CD7842F7498}"/>
                    </a:ext>
                  </a:extLst>
                </p:cNvPr>
                <p:cNvSpPr/>
                <p:nvPr/>
              </p:nvSpPr>
              <p:spPr>
                <a:xfrm>
                  <a:off x="8622841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78921BF1-4013-4BE7-BDE4-53A758549892}"/>
                    </a:ext>
                  </a:extLst>
                </p:cNvPr>
                <p:cNvSpPr/>
                <p:nvPr/>
              </p:nvSpPr>
              <p:spPr>
                <a:xfrm>
                  <a:off x="8622841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AD505DFA-33C5-4231-B3D8-5DC8E1B7D2FC}"/>
                    </a:ext>
                  </a:extLst>
                </p:cNvPr>
                <p:cNvSpPr/>
                <p:nvPr/>
              </p:nvSpPr>
              <p:spPr>
                <a:xfrm>
                  <a:off x="8622841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AFDF8B0B-A8F1-4870-80F8-4E734D9E3471}"/>
                  </a:ext>
                </a:extLst>
              </p:cNvPr>
              <p:cNvGrpSpPr/>
              <p:nvPr/>
            </p:nvGrpSpPr>
            <p:grpSpPr>
              <a:xfrm>
                <a:off x="7279042" y="927011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1AE30F31-925B-4684-9677-53E4B3A22E65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166" name="円/楕円 536">
                    <a:extLst>
                      <a:ext uri="{FF2B5EF4-FFF2-40B4-BE49-F238E27FC236}">
                        <a16:creationId xmlns:a16="http://schemas.microsoft.com/office/drawing/2014/main" id="{612301B0-675E-402F-B23B-EE4D03283D50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537">
                    <a:extLst>
                      <a:ext uri="{FF2B5EF4-FFF2-40B4-BE49-F238E27FC236}">
                        <a16:creationId xmlns:a16="http://schemas.microsoft.com/office/drawing/2014/main" id="{3AA11549-F4B5-4FB5-8C69-E6D129AA4758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A0D8BA58-3526-4117-978B-B722D706DE9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164" name="円/楕円 534">
                    <a:extLst>
                      <a:ext uri="{FF2B5EF4-FFF2-40B4-BE49-F238E27FC236}">
                        <a16:creationId xmlns:a16="http://schemas.microsoft.com/office/drawing/2014/main" id="{17AB4AF8-074D-44F3-A7CE-ACA096C23271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535">
                    <a:extLst>
                      <a:ext uri="{FF2B5EF4-FFF2-40B4-BE49-F238E27FC236}">
                        <a16:creationId xmlns:a16="http://schemas.microsoft.com/office/drawing/2014/main" id="{CBB3A0C1-6C3D-4C62-B222-27A19E3682DF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3" name="円/楕円 533">
                  <a:extLst>
                    <a:ext uri="{FF2B5EF4-FFF2-40B4-BE49-F238E27FC236}">
                      <a16:creationId xmlns:a16="http://schemas.microsoft.com/office/drawing/2014/main" id="{DBBA9C1D-67BA-4ADB-AD90-80BB007DD1BF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A78101A0-FDF2-4799-AFD6-4143227E2465}"/>
                  </a:ext>
                </a:extLst>
              </p:cNvPr>
              <p:cNvSpPr/>
              <p:nvPr/>
            </p:nvSpPr>
            <p:spPr>
              <a:xfrm>
                <a:off x="749483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BB61832C-E11C-42DC-B483-8E519C248287}"/>
                  </a:ext>
                </a:extLst>
              </p:cNvPr>
              <p:cNvSpPr/>
              <p:nvPr/>
            </p:nvSpPr>
            <p:spPr>
              <a:xfrm>
                <a:off x="804728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B5DF4755-711A-4BAE-B90A-FF48EC12C26A}"/>
                  </a:ext>
                </a:extLst>
              </p:cNvPr>
              <p:cNvSpPr/>
              <p:nvPr/>
            </p:nvSpPr>
            <p:spPr>
              <a:xfrm rot="4631141">
                <a:off x="7472148" y="4956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7DA433AE-C48E-4CBA-A7E2-E806D17B404F}"/>
                  </a:ext>
                </a:extLst>
              </p:cNvPr>
              <p:cNvSpPr/>
              <p:nvPr/>
            </p:nvSpPr>
            <p:spPr>
              <a:xfrm rot="3600000">
                <a:off x="7404159" y="595743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40413587-D12B-44C6-81FE-23244CFF0F5A}"/>
                  </a:ext>
                </a:extLst>
              </p:cNvPr>
              <p:cNvSpPr/>
              <p:nvPr/>
            </p:nvSpPr>
            <p:spPr>
              <a:xfrm rot="5400000">
                <a:off x="7555583" y="3716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DC5A7716-ECB7-4F30-8D26-3D7E8B8886E3}"/>
                  </a:ext>
                </a:extLst>
              </p:cNvPr>
              <p:cNvSpPr/>
              <p:nvPr/>
            </p:nvSpPr>
            <p:spPr>
              <a:xfrm rot="8100000">
                <a:off x="8075788" y="596593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月 154">
                <a:extLst>
                  <a:ext uri="{FF2B5EF4-FFF2-40B4-BE49-F238E27FC236}">
                    <a16:creationId xmlns:a16="http://schemas.microsoft.com/office/drawing/2014/main" id="{F73B6CF5-C0A7-4D29-892C-76A184CB833D}"/>
                  </a:ext>
                </a:extLst>
              </p:cNvPr>
              <p:cNvSpPr/>
              <p:nvPr/>
            </p:nvSpPr>
            <p:spPr>
              <a:xfrm rot="3472113">
                <a:off x="7590480" y="702612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円/楕円 638">
                <a:extLst>
                  <a:ext uri="{FF2B5EF4-FFF2-40B4-BE49-F238E27FC236}">
                    <a16:creationId xmlns:a16="http://schemas.microsoft.com/office/drawing/2014/main" id="{9968D87D-01C9-42B7-8797-6B59B78533B1}"/>
                  </a:ext>
                </a:extLst>
              </p:cNvPr>
              <p:cNvSpPr/>
              <p:nvPr/>
            </p:nvSpPr>
            <p:spPr>
              <a:xfrm>
                <a:off x="7837736" y="1794495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7A49DE90-1AE4-4A0C-AC2E-A94EFFF31173}"/>
                  </a:ext>
                </a:extLst>
              </p:cNvPr>
              <p:cNvSpPr/>
              <p:nvPr/>
            </p:nvSpPr>
            <p:spPr>
              <a:xfrm rot="3472113">
                <a:off x="7819962" y="814644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5A6568D-82E3-41FE-90BF-C8D4676C1802}"/>
                  </a:ext>
                </a:extLst>
              </p:cNvPr>
              <p:cNvSpPr/>
              <p:nvPr/>
            </p:nvSpPr>
            <p:spPr>
              <a:xfrm rot="16200000">
                <a:off x="7596825" y="139606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9E5D9F2F-1E04-4CC5-92C6-57711BECACE5}"/>
                  </a:ext>
                </a:extLst>
              </p:cNvPr>
              <p:cNvSpPr/>
              <p:nvPr/>
            </p:nvSpPr>
            <p:spPr>
              <a:xfrm rot="16200000">
                <a:off x="8161181" y="1396062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8BA81FA-BA4A-46D9-A037-C27D2D679733}"/>
                  </a:ext>
                </a:extLst>
              </p:cNvPr>
              <p:cNvSpPr/>
              <p:nvPr/>
            </p:nvSpPr>
            <p:spPr>
              <a:xfrm rot="5400000">
                <a:off x="7913687" y="1878420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844C11C1-DF1F-4ACB-97DD-E47BA3ACB0A9}"/>
                </a:ext>
              </a:extLst>
            </p:cNvPr>
            <p:cNvGrpSpPr/>
            <p:nvPr/>
          </p:nvGrpSpPr>
          <p:grpSpPr>
            <a:xfrm>
              <a:off x="6559550" y="2406168"/>
              <a:ext cx="2705100" cy="1132370"/>
              <a:chOff x="6559550" y="2328862"/>
              <a:chExt cx="2705100" cy="1209676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407814E6-BE30-40BE-ABAF-802FAA5D2B0D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C6F47B80-FEC4-4506-A351-D082BA09C1D2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181">
                  <a:extLst>
                    <a:ext uri="{FF2B5EF4-FFF2-40B4-BE49-F238E27FC236}">
                      <a16:creationId xmlns:a16="http://schemas.microsoft.com/office/drawing/2014/main" id="{2F622073-2CC6-4A4B-BC42-A0A03D9B9DE3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四角形: 上の 2 つの角を丸める 181">
                <a:extLst>
                  <a:ext uri="{FF2B5EF4-FFF2-40B4-BE49-F238E27FC236}">
                    <a16:creationId xmlns:a16="http://schemas.microsoft.com/office/drawing/2014/main" id="{7E5026F9-85BC-4192-8B33-EEDF6633ACF1}"/>
                  </a:ext>
                </a:extLst>
              </p:cNvPr>
              <p:cNvSpPr/>
              <p:nvPr/>
            </p:nvSpPr>
            <p:spPr>
              <a:xfrm>
                <a:off x="6559550" y="232886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B1ED5C7-6652-4CC3-8F83-D4CA32E2CC61}"/>
              </a:ext>
            </a:extLst>
          </p:cNvPr>
          <p:cNvGrpSpPr/>
          <p:nvPr/>
        </p:nvGrpSpPr>
        <p:grpSpPr>
          <a:xfrm>
            <a:off x="654050" y="3953828"/>
            <a:ext cx="2705100" cy="2495550"/>
            <a:chOff x="654050" y="3953828"/>
            <a:chExt cx="2705100" cy="2495550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7F5629A9-CB2A-4660-A77E-C8471A5110BE}"/>
                </a:ext>
              </a:extLst>
            </p:cNvPr>
            <p:cNvGrpSpPr/>
            <p:nvPr/>
          </p:nvGrpSpPr>
          <p:grpSpPr>
            <a:xfrm>
              <a:off x="7064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C8003CC5-C675-4CBE-B7CB-3E53B219F3F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A3CC2803-2F34-4041-897A-9D33EC6C920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B5622F75-C2BC-447D-891D-B33D377E92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757BF83B-9AA0-4EB4-BEBF-BD4D4FD3CFD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D478571C-B339-47B6-B0CE-218A6E1EEBE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AC69739E-1F31-42BE-8377-9975F70407A3}"/>
                </a:ext>
              </a:extLst>
            </p:cNvPr>
            <p:cNvGrpSpPr/>
            <p:nvPr/>
          </p:nvGrpSpPr>
          <p:grpSpPr>
            <a:xfrm>
              <a:off x="1427754" y="4062469"/>
              <a:ext cx="1170426" cy="2189722"/>
              <a:chOff x="1317239" y="3846327"/>
              <a:chExt cx="1391456" cy="2603242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E35D7980-FD4A-46BA-9857-1A101FA1928E}"/>
                  </a:ext>
                </a:extLst>
              </p:cNvPr>
              <p:cNvGrpSpPr/>
              <p:nvPr/>
            </p:nvGrpSpPr>
            <p:grpSpPr>
              <a:xfrm>
                <a:off x="1364598" y="4984109"/>
                <a:ext cx="1296738" cy="1465460"/>
                <a:chOff x="1531401" y="5107714"/>
                <a:chExt cx="999127" cy="1286462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4B82CF4-A1F1-478C-89AA-DEAF36E14D13}"/>
                    </a:ext>
                  </a:extLst>
                </p:cNvPr>
                <p:cNvSpPr/>
                <p:nvPr/>
              </p:nvSpPr>
              <p:spPr>
                <a:xfrm flipH="1">
                  <a:off x="2383030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9AA95F5D-2D1C-4D75-9FF6-D5E5E1034BCE}"/>
                    </a:ext>
                  </a:extLst>
                </p:cNvPr>
                <p:cNvSpPr/>
                <p:nvPr/>
              </p:nvSpPr>
              <p:spPr>
                <a:xfrm>
                  <a:off x="1788471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1CA4C842-4DBA-41F5-B4D4-C2B41A090F2A}"/>
                    </a:ext>
                  </a:extLst>
                </p:cNvPr>
                <p:cNvSpPr/>
                <p:nvPr/>
              </p:nvSpPr>
              <p:spPr>
                <a:xfrm>
                  <a:off x="1531401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2A181A34-70EE-4099-96C4-CB37A1D0B32B}"/>
                    </a:ext>
                  </a:extLst>
                </p:cNvPr>
                <p:cNvSpPr/>
                <p:nvPr/>
              </p:nvSpPr>
              <p:spPr>
                <a:xfrm>
                  <a:off x="1607603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6EF49866-71C7-46BB-BBE6-737F5351843F}"/>
                  </a:ext>
                </a:extLst>
              </p:cNvPr>
              <p:cNvGrpSpPr/>
              <p:nvPr/>
            </p:nvGrpSpPr>
            <p:grpSpPr>
              <a:xfrm>
                <a:off x="1317239" y="3846327"/>
                <a:ext cx="1391456" cy="1340222"/>
                <a:chOff x="1317239" y="3791943"/>
                <a:chExt cx="1391456" cy="1340222"/>
              </a:xfrm>
            </p:grpSpPr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B8A4A560-AAB1-44A3-880A-5C860C8BDC84}"/>
                    </a:ext>
                  </a:extLst>
                </p:cNvPr>
                <p:cNvGrpSpPr/>
                <p:nvPr/>
              </p:nvGrpSpPr>
              <p:grpSpPr>
                <a:xfrm>
                  <a:off x="1317239" y="3791943"/>
                  <a:ext cx="1391456" cy="1340222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222" name="円/楕円 668">
                    <a:extLst>
                      <a:ext uri="{FF2B5EF4-FFF2-40B4-BE49-F238E27FC236}">
                        <a16:creationId xmlns:a16="http://schemas.microsoft.com/office/drawing/2014/main" id="{4A07E301-A3B9-48E1-9B7E-97639BA9CFD4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60557233-AF30-40B2-8DD0-7A6026DAC13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0" name="円/楕円 671">
                      <a:extLst>
                        <a:ext uri="{FF2B5EF4-FFF2-40B4-BE49-F238E27FC236}">
                          <a16:creationId xmlns:a16="http://schemas.microsoft.com/office/drawing/2014/main" id="{9AF6948D-1514-43EB-AEBF-68903D285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" name="円/楕円 672">
                      <a:extLst>
                        <a:ext uri="{FF2B5EF4-FFF2-40B4-BE49-F238E27FC236}">
                          <a16:creationId xmlns:a16="http://schemas.microsoft.com/office/drawing/2014/main" id="{57CA1EBD-9D26-41AB-AD06-C00069B2BB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679ED5D3-A141-48FA-9D90-7674CA32F60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8" name="円/楕円 669">
                      <a:extLst>
                        <a:ext uri="{FF2B5EF4-FFF2-40B4-BE49-F238E27FC236}">
                          <a16:creationId xmlns:a16="http://schemas.microsoft.com/office/drawing/2014/main" id="{FACBE055-B03E-4907-9732-B2C540AD7B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9" name="円/楕円 670">
                      <a:extLst>
                        <a:ext uri="{FF2B5EF4-FFF2-40B4-BE49-F238E27FC236}">
                          <a16:creationId xmlns:a16="http://schemas.microsoft.com/office/drawing/2014/main" id="{0CC18DB8-80D7-4624-9A78-7F4BF8D6D9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6" name="円/楕円 668">
                    <a:extLst>
                      <a:ext uri="{FF2B5EF4-FFF2-40B4-BE49-F238E27FC236}">
                        <a16:creationId xmlns:a16="http://schemas.microsoft.com/office/drawing/2014/main" id="{2D9C9649-303B-4403-B015-1ACF24F3BEE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6EBBD723-04E8-47AF-BE68-056D803739DB}"/>
                    </a:ext>
                  </a:extLst>
                </p:cNvPr>
                <p:cNvSpPr/>
                <p:nvPr/>
              </p:nvSpPr>
              <p:spPr>
                <a:xfrm rot="5400000">
                  <a:off x="1671451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666675E7-710C-4A98-869E-A4D3154338C5}"/>
                    </a:ext>
                  </a:extLst>
                </p:cNvPr>
                <p:cNvSpPr/>
                <p:nvPr/>
              </p:nvSpPr>
              <p:spPr>
                <a:xfrm rot="5400000">
                  <a:off x="2312330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655">
                  <a:extLst>
                    <a:ext uri="{FF2B5EF4-FFF2-40B4-BE49-F238E27FC236}">
                      <a16:creationId xmlns:a16="http://schemas.microsoft.com/office/drawing/2014/main" id="{AA2824FA-111B-4755-AB57-9CE495D7DD48}"/>
                    </a:ext>
                  </a:extLst>
                </p:cNvPr>
                <p:cNvSpPr/>
                <p:nvPr/>
              </p:nvSpPr>
              <p:spPr>
                <a:xfrm>
                  <a:off x="1571305" y="4740319"/>
                  <a:ext cx="141377" cy="76715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656">
                  <a:extLst>
                    <a:ext uri="{FF2B5EF4-FFF2-40B4-BE49-F238E27FC236}">
                      <a16:creationId xmlns:a16="http://schemas.microsoft.com/office/drawing/2014/main" id="{5E751EF9-A2DD-4E62-B964-1748E01A7BA0}"/>
                    </a:ext>
                  </a:extLst>
                </p:cNvPr>
                <p:cNvSpPr/>
                <p:nvPr/>
              </p:nvSpPr>
              <p:spPr>
                <a:xfrm>
                  <a:off x="2316484" y="4740319"/>
                  <a:ext cx="141377" cy="76715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1D6BBB17-4570-4CDD-9C3B-CD8E1E5D2152}"/>
                    </a:ext>
                  </a:extLst>
                </p:cNvPr>
                <p:cNvGrpSpPr/>
                <p:nvPr/>
              </p:nvGrpSpPr>
              <p:grpSpPr>
                <a:xfrm>
                  <a:off x="1880097" y="4641946"/>
                  <a:ext cx="261404" cy="221549"/>
                  <a:chOff x="7084627" y="3040652"/>
                  <a:chExt cx="240026" cy="203430"/>
                </a:xfrm>
              </p:grpSpPr>
              <p:sp>
                <p:nvSpPr>
                  <p:cNvPr id="220" name="円/楕円 662">
                    <a:extLst>
                      <a:ext uri="{FF2B5EF4-FFF2-40B4-BE49-F238E27FC236}">
                        <a16:creationId xmlns:a16="http://schemas.microsoft.com/office/drawing/2014/main" id="{FE0D302B-4F72-452A-9E46-875A8C45EE99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C3D17113-E094-4215-831F-54E28B3AA6B2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F53EC4A9-95D4-4ACB-BD99-07B5BF58F758}"/>
                    </a:ext>
                  </a:extLst>
                </p:cNvPr>
                <p:cNvSpPr/>
                <p:nvPr/>
              </p:nvSpPr>
              <p:spPr>
                <a:xfrm rot="16200000">
                  <a:off x="1674628" y="437647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8C1AFBC8-DC46-45F8-B60E-A9520B49884F}"/>
                    </a:ext>
                  </a:extLst>
                </p:cNvPr>
                <p:cNvSpPr/>
                <p:nvPr/>
              </p:nvSpPr>
              <p:spPr>
                <a:xfrm rot="16200000">
                  <a:off x="2283241" y="437647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EFBAE5D5-5BD9-4408-B87A-2E630468CD91}"/>
                    </a:ext>
                  </a:extLst>
                </p:cNvPr>
                <p:cNvSpPr/>
                <p:nvPr/>
              </p:nvSpPr>
              <p:spPr>
                <a:xfrm rot="5400000">
                  <a:off x="2012446" y="4888612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10F9B020-2804-446A-8710-04119310DE9A}"/>
                </a:ext>
              </a:extLst>
            </p:cNvPr>
            <p:cNvGrpSpPr/>
            <p:nvPr/>
          </p:nvGrpSpPr>
          <p:grpSpPr>
            <a:xfrm>
              <a:off x="654050" y="5317007"/>
              <a:ext cx="2705100" cy="1132371"/>
              <a:chOff x="654050" y="2328861"/>
              <a:chExt cx="2705100" cy="1209677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FDDCD28D-AC22-4833-B24C-6CE90D0E484F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1B6D34FE-00AF-4143-9B27-35E0C506D901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四角形: 上の 2 つの角を丸める 181">
                  <a:extLst>
                    <a:ext uri="{FF2B5EF4-FFF2-40B4-BE49-F238E27FC236}">
                      <a16:creationId xmlns:a16="http://schemas.microsoft.com/office/drawing/2014/main" id="{36039954-462A-4788-9A75-8B75F42BD2F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5">
                      <a:lumMod val="50000"/>
                    </a:schemeClr>
                  </a:fgClr>
                  <a:bgClr>
                    <a:srgbClr val="0070C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4" name="四角形: 上の 2 つの角を丸める 181">
                <a:extLst>
                  <a:ext uri="{FF2B5EF4-FFF2-40B4-BE49-F238E27FC236}">
                    <a16:creationId xmlns:a16="http://schemas.microsoft.com/office/drawing/2014/main" id="{CFEFDF7D-E80E-4E78-996C-C4500EC358AB}"/>
                  </a:ext>
                </a:extLst>
              </p:cNvPr>
              <p:cNvSpPr/>
              <p:nvPr/>
            </p:nvSpPr>
            <p:spPr>
              <a:xfrm>
                <a:off x="654050" y="2328861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9E7A371-F69B-44E6-9DEA-B128DFC1783E}"/>
              </a:ext>
            </a:extLst>
          </p:cNvPr>
          <p:cNvGrpSpPr/>
          <p:nvPr/>
        </p:nvGrpSpPr>
        <p:grpSpPr>
          <a:xfrm>
            <a:off x="3613150" y="3953828"/>
            <a:ext cx="2705100" cy="2495550"/>
            <a:chOff x="3613150" y="3953828"/>
            <a:chExt cx="2705100" cy="249555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6FDE0F2-50CD-45BA-8B27-AE4E86316A18}"/>
                </a:ext>
              </a:extLst>
            </p:cNvPr>
            <p:cNvGrpSpPr/>
            <p:nvPr/>
          </p:nvGrpSpPr>
          <p:grpSpPr>
            <a:xfrm>
              <a:off x="36655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8A87EBD-3D9A-489C-A208-DA3F672EE36D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56ABFC53-42C6-4BC9-A796-072AC8F549C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9EE1AC5C-24B8-4BBC-AB0C-DD93856F178C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87F49C13-329F-45F1-81F0-EC09DAA2227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67E7D470-7DA0-4535-B393-009F55D61CE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6AF84763-31FE-4808-AC74-54BC25AFF876}"/>
                </a:ext>
              </a:extLst>
            </p:cNvPr>
            <p:cNvGrpSpPr/>
            <p:nvPr/>
          </p:nvGrpSpPr>
          <p:grpSpPr>
            <a:xfrm>
              <a:off x="4384024" y="4050182"/>
              <a:ext cx="1128426" cy="2141886"/>
              <a:chOff x="4277475" y="3902474"/>
              <a:chExt cx="1341524" cy="2546373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E0244EDF-C758-43DF-9842-8F5DBAD4A449}"/>
                  </a:ext>
                </a:extLst>
              </p:cNvPr>
              <p:cNvGrpSpPr/>
              <p:nvPr/>
            </p:nvGrpSpPr>
            <p:grpSpPr>
              <a:xfrm>
                <a:off x="4314065" y="4999690"/>
                <a:ext cx="1261889" cy="1449157"/>
                <a:chOff x="1447746" y="5146878"/>
                <a:chExt cx="1139046" cy="1308084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C44EBC69-8FA2-462D-A69E-AB21B3A35269}"/>
                    </a:ext>
                  </a:extLst>
                </p:cNvPr>
                <p:cNvSpPr/>
                <p:nvPr/>
              </p:nvSpPr>
              <p:spPr>
                <a:xfrm>
                  <a:off x="1755523" y="5146878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CA7EAAA3-094F-437E-87ED-4971B45C603E}"/>
                    </a:ext>
                  </a:extLst>
                </p:cNvPr>
                <p:cNvSpPr/>
                <p:nvPr/>
              </p:nvSpPr>
              <p:spPr>
                <a:xfrm flipH="1">
                  <a:off x="2438311" y="5541886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7D24799A-260C-42E0-AC41-D9AB59FBD597}"/>
                    </a:ext>
                  </a:extLst>
                </p:cNvPr>
                <p:cNvSpPr/>
                <p:nvPr/>
              </p:nvSpPr>
              <p:spPr>
                <a:xfrm>
                  <a:off x="1447746" y="5538054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9673FB66-D06E-43BE-B811-FD26BA6FCF73}"/>
                    </a:ext>
                  </a:extLst>
                </p:cNvPr>
                <p:cNvSpPr/>
                <p:nvPr/>
              </p:nvSpPr>
              <p:spPr>
                <a:xfrm>
                  <a:off x="1531690" y="5437869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正方形/長方形 258">
                  <a:extLst>
                    <a:ext uri="{FF2B5EF4-FFF2-40B4-BE49-F238E27FC236}">
                      <a16:creationId xmlns:a16="http://schemas.microsoft.com/office/drawing/2014/main" id="{109171C3-CED5-464D-B130-124203A04C37}"/>
                    </a:ext>
                  </a:extLst>
                </p:cNvPr>
                <p:cNvSpPr/>
                <p:nvPr/>
              </p:nvSpPr>
              <p:spPr>
                <a:xfrm>
                  <a:off x="1997330" y="5682515"/>
                  <a:ext cx="45719" cy="772447"/>
                </a:xfrm>
                <a:prstGeom prst="rect">
                  <a:avLst/>
                </a:prstGeom>
                <a:solidFill>
                  <a:srgbClr val="00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CEAEEE40-A9B3-43AA-9D5C-2FB9E415F7EE}"/>
                    </a:ext>
                  </a:extLst>
                </p:cNvPr>
                <p:cNvSpPr/>
                <p:nvPr/>
              </p:nvSpPr>
              <p:spPr>
                <a:xfrm rot="10800000" flipV="1">
                  <a:off x="1701728" y="5399878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rgbClr val="00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297A9980-9585-4DE2-A341-6E2DAD450F16}"/>
                  </a:ext>
                </a:extLst>
              </p:cNvPr>
              <p:cNvGrpSpPr/>
              <p:nvPr/>
            </p:nvGrpSpPr>
            <p:grpSpPr>
              <a:xfrm>
                <a:off x="4277475" y="3902474"/>
                <a:ext cx="1341524" cy="1316229"/>
                <a:chOff x="4265647" y="3835565"/>
                <a:chExt cx="1341524" cy="1316229"/>
              </a:xfrm>
            </p:grpSpPr>
            <p:sp>
              <p:nvSpPr>
                <p:cNvPr id="240" name="円/楕円 608">
                  <a:extLst>
                    <a:ext uri="{FF2B5EF4-FFF2-40B4-BE49-F238E27FC236}">
                      <a16:creationId xmlns:a16="http://schemas.microsoft.com/office/drawing/2014/main" id="{00C2DE67-543E-4A94-9F9E-A4877881C273}"/>
                    </a:ext>
                  </a:extLst>
                </p:cNvPr>
                <p:cNvSpPr/>
                <p:nvPr/>
              </p:nvSpPr>
              <p:spPr>
                <a:xfrm>
                  <a:off x="4305271" y="3835565"/>
                  <a:ext cx="1262270" cy="10534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円/楕円 646">
                  <a:extLst>
                    <a:ext uri="{FF2B5EF4-FFF2-40B4-BE49-F238E27FC236}">
                      <a16:creationId xmlns:a16="http://schemas.microsoft.com/office/drawing/2014/main" id="{2CDDFFB9-D1BF-4A5B-B443-460108B44B34}"/>
                    </a:ext>
                  </a:extLst>
                </p:cNvPr>
                <p:cNvSpPr/>
                <p:nvPr/>
              </p:nvSpPr>
              <p:spPr>
                <a:xfrm rot="20700000">
                  <a:off x="4265647" y="4448682"/>
                  <a:ext cx="258772" cy="38815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円/楕円 647">
                  <a:extLst>
                    <a:ext uri="{FF2B5EF4-FFF2-40B4-BE49-F238E27FC236}">
                      <a16:creationId xmlns:a16="http://schemas.microsoft.com/office/drawing/2014/main" id="{EFF769B0-4FD3-43F6-A6A4-7D635E8D70D5}"/>
                    </a:ext>
                  </a:extLst>
                </p:cNvPr>
                <p:cNvSpPr/>
                <p:nvPr/>
              </p:nvSpPr>
              <p:spPr>
                <a:xfrm rot="20700000">
                  <a:off x="4312493" y="4516350"/>
                  <a:ext cx="165081" cy="25282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円/楕円 644">
                  <a:extLst>
                    <a:ext uri="{FF2B5EF4-FFF2-40B4-BE49-F238E27FC236}">
                      <a16:creationId xmlns:a16="http://schemas.microsoft.com/office/drawing/2014/main" id="{352D3F29-ACFC-42AC-ACA3-EA3DCC6A00F4}"/>
                    </a:ext>
                  </a:extLst>
                </p:cNvPr>
                <p:cNvSpPr/>
                <p:nvPr/>
              </p:nvSpPr>
              <p:spPr>
                <a:xfrm rot="900000" flipH="1">
                  <a:off x="5348399" y="4448682"/>
                  <a:ext cx="258772" cy="38815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円/楕円 645">
                  <a:extLst>
                    <a:ext uri="{FF2B5EF4-FFF2-40B4-BE49-F238E27FC236}">
                      <a16:creationId xmlns:a16="http://schemas.microsoft.com/office/drawing/2014/main" id="{6D7A76FC-8ECA-4B33-BFF4-3CCBAF31E7DE}"/>
                    </a:ext>
                  </a:extLst>
                </p:cNvPr>
                <p:cNvSpPr/>
                <p:nvPr/>
              </p:nvSpPr>
              <p:spPr>
                <a:xfrm rot="900000" flipH="1">
                  <a:off x="5395244" y="4516350"/>
                  <a:ext cx="165081" cy="25282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643">
                  <a:extLst>
                    <a:ext uri="{FF2B5EF4-FFF2-40B4-BE49-F238E27FC236}">
                      <a16:creationId xmlns:a16="http://schemas.microsoft.com/office/drawing/2014/main" id="{D1AE97A9-B7C9-43EC-B26F-DEE601E27BE4}"/>
                    </a:ext>
                  </a:extLst>
                </p:cNvPr>
                <p:cNvSpPr/>
                <p:nvPr/>
              </p:nvSpPr>
              <p:spPr>
                <a:xfrm>
                  <a:off x="4395033" y="3933701"/>
                  <a:ext cx="1082753" cy="12180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638">
                  <a:extLst>
                    <a:ext uri="{FF2B5EF4-FFF2-40B4-BE49-F238E27FC236}">
                      <a16:creationId xmlns:a16="http://schemas.microsoft.com/office/drawing/2014/main" id="{C124FB7F-F214-4799-A2D2-B20686A69902}"/>
                    </a:ext>
                  </a:extLst>
                </p:cNvPr>
                <p:cNvSpPr/>
                <p:nvPr/>
              </p:nvSpPr>
              <p:spPr>
                <a:xfrm>
                  <a:off x="4828906" y="4762065"/>
                  <a:ext cx="205751" cy="10164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50">
                  <a:extLst>
                    <a:ext uri="{FF2B5EF4-FFF2-40B4-BE49-F238E27FC236}">
                      <a16:creationId xmlns:a16="http://schemas.microsoft.com/office/drawing/2014/main" id="{5FF91C31-174F-44F3-B417-B437F2078BA0}"/>
                    </a:ext>
                  </a:extLst>
                </p:cNvPr>
                <p:cNvSpPr/>
                <p:nvPr/>
              </p:nvSpPr>
              <p:spPr>
                <a:xfrm>
                  <a:off x="4479601" y="3923172"/>
                  <a:ext cx="928540" cy="433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円/楕円 631">
                  <a:extLst>
                    <a:ext uri="{FF2B5EF4-FFF2-40B4-BE49-F238E27FC236}">
                      <a16:creationId xmlns:a16="http://schemas.microsoft.com/office/drawing/2014/main" id="{D0DDFD7E-2E94-45EA-B07B-6D38B42BFFE4}"/>
                    </a:ext>
                  </a:extLst>
                </p:cNvPr>
                <p:cNvSpPr/>
                <p:nvPr/>
              </p:nvSpPr>
              <p:spPr>
                <a:xfrm>
                  <a:off x="5247615" y="4733869"/>
                  <a:ext cx="136304" cy="739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632">
                  <a:extLst>
                    <a:ext uri="{FF2B5EF4-FFF2-40B4-BE49-F238E27FC236}">
                      <a16:creationId xmlns:a16="http://schemas.microsoft.com/office/drawing/2014/main" id="{3C9C29DC-B7E9-43AA-AD55-4B046E86148B}"/>
                    </a:ext>
                  </a:extLst>
                </p:cNvPr>
                <p:cNvSpPr/>
                <p:nvPr/>
              </p:nvSpPr>
              <p:spPr>
                <a:xfrm>
                  <a:off x="4504489" y="4733869"/>
                  <a:ext cx="136304" cy="739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0C3BE0CC-6ACE-4D4C-8AD5-2B8E4226A8A8}"/>
                    </a:ext>
                  </a:extLst>
                </p:cNvPr>
                <p:cNvSpPr/>
                <p:nvPr/>
              </p:nvSpPr>
              <p:spPr>
                <a:xfrm>
                  <a:off x="4537425" y="4334754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856EE8FB-D00D-4644-95E4-DBA48251EA40}"/>
                    </a:ext>
                  </a:extLst>
                </p:cNvPr>
                <p:cNvSpPr/>
                <p:nvPr/>
              </p:nvSpPr>
              <p:spPr>
                <a:xfrm>
                  <a:off x="5139993" y="4334755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D3F5B52F-6492-40E5-8525-31A88ED60C36}"/>
                    </a:ext>
                  </a:extLst>
                </p:cNvPr>
                <p:cNvSpPr/>
                <p:nvPr/>
              </p:nvSpPr>
              <p:spPr>
                <a:xfrm rot="16200000">
                  <a:off x="4617853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A13189B5-071F-49E2-813F-AD0BB4D585F3}"/>
                    </a:ext>
                  </a:extLst>
                </p:cNvPr>
                <p:cNvSpPr/>
                <p:nvPr/>
              </p:nvSpPr>
              <p:spPr>
                <a:xfrm rot="16200000">
                  <a:off x="5226466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A539F5-76F2-41B6-A8C8-D95D72F1F303}"/>
                    </a:ext>
                  </a:extLst>
                </p:cNvPr>
                <p:cNvSpPr/>
                <p:nvPr/>
              </p:nvSpPr>
              <p:spPr>
                <a:xfrm rot="5400000">
                  <a:off x="4939045" y="490977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11DC651C-B1D4-41E3-9CC9-3402080E36C9}"/>
                  </a:ext>
                </a:extLst>
              </p:cNvPr>
              <p:cNvSpPr/>
              <p:nvPr/>
            </p:nvSpPr>
            <p:spPr>
              <a:xfrm>
                <a:off x="5100556" y="5677858"/>
                <a:ext cx="283353" cy="277437"/>
              </a:xfrm>
              <a:prstGeom prst="round2SameRect">
                <a:avLst>
                  <a:gd name="adj1" fmla="val 0"/>
                  <a:gd name="adj2" fmla="val 29182"/>
                </a:avLst>
              </a:prstGeom>
              <a:solidFill>
                <a:srgbClr val="00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FBF76F51-84B0-485F-87D0-4178405F91AB}"/>
                </a:ext>
              </a:extLst>
            </p:cNvPr>
            <p:cNvGrpSpPr/>
            <p:nvPr/>
          </p:nvGrpSpPr>
          <p:grpSpPr>
            <a:xfrm>
              <a:off x="3613150" y="5317006"/>
              <a:ext cx="2705100" cy="1132372"/>
              <a:chOff x="3613150" y="2328860"/>
              <a:chExt cx="2705100" cy="1209678"/>
            </a:xfrm>
          </p:grpSpPr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EA3EEA6C-C6A7-42DD-AC87-C62EA30D2595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AC6CBEE7-4C07-46B3-AAEB-B3D0EE8201E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D3789D73-719A-4F9F-B209-00A3E9EFD4EB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5">
                      <a:lumMod val="75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9" name="四角形: 上の 2 つの角を丸める 181">
                <a:extLst>
                  <a:ext uri="{FF2B5EF4-FFF2-40B4-BE49-F238E27FC236}">
                    <a16:creationId xmlns:a16="http://schemas.microsoft.com/office/drawing/2014/main" id="{7FB36A6A-ACF7-41D8-9A56-E40AD1BFC9D7}"/>
                  </a:ext>
                </a:extLst>
              </p:cNvPr>
              <p:cNvSpPr/>
              <p:nvPr/>
            </p:nvSpPr>
            <p:spPr>
              <a:xfrm>
                <a:off x="3613150" y="2328860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ADC6DAB-0289-4DDE-A0AC-CDAA98FE40AB}"/>
              </a:ext>
            </a:extLst>
          </p:cNvPr>
          <p:cNvGrpSpPr/>
          <p:nvPr/>
        </p:nvGrpSpPr>
        <p:grpSpPr>
          <a:xfrm>
            <a:off x="6559550" y="3953828"/>
            <a:ext cx="2705100" cy="2495550"/>
            <a:chOff x="6559550" y="3953828"/>
            <a:chExt cx="2705100" cy="2495550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6DA5F1BB-0D6A-4668-AD15-A4BEBD8C0020}"/>
                </a:ext>
              </a:extLst>
            </p:cNvPr>
            <p:cNvGrpSpPr/>
            <p:nvPr/>
          </p:nvGrpSpPr>
          <p:grpSpPr>
            <a:xfrm>
              <a:off x="66119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F8DB7121-C948-451C-93CA-E3AF4F2C973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E722382E-2473-4CF4-9C89-61F4CEB44E16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BD72581E-6991-4BED-B2AA-273187FDA0FC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09A25C59-A4CE-4948-AE28-837AF96F5B0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77EF0EAD-3312-4516-BB92-3DA43359D780}"/>
                </a:ext>
              </a:extLst>
            </p:cNvPr>
            <p:cNvSpPr/>
            <p:nvPr/>
          </p:nvSpPr>
          <p:spPr>
            <a:xfrm>
              <a:off x="7202487" y="4217450"/>
              <a:ext cx="1400176" cy="666750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352EDD3E-5C7A-46CB-86C0-5AA3D456DCA5}"/>
                </a:ext>
              </a:extLst>
            </p:cNvPr>
            <p:cNvGrpSpPr/>
            <p:nvPr/>
          </p:nvGrpSpPr>
          <p:grpSpPr>
            <a:xfrm>
              <a:off x="7388759" y="3997415"/>
              <a:ext cx="1074706" cy="2198728"/>
              <a:chOff x="7339193" y="3836972"/>
              <a:chExt cx="1277659" cy="2613948"/>
            </a:xfrm>
          </p:grpSpPr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7510CCB6-C96C-44B3-AD27-6CB57CD38FAA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213577" cy="1493911"/>
                <a:chOff x="7352346" y="4957009"/>
                <a:chExt cx="1213577" cy="1493911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BD1D2390-54D2-4CA7-8BE6-A175B84D29E7}"/>
                    </a:ext>
                  </a:extLst>
                </p:cNvPr>
                <p:cNvSpPr/>
                <p:nvPr/>
              </p:nvSpPr>
              <p:spPr>
                <a:xfrm flipH="1">
                  <a:off x="8385763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613BDA19-FF32-4154-85FB-CB86A0C82BFB}"/>
                    </a:ext>
                  </a:extLst>
                </p:cNvPr>
                <p:cNvSpPr/>
                <p:nvPr/>
              </p:nvSpPr>
              <p:spPr>
                <a:xfrm flipH="1">
                  <a:off x="8393355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075744C8-39A6-4607-9075-07A458A62287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F2434D32-53C7-4E45-93AE-87D7B3D66F5A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片側の 2 つの角を丸めた四角形 144">
                  <a:extLst>
                    <a:ext uri="{FF2B5EF4-FFF2-40B4-BE49-F238E27FC236}">
                      <a16:creationId xmlns:a16="http://schemas.microsoft.com/office/drawing/2014/main" id="{6E145D15-C9C7-4AD1-974E-9EFBC5444CB6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172EABB5-58CD-4757-9FF3-F6FB3D4C8196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9BB17A11-9320-456F-A52E-906DD51A9C99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A3D5BC16-4293-428B-A587-1FBED765582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9CB1FFEF-15DF-4D7A-B730-438AB2E6EC1B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907C42B8-4C27-4BD3-BB6B-32CD5A038B9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8" name="円/楕円 514">
                      <a:extLst>
                        <a:ext uri="{FF2B5EF4-FFF2-40B4-BE49-F238E27FC236}">
                          <a16:creationId xmlns:a16="http://schemas.microsoft.com/office/drawing/2014/main" id="{54850C2F-0466-423F-AF38-B4D74921A4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9" name="円/楕円 515">
                      <a:extLst>
                        <a:ext uri="{FF2B5EF4-FFF2-40B4-BE49-F238E27FC236}">
                          <a16:creationId xmlns:a16="http://schemas.microsoft.com/office/drawing/2014/main" id="{7E208F47-C179-446E-B308-5A43D3BD78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7358A627-70FB-41CE-B12B-CB12DB9BD59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5" name="円/楕円 512">
                      <a:extLst>
                        <a:ext uri="{FF2B5EF4-FFF2-40B4-BE49-F238E27FC236}">
                          <a16:creationId xmlns:a16="http://schemas.microsoft.com/office/drawing/2014/main" id="{D61A5C01-7989-4EA6-ABF7-1E56D6DE44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" name="円/楕円 513">
                      <a:extLst>
                        <a:ext uri="{FF2B5EF4-FFF2-40B4-BE49-F238E27FC236}">
                          <a16:creationId xmlns:a16="http://schemas.microsoft.com/office/drawing/2014/main" id="{34103384-8712-4209-B520-BA11B901EE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4" name="円/楕円 511">
                    <a:extLst>
                      <a:ext uri="{FF2B5EF4-FFF2-40B4-BE49-F238E27FC236}">
                        <a16:creationId xmlns:a16="http://schemas.microsoft.com/office/drawing/2014/main" id="{DE5E2B30-7283-4890-9DFE-943D2DF6D6F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9" name="円/楕円 505">
                  <a:extLst>
                    <a:ext uri="{FF2B5EF4-FFF2-40B4-BE49-F238E27FC236}">
                      <a16:creationId xmlns:a16="http://schemas.microsoft.com/office/drawing/2014/main" id="{B73FFDA8-E0FB-4411-A733-BC82842592FA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6791A930-C71D-4064-87C6-77CE2B0144C2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A5923EEB-9BCC-4AE6-8693-98EBF344B199}"/>
                    </a:ext>
                  </a:extLst>
                </p:cNvPr>
                <p:cNvSpPr/>
                <p:nvPr/>
              </p:nvSpPr>
              <p:spPr>
                <a:xfrm rot="5400000">
                  <a:off x="6039002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0FF42D8-3098-4182-98D6-C00A427BB762}"/>
                  </a:ext>
                </a:extLst>
              </p:cNvPr>
              <p:cNvSpPr/>
              <p:nvPr/>
            </p:nvSpPr>
            <p:spPr>
              <a:xfrm rot="16200000">
                <a:off x="7650339" y="4457434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F39275E-9973-49F0-A095-ADEEB2A0DD93}"/>
                  </a:ext>
                </a:extLst>
              </p:cNvPr>
              <p:cNvSpPr/>
              <p:nvPr/>
            </p:nvSpPr>
            <p:spPr>
              <a:xfrm rot="16200000">
                <a:off x="8258952" y="4457434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8B060A1-96C0-43C1-A919-C40D6801F8F8}"/>
                  </a:ext>
                </a:extLst>
              </p:cNvPr>
              <p:cNvSpPr/>
              <p:nvPr/>
            </p:nvSpPr>
            <p:spPr>
              <a:xfrm rot="5400000">
                <a:off x="7971459" y="4861889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DDCA6AB5-BE80-4803-BE96-F23952AF9B8F}"/>
                </a:ext>
              </a:extLst>
            </p:cNvPr>
            <p:cNvGrpSpPr/>
            <p:nvPr/>
          </p:nvGrpSpPr>
          <p:grpSpPr>
            <a:xfrm>
              <a:off x="6559550" y="5317006"/>
              <a:ext cx="2705100" cy="1132372"/>
              <a:chOff x="6559550" y="2328860"/>
              <a:chExt cx="2705100" cy="1209678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D05490DB-6DFC-410C-B053-38712838779E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F34E020D-D445-4CEF-A442-285B213F4E6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上の 2 つの角を丸める 181">
                  <a:extLst>
                    <a:ext uri="{FF2B5EF4-FFF2-40B4-BE49-F238E27FC236}">
                      <a16:creationId xmlns:a16="http://schemas.microsoft.com/office/drawing/2014/main" id="{066CAB95-BC5B-4D49-9324-D81C23CE2499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35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4" name="四角形: 上の 2 つの角を丸める 181">
                <a:extLst>
                  <a:ext uri="{FF2B5EF4-FFF2-40B4-BE49-F238E27FC236}">
                    <a16:creationId xmlns:a16="http://schemas.microsoft.com/office/drawing/2014/main" id="{FA281BB2-E5A1-4F16-BBAA-65C6270100B2}"/>
                  </a:ext>
                </a:extLst>
              </p:cNvPr>
              <p:cNvSpPr/>
              <p:nvPr/>
            </p:nvSpPr>
            <p:spPr>
              <a:xfrm>
                <a:off x="6559550" y="2328860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AC3808F-4EAD-4265-89CC-17EAE052B676}"/>
              </a:ext>
            </a:extLst>
          </p:cNvPr>
          <p:cNvGrpSpPr/>
          <p:nvPr/>
        </p:nvGrpSpPr>
        <p:grpSpPr>
          <a:xfrm>
            <a:off x="656432" y="1053464"/>
            <a:ext cx="2705100" cy="2495658"/>
            <a:chOff x="656432" y="1053464"/>
            <a:chExt cx="2705100" cy="2495658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171A161F-4D0B-4BAB-BFAD-8EAB92B12C9B}"/>
                </a:ext>
              </a:extLst>
            </p:cNvPr>
            <p:cNvGrpSpPr/>
            <p:nvPr/>
          </p:nvGrpSpPr>
          <p:grpSpPr>
            <a:xfrm>
              <a:off x="7088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44C6D7E-8AA9-420D-BFAF-1BD694550F00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6D472904-26C1-4C56-A6EA-E2D44449D99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972E7AA6-C992-4FBF-A9BF-B196F8CE8252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2F4BCEEF-3B56-4216-AD73-BFC06072BDBF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495105AF-BA1F-40FD-9F4B-B343BD4A26B1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pattFill prst="shingle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0202DC46-287B-4A22-8C98-AEA3B75E88BD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B865E72-119E-4612-BF6C-F2932AD9CF8B}"/>
                </a:ext>
              </a:extLst>
            </p:cNvPr>
            <p:cNvGrpSpPr/>
            <p:nvPr/>
          </p:nvGrpSpPr>
          <p:grpSpPr>
            <a:xfrm>
              <a:off x="1364971" y="1084434"/>
              <a:ext cx="1236412" cy="2278500"/>
              <a:chOff x="1248226" y="830100"/>
              <a:chExt cx="1469902" cy="2708783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34557723-61BD-4BAC-85BE-45EF825D8E6A}"/>
                  </a:ext>
                </a:extLst>
              </p:cNvPr>
              <p:cNvGrpSpPr/>
              <p:nvPr/>
            </p:nvGrpSpPr>
            <p:grpSpPr>
              <a:xfrm>
                <a:off x="1248226" y="1917123"/>
                <a:ext cx="1469902" cy="1621760"/>
                <a:chOff x="1248226" y="1949130"/>
                <a:chExt cx="1469902" cy="1621760"/>
              </a:xfrm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62537BA-0956-4298-AA82-041260F1AA85}"/>
                    </a:ext>
                  </a:extLst>
                </p:cNvPr>
                <p:cNvSpPr/>
                <p:nvPr/>
              </p:nvSpPr>
              <p:spPr>
                <a:xfrm>
                  <a:off x="2480085" y="3049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0DDBF10-1144-4241-93C7-C00CB2595E0C}"/>
                    </a:ext>
                  </a:extLst>
                </p:cNvPr>
                <p:cNvSpPr/>
                <p:nvPr/>
              </p:nvSpPr>
              <p:spPr>
                <a:xfrm flipH="1">
                  <a:off x="2512623" y="2380590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D94DA88D-3EE0-4DD5-AB1E-3121CB30AB3B}"/>
                    </a:ext>
                  </a:extLst>
                </p:cNvPr>
                <p:cNvSpPr/>
                <p:nvPr/>
              </p:nvSpPr>
              <p:spPr>
                <a:xfrm>
                  <a:off x="1278351" y="3049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3E84B6CF-C43C-488C-B526-722D37BA2550}"/>
                    </a:ext>
                  </a:extLst>
                </p:cNvPr>
                <p:cNvSpPr/>
                <p:nvPr/>
              </p:nvSpPr>
              <p:spPr>
                <a:xfrm>
                  <a:off x="1248226" y="2380590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片側の 2 つの角を丸めた四角形 144">
                  <a:extLst>
                    <a:ext uri="{FF2B5EF4-FFF2-40B4-BE49-F238E27FC236}">
                      <a16:creationId xmlns:a16="http://schemas.microsoft.com/office/drawing/2014/main" id="{A7E704DB-DD8C-4E1B-B3E7-5930252CB006}"/>
                    </a:ext>
                  </a:extLst>
                </p:cNvPr>
                <p:cNvSpPr/>
                <p:nvPr/>
              </p:nvSpPr>
              <p:spPr>
                <a:xfrm>
                  <a:off x="1375526" y="2249903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6DFC92C9-19A9-4C1C-9448-61655F8A6A13}"/>
                    </a:ext>
                  </a:extLst>
                </p:cNvPr>
                <p:cNvSpPr/>
                <p:nvPr/>
              </p:nvSpPr>
              <p:spPr>
                <a:xfrm>
                  <a:off x="1678410" y="1949130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2BCE6FA7-8C92-4EDD-B306-EE5ACF5C9B70}"/>
                  </a:ext>
                </a:extLst>
              </p:cNvPr>
              <p:cNvGrpSpPr/>
              <p:nvPr/>
            </p:nvGrpSpPr>
            <p:grpSpPr>
              <a:xfrm>
                <a:off x="1344348" y="830100"/>
                <a:ext cx="1277659" cy="1274510"/>
                <a:chOff x="1377419" y="830100"/>
                <a:chExt cx="1277659" cy="1274510"/>
              </a:xfrm>
            </p:grpSpPr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00CD0797-28CF-48B6-B2AF-115BD65774E7}"/>
                    </a:ext>
                  </a:extLst>
                </p:cNvPr>
                <p:cNvSpPr/>
                <p:nvPr/>
              </p:nvSpPr>
              <p:spPr>
                <a:xfrm rot="20700000">
                  <a:off x="1912982" y="869438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3C5F4697-387B-4423-A983-FD406ABE2E4E}"/>
                    </a:ext>
                  </a:extLst>
                </p:cNvPr>
                <p:cNvSpPr/>
                <p:nvPr/>
              </p:nvSpPr>
              <p:spPr>
                <a:xfrm>
                  <a:off x="1410592" y="830769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8DCF4E56-B3C2-4649-A0F6-B2E0D749FF39}"/>
                    </a:ext>
                  </a:extLst>
                </p:cNvPr>
                <p:cNvGrpSpPr/>
                <p:nvPr/>
              </p:nvGrpSpPr>
              <p:grpSpPr>
                <a:xfrm>
                  <a:off x="1377419" y="944504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6279408D-BC54-4B36-85B3-1F31C24603A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9" name="円/楕円 536">
                      <a:extLst>
                        <a:ext uri="{FF2B5EF4-FFF2-40B4-BE49-F238E27FC236}">
                          <a16:creationId xmlns:a16="http://schemas.microsoft.com/office/drawing/2014/main" id="{EE8B8092-9B59-4FB9-BA29-6076A60EA8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0" name="円/楕円 537">
                      <a:extLst>
                        <a:ext uri="{FF2B5EF4-FFF2-40B4-BE49-F238E27FC236}">
                          <a16:creationId xmlns:a16="http://schemas.microsoft.com/office/drawing/2014/main" id="{9662317A-C75F-4647-BF3A-68B4A55B19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51B5162E-D564-4F56-9FBF-BFFE6D9A177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7" name="円/楕円 534">
                      <a:extLst>
                        <a:ext uri="{FF2B5EF4-FFF2-40B4-BE49-F238E27FC236}">
                          <a16:creationId xmlns:a16="http://schemas.microsoft.com/office/drawing/2014/main" id="{6F157D2E-AC77-4068-83C7-B5F62AFA3D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8" name="円/楕円 535">
                      <a:extLst>
                        <a:ext uri="{FF2B5EF4-FFF2-40B4-BE49-F238E27FC236}">
                          <a16:creationId xmlns:a16="http://schemas.microsoft.com/office/drawing/2014/main" id="{81055AAA-F029-496C-B1E6-C115BEC4CC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6" name="円/楕円 533">
                    <a:extLst>
                      <a:ext uri="{FF2B5EF4-FFF2-40B4-BE49-F238E27FC236}">
                        <a16:creationId xmlns:a16="http://schemas.microsoft.com/office/drawing/2014/main" id="{523B1A4A-6994-4218-BB05-28106514C7D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84773363-FA98-43E6-BE26-7171CEA3DE1A}"/>
                    </a:ext>
                  </a:extLst>
                </p:cNvPr>
                <p:cNvSpPr/>
                <p:nvPr/>
              </p:nvSpPr>
              <p:spPr>
                <a:xfrm rot="5400000">
                  <a:off x="1701799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月 301">
                  <a:extLst>
                    <a:ext uri="{FF2B5EF4-FFF2-40B4-BE49-F238E27FC236}">
                      <a16:creationId xmlns:a16="http://schemas.microsoft.com/office/drawing/2014/main" id="{D41C193D-4FAF-4AC1-A8FD-E93392C4D7CD}"/>
                    </a:ext>
                  </a:extLst>
                </p:cNvPr>
                <p:cNvSpPr/>
                <p:nvPr/>
              </p:nvSpPr>
              <p:spPr>
                <a:xfrm rot="5400000">
                  <a:off x="2285774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E673F228-0E27-4CF8-B867-4738A066601D}"/>
                    </a:ext>
                  </a:extLst>
                </p:cNvPr>
                <p:cNvSpPr/>
                <p:nvPr/>
              </p:nvSpPr>
              <p:spPr>
                <a:xfrm>
                  <a:off x="1943109" y="1664701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月 303">
                  <a:extLst>
                    <a:ext uri="{FF2B5EF4-FFF2-40B4-BE49-F238E27FC236}">
                      <a16:creationId xmlns:a16="http://schemas.microsoft.com/office/drawing/2014/main" id="{0AA61B29-9666-448E-AA88-1798692FCD87}"/>
                    </a:ext>
                  </a:extLst>
                </p:cNvPr>
                <p:cNvSpPr/>
                <p:nvPr/>
              </p:nvSpPr>
              <p:spPr>
                <a:xfrm rot="3600000">
                  <a:off x="1667973" y="678182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月 304">
                  <a:extLst>
                    <a:ext uri="{FF2B5EF4-FFF2-40B4-BE49-F238E27FC236}">
                      <a16:creationId xmlns:a16="http://schemas.microsoft.com/office/drawing/2014/main" id="{107FAF9F-F0A7-44B7-827A-AC066E13518A}"/>
                    </a:ext>
                  </a:extLst>
                </p:cNvPr>
                <p:cNvSpPr/>
                <p:nvPr/>
              </p:nvSpPr>
              <p:spPr>
                <a:xfrm rot="2897634">
                  <a:off x="1875073" y="83010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月 305">
                  <a:extLst>
                    <a:ext uri="{FF2B5EF4-FFF2-40B4-BE49-F238E27FC236}">
                      <a16:creationId xmlns:a16="http://schemas.microsoft.com/office/drawing/2014/main" id="{4A67F4D2-BE4B-4241-BEF1-11431AB9C021}"/>
                    </a:ext>
                  </a:extLst>
                </p:cNvPr>
                <p:cNvSpPr/>
                <p:nvPr/>
              </p:nvSpPr>
              <p:spPr>
                <a:xfrm rot="2897634">
                  <a:off x="1770298" y="830100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AEAE85DD-5B34-4D54-8547-363627C1B0F9}"/>
                    </a:ext>
                  </a:extLst>
                </p:cNvPr>
                <p:cNvSpPr/>
                <p:nvPr/>
              </p:nvSpPr>
              <p:spPr>
                <a:xfrm rot="8100000">
                  <a:off x="2222087" y="830100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FBE2138-32F1-4042-8E8D-9EC23A0F52A9}"/>
                    </a:ext>
                  </a:extLst>
                </p:cNvPr>
                <p:cNvSpPr/>
                <p:nvPr/>
              </p:nvSpPr>
              <p:spPr>
                <a:xfrm rot="16200000">
                  <a:off x="1702943" y="1416337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E7AF8F2C-34C9-4CB5-BC52-34FD9D428239}"/>
                    </a:ext>
                  </a:extLst>
                </p:cNvPr>
                <p:cNvSpPr/>
                <p:nvPr/>
              </p:nvSpPr>
              <p:spPr>
                <a:xfrm rot="16200000">
                  <a:off x="2267299" y="1416337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3EDCAE57-A219-405A-971C-50F70C62B579}"/>
                    </a:ext>
                  </a:extLst>
                </p:cNvPr>
                <p:cNvSpPr/>
                <p:nvPr/>
              </p:nvSpPr>
              <p:spPr>
                <a:xfrm rot="5400000">
                  <a:off x="2007737" y="185674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月 310">
                  <a:extLst>
                    <a:ext uri="{FF2B5EF4-FFF2-40B4-BE49-F238E27FC236}">
                      <a16:creationId xmlns:a16="http://schemas.microsoft.com/office/drawing/2014/main" id="{C4F1099D-F3E2-400D-88E2-EF6DEF90AE07}"/>
                    </a:ext>
                  </a:extLst>
                </p:cNvPr>
                <p:cNvSpPr/>
                <p:nvPr/>
              </p:nvSpPr>
              <p:spPr>
                <a:xfrm rot="8829977">
                  <a:off x="2111189" y="890135"/>
                  <a:ext cx="122858" cy="421085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2B1A588B-19F2-4F42-82E9-764EF65A0FFF}"/>
                    </a:ext>
                  </a:extLst>
                </p:cNvPr>
                <p:cNvSpPr/>
                <p:nvPr/>
              </p:nvSpPr>
              <p:spPr>
                <a:xfrm rot="8829977">
                  <a:off x="1982601" y="890135"/>
                  <a:ext cx="122858" cy="421085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5CB717BB-517D-4281-8148-5C51A68706AD}"/>
                    </a:ext>
                  </a:extLst>
                </p:cNvPr>
                <p:cNvSpPr/>
                <p:nvPr/>
              </p:nvSpPr>
              <p:spPr>
                <a:xfrm rot="2897634">
                  <a:off x="1982061" y="83010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DB4995A0-3FDD-42D2-92DB-FAA1C827B92E}"/>
                </a:ext>
              </a:extLst>
            </p:cNvPr>
            <p:cNvGrpSpPr/>
            <p:nvPr/>
          </p:nvGrpSpPr>
          <p:grpSpPr>
            <a:xfrm>
              <a:off x="656432" y="2416651"/>
              <a:ext cx="2705100" cy="1132471"/>
              <a:chOff x="654050" y="5237163"/>
              <a:chExt cx="2705100" cy="1209784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D30FC69E-5B45-4DC3-BD95-E2752C6CD537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1EF7AD52-725F-4F86-9C53-2B005E32430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四角形: 上の 2 つの角を丸める 181">
                  <a:extLst>
                    <a:ext uri="{FF2B5EF4-FFF2-40B4-BE49-F238E27FC236}">
                      <a16:creationId xmlns:a16="http://schemas.microsoft.com/office/drawing/2014/main" id="{7814590C-100C-4872-8B74-AC05AF915C47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3EF8C6EA-7E58-491C-A2CA-E9C5246C82D1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hingle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rgbClr val="0070C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四角形: 上の 2 つの角を丸める 181">
                <a:extLst>
                  <a:ext uri="{FF2B5EF4-FFF2-40B4-BE49-F238E27FC236}">
                    <a16:creationId xmlns:a16="http://schemas.microsoft.com/office/drawing/2014/main" id="{6D4E416D-D063-4602-86A2-C37EB36CA2BB}"/>
                  </a:ext>
                </a:extLst>
              </p:cNvPr>
              <p:cNvSpPr/>
              <p:nvPr/>
            </p:nvSpPr>
            <p:spPr>
              <a:xfrm>
                <a:off x="654050" y="523727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86D1129-022C-4BEF-9E1A-9700B068AC0E}"/>
              </a:ext>
            </a:extLst>
          </p:cNvPr>
          <p:cNvGrpSpPr/>
          <p:nvPr/>
        </p:nvGrpSpPr>
        <p:grpSpPr>
          <a:xfrm>
            <a:off x="3615532" y="1053464"/>
            <a:ext cx="2705100" cy="2495550"/>
            <a:chOff x="3615532" y="1053464"/>
            <a:chExt cx="2705100" cy="2495550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55D9CBE0-1B5E-465A-9DFC-8CFC4A38EC9C}"/>
                </a:ext>
              </a:extLst>
            </p:cNvPr>
            <p:cNvGrpSpPr/>
            <p:nvPr/>
          </p:nvGrpSpPr>
          <p:grpSpPr>
            <a:xfrm>
              <a:off x="36679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5351AF9-F8F0-472D-8A75-9681FA67380B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D0173D51-26BD-4BE5-8960-47CE6885CB0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上の 2 つの角を丸める 132">
                  <a:extLst>
                    <a:ext uri="{FF2B5EF4-FFF2-40B4-BE49-F238E27FC236}">
                      <a16:creationId xmlns:a16="http://schemas.microsoft.com/office/drawing/2014/main" id="{95B54F68-082C-4ACA-89C9-6EB9AE361B42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E060C21D-6213-4AC9-B28B-B03E12B36C5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F78F24D6-B4DA-4881-8DD5-BEF3907B527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9B6B9921-1D29-455C-A3CD-1280DFEE5637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4A1AF94C-5EDB-4CDB-88E8-698A785A1F25}"/>
                </a:ext>
              </a:extLst>
            </p:cNvPr>
            <p:cNvGrpSpPr/>
            <p:nvPr/>
          </p:nvGrpSpPr>
          <p:grpSpPr>
            <a:xfrm>
              <a:off x="4258469" y="1135557"/>
              <a:ext cx="1339198" cy="2222416"/>
              <a:chOff x="4200116" y="896280"/>
              <a:chExt cx="1592100" cy="2642110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7C7ADCD-4857-4897-81E1-BFC368A9F983}"/>
                  </a:ext>
                </a:extLst>
              </p:cNvPr>
              <p:cNvGrpSpPr/>
              <p:nvPr/>
            </p:nvGrpSpPr>
            <p:grpSpPr>
              <a:xfrm>
                <a:off x="4314065" y="1953353"/>
                <a:ext cx="1380210" cy="1585037"/>
                <a:chOff x="1447746" y="5146878"/>
                <a:chExt cx="1139046" cy="1308084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5491F198-7480-4AF6-B140-87AA81FFE347}"/>
                    </a:ext>
                  </a:extLst>
                </p:cNvPr>
                <p:cNvSpPr/>
                <p:nvPr/>
              </p:nvSpPr>
              <p:spPr>
                <a:xfrm>
                  <a:off x="1755523" y="5146878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9B391990-16A5-44B2-A4C0-8F8A95B0E5E7}"/>
                    </a:ext>
                  </a:extLst>
                </p:cNvPr>
                <p:cNvSpPr/>
                <p:nvPr/>
              </p:nvSpPr>
              <p:spPr>
                <a:xfrm flipH="1">
                  <a:off x="2438311" y="5541886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8703D8B-10DB-4A4F-A5AA-F9DFF5B70EA1}"/>
                    </a:ext>
                  </a:extLst>
                </p:cNvPr>
                <p:cNvSpPr/>
                <p:nvPr/>
              </p:nvSpPr>
              <p:spPr>
                <a:xfrm>
                  <a:off x="1447746" y="5538054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E640518E-D153-4C36-8F98-E17E2C27590F}"/>
                    </a:ext>
                  </a:extLst>
                </p:cNvPr>
                <p:cNvSpPr/>
                <p:nvPr/>
              </p:nvSpPr>
              <p:spPr>
                <a:xfrm>
                  <a:off x="1531690" y="5437869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正方形/長方形 292">
                  <a:extLst>
                    <a:ext uri="{FF2B5EF4-FFF2-40B4-BE49-F238E27FC236}">
                      <a16:creationId xmlns:a16="http://schemas.microsoft.com/office/drawing/2014/main" id="{4D961FCC-0656-4E70-A652-6614EBDFE62F}"/>
                    </a:ext>
                  </a:extLst>
                </p:cNvPr>
                <p:cNvSpPr/>
                <p:nvPr/>
              </p:nvSpPr>
              <p:spPr>
                <a:xfrm>
                  <a:off x="1997330" y="5682515"/>
                  <a:ext cx="45719" cy="772447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BEB9CEC-1799-41AB-A6B1-B1EAB3C2AC46}"/>
                    </a:ext>
                  </a:extLst>
                </p:cNvPr>
                <p:cNvSpPr/>
                <p:nvPr/>
              </p:nvSpPr>
              <p:spPr>
                <a:xfrm rot="10800000" flipV="1">
                  <a:off x="1701728" y="5399878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7E727BD6-EE2E-4D3D-BCEB-925C8B9C7648}"/>
                  </a:ext>
                </a:extLst>
              </p:cNvPr>
              <p:cNvGrpSpPr/>
              <p:nvPr/>
            </p:nvGrpSpPr>
            <p:grpSpPr>
              <a:xfrm>
                <a:off x="4200116" y="896280"/>
                <a:ext cx="1592100" cy="1308666"/>
                <a:chOff x="4200116" y="772799"/>
                <a:chExt cx="1592100" cy="1308666"/>
              </a:xfrm>
            </p:grpSpPr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77903663-CE37-42DE-AFC3-DB17E79BAAE0}"/>
                    </a:ext>
                  </a:extLst>
                </p:cNvPr>
                <p:cNvSpPr/>
                <p:nvPr/>
              </p:nvSpPr>
              <p:spPr>
                <a:xfrm rot="5400000" flipH="1">
                  <a:off x="4347035" y="1390843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月 264">
                  <a:extLst>
                    <a:ext uri="{FF2B5EF4-FFF2-40B4-BE49-F238E27FC236}">
                      <a16:creationId xmlns:a16="http://schemas.microsoft.com/office/drawing/2014/main" id="{27BD7F40-02FA-4161-8C21-9A311CB59A40}"/>
                    </a:ext>
                  </a:extLst>
                </p:cNvPr>
                <p:cNvSpPr/>
                <p:nvPr/>
              </p:nvSpPr>
              <p:spPr>
                <a:xfrm rot="16200000">
                  <a:off x="5471347" y="1390845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A56BDC68-FD8B-4F55-B244-3FB23407C5B5}"/>
                    </a:ext>
                  </a:extLst>
                </p:cNvPr>
                <p:cNvSpPr/>
                <p:nvPr/>
              </p:nvSpPr>
              <p:spPr>
                <a:xfrm rot="3600000" flipH="1">
                  <a:off x="4347035" y="1476568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F543F6C5-CB61-45CF-A33B-5DEC7DC782FB}"/>
                    </a:ext>
                  </a:extLst>
                </p:cNvPr>
                <p:cNvSpPr/>
                <p:nvPr/>
              </p:nvSpPr>
              <p:spPr>
                <a:xfrm rot="18000000">
                  <a:off x="5471347" y="1476570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72C70BE3-6DBD-4B61-919B-307699AC2565}"/>
                    </a:ext>
                  </a:extLst>
                </p:cNvPr>
                <p:cNvSpPr/>
                <p:nvPr/>
              </p:nvSpPr>
              <p:spPr>
                <a:xfrm>
                  <a:off x="4360053" y="772799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DBD4E459-431F-4CBE-82E9-EFB26861489A}"/>
                    </a:ext>
                  </a:extLst>
                </p:cNvPr>
                <p:cNvGrpSpPr/>
                <p:nvPr/>
              </p:nvGrpSpPr>
              <p:grpSpPr>
                <a:xfrm>
                  <a:off x="4372974" y="1378826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83" name="グループ化 282">
                    <a:extLst>
                      <a:ext uri="{FF2B5EF4-FFF2-40B4-BE49-F238E27FC236}">
                        <a16:creationId xmlns:a16="http://schemas.microsoft.com/office/drawing/2014/main" id="{571D1CBD-37B6-4D00-B61E-D7DD0F0B39B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7" name="円/楕円 536">
                      <a:extLst>
                        <a:ext uri="{FF2B5EF4-FFF2-40B4-BE49-F238E27FC236}">
                          <a16:creationId xmlns:a16="http://schemas.microsoft.com/office/drawing/2014/main" id="{9B730BF8-AEE9-466D-9180-965E499897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8" name="円/楕円 537">
                      <a:extLst>
                        <a:ext uri="{FF2B5EF4-FFF2-40B4-BE49-F238E27FC236}">
                          <a16:creationId xmlns:a16="http://schemas.microsoft.com/office/drawing/2014/main" id="{101AE5FB-5A2B-4CD7-8695-ECA56F2538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63A0AF7E-1CDE-4AA0-918E-FEED5B42FC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5" name="円/楕円 534">
                      <a:extLst>
                        <a:ext uri="{FF2B5EF4-FFF2-40B4-BE49-F238E27FC236}">
                          <a16:creationId xmlns:a16="http://schemas.microsoft.com/office/drawing/2014/main" id="{91185325-7B30-4934-9C19-44367DA4F6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6" name="円/楕円 535">
                      <a:extLst>
                        <a:ext uri="{FF2B5EF4-FFF2-40B4-BE49-F238E27FC236}">
                          <a16:creationId xmlns:a16="http://schemas.microsoft.com/office/drawing/2014/main" id="{F6BD7BC8-75E9-48E9-A277-B20953125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5E4BA66-5CBD-419A-B3F7-733E43DF6203}"/>
                    </a:ext>
                  </a:extLst>
                </p:cNvPr>
                <p:cNvSpPr/>
                <p:nvPr/>
              </p:nvSpPr>
              <p:spPr>
                <a:xfrm>
                  <a:off x="4496537" y="894241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41A9FC2E-09C4-4B37-94A3-8F10CE951E22}"/>
                    </a:ext>
                  </a:extLst>
                </p:cNvPr>
                <p:cNvSpPr/>
                <p:nvPr/>
              </p:nvSpPr>
              <p:spPr>
                <a:xfrm rot="5400000">
                  <a:off x="4677354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F5AA1FAD-860C-4DFA-9536-8408AA28D1B6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23DD5B6B-4065-4E1D-A158-D585DDCBB607}"/>
                    </a:ext>
                  </a:extLst>
                </p:cNvPr>
                <p:cNvGrpSpPr/>
                <p:nvPr/>
              </p:nvGrpSpPr>
              <p:grpSpPr>
                <a:xfrm>
                  <a:off x="4920124" y="1596807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81" name="円/楕円 662">
                    <a:extLst>
                      <a:ext uri="{FF2B5EF4-FFF2-40B4-BE49-F238E27FC236}">
                        <a16:creationId xmlns:a16="http://schemas.microsoft.com/office/drawing/2014/main" id="{D644038A-F401-455D-8B1B-7B5A9FA0116B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EECCE281-6D3A-4DC6-9776-A776DACE1DC4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D3071805-C5AA-496F-AE11-D3091AB29BC0}"/>
                    </a:ext>
                  </a:extLst>
                </p:cNvPr>
                <p:cNvSpPr/>
                <p:nvPr/>
              </p:nvSpPr>
              <p:spPr>
                <a:xfrm flipH="1">
                  <a:off x="4644470" y="784492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B08828EF-8FF0-4667-A271-EA80DA8AE500}"/>
                    </a:ext>
                  </a:extLst>
                </p:cNvPr>
                <p:cNvSpPr/>
                <p:nvPr/>
              </p:nvSpPr>
              <p:spPr>
                <a:xfrm rot="16200000">
                  <a:off x="4708401" y="133616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960C1714-DEAC-436B-B03E-748E55F3820B}"/>
                    </a:ext>
                  </a:extLst>
                </p:cNvPr>
                <p:cNvSpPr/>
                <p:nvPr/>
              </p:nvSpPr>
              <p:spPr>
                <a:xfrm rot="16200000">
                  <a:off x="5272757" y="133616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2303BD19-0AD5-4DB6-A2AA-76AD999152E3}"/>
                    </a:ext>
                  </a:extLst>
                </p:cNvPr>
                <p:cNvSpPr/>
                <p:nvPr/>
              </p:nvSpPr>
              <p:spPr>
                <a:xfrm rot="5400000">
                  <a:off x="5011139" y="1809018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月 277">
                  <a:extLst>
                    <a:ext uri="{FF2B5EF4-FFF2-40B4-BE49-F238E27FC236}">
                      <a16:creationId xmlns:a16="http://schemas.microsoft.com/office/drawing/2014/main" id="{DEC0E638-C883-4738-80A4-293B7802FDF8}"/>
                    </a:ext>
                  </a:extLst>
                </p:cNvPr>
                <p:cNvSpPr/>
                <p:nvPr/>
              </p:nvSpPr>
              <p:spPr>
                <a:xfrm rot="18900000">
                  <a:off x="5092968" y="858322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880169BA-CC75-4B27-B7B5-C996A6557D7C}"/>
                    </a:ext>
                  </a:extLst>
                </p:cNvPr>
                <p:cNvSpPr/>
                <p:nvPr/>
              </p:nvSpPr>
              <p:spPr>
                <a:xfrm rot="13500000">
                  <a:off x="4885800" y="858322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56EB7F2B-36DA-433F-8E82-A88DDBCD533D}"/>
                    </a:ext>
                  </a:extLst>
                </p:cNvPr>
                <p:cNvSpPr/>
                <p:nvPr/>
              </p:nvSpPr>
              <p:spPr>
                <a:xfrm rot="11700000">
                  <a:off x="4963727" y="819430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2C5FAB50-CE95-4EF2-806E-C46A91A32D41}"/>
                </a:ext>
              </a:extLst>
            </p:cNvPr>
            <p:cNvGrpSpPr/>
            <p:nvPr/>
          </p:nvGrpSpPr>
          <p:grpSpPr>
            <a:xfrm>
              <a:off x="3615532" y="2416645"/>
              <a:ext cx="2705100" cy="1132369"/>
              <a:chOff x="3613150" y="5237163"/>
              <a:chExt cx="2705100" cy="1209675"/>
            </a:xfrm>
          </p:grpSpPr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DE9E6467-464F-4FD7-A506-DA45955FFCA5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0A5BEFB1-2F10-46BA-B5EB-C8E459CF46F4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四角形: 上の 2 つの角を丸める 181">
                  <a:extLst>
                    <a:ext uri="{FF2B5EF4-FFF2-40B4-BE49-F238E27FC236}">
                      <a16:creationId xmlns:a16="http://schemas.microsoft.com/office/drawing/2014/main" id="{722E09DB-57B0-4C74-8C23-AF7B72D7C20D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四角形: 上の 2 つの角を丸める 181">
                  <a:extLst>
                    <a:ext uri="{FF2B5EF4-FFF2-40B4-BE49-F238E27FC236}">
                      <a16:creationId xmlns:a16="http://schemas.microsoft.com/office/drawing/2014/main" id="{1A7A4A96-29C3-4C7F-AFCC-8F958B117BFA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5" name="四角形: 上の 2 つの角を丸める 181">
                <a:extLst>
                  <a:ext uri="{FF2B5EF4-FFF2-40B4-BE49-F238E27FC236}">
                    <a16:creationId xmlns:a16="http://schemas.microsoft.com/office/drawing/2014/main" id="{DD8BCAFD-9867-4474-AB53-2EFDC840D7A1}"/>
                  </a:ext>
                </a:extLst>
              </p:cNvPr>
              <p:cNvSpPr/>
              <p:nvPr/>
            </p:nvSpPr>
            <p:spPr>
              <a:xfrm>
                <a:off x="36131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0303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pptxd84_寝る子供、男の子のイラスト</dc:title>
  <dc:subject>pptxd84_寝る子供、男の子のイラスト</dc:subject>
  <dc:creator>でじけろお</dc:creator>
  <cp:revision>1</cp:revision>
  <dcterms:created xsi:type="dcterms:W3CDTF">2018-05-20T00:31:01Z</dcterms:created>
  <dcterms:modified xsi:type="dcterms:W3CDTF">2020-05-14T06:22:47Z</dcterms:modified>
  <cp:version>1</cp:version>
</cp:coreProperties>
</file>