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E54F34F-0012-4043-A420-618F51263D24}"/>
              </a:ext>
            </a:extLst>
          </p:cNvPr>
          <p:cNvGrpSpPr/>
          <p:nvPr/>
        </p:nvGrpSpPr>
        <p:grpSpPr>
          <a:xfrm>
            <a:off x="3613150" y="1062038"/>
            <a:ext cx="2705100" cy="2480482"/>
            <a:chOff x="3613150" y="1062038"/>
            <a:chExt cx="2705100" cy="2480482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620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0A2F1E1-C145-4E3D-9D22-D77CB8EFE19A}"/>
                </a:ext>
              </a:extLst>
            </p:cNvPr>
            <p:cNvGrpSpPr/>
            <p:nvPr/>
          </p:nvGrpSpPr>
          <p:grpSpPr>
            <a:xfrm>
              <a:off x="4291418" y="1091862"/>
              <a:ext cx="1368684" cy="2201680"/>
              <a:chOff x="4210095" y="950745"/>
              <a:chExt cx="1608981" cy="2588227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0EE4E10-01D8-4FF3-B4C8-8F95F998FB54}"/>
                  </a:ext>
                </a:extLst>
              </p:cNvPr>
              <p:cNvGrpSpPr/>
              <p:nvPr/>
            </p:nvGrpSpPr>
            <p:grpSpPr>
              <a:xfrm>
                <a:off x="4210095" y="1962849"/>
                <a:ext cx="1608981" cy="1576123"/>
                <a:chOff x="1190640" y="2028261"/>
                <a:chExt cx="1608981" cy="1511693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6F76271-C061-40AA-987F-A028E6827B6E}"/>
                    </a:ext>
                  </a:extLst>
                </p:cNvPr>
                <p:cNvSpPr/>
                <p:nvPr/>
              </p:nvSpPr>
              <p:spPr>
                <a:xfrm flipH="1">
                  <a:off x="2485456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CA3142D-4A56-4E67-BC5E-E82B476F2A98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D0F0BE51-13AD-47AD-B71A-1581C700BD6A}"/>
                    </a:ext>
                  </a:extLst>
                </p:cNvPr>
                <p:cNvGrpSpPr/>
                <p:nvPr/>
              </p:nvGrpSpPr>
              <p:grpSpPr>
                <a:xfrm>
                  <a:off x="1387814" y="2028261"/>
                  <a:ext cx="1215686" cy="1506931"/>
                  <a:chOff x="1387814" y="4943989"/>
                  <a:chExt cx="1215686" cy="1506931"/>
                </a:xfrm>
              </p:grpSpPr>
              <p:sp>
                <p:nvSpPr>
                  <p:cNvPr id="145" name="片側の 2 つの角を丸めた四角形 144">
                    <a:extLst>
                      <a:ext uri="{FF2B5EF4-FFF2-40B4-BE49-F238E27FC236}">
                        <a16:creationId xmlns:a16="http://schemas.microsoft.com/office/drawing/2014/main" id="{C6B03FB9-CB59-4C2E-BB10-769AC6957B6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D351599E-F3BA-4555-ACE7-31B046595A45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二等辺三角形 146">
                    <a:extLst>
                      <a:ext uri="{FF2B5EF4-FFF2-40B4-BE49-F238E27FC236}">
                        <a16:creationId xmlns:a16="http://schemas.microsoft.com/office/drawing/2014/main" id="{F1418EE7-FA5B-4EB1-A71B-497AC75C22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平行四辺形 833">
                    <a:extLst>
                      <a:ext uri="{FF2B5EF4-FFF2-40B4-BE49-F238E27FC236}">
                        <a16:creationId xmlns:a16="http://schemas.microsoft.com/office/drawing/2014/main" id="{9A1071DC-B351-46E8-AEAE-33040ADCB921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6"/>
                    <a:ext cx="385762" cy="862937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平行四辺形 148">
                    <a:extLst>
                      <a:ext uri="{FF2B5EF4-FFF2-40B4-BE49-F238E27FC236}">
                        <a16:creationId xmlns:a16="http://schemas.microsoft.com/office/drawing/2014/main" id="{265FC7CD-7EF1-416B-9991-29E38B411B65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1224286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B635D3D0-61C2-468F-8A9A-51B61991AF3A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29" name="円/楕円 568">
                  <a:extLst>
                    <a:ext uri="{FF2B5EF4-FFF2-40B4-BE49-F238E27FC236}">
                      <a16:creationId xmlns:a16="http://schemas.microsoft.com/office/drawing/2014/main" id="{55F2870A-E49D-4D1D-A3B4-2A2CE161E1C2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07CCA392-F1B7-4248-8CED-49337BC04E4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40" name="円/楕円 591">
                    <a:extLst>
                      <a:ext uri="{FF2B5EF4-FFF2-40B4-BE49-F238E27FC236}">
                        <a16:creationId xmlns:a16="http://schemas.microsoft.com/office/drawing/2014/main" id="{E9879B12-E6AE-4EC6-8B96-A635662FE93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592">
                    <a:extLst>
                      <a:ext uri="{FF2B5EF4-FFF2-40B4-BE49-F238E27FC236}">
                        <a16:creationId xmlns:a16="http://schemas.microsoft.com/office/drawing/2014/main" id="{6B81E1BC-A0FF-4D8F-8299-ACAD97A1FD0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4B8C15F-2DB9-4FDB-981E-38F76D7D08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8" name="円/楕円 589">
                    <a:extLst>
                      <a:ext uri="{FF2B5EF4-FFF2-40B4-BE49-F238E27FC236}">
                        <a16:creationId xmlns:a16="http://schemas.microsoft.com/office/drawing/2014/main" id="{3E6C0A7B-BA61-4440-A928-A8C9E3A9A67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590">
                    <a:extLst>
                      <a:ext uri="{FF2B5EF4-FFF2-40B4-BE49-F238E27FC236}">
                        <a16:creationId xmlns:a16="http://schemas.microsoft.com/office/drawing/2014/main" id="{F9E79516-0CA1-4828-9F58-023C52C5F7D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" name="円/楕円 588">
                  <a:extLst>
                    <a:ext uri="{FF2B5EF4-FFF2-40B4-BE49-F238E27FC236}">
                      <a16:creationId xmlns:a16="http://schemas.microsoft.com/office/drawing/2014/main" id="{31284869-EE30-4FF7-870A-622C7508C9A5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6B074534-86FD-46E6-9D78-38449DDD358A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21B12B29-3FC7-4A03-A310-9E2240EDC80B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159A1B4-5886-4AA2-A32D-027B66A85ED9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27">
                  <a:extLst>
                    <a:ext uri="{FF2B5EF4-FFF2-40B4-BE49-F238E27FC236}">
                      <a16:creationId xmlns:a16="http://schemas.microsoft.com/office/drawing/2014/main" id="{26784DDD-5737-42B1-B462-34F8D2D34172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円/楕円 27">
                  <a:extLst>
                    <a:ext uri="{FF2B5EF4-FFF2-40B4-BE49-F238E27FC236}">
                      <a16:creationId xmlns:a16="http://schemas.microsoft.com/office/drawing/2014/main" id="{29843C3D-049F-4A6A-9400-C5C495E41A4B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83E304C-6514-49BC-A354-A86DAF5DC6FF}"/>
                  </a:ext>
                </a:extLst>
              </p:cNvPr>
              <p:cNvSpPr/>
              <p:nvPr/>
            </p:nvSpPr>
            <p:spPr>
              <a:xfrm rot="16200000">
                <a:off x="4716324" y="1471121"/>
                <a:ext cx="45719" cy="19697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1D85B61-995E-40F3-ADE9-9177B649BD5B}"/>
                  </a:ext>
                </a:extLst>
              </p:cNvPr>
              <p:cNvSpPr/>
              <p:nvPr/>
            </p:nvSpPr>
            <p:spPr>
              <a:xfrm rot="16200000">
                <a:off x="5281995" y="1471121"/>
                <a:ext cx="45719" cy="19697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D6D9EE6-D080-4FCD-9785-0A4F7A3AB117}"/>
                  </a:ext>
                </a:extLst>
              </p:cNvPr>
              <p:cNvSpPr/>
              <p:nvPr/>
            </p:nvSpPr>
            <p:spPr>
              <a:xfrm rot="5400000">
                <a:off x="5008673" y="1898145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F2BB730-1EF5-40C9-9FA6-D90F622A16DD}"/>
                </a:ext>
              </a:extLst>
            </p:cNvPr>
            <p:cNvGrpSpPr/>
            <p:nvPr/>
          </p:nvGrpSpPr>
          <p:grpSpPr>
            <a:xfrm>
              <a:off x="3613150" y="2340076"/>
              <a:ext cx="2705100" cy="1202444"/>
              <a:chOff x="3613150" y="2328863"/>
              <a:chExt cx="2705100" cy="1213657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1339C7C-044F-4849-9725-A9EFB18A67D8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3FE06DE-3045-4409-A356-CE0C66F6929E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181">
                  <a:extLst>
                    <a:ext uri="{FF2B5EF4-FFF2-40B4-BE49-F238E27FC236}">
                      <a16:creationId xmlns:a16="http://schemas.microsoft.com/office/drawing/2014/main" id="{604C5D32-2DC7-482A-AAAD-D8DEC1911C7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四角形: 上の 2 つの角を丸める 181">
                <a:extLst>
                  <a:ext uri="{FF2B5EF4-FFF2-40B4-BE49-F238E27FC236}">
                    <a16:creationId xmlns:a16="http://schemas.microsoft.com/office/drawing/2014/main" id="{F319D925-1479-40C6-9A78-61214A61466E}"/>
                  </a:ext>
                </a:extLst>
              </p:cNvPr>
              <p:cNvSpPr/>
              <p:nvPr/>
            </p:nvSpPr>
            <p:spPr>
              <a:xfrm>
                <a:off x="3613150" y="233284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F36128C-394F-4CF3-82C6-71BFD5695F05}"/>
              </a:ext>
            </a:extLst>
          </p:cNvPr>
          <p:cNvGrpSpPr/>
          <p:nvPr/>
        </p:nvGrpSpPr>
        <p:grpSpPr>
          <a:xfrm>
            <a:off x="654050" y="3909056"/>
            <a:ext cx="2705100" cy="2538782"/>
            <a:chOff x="654050" y="3909056"/>
            <a:chExt cx="2705100" cy="2538782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0070C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9EE1A9F5-C9B3-4407-AFB9-39AB3928806A}"/>
                </a:ext>
              </a:extLst>
            </p:cNvPr>
            <p:cNvGrpSpPr/>
            <p:nvPr/>
          </p:nvGrpSpPr>
          <p:grpSpPr>
            <a:xfrm>
              <a:off x="1357989" y="3909056"/>
              <a:ext cx="1250376" cy="2360704"/>
              <a:chOff x="1248226" y="3679809"/>
              <a:chExt cx="1469902" cy="2775168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B43EEFAD-FC31-493F-8FA8-5140FBECDA1B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469902" cy="1621760"/>
                <a:chOff x="1248226" y="4833217"/>
                <a:chExt cx="1469902" cy="1621760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88700D7-5848-4143-B6CB-CAC6FE7D4992}"/>
                    </a:ext>
                  </a:extLst>
                </p:cNvPr>
                <p:cNvSpPr/>
                <p:nvPr/>
              </p:nvSpPr>
              <p:spPr>
                <a:xfrm>
                  <a:off x="2480085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94D0C1C-FBBC-4F8F-AC5F-6E861311B5F5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3BD4D20-19FC-4003-A2E0-AF49F4141D50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02920E0A-C375-4B30-9A3E-CDC760278409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片側の 2 つの角を丸めた四角形 144">
                  <a:extLst>
                    <a:ext uri="{FF2B5EF4-FFF2-40B4-BE49-F238E27FC236}">
                      <a16:creationId xmlns:a16="http://schemas.microsoft.com/office/drawing/2014/main" id="{8F70BC9D-5796-4B05-886E-11FBE09F4180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E2A8F70-887B-483A-88BB-699E81C2ED33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12A96E5B-771E-4C5D-8F28-954F461DFFE4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6"/>
                <a:chOff x="-221304" y="2171701"/>
                <a:chExt cx="1277659" cy="1367656"/>
              </a:xfrm>
            </p:grpSpPr>
            <p:sp>
              <p:nvSpPr>
                <p:cNvPr id="213" name="雲 391">
                  <a:extLst>
                    <a:ext uri="{FF2B5EF4-FFF2-40B4-BE49-F238E27FC236}">
                      <a16:creationId xmlns:a16="http://schemas.microsoft.com/office/drawing/2014/main" id="{911897F7-7B99-4FB7-89ED-DA0ACEF2A982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BE962190-231B-457D-9516-C18196DF7210}"/>
                    </a:ext>
                  </a:extLst>
                </p:cNvPr>
                <p:cNvGrpSpPr/>
                <p:nvPr/>
              </p:nvGrpSpPr>
              <p:grpSpPr>
                <a:xfrm>
                  <a:off x="-221304" y="2379250"/>
                  <a:ext cx="1277659" cy="1160107"/>
                  <a:chOff x="2791855" y="2017485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FC32E05F-4B03-447B-BB8E-0B29B599A9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465">
                      <a:extLst>
                        <a:ext uri="{FF2B5EF4-FFF2-40B4-BE49-F238E27FC236}">
                          <a16:creationId xmlns:a16="http://schemas.microsoft.com/office/drawing/2014/main" id="{4216352F-4759-4250-815C-A0CAB4740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466">
                      <a:extLst>
                        <a:ext uri="{FF2B5EF4-FFF2-40B4-BE49-F238E27FC236}">
                          <a16:creationId xmlns:a16="http://schemas.microsoft.com/office/drawing/2014/main" id="{ECB2F0F1-A230-45DE-A71E-700876E9A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C2C21B2A-97DB-4DC7-BB55-15562AC091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1" name="円/楕円 463">
                      <a:extLst>
                        <a:ext uri="{FF2B5EF4-FFF2-40B4-BE49-F238E27FC236}">
                          <a16:creationId xmlns:a16="http://schemas.microsoft.com/office/drawing/2014/main" id="{FD8E5FF7-1D5C-4957-A6EB-5DDB4E3DF6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464">
                      <a:extLst>
                        <a:ext uri="{FF2B5EF4-FFF2-40B4-BE49-F238E27FC236}">
                          <a16:creationId xmlns:a16="http://schemas.microsoft.com/office/drawing/2014/main" id="{BC06D2E5-9E68-46FF-BF23-05762A8967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" name="円/楕円 462">
                    <a:extLst>
                      <a:ext uri="{FF2B5EF4-FFF2-40B4-BE49-F238E27FC236}">
                        <a16:creationId xmlns:a16="http://schemas.microsoft.com/office/drawing/2014/main" id="{F31423F3-6BCD-49B5-86F1-C507C4D7AB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04502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6" name="円/楕円 449">
                  <a:extLst>
                    <a:ext uri="{FF2B5EF4-FFF2-40B4-BE49-F238E27FC236}">
                      <a16:creationId xmlns:a16="http://schemas.microsoft.com/office/drawing/2014/main" id="{680DDE76-2B54-4227-9F2B-23C8F3645B40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0C466E3-CE1D-4F2D-B0F6-89A0C542D69D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7" name="アーチ 206">
                <a:extLst>
                  <a:ext uri="{FF2B5EF4-FFF2-40B4-BE49-F238E27FC236}">
                    <a16:creationId xmlns:a16="http://schemas.microsoft.com/office/drawing/2014/main" id="{43E2BF77-D0EA-4B76-B255-74BB686AF5C2}"/>
                  </a:ext>
                </a:extLst>
              </p:cNvPr>
              <p:cNvSpPr/>
              <p:nvPr/>
            </p:nvSpPr>
            <p:spPr>
              <a:xfrm>
                <a:off x="1509353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アーチ 208">
                <a:extLst>
                  <a:ext uri="{FF2B5EF4-FFF2-40B4-BE49-F238E27FC236}">
                    <a16:creationId xmlns:a16="http://schemas.microsoft.com/office/drawing/2014/main" id="{35320B6F-6625-4870-BA0E-6C6DA8A589BF}"/>
                  </a:ext>
                </a:extLst>
              </p:cNvPr>
              <p:cNvSpPr/>
              <p:nvPr/>
            </p:nvSpPr>
            <p:spPr>
              <a:xfrm>
                <a:off x="2108997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720BFA9-19DA-4D0A-A11F-647CC2DE9B7C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629DEAF-DAE2-4EE0-B08D-8969DB1B1A55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C807EF4-D4FF-444F-BCDB-E45302612F8B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1312F603-3C6B-41FD-9764-EBA303F39C3F}"/>
                </a:ext>
              </a:extLst>
            </p:cNvPr>
            <p:cNvGrpSpPr/>
            <p:nvPr/>
          </p:nvGrpSpPr>
          <p:grpSpPr>
            <a:xfrm>
              <a:off x="654050" y="5248348"/>
              <a:ext cx="2705100" cy="1199490"/>
              <a:chOff x="654050" y="5237163"/>
              <a:chExt cx="2705100" cy="1210675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2DA931DB-32E7-4C7E-9FB3-A88C23384F69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E3961509-35B3-4E51-B030-C4DB2097417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181">
                  <a:extLst>
                    <a:ext uri="{FF2B5EF4-FFF2-40B4-BE49-F238E27FC236}">
                      <a16:creationId xmlns:a16="http://schemas.microsoft.com/office/drawing/2014/main" id="{70FCBB56-BEBF-4A01-A72B-B7E8265B16BC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上の 2 つの角を丸める 181">
                  <a:extLst>
                    <a:ext uri="{FF2B5EF4-FFF2-40B4-BE49-F238E27FC236}">
                      <a16:creationId xmlns:a16="http://schemas.microsoft.com/office/drawing/2014/main" id="{36AD6DDF-5933-4B84-8680-6B5FC78C5D95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wave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四角形: 上の 2 つの角を丸める 181">
                <a:extLst>
                  <a:ext uri="{FF2B5EF4-FFF2-40B4-BE49-F238E27FC236}">
                    <a16:creationId xmlns:a16="http://schemas.microsoft.com/office/drawing/2014/main" id="{E18AFF45-A68A-4B7B-8653-799D202F4F42}"/>
                  </a:ext>
                </a:extLst>
              </p:cNvPr>
              <p:cNvSpPr/>
              <p:nvPr/>
            </p:nvSpPr>
            <p:spPr>
              <a:xfrm>
                <a:off x="654050" y="5238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DE87419-5DA7-4161-A719-9CD8A5DEF4F9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4DDDE11-2E97-4BF5-81BA-83B8D40AC972}"/>
                </a:ext>
              </a:extLst>
            </p:cNvPr>
            <p:cNvGrpSpPr/>
            <p:nvPr/>
          </p:nvGrpSpPr>
          <p:grpSpPr>
            <a:xfrm>
              <a:off x="4358225" y="3890395"/>
              <a:ext cx="1253056" cy="2377858"/>
              <a:chOff x="4323376" y="3659640"/>
              <a:chExt cx="1473053" cy="279533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8C6A85-B021-45A6-9D0B-32855D93874E}"/>
                  </a:ext>
                </a:extLst>
              </p:cNvPr>
              <p:cNvSpPr/>
              <p:nvPr/>
            </p:nvSpPr>
            <p:spPr>
              <a:xfrm flipH="1">
                <a:off x="5439855" y="5153025"/>
                <a:ext cx="356574" cy="1298049"/>
              </a:xfrm>
              <a:custGeom>
                <a:avLst/>
                <a:gdLst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164079 w 323722"/>
                  <a:gd name="connsiteY14" fmla="*/ 126852 h 1284462"/>
                  <a:gd name="connsiteX15" fmla="*/ 261649 w 323722"/>
                  <a:gd name="connsiteY15" fmla="*/ 1942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261649 w 323722"/>
                  <a:gd name="connsiteY14" fmla="*/ 19420 h 1284462"/>
                  <a:gd name="connsiteX15" fmla="*/ 297427 w 323722"/>
                  <a:gd name="connsiteY15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2773 w 323722"/>
                  <a:gd name="connsiteY12" fmla="*/ 1354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483048 h 1284462"/>
                  <a:gd name="connsiteX11" fmla="*/ 92773 w 323722"/>
                  <a:gd name="connsiteY11" fmla="*/ 135425 h 1284462"/>
                  <a:gd name="connsiteX12" fmla="*/ 297427 w 323722"/>
                  <a:gd name="connsiteY12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0 w 323722"/>
                  <a:gd name="connsiteY9" fmla="*/ 483048 h 1284462"/>
                  <a:gd name="connsiteX10" fmla="*/ 92773 w 323722"/>
                  <a:gd name="connsiteY10" fmla="*/ 135425 h 1284462"/>
                  <a:gd name="connsiteX11" fmla="*/ 297427 w 323722"/>
                  <a:gd name="connsiteY11" fmla="*/ 0 h 12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3722" h="1284462">
                    <a:moveTo>
                      <a:pt x="297427" y="0"/>
                    </a:moveTo>
                    <a:lnTo>
                      <a:pt x="301946" y="10373"/>
                    </a:lnTo>
                    <a:cubicBezTo>
                      <a:pt x="334434" y="112640"/>
                      <a:pt x="331560" y="270312"/>
                      <a:pt x="286633" y="437982"/>
                    </a:cubicBezTo>
                    <a:cubicBezTo>
                      <a:pt x="268663" y="505050"/>
                      <a:pt x="245665" y="567369"/>
                      <a:pt x="219463" y="622635"/>
                    </a:cubicBezTo>
                    <a:lnTo>
                      <a:pt x="205505" y="645633"/>
                    </a:lnTo>
                    <a:lnTo>
                      <a:pt x="205505" y="766733"/>
                    </a:lnTo>
                    <a:lnTo>
                      <a:pt x="207055" y="766733"/>
                    </a:lnTo>
                    <a:lnTo>
                      <a:pt x="207055" y="1284462"/>
                    </a:lnTo>
                    <a:lnTo>
                      <a:pt x="1550" y="1284462"/>
                    </a:lnTo>
                    <a:cubicBezTo>
                      <a:pt x="1033" y="1017324"/>
                      <a:pt x="517" y="750186"/>
                      <a:pt x="0" y="483048"/>
                    </a:cubicBezTo>
                    <a:cubicBezTo>
                      <a:pt x="0" y="377803"/>
                      <a:pt x="5102" y="244508"/>
                      <a:pt x="92773" y="135425"/>
                    </a:cubicBezTo>
                    <a:cubicBezTo>
                      <a:pt x="180444" y="26342"/>
                      <a:pt x="263623" y="31425"/>
                      <a:pt x="29742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16DB2AD-D8B6-4A13-A68D-0BE5AE0D8146}"/>
                  </a:ext>
                </a:extLst>
              </p:cNvPr>
              <p:cNvSpPr/>
              <p:nvPr/>
            </p:nvSpPr>
            <p:spPr>
              <a:xfrm>
                <a:off x="4323376" y="5153025"/>
                <a:ext cx="356574" cy="1298049"/>
              </a:xfrm>
              <a:custGeom>
                <a:avLst/>
                <a:gdLst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164079 w 323722"/>
                  <a:gd name="connsiteY14" fmla="*/ 126852 h 1284462"/>
                  <a:gd name="connsiteX15" fmla="*/ 261649 w 323722"/>
                  <a:gd name="connsiteY15" fmla="*/ 1942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261649 w 323722"/>
                  <a:gd name="connsiteY14" fmla="*/ 19420 h 1284462"/>
                  <a:gd name="connsiteX15" fmla="*/ 297427 w 323722"/>
                  <a:gd name="connsiteY15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2773 w 323722"/>
                  <a:gd name="connsiteY12" fmla="*/ 1354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483048 h 1284462"/>
                  <a:gd name="connsiteX11" fmla="*/ 92773 w 323722"/>
                  <a:gd name="connsiteY11" fmla="*/ 135425 h 1284462"/>
                  <a:gd name="connsiteX12" fmla="*/ 297427 w 323722"/>
                  <a:gd name="connsiteY12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0 w 323722"/>
                  <a:gd name="connsiteY9" fmla="*/ 483048 h 1284462"/>
                  <a:gd name="connsiteX10" fmla="*/ 92773 w 323722"/>
                  <a:gd name="connsiteY10" fmla="*/ 135425 h 1284462"/>
                  <a:gd name="connsiteX11" fmla="*/ 297427 w 323722"/>
                  <a:gd name="connsiteY11" fmla="*/ 0 h 12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3722" h="1284462">
                    <a:moveTo>
                      <a:pt x="297427" y="0"/>
                    </a:moveTo>
                    <a:lnTo>
                      <a:pt x="301946" y="10373"/>
                    </a:lnTo>
                    <a:cubicBezTo>
                      <a:pt x="334434" y="112640"/>
                      <a:pt x="331560" y="270312"/>
                      <a:pt x="286633" y="437982"/>
                    </a:cubicBezTo>
                    <a:cubicBezTo>
                      <a:pt x="268663" y="505050"/>
                      <a:pt x="245665" y="567369"/>
                      <a:pt x="219463" y="622635"/>
                    </a:cubicBezTo>
                    <a:lnTo>
                      <a:pt x="205505" y="645633"/>
                    </a:lnTo>
                    <a:lnTo>
                      <a:pt x="205505" y="766733"/>
                    </a:lnTo>
                    <a:lnTo>
                      <a:pt x="207055" y="766733"/>
                    </a:lnTo>
                    <a:lnTo>
                      <a:pt x="207055" y="1284462"/>
                    </a:lnTo>
                    <a:lnTo>
                      <a:pt x="1550" y="1284462"/>
                    </a:lnTo>
                    <a:cubicBezTo>
                      <a:pt x="1033" y="1017324"/>
                      <a:pt x="517" y="750186"/>
                      <a:pt x="0" y="483048"/>
                    </a:cubicBezTo>
                    <a:cubicBezTo>
                      <a:pt x="0" y="377803"/>
                      <a:pt x="5102" y="244508"/>
                      <a:pt x="92773" y="135425"/>
                    </a:cubicBezTo>
                    <a:cubicBezTo>
                      <a:pt x="180444" y="26342"/>
                      <a:pt x="263623" y="31425"/>
                      <a:pt x="29742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3294F97-D215-4E8D-89F6-3F439111C49C}"/>
                  </a:ext>
                </a:extLst>
              </p:cNvPr>
              <p:cNvSpPr/>
              <p:nvPr/>
            </p:nvSpPr>
            <p:spPr>
              <a:xfrm>
                <a:off x="4450677" y="5133990"/>
                <a:ext cx="1218451" cy="1320987"/>
              </a:xfrm>
              <a:custGeom>
                <a:avLst/>
                <a:gdLst>
                  <a:gd name="connsiteX0" fmla="*/ 304722 w 1218451"/>
                  <a:gd name="connsiteY0" fmla="*/ 0 h 1320987"/>
                  <a:gd name="connsiteX1" fmla="*/ 913729 w 1218451"/>
                  <a:gd name="connsiteY1" fmla="*/ 0 h 1320987"/>
                  <a:gd name="connsiteX2" fmla="*/ 1032339 w 1218451"/>
                  <a:gd name="connsiteY2" fmla="*/ 23947 h 1320987"/>
                  <a:gd name="connsiteX3" fmla="*/ 1048327 w 1218451"/>
                  <a:gd name="connsiteY3" fmla="*/ 32625 h 1320987"/>
                  <a:gd name="connsiteX4" fmla="*/ 1043806 w 1218451"/>
                  <a:gd name="connsiteY4" fmla="*/ 42998 h 1320987"/>
                  <a:gd name="connsiteX5" fmla="*/ 1059120 w 1218451"/>
                  <a:gd name="connsiteY5" fmla="*/ 470606 h 1320987"/>
                  <a:gd name="connsiteX6" fmla="*/ 1212681 w 1218451"/>
                  <a:gd name="connsiteY6" fmla="*/ 797599 h 1320987"/>
                  <a:gd name="connsiteX7" fmla="*/ 1218451 w 1218451"/>
                  <a:gd name="connsiteY7" fmla="*/ 803861 h 1320987"/>
                  <a:gd name="connsiteX8" fmla="*/ 1218450 w 1218451"/>
                  <a:gd name="connsiteY8" fmla="*/ 1320987 h 1320987"/>
                  <a:gd name="connsiteX9" fmla="*/ 0 w 1218451"/>
                  <a:gd name="connsiteY9" fmla="*/ 1320987 h 1320987"/>
                  <a:gd name="connsiteX10" fmla="*/ 0 w 1218451"/>
                  <a:gd name="connsiteY10" fmla="*/ 803861 h 1320987"/>
                  <a:gd name="connsiteX11" fmla="*/ 5773 w 1218451"/>
                  <a:gd name="connsiteY11" fmla="*/ 797596 h 1320987"/>
                  <a:gd name="connsiteX12" fmla="*/ 159333 w 1218451"/>
                  <a:gd name="connsiteY12" fmla="*/ 470604 h 1320987"/>
                  <a:gd name="connsiteX13" fmla="*/ 174645 w 1218451"/>
                  <a:gd name="connsiteY13" fmla="*/ 42996 h 1320987"/>
                  <a:gd name="connsiteX14" fmla="*/ 170126 w 1218451"/>
                  <a:gd name="connsiteY14" fmla="*/ 32623 h 1320987"/>
                  <a:gd name="connsiteX15" fmla="*/ 186111 w 1218451"/>
                  <a:gd name="connsiteY15" fmla="*/ 23947 h 1320987"/>
                  <a:gd name="connsiteX16" fmla="*/ 304722 w 1218451"/>
                  <a:gd name="connsiteY16" fmla="*/ 0 h 132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18451" h="1320987">
                    <a:moveTo>
                      <a:pt x="304722" y="0"/>
                    </a:moveTo>
                    <a:lnTo>
                      <a:pt x="913729" y="0"/>
                    </a:lnTo>
                    <a:cubicBezTo>
                      <a:pt x="955801" y="0"/>
                      <a:pt x="995883" y="8527"/>
                      <a:pt x="1032339" y="23947"/>
                    </a:cubicBezTo>
                    <a:lnTo>
                      <a:pt x="1048327" y="32625"/>
                    </a:lnTo>
                    <a:lnTo>
                      <a:pt x="1043806" y="42998"/>
                    </a:lnTo>
                    <a:cubicBezTo>
                      <a:pt x="1011320" y="145264"/>
                      <a:pt x="1014193" y="302936"/>
                      <a:pt x="1059120" y="470606"/>
                    </a:cubicBezTo>
                    <a:cubicBezTo>
                      <a:pt x="1095062" y="604744"/>
                      <a:pt x="1151114" y="719881"/>
                      <a:pt x="1212681" y="797599"/>
                    </a:cubicBezTo>
                    <a:lnTo>
                      <a:pt x="1218451" y="803861"/>
                    </a:lnTo>
                    <a:lnTo>
                      <a:pt x="1218450" y="1320987"/>
                    </a:lnTo>
                    <a:lnTo>
                      <a:pt x="0" y="1320987"/>
                    </a:lnTo>
                    <a:lnTo>
                      <a:pt x="0" y="803861"/>
                    </a:lnTo>
                    <a:lnTo>
                      <a:pt x="5773" y="797596"/>
                    </a:lnTo>
                    <a:cubicBezTo>
                      <a:pt x="67340" y="719879"/>
                      <a:pt x="123392" y="604741"/>
                      <a:pt x="159333" y="470604"/>
                    </a:cubicBezTo>
                    <a:cubicBezTo>
                      <a:pt x="204260" y="302934"/>
                      <a:pt x="207133" y="145262"/>
                      <a:pt x="174645" y="42996"/>
                    </a:cubicBezTo>
                    <a:lnTo>
                      <a:pt x="170126" y="32623"/>
                    </a:lnTo>
                    <a:lnTo>
                      <a:pt x="186111" y="23947"/>
                    </a:lnTo>
                    <a:cubicBezTo>
                      <a:pt x="222566" y="8527"/>
                      <a:pt x="262649" y="0"/>
                      <a:pt x="304722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F9C10B1-5000-47AF-9024-87EFFF227BBC}"/>
                  </a:ext>
                </a:extLst>
              </p:cNvPr>
              <p:cNvSpPr/>
              <p:nvPr/>
            </p:nvSpPr>
            <p:spPr>
              <a:xfrm>
                <a:off x="4753561" y="4833217"/>
                <a:ext cx="605343" cy="6603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591799"/>
                  <a:gd name="connsiteX1" fmla="*/ 362085 w 525992"/>
                  <a:gd name="connsiteY1" fmla="*/ 0 h 591799"/>
                  <a:gd name="connsiteX2" fmla="*/ 386315 w 525992"/>
                  <a:gd name="connsiteY2" fmla="*/ 240006 h 591799"/>
                  <a:gd name="connsiteX3" fmla="*/ 519778 w 525992"/>
                  <a:gd name="connsiteY3" fmla="*/ 240006 h 591799"/>
                  <a:gd name="connsiteX4" fmla="*/ 525992 w 525992"/>
                  <a:gd name="connsiteY4" fmla="*/ 254756 h 591799"/>
                  <a:gd name="connsiteX5" fmla="*/ 268514 w 525992"/>
                  <a:gd name="connsiteY5" fmla="*/ 591799 h 591799"/>
                  <a:gd name="connsiteX6" fmla="*/ 0 w 525992"/>
                  <a:gd name="connsiteY6" fmla="*/ 254756 h 591799"/>
                  <a:gd name="connsiteX7" fmla="*/ 6215 w 525992"/>
                  <a:gd name="connsiteY7" fmla="*/ 240006 h 591799"/>
                  <a:gd name="connsiteX8" fmla="*/ 136411 w 525992"/>
                  <a:gd name="connsiteY8" fmla="*/ 240006 h 591799"/>
                  <a:gd name="connsiteX9" fmla="*/ 160641 w 525992"/>
                  <a:gd name="connsiteY9" fmla="*/ 0 h 591799"/>
                  <a:gd name="connsiteX0" fmla="*/ 160641 w 525992"/>
                  <a:gd name="connsiteY0" fmla="*/ 0 h 527387"/>
                  <a:gd name="connsiteX1" fmla="*/ 362085 w 525992"/>
                  <a:gd name="connsiteY1" fmla="*/ 0 h 527387"/>
                  <a:gd name="connsiteX2" fmla="*/ 386315 w 525992"/>
                  <a:gd name="connsiteY2" fmla="*/ 240006 h 527387"/>
                  <a:gd name="connsiteX3" fmla="*/ 519778 w 525992"/>
                  <a:gd name="connsiteY3" fmla="*/ 240006 h 527387"/>
                  <a:gd name="connsiteX4" fmla="*/ 525992 w 525992"/>
                  <a:gd name="connsiteY4" fmla="*/ 254756 h 527387"/>
                  <a:gd name="connsiteX5" fmla="*/ 268514 w 525992"/>
                  <a:gd name="connsiteY5" fmla="*/ 527387 h 527387"/>
                  <a:gd name="connsiteX6" fmla="*/ 0 w 525992"/>
                  <a:gd name="connsiteY6" fmla="*/ 254756 h 527387"/>
                  <a:gd name="connsiteX7" fmla="*/ 6215 w 525992"/>
                  <a:gd name="connsiteY7" fmla="*/ 240006 h 527387"/>
                  <a:gd name="connsiteX8" fmla="*/ 136411 w 525992"/>
                  <a:gd name="connsiteY8" fmla="*/ 240006 h 527387"/>
                  <a:gd name="connsiteX9" fmla="*/ 160641 w 525992"/>
                  <a:gd name="connsiteY9" fmla="*/ 0 h 527387"/>
                  <a:gd name="connsiteX0" fmla="*/ 160641 w 525992"/>
                  <a:gd name="connsiteY0" fmla="*/ 0 h 527435"/>
                  <a:gd name="connsiteX1" fmla="*/ 362085 w 525992"/>
                  <a:gd name="connsiteY1" fmla="*/ 0 h 527435"/>
                  <a:gd name="connsiteX2" fmla="*/ 386315 w 525992"/>
                  <a:gd name="connsiteY2" fmla="*/ 240006 h 527435"/>
                  <a:gd name="connsiteX3" fmla="*/ 519778 w 525992"/>
                  <a:gd name="connsiteY3" fmla="*/ 240006 h 527435"/>
                  <a:gd name="connsiteX4" fmla="*/ 525992 w 525992"/>
                  <a:gd name="connsiteY4" fmla="*/ 254756 h 527435"/>
                  <a:gd name="connsiteX5" fmla="*/ 268514 w 525992"/>
                  <a:gd name="connsiteY5" fmla="*/ 527387 h 527435"/>
                  <a:gd name="connsiteX6" fmla="*/ 0 w 525992"/>
                  <a:gd name="connsiteY6" fmla="*/ 254756 h 527435"/>
                  <a:gd name="connsiteX7" fmla="*/ 6215 w 525992"/>
                  <a:gd name="connsiteY7" fmla="*/ 240006 h 527435"/>
                  <a:gd name="connsiteX8" fmla="*/ 136411 w 525992"/>
                  <a:gd name="connsiteY8" fmla="*/ 240006 h 527435"/>
                  <a:gd name="connsiteX9" fmla="*/ 160641 w 525992"/>
                  <a:gd name="connsiteY9" fmla="*/ 0 h 52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527435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506872" y="531067"/>
                      <a:pt x="268514" y="527387"/>
                    </a:cubicBezTo>
                    <a:cubicBezTo>
                      <a:pt x="30156" y="523707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3BFC5364-2717-4025-9222-63C32AB2E469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C5BB8DC-3067-4A43-A6B6-E05BA49190C4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D57B542F-154A-46A3-8D01-16AEA6475D9E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A9B0D734-AE6D-4669-B5C1-A6261C8068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2" name="円/楕円 489">
                      <a:extLst>
                        <a:ext uri="{FF2B5EF4-FFF2-40B4-BE49-F238E27FC236}">
                          <a16:creationId xmlns:a16="http://schemas.microsoft.com/office/drawing/2014/main" id="{0A1EA34D-845B-44B0-822B-7E84FA9AAC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490">
                      <a:extLst>
                        <a:ext uri="{FF2B5EF4-FFF2-40B4-BE49-F238E27FC236}">
                          <a16:creationId xmlns:a16="http://schemas.microsoft.com/office/drawing/2014/main" id="{70ECAC26-365A-44A2-AB73-68303B6089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D3F907DA-1837-42F3-BFAB-4C285ED9AC6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0" name="円/楕円 487">
                      <a:extLst>
                        <a:ext uri="{FF2B5EF4-FFF2-40B4-BE49-F238E27FC236}">
                          <a16:creationId xmlns:a16="http://schemas.microsoft.com/office/drawing/2014/main" id="{4E34C2C1-CE77-4117-821C-E110F0474C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" name="円/楕円 488">
                      <a:extLst>
                        <a:ext uri="{FF2B5EF4-FFF2-40B4-BE49-F238E27FC236}">
                          <a16:creationId xmlns:a16="http://schemas.microsoft.com/office/drawing/2014/main" id="{6C8EE3E5-48AD-4C63-852D-FF818EF0D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" name="円/楕円 486">
                    <a:extLst>
                      <a:ext uri="{FF2B5EF4-FFF2-40B4-BE49-F238E27FC236}">
                        <a16:creationId xmlns:a16="http://schemas.microsoft.com/office/drawing/2014/main" id="{4FADBD3E-6064-4428-8FD9-3CBE2477585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472">
                  <a:extLst>
                    <a:ext uri="{FF2B5EF4-FFF2-40B4-BE49-F238E27FC236}">
                      <a16:creationId xmlns:a16="http://schemas.microsoft.com/office/drawing/2014/main" id="{E902C8DC-F824-4166-AF88-391FEDA61405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473">
                  <a:extLst>
                    <a:ext uri="{FF2B5EF4-FFF2-40B4-BE49-F238E27FC236}">
                      <a16:creationId xmlns:a16="http://schemas.microsoft.com/office/drawing/2014/main" id="{2457B59E-3D38-43F7-A0C2-0DD9CD855F8B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2B73E87-877B-46CB-B112-7A128AC03122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94" name="円/楕円 662">
                    <a:extLst>
                      <a:ext uri="{FF2B5EF4-FFF2-40B4-BE49-F238E27FC236}">
                        <a16:creationId xmlns:a16="http://schemas.microsoft.com/office/drawing/2014/main" id="{8D640BE4-7CA1-4928-B4C6-F46ACE35E81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8391D0BC-9B20-4971-BD06-8B68808008EE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E5C9B8B-7062-4591-AFC3-FF2C80BD43C4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A359502-4315-48FB-B6B9-58289F56304C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25C2938-1CD4-43D5-B357-BECEAE8B964A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9ED178D4-D411-4B65-A9D1-DAFA23E56112}"/>
                </a:ext>
              </a:extLst>
            </p:cNvPr>
            <p:cNvGrpSpPr/>
            <p:nvPr/>
          </p:nvGrpSpPr>
          <p:grpSpPr>
            <a:xfrm>
              <a:off x="3613150" y="5246278"/>
              <a:ext cx="2705100" cy="1200559"/>
              <a:chOff x="3613150" y="5235084"/>
              <a:chExt cx="2705100" cy="1211754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0DE8AF94-CE33-41B8-B3BA-592A3BEA2E64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C8725FE-3858-44F3-80EB-2D0ACEBDE6B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181">
                  <a:extLst>
                    <a:ext uri="{FF2B5EF4-FFF2-40B4-BE49-F238E27FC236}">
                      <a16:creationId xmlns:a16="http://schemas.microsoft.com/office/drawing/2014/main" id="{FC05112C-E7A8-4B2C-837D-ECDB05F32EBC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181">
                  <a:extLst>
                    <a:ext uri="{FF2B5EF4-FFF2-40B4-BE49-F238E27FC236}">
                      <a16:creationId xmlns:a16="http://schemas.microsoft.com/office/drawing/2014/main" id="{103A005D-83DA-4B09-ACC4-855406DE7240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Grid">
                  <a:fgClr>
                    <a:schemeClr val="accent6">
                      <a:lumMod val="60000"/>
                      <a:lumOff val="40000"/>
                    </a:schemeClr>
                  </a:fgClr>
                  <a:bgClr>
                    <a:srgbClr val="006600"/>
                  </a:bgClr>
                </a:pattFill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四角形: 上の 2 つの角を丸める 181">
                <a:extLst>
                  <a:ext uri="{FF2B5EF4-FFF2-40B4-BE49-F238E27FC236}">
                    <a16:creationId xmlns:a16="http://schemas.microsoft.com/office/drawing/2014/main" id="{74A04398-2592-4187-936F-DDFAD25D48FA}"/>
                  </a:ext>
                </a:extLst>
              </p:cNvPr>
              <p:cNvSpPr/>
              <p:nvPr/>
            </p:nvSpPr>
            <p:spPr>
              <a:xfrm>
                <a:off x="3613150" y="5235084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864C790-76D9-4BB9-991E-CD22D38B5859}"/>
              </a:ext>
            </a:extLst>
          </p:cNvPr>
          <p:cNvGrpSpPr/>
          <p:nvPr/>
        </p:nvGrpSpPr>
        <p:grpSpPr>
          <a:xfrm>
            <a:off x="6559550" y="3905791"/>
            <a:ext cx="2705100" cy="2541046"/>
            <a:chOff x="6559550" y="3905791"/>
            <a:chExt cx="2705100" cy="254104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2F17CDE-9545-4325-8386-4D833F61E3CF}"/>
                </a:ext>
              </a:extLst>
            </p:cNvPr>
            <p:cNvGrpSpPr/>
            <p:nvPr/>
          </p:nvGrpSpPr>
          <p:grpSpPr>
            <a:xfrm>
              <a:off x="7285630" y="3905791"/>
              <a:ext cx="1229720" cy="2360118"/>
              <a:chOff x="7177680" y="3676594"/>
              <a:chExt cx="1445620" cy="2774481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A039ED8-FF23-45F1-B5AD-979656E3D6E7}"/>
                  </a:ext>
                </a:extLst>
              </p:cNvPr>
              <p:cNvSpPr/>
              <p:nvPr/>
            </p:nvSpPr>
            <p:spPr>
              <a:xfrm>
                <a:off x="7768323" y="4829313"/>
                <a:ext cx="287605" cy="342701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54426 w 519777"/>
                  <a:gd name="connsiteY0" fmla="*/ 0 h 380846"/>
                  <a:gd name="connsiteX1" fmla="*/ 355870 w 519777"/>
                  <a:gd name="connsiteY1" fmla="*/ 0 h 380846"/>
                  <a:gd name="connsiteX2" fmla="*/ 380100 w 519777"/>
                  <a:gd name="connsiteY2" fmla="*/ 240006 h 380846"/>
                  <a:gd name="connsiteX3" fmla="*/ 513563 w 519777"/>
                  <a:gd name="connsiteY3" fmla="*/ 240006 h 380846"/>
                  <a:gd name="connsiteX4" fmla="*/ 519777 w 519777"/>
                  <a:gd name="connsiteY4" fmla="*/ 254756 h 380846"/>
                  <a:gd name="connsiteX5" fmla="*/ 256781 w 519777"/>
                  <a:gd name="connsiteY5" fmla="*/ 380772 h 380846"/>
                  <a:gd name="connsiteX6" fmla="*/ 0 w 519777"/>
                  <a:gd name="connsiteY6" fmla="*/ 240006 h 380846"/>
                  <a:gd name="connsiteX7" fmla="*/ 130196 w 519777"/>
                  <a:gd name="connsiteY7" fmla="*/ 240006 h 380846"/>
                  <a:gd name="connsiteX8" fmla="*/ 154426 w 519777"/>
                  <a:gd name="connsiteY8" fmla="*/ 0 h 380846"/>
                  <a:gd name="connsiteX0" fmla="*/ 24230 w 389581"/>
                  <a:gd name="connsiteY0" fmla="*/ 0 h 380846"/>
                  <a:gd name="connsiteX1" fmla="*/ 225674 w 389581"/>
                  <a:gd name="connsiteY1" fmla="*/ 0 h 380846"/>
                  <a:gd name="connsiteX2" fmla="*/ 249904 w 389581"/>
                  <a:gd name="connsiteY2" fmla="*/ 240006 h 380846"/>
                  <a:gd name="connsiteX3" fmla="*/ 383367 w 389581"/>
                  <a:gd name="connsiteY3" fmla="*/ 240006 h 380846"/>
                  <a:gd name="connsiteX4" fmla="*/ 389581 w 389581"/>
                  <a:gd name="connsiteY4" fmla="*/ 254756 h 380846"/>
                  <a:gd name="connsiteX5" fmla="*/ 126585 w 389581"/>
                  <a:gd name="connsiteY5" fmla="*/ 380772 h 380846"/>
                  <a:gd name="connsiteX6" fmla="*/ 0 w 389581"/>
                  <a:gd name="connsiteY6" fmla="*/ 240006 h 380846"/>
                  <a:gd name="connsiteX7" fmla="*/ 24230 w 389581"/>
                  <a:gd name="connsiteY7" fmla="*/ 0 h 380846"/>
                  <a:gd name="connsiteX0" fmla="*/ 24230 w 383367"/>
                  <a:gd name="connsiteY0" fmla="*/ 0 h 380772"/>
                  <a:gd name="connsiteX1" fmla="*/ 225674 w 383367"/>
                  <a:gd name="connsiteY1" fmla="*/ 0 h 380772"/>
                  <a:gd name="connsiteX2" fmla="*/ 249904 w 383367"/>
                  <a:gd name="connsiteY2" fmla="*/ 240006 h 380772"/>
                  <a:gd name="connsiteX3" fmla="*/ 383367 w 383367"/>
                  <a:gd name="connsiteY3" fmla="*/ 240006 h 380772"/>
                  <a:gd name="connsiteX4" fmla="*/ 126585 w 383367"/>
                  <a:gd name="connsiteY4" fmla="*/ 380772 h 380772"/>
                  <a:gd name="connsiteX5" fmla="*/ 0 w 383367"/>
                  <a:gd name="connsiteY5" fmla="*/ 240006 h 380772"/>
                  <a:gd name="connsiteX6" fmla="*/ 24230 w 383367"/>
                  <a:gd name="connsiteY6" fmla="*/ 0 h 380772"/>
                  <a:gd name="connsiteX0" fmla="*/ 24230 w 249904"/>
                  <a:gd name="connsiteY0" fmla="*/ 0 h 380772"/>
                  <a:gd name="connsiteX1" fmla="*/ 225674 w 249904"/>
                  <a:gd name="connsiteY1" fmla="*/ 0 h 380772"/>
                  <a:gd name="connsiteX2" fmla="*/ 249904 w 249904"/>
                  <a:gd name="connsiteY2" fmla="*/ 240006 h 380772"/>
                  <a:gd name="connsiteX3" fmla="*/ 126585 w 249904"/>
                  <a:gd name="connsiteY3" fmla="*/ 380772 h 380772"/>
                  <a:gd name="connsiteX4" fmla="*/ 0 w 249904"/>
                  <a:gd name="connsiteY4" fmla="*/ 240006 h 380772"/>
                  <a:gd name="connsiteX5" fmla="*/ 24230 w 249904"/>
                  <a:gd name="connsiteY5" fmla="*/ 0 h 380772"/>
                  <a:gd name="connsiteX0" fmla="*/ 24230 w 249904"/>
                  <a:gd name="connsiteY0" fmla="*/ 0 h 240006"/>
                  <a:gd name="connsiteX1" fmla="*/ 225674 w 249904"/>
                  <a:gd name="connsiteY1" fmla="*/ 0 h 240006"/>
                  <a:gd name="connsiteX2" fmla="*/ 249904 w 249904"/>
                  <a:gd name="connsiteY2" fmla="*/ 240006 h 240006"/>
                  <a:gd name="connsiteX3" fmla="*/ 0 w 249904"/>
                  <a:gd name="connsiteY3" fmla="*/ 240006 h 240006"/>
                  <a:gd name="connsiteX4" fmla="*/ 24230 w 249904"/>
                  <a:gd name="connsiteY4" fmla="*/ 0 h 24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904" h="240006">
                    <a:moveTo>
                      <a:pt x="24230" y="0"/>
                    </a:moveTo>
                    <a:lnTo>
                      <a:pt x="225674" y="0"/>
                    </a:lnTo>
                    <a:lnTo>
                      <a:pt x="249904" y="240006"/>
                    </a:lnTo>
                    <a:lnTo>
                      <a:pt x="0" y="240006"/>
                    </a:lnTo>
                    <a:lnTo>
                      <a:pt x="2423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0BB393E-CDB5-48B9-BBC7-25CA48E813B4}"/>
                  </a:ext>
                </a:extLst>
              </p:cNvPr>
              <p:cNvSpPr/>
              <p:nvPr/>
            </p:nvSpPr>
            <p:spPr>
              <a:xfrm>
                <a:off x="7177680" y="5152643"/>
                <a:ext cx="1445620" cy="1298432"/>
              </a:xfrm>
              <a:prstGeom prst="round2SameRect">
                <a:avLst>
                  <a:gd name="adj1" fmla="val 34484"/>
                  <a:gd name="adj2" fmla="val 0"/>
                </a:avLst>
              </a:prstGeom>
              <a:pattFill prst="dkVert">
                <a:fgClr>
                  <a:schemeClr val="accent1">
                    <a:lumMod val="20000"/>
                    <a:lumOff val="80000"/>
                  </a:schemeClr>
                </a:fgClr>
                <a:bgClr>
                  <a:srgbClr val="00B0F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36106809-A85E-438E-88D4-1EE9EAB9DDB5}"/>
                  </a:ext>
                </a:extLst>
              </p:cNvPr>
              <p:cNvSpPr/>
              <p:nvPr/>
            </p:nvSpPr>
            <p:spPr>
              <a:xfrm>
                <a:off x="7293707" y="5130087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dkVert">
                <a:fgClr>
                  <a:schemeClr val="accent1">
                    <a:lumMod val="20000"/>
                    <a:lumOff val="80000"/>
                  </a:schemeClr>
                </a:fgClr>
                <a:bgClr>
                  <a:srgbClr val="00B0F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4D0805FC-A3D3-4D27-B346-EBD05013B4D5}"/>
                  </a:ext>
                </a:extLst>
              </p:cNvPr>
              <p:cNvSpPr/>
              <p:nvPr/>
            </p:nvSpPr>
            <p:spPr>
              <a:xfrm>
                <a:off x="7855664" y="5135171"/>
                <a:ext cx="94536" cy="13133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621BD7E-AB9E-4D2F-A077-003A4D1E46DB}"/>
                  </a:ext>
                </a:extLst>
              </p:cNvPr>
              <p:cNvGrpSpPr/>
              <p:nvPr/>
            </p:nvGrpSpPr>
            <p:grpSpPr>
              <a:xfrm>
                <a:off x="7506166" y="5116067"/>
                <a:ext cx="793533" cy="191636"/>
                <a:chOff x="7504242" y="2198290"/>
                <a:chExt cx="793533" cy="191636"/>
              </a:xfrm>
              <a:solidFill>
                <a:schemeClr val="accent5">
                  <a:lumMod val="75000"/>
                </a:schemeClr>
              </a:solidFill>
            </p:grpSpPr>
            <p:sp>
              <p:nvSpPr>
                <p:cNvPr id="178" name="平行四辺形 177">
                  <a:extLst>
                    <a:ext uri="{FF2B5EF4-FFF2-40B4-BE49-F238E27FC236}">
                      <a16:creationId xmlns:a16="http://schemas.microsoft.com/office/drawing/2014/main" id="{454D58D0-63DB-4121-8C41-3E74EC5CE07C}"/>
                    </a:ext>
                  </a:extLst>
                </p:cNvPr>
                <p:cNvSpPr/>
                <p:nvPr/>
              </p:nvSpPr>
              <p:spPr>
                <a:xfrm>
                  <a:off x="7504242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平行四辺形 178">
                  <a:extLst>
                    <a:ext uri="{FF2B5EF4-FFF2-40B4-BE49-F238E27FC236}">
                      <a16:creationId xmlns:a16="http://schemas.microsoft.com/office/drawing/2014/main" id="{DA50A1FC-E2DE-4869-A96E-CE1BB82C9C26}"/>
                    </a:ext>
                  </a:extLst>
                </p:cNvPr>
                <p:cNvSpPr/>
                <p:nvPr/>
              </p:nvSpPr>
              <p:spPr>
                <a:xfrm flipH="1">
                  <a:off x="7898566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A27F589D-F835-4900-BA78-5F6CDC2146CD}"/>
                  </a:ext>
                </a:extLst>
              </p:cNvPr>
              <p:cNvSpPr/>
              <p:nvPr/>
            </p:nvSpPr>
            <p:spPr>
              <a:xfrm>
                <a:off x="7869267" y="5411266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B59C5922-43D0-4F81-BA70-1C3035C8F765}"/>
                  </a:ext>
                </a:extLst>
              </p:cNvPr>
              <p:cNvSpPr/>
              <p:nvPr/>
            </p:nvSpPr>
            <p:spPr>
              <a:xfrm>
                <a:off x="7869267" y="563688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80839B3B-7C8D-4B2A-A0E5-EBD21A8FD79F}"/>
                  </a:ext>
                </a:extLst>
              </p:cNvPr>
              <p:cNvSpPr/>
              <p:nvPr/>
            </p:nvSpPr>
            <p:spPr>
              <a:xfrm>
                <a:off x="7869267" y="586251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B8A60D8B-7410-4F5E-9187-F05D1862DE06}"/>
                  </a:ext>
                </a:extLst>
              </p:cNvPr>
              <p:cNvSpPr/>
              <p:nvPr/>
            </p:nvSpPr>
            <p:spPr>
              <a:xfrm>
                <a:off x="7869267" y="6088135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3D757C12-1FC8-4078-BAFE-67898FC35926}"/>
                  </a:ext>
                </a:extLst>
              </p:cNvPr>
              <p:cNvSpPr/>
              <p:nvPr/>
            </p:nvSpPr>
            <p:spPr>
              <a:xfrm>
                <a:off x="7869267" y="631375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517F3C0D-9920-4794-AD5B-DA081B679360}"/>
                  </a:ext>
                </a:extLst>
              </p:cNvPr>
              <p:cNvSpPr/>
              <p:nvPr/>
            </p:nvSpPr>
            <p:spPr>
              <a:xfrm>
                <a:off x="7869267" y="5192191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60CE6713-6C5A-41A2-BFC6-610CB01644A5}"/>
                  </a:ext>
                </a:extLst>
              </p:cNvPr>
              <p:cNvGrpSpPr/>
              <p:nvPr/>
            </p:nvGrpSpPr>
            <p:grpSpPr>
              <a:xfrm>
                <a:off x="7248013" y="3676594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C9598E7-EB05-4ABA-88E1-53AB678B6B62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5711B95-BB53-4AC7-AC9A-DD68248C43A3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6" name="円/楕円 620">
                    <a:extLst>
                      <a:ext uri="{FF2B5EF4-FFF2-40B4-BE49-F238E27FC236}">
                        <a16:creationId xmlns:a16="http://schemas.microsoft.com/office/drawing/2014/main" id="{A3E485D7-3C64-4B4B-BEC6-109E7F5972F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円/楕円 621">
                    <a:extLst>
                      <a:ext uri="{FF2B5EF4-FFF2-40B4-BE49-F238E27FC236}">
                        <a16:creationId xmlns:a16="http://schemas.microsoft.com/office/drawing/2014/main" id="{8C50317D-15E8-4CAA-930D-0257F882C04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49CA3196-3E5A-4509-8426-4E73A6F1F1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4" name="円/楕円 618">
                    <a:extLst>
                      <a:ext uri="{FF2B5EF4-FFF2-40B4-BE49-F238E27FC236}">
                        <a16:creationId xmlns:a16="http://schemas.microsoft.com/office/drawing/2014/main" id="{A0D36BD6-6B0C-4B4C-8355-DFA35FBC45D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円/楕円 619">
                    <a:extLst>
                      <a:ext uri="{FF2B5EF4-FFF2-40B4-BE49-F238E27FC236}">
                        <a16:creationId xmlns:a16="http://schemas.microsoft.com/office/drawing/2014/main" id="{98C4A0A6-1CC9-42B9-91D3-519FEE9B944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EFAFE29-2869-4167-BC70-505E1DD30F23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月 169">
                  <a:extLst>
                    <a:ext uri="{FF2B5EF4-FFF2-40B4-BE49-F238E27FC236}">
                      <a16:creationId xmlns:a16="http://schemas.microsoft.com/office/drawing/2014/main" id="{BEF03207-3CBA-4BCD-892E-2277BFF3780F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F703CB26-770C-4953-BDA5-6335C35098F4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05C90083-9A56-4D7E-B64F-0B27D3ADCE83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C22FD03C-DA7E-4A01-8783-FD76E161FE5D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F5FD690D-D336-421D-B212-FC5850240E73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845C23A-343E-419C-BC0D-8F21800F5553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E51A366-91BA-4393-BAC8-3676D4C14180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B6D69516-04C5-4DEF-B95D-7311CACCEE5C}"/>
                </a:ext>
              </a:extLst>
            </p:cNvPr>
            <p:cNvGrpSpPr/>
            <p:nvPr/>
          </p:nvGrpSpPr>
          <p:grpSpPr>
            <a:xfrm>
              <a:off x="6559550" y="5246278"/>
              <a:ext cx="2705100" cy="1200559"/>
              <a:chOff x="6559550" y="5235084"/>
              <a:chExt cx="2705100" cy="1211754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5F42732E-660B-4789-8C70-94FE29195134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87F4416B-CE2F-46E0-9301-C72E87D957D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上の 2 つの角を丸める 181">
                  <a:extLst>
                    <a:ext uri="{FF2B5EF4-FFF2-40B4-BE49-F238E27FC236}">
                      <a16:creationId xmlns:a16="http://schemas.microsoft.com/office/drawing/2014/main" id="{17D58CDE-6A73-47A0-AD23-DA0354ED6EF8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上の 2 つの角を丸める 181">
                  <a:extLst>
                    <a:ext uri="{FF2B5EF4-FFF2-40B4-BE49-F238E27FC236}">
                      <a16:creationId xmlns:a16="http://schemas.microsoft.com/office/drawing/2014/main" id="{70DEB034-0EAB-4699-A45D-E5904717AE46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phere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3" name="四角形: 上の 2 つの角を丸める 181">
                <a:extLst>
                  <a:ext uri="{FF2B5EF4-FFF2-40B4-BE49-F238E27FC236}">
                    <a16:creationId xmlns:a16="http://schemas.microsoft.com/office/drawing/2014/main" id="{FEEE00A3-E274-4E9A-AC05-C0CB3C9DB5A7}"/>
                  </a:ext>
                </a:extLst>
              </p:cNvPr>
              <p:cNvSpPr/>
              <p:nvPr/>
            </p:nvSpPr>
            <p:spPr>
              <a:xfrm>
                <a:off x="6559550" y="5235084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47EBF0-C850-4546-A835-5BF3C21EB1A4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9E248F7-473F-4890-A21A-6DD711D45D55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A01C169A-C7E9-452F-9130-7A32E3D4FE9A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21DE6484-6E70-490A-A95D-F7CCAB6CEA90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8B5B375A-6192-4884-87F4-8640A12B61C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B8B3BEBF-432F-477E-BFAB-AB5FDB44D6B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DF0AD2ED-07F5-4886-A390-C8AA563F74D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1EF0B914-BD4D-444F-B6CB-3ED209B37A2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8BF9498-D13D-4BA6-B6AB-0D6980C15D8B}"/>
                </a:ext>
              </a:extLst>
            </p:cNvPr>
            <p:cNvGrpSpPr/>
            <p:nvPr/>
          </p:nvGrpSpPr>
          <p:grpSpPr>
            <a:xfrm>
              <a:off x="1310789" y="1104900"/>
              <a:ext cx="1368684" cy="2190592"/>
              <a:chOff x="1190640" y="964762"/>
              <a:chExt cx="1608981" cy="2575192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6197BCC-06CA-46A1-B179-82E32F056F9F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08981" cy="2575192"/>
                <a:chOff x="1190640" y="964762"/>
                <a:chExt cx="1608981" cy="2575192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0C47EA1E-F38D-4481-B17B-997804077A6F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608981" cy="1511693"/>
                  <a:chOff x="1190640" y="2028261"/>
                  <a:chExt cx="1608981" cy="1511693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618946D3-EDD3-4927-98B0-77CE6DEC89A2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6679A2B2-3C0B-4FBF-9EEE-0A834E6FA051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5F3885DA-535C-4820-A6F8-D3551A453791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1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DC585E65-5A18-4FBF-93E6-D9FD81FDB3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8416D203-20A6-4A7B-BEEB-ADC88DC98B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二等辺三角形 119">
                      <a:extLst>
                        <a:ext uri="{FF2B5EF4-FFF2-40B4-BE49-F238E27FC236}">
                          <a16:creationId xmlns:a16="http://schemas.microsoft.com/office/drawing/2014/main" id="{765F7E2A-64FB-4ECC-AF85-627B0C055CC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平行四辺形 833">
                      <a:extLst>
                        <a:ext uri="{FF2B5EF4-FFF2-40B4-BE49-F238E27FC236}">
                          <a16:creationId xmlns:a16="http://schemas.microsoft.com/office/drawing/2014/main" id="{1708815F-5AA8-4903-9BDF-E5BA65B0DDC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平行四辺形 121">
                      <a:extLst>
                        <a:ext uri="{FF2B5EF4-FFF2-40B4-BE49-F238E27FC236}">
                          <a16:creationId xmlns:a16="http://schemas.microsoft.com/office/drawing/2014/main" id="{40075C8C-FE0B-47C8-8E94-A44330AC39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6C5779A-A470-4A68-AC15-C776726C88F3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93" name="円/楕円 291">
                    <a:extLst>
                      <a:ext uri="{FF2B5EF4-FFF2-40B4-BE49-F238E27FC236}">
                        <a16:creationId xmlns:a16="http://schemas.microsoft.com/office/drawing/2014/main" id="{C2D87048-5FFA-4E8E-8716-2F45349033E3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1E18C8C9-D0AE-47A1-87DE-CCB11928664A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108" name="グループ化 107">
                      <a:extLst>
                        <a:ext uri="{FF2B5EF4-FFF2-40B4-BE49-F238E27FC236}">
                          <a16:creationId xmlns:a16="http://schemas.microsoft.com/office/drawing/2014/main" id="{64B56E90-7B46-478C-A752-31753D0AD6E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3" name="円/楕円 437">
                        <a:extLst>
                          <a:ext uri="{FF2B5EF4-FFF2-40B4-BE49-F238E27FC236}">
                            <a16:creationId xmlns:a16="http://schemas.microsoft.com/office/drawing/2014/main" id="{AD086556-51B6-47C3-B883-DA3C72C4BB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" name="円/楕円 438">
                        <a:extLst>
                          <a:ext uri="{FF2B5EF4-FFF2-40B4-BE49-F238E27FC236}">
                            <a16:creationId xmlns:a16="http://schemas.microsoft.com/office/drawing/2014/main" id="{2B20F6F4-CC22-4D43-A218-DF466CABDE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5647AF7F-8650-4687-9E61-72B108B6686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1" name="円/楕円 435">
                        <a:extLst>
                          <a:ext uri="{FF2B5EF4-FFF2-40B4-BE49-F238E27FC236}">
                            <a16:creationId xmlns:a16="http://schemas.microsoft.com/office/drawing/2014/main" id="{EE14D241-D5E9-4480-B1CE-2A2B9EEB72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2" name="円/楕円 436">
                        <a:extLst>
                          <a:ext uri="{FF2B5EF4-FFF2-40B4-BE49-F238E27FC236}">
                            <a16:creationId xmlns:a16="http://schemas.microsoft.com/office/drawing/2014/main" id="{B4E8A7CB-6949-4B4B-9C2B-2D2B968F4E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0" name="円/楕円 291">
                      <a:extLst>
                        <a:ext uri="{FF2B5EF4-FFF2-40B4-BE49-F238E27FC236}">
                          <a16:creationId xmlns:a16="http://schemas.microsoft.com/office/drawing/2014/main" id="{18DEF2ED-FE28-4E84-8065-19E46C6BC6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3D9AA9F9-9FD2-4639-A67C-E786B42F26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月 95">
                    <a:extLst>
                      <a:ext uri="{FF2B5EF4-FFF2-40B4-BE49-F238E27FC236}">
                        <a16:creationId xmlns:a16="http://schemas.microsoft.com/office/drawing/2014/main" id="{580A57FC-C338-430B-B6BA-C746925310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14CC4E30-7171-44AB-B4FE-888C9971B1EC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928E4039-D7B5-4D2A-922D-CAC36BBDC82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178910B4-78FF-4C9D-8648-C9E60F91C96D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40689D54-C661-4022-BECD-9E4905DDF49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6B146372-16B3-40A5-AE1F-C9E6BAE4A61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97B9BF43-1B39-451F-B54F-D759181058FB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" name="円/楕円 27">
                    <a:extLst>
                      <a:ext uri="{FF2B5EF4-FFF2-40B4-BE49-F238E27FC236}">
                        <a16:creationId xmlns:a16="http://schemas.microsoft.com/office/drawing/2014/main" id="{88DC68AB-334A-4B98-9C92-577BEEFF8E1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円/楕円 27">
                    <a:extLst>
                      <a:ext uri="{FF2B5EF4-FFF2-40B4-BE49-F238E27FC236}">
                        <a16:creationId xmlns:a16="http://schemas.microsoft.com/office/drawing/2014/main" id="{2503FC90-2F0A-46D4-9930-636AED43DC9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348EEEE7-1A91-4E9E-8284-FBEFB007B7BD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02" name="円/楕円 662">
                      <a:extLst>
                        <a:ext uri="{FF2B5EF4-FFF2-40B4-BE49-F238E27FC236}">
                          <a16:creationId xmlns:a16="http://schemas.microsoft.com/office/drawing/2014/main" id="{CDEE6E3B-1820-4389-BBDA-B39C1CEF86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A0694A97-5AF0-41D5-8909-08571D3F07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932B8F4-69BD-40BA-B410-D3808DA25C92}"/>
                  </a:ext>
                </a:extLst>
              </p:cNvPr>
              <p:cNvSpPr/>
              <p:nvPr/>
            </p:nvSpPr>
            <p:spPr>
              <a:xfrm rot="5400000">
                <a:off x="1979023" y="194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BD5752E-2679-490F-931A-51B5D8A12056}"/>
                  </a:ext>
                </a:extLst>
              </p:cNvPr>
              <p:cNvGrpSpPr/>
              <p:nvPr/>
            </p:nvGrpSpPr>
            <p:grpSpPr>
              <a:xfrm>
                <a:off x="1706999" y="1597546"/>
                <a:ext cx="565939" cy="45719"/>
                <a:chOff x="5774311" y="1553852"/>
                <a:chExt cx="915358" cy="4571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848CD4E-F1E7-4CA0-9D25-4DD7EFB60CCB}"/>
                    </a:ext>
                  </a:extLst>
                </p:cNvPr>
                <p:cNvSpPr/>
                <p:nvPr/>
              </p:nvSpPr>
              <p:spPr>
                <a:xfrm rot="16200000">
                  <a:off x="5869658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13D7F61-ED4F-4F56-9BCE-284E120407BA}"/>
                    </a:ext>
                  </a:extLst>
                </p:cNvPr>
                <p:cNvSpPr/>
                <p:nvPr/>
              </p:nvSpPr>
              <p:spPr>
                <a:xfrm rot="16200000">
                  <a:off x="6548603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6881ABC1-EE10-4B48-9B14-59B30477DB8D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05DDBB33-CA2E-4EE7-AE68-BDDF9363C5C2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1949E5C-6E15-4D38-8179-979119FDBEC8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四角形: 上の 2 つの角を丸める 181">
                  <a:extLst>
                    <a:ext uri="{FF2B5EF4-FFF2-40B4-BE49-F238E27FC236}">
                      <a16:creationId xmlns:a16="http://schemas.microsoft.com/office/drawing/2014/main" id="{13ABF81C-68B2-4310-948C-5811728E494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四角形: 上の 2 つの角を丸める 181">
                  <a:extLst>
                    <a:ext uri="{FF2B5EF4-FFF2-40B4-BE49-F238E27FC236}">
                      <a16:creationId xmlns:a16="http://schemas.microsoft.com/office/drawing/2014/main" id="{240B378B-98A2-4F55-B9D7-F44F8C6E0006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四角形: 上の 2 つの角を丸める 181">
                <a:extLst>
                  <a:ext uri="{FF2B5EF4-FFF2-40B4-BE49-F238E27FC236}">
                    <a16:creationId xmlns:a16="http://schemas.microsoft.com/office/drawing/2014/main" id="{75F62BE7-A3D7-4FAB-8670-47AE628BE073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4D6FE44-237B-46FC-9844-E32B816C0EE7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93BE719-08B8-4FD6-9FE7-7291C12A00D6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6611937" y="1031163"/>
              <a:chExt cx="2600326" cy="2105025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6FAC0659-EE50-41E5-9E0B-0A2AD85C0223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617A2B01-9552-433B-B33D-A27177A2A69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4C16D69B-3273-4085-9380-49D881D1B07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FF1A8564-2600-4ACB-9FF7-C10BA675D92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FDD9DDEE-D791-40AD-898A-47694FC61E4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571D706D-D7EA-4FFC-AEAC-8A95DEA44FBC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7C8D8CF3-5418-46D0-9F26-5D7FBF788728}"/>
                </a:ext>
              </a:extLst>
            </p:cNvPr>
            <p:cNvGrpSpPr/>
            <p:nvPr/>
          </p:nvGrpSpPr>
          <p:grpSpPr>
            <a:xfrm>
              <a:off x="7285630" y="987291"/>
              <a:ext cx="1229720" cy="2292592"/>
              <a:chOff x="7177680" y="838200"/>
              <a:chExt cx="1445620" cy="269509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23F1AD9-7EEA-400C-911F-8A602470A676}"/>
                  </a:ext>
                </a:extLst>
              </p:cNvPr>
              <p:cNvSpPr/>
              <p:nvPr/>
            </p:nvSpPr>
            <p:spPr>
              <a:xfrm>
                <a:off x="7768323" y="1911536"/>
                <a:ext cx="287605" cy="342701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54426 w 519777"/>
                  <a:gd name="connsiteY0" fmla="*/ 0 h 380846"/>
                  <a:gd name="connsiteX1" fmla="*/ 355870 w 519777"/>
                  <a:gd name="connsiteY1" fmla="*/ 0 h 380846"/>
                  <a:gd name="connsiteX2" fmla="*/ 380100 w 519777"/>
                  <a:gd name="connsiteY2" fmla="*/ 240006 h 380846"/>
                  <a:gd name="connsiteX3" fmla="*/ 513563 w 519777"/>
                  <a:gd name="connsiteY3" fmla="*/ 240006 h 380846"/>
                  <a:gd name="connsiteX4" fmla="*/ 519777 w 519777"/>
                  <a:gd name="connsiteY4" fmla="*/ 254756 h 380846"/>
                  <a:gd name="connsiteX5" fmla="*/ 256781 w 519777"/>
                  <a:gd name="connsiteY5" fmla="*/ 380772 h 380846"/>
                  <a:gd name="connsiteX6" fmla="*/ 0 w 519777"/>
                  <a:gd name="connsiteY6" fmla="*/ 240006 h 380846"/>
                  <a:gd name="connsiteX7" fmla="*/ 130196 w 519777"/>
                  <a:gd name="connsiteY7" fmla="*/ 240006 h 380846"/>
                  <a:gd name="connsiteX8" fmla="*/ 154426 w 519777"/>
                  <a:gd name="connsiteY8" fmla="*/ 0 h 380846"/>
                  <a:gd name="connsiteX0" fmla="*/ 24230 w 389581"/>
                  <a:gd name="connsiteY0" fmla="*/ 0 h 380846"/>
                  <a:gd name="connsiteX1" fmla="*/ 225674 w 389581"/>
                  <a:gd name="connsiteY1" fmla="*/ 0 h 380846"/>
                  <a:gd name="connsiteX2" fmla="*/ 249904 w 389581"/>
                  <a:gd name="connsiteY2" fmla="*/ 240006 h 380846"/>
                  <a:gd name="connsiteX3" fmla="*/ 383367 w 389581"/>
                  <a:gd name="connsiteY3" fmla="*/ 240006 h 380846"/>
                  <a:gd name="connsiteX4" fmla="*/ 389581 w 389581"/>
                  <a:gd name="connsiteY4" fmla="*/ 254756 h 380846"/>
                  <a:gd name="connsiteX5" fmla="*/ 126585 w 389581"/>
                  <a:gd name="connsiteY5" fmla="*/ 380772 h 380846"/>
                  <a:gd name="connsiteX6" fmla="*/ 0 w 389581"/>
                  <a:gd name="connsiteY6" fmla="*/ 240006 h 380846"/>
                  <a:gd name="connsiteX7" fmla="*/ 24230 w 389581"/>
                  <a:gd name="connsiteY7" fmla="*/ 0 h 380846"/>
                  <a:gd name="connsiteX0" fmla="*/ 24230 w 383367"/>
                  <a:gd name="connsiteY0" fmla="*/ 0 h 380772"/>
                  <a:gd name="connsiteX1" fmla="*/ 225674 w 383367"/>
                  <a:gd name="connsiteY1" fmla="*/ 0 h 380772"/>
                  <a:gd name="connsiteX2" fmla="*/ 249904 w 383367"/>
                  <a:gd name="connsiteY2" fmla="*/ 240006 h 380772"/>
                  <a:gd name="connsiteX3" fmla="*/ 383367 w 383367"/>
                  <a:gd name="connsiteY3" fmla="*/ 240006 h 380772"/>
                  <a:gd name="connsiteX4" fmla="*/ 126585 w 383367"/>
                  <a:gd name="connsiteY4" fmla="*/ 380772 h 380772"/>
                  <a:gd name="connsiteX5" fmla="*/ 0 w 383367"/>
                  <a:gd name="connsiteY5" fmla="*/ 240006 h 380772"/>
                  <a:gd name="connsiteX6" fmla="*/ 24230 w 383367"/>
                  <a:gd name="connsiteY6" fmla="*/ 0 h 380772"/>
                  <a:gd name="connsiteX0" fmla="*/ 24230 w 249904"/>
                  <a:gd name="connsiteY0" fmla="*/ 0 h 380772"/>
                  <a:gd name="connsiteX1" fmla="*/ 225674 w 249904"/>
                  <a:gd name="connsiteY1" fmla="*/ 0 h 380772"/>
                  <a:gd name="connsiteX2" fmla="*/ 249904 w 249904"/>
                  <a:gd name="connsiteY2" fmla="*/ 240006 h 380772"/>
                  <a:gd name="connsiteX3" fmla="*/ 126585 w 249904"/>
                  <a:gd name="connsiteY3" fmla="*/ 380772 h 380772"/>
                  <a:gd name="connsiteX4" fmla="*/ 0 w 249904"/>
                  <a:gd name="connsiteY4" fmla="*/ 240006 h 380772"/>
                  <a:gd name="connsiteX5" fmla="*/ 24230 w 249904"/>
                  <a:gd name="connsiteY5" fmla="*/ 0 h 380772"/>
                  <a:gd name="connsiteX0" fmla="*/ 24230 w 249904"/>
                  <a:gd name="connsiteY0" fmla="*/ 0 h 240006"/>
                  <a:gd name="connsiteX1" fmla="*/ 225674 w 249904"/>
                  <a:gd name="connsiteY1" fmla="*/ 0 h 240006"/>
                  <a:gd name="connsiteX2" fmla="*/ 249904 w 249904"/>
                  <a:gd name="connsiteY2" fmla="*/ 240006 h 240006"/>
                  <a:gd name="connsiteX3" fmla="*/ 0 w 249904"/>
                  <a:gd name="connsiteY3" fmla="*/ 240006 h 240006"/>
                  <a:gd name="connsiteX4" fmla="*/ 24230 w 249904"/>
                  <a:gd name="connsiteY4" fmla="*/ 0 h 24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904" h="240006">
                    <a:moveTo>
                      <a:pt x="24230" y="0"/>
                    </a:moveTo>
                    <a:lnTo>
                      <a:pt x="225674" y="0"/>
                    </a:lnTo>
                    <a:lnTo>
                      <a:pt x="249904" y="240006"/>
                    </a:lnTo>
                    <a:lnTo>
                      <a:pt x="0" y="240006"/>
                    </a:lnTo>
                    <a:lnTo>
                      <a:pt x="2423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片側の 2 つの角を丸めた四角形 144">
                <a:extLst>
                  <a:ext uri="{FF2B5EF4-FFF2-40B4-BE49-F238E27FC236}">
                    <a16:creationId xmlns:a16="http://schemas.microsoft.com/office/drawing/2014/main" id="{2CFA9E76-1176-4E19-AF28-6AA1233AD259}"/>
                  </a:ext>
                </a:extLst>
              </p:cNvPr>
              <p:cNvSpPr/>
              <p:nvPr/>
            </p:nvSpPr>
            <p:spPr>
              <a:xfrm>
                <a:off x="7177680" y="2234866"/>
                <a:ext cx="1445620" cy="1298432"/>
              </a:xfrm>
              <a:prstGeom prst="round2SameRect">
                <a:avLst>
                  <a:gd name="adj1" fmla="val 34484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4CAB9E0-D542-46C6-8A46-443769800EF4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7238074" y="838200"/>
                <a:chExt cx="1329717" cy="1288749"/>
              </a:xfrm>
            </p:grpSpPr>
            <p:sp>
              <p:nvSpPr>
                <p:cNvPr id="248" name="フリーフォーム 540">
                  <a:extLst>
                    <a:ext uri="{FF2B5EF4-FFF2-40B4-BE49-F238E27FC236}">
                      <a16:creationId xmlns:a16="http://schemas.microsoft.com/office/drawing/2014/main" id="{514750BC-B786-40F8-B0CD-6C8D20A46C13}"/>
                    </a:ext>
                  </a:extLst>
                </p:cNvPr>
                <p:cNvSpPr/>
                <p:nvPr/>
              </p:nvSpPr>
              <p:spPr>
                <a:xfrm>
                  <a:off x="729049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95EDFC12-3B5F-4D94-9484-13BB2E93DA8E}"/>
                    </a:ext>
                  </a:extLst>
                </p:cNvPr>
                <p:cNvGrpSpPr/>
                <p:nvPr/>
              </p:nvGrpSpPr>
              <p:grpSpPr>
                <a:xfrm rot="20700000">
                  <a:off x="7238074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2" name="円/楕円 564">
                    <a:extLst>
                      <a:ext uri="{FF2B5EF4-FFF2-40B4-BE49-F238E27FC236}">
                        <a16:creationId xmlns:a16="http://schemas.microsoft.com/office/drawing/2014/main" id="{D66FE112-73F2-4602-BEDE-9B530870361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565">
                    <a:extLst>
                      <a:ext uri="{FF2B5EF4-FFF2-40B4-BE49-F238E27FC236}">
                        <a16:creationId xmlns:a16="http://schemas.microsoft.com/office/drawing/2014/main" id="{B5CF6D13-0646-4CE5-AD5D-4A5BD747572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3363E700-3D42-48C3-A6A7-B2E5BA180E4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8311296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0" name="円/楕円 562">
                    <a:extLst>
                      <a:ext uri="{FF2B5EF4-FFF2-40B4-BE49-F238E27FC236}">
                        <a16:creationId xmlns:a16="http://schemas.microsoft.com/office/drawing/2014/main" id="{8E45528A-310A-4A91-A2C7-814F4D45F7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563">
                    <a:extLst>
                      <a:ext uri="{FF2B5EF4-FFF2-40B4-BE49-F238E27FC236}">
                        <a16:creationId xmlns:a16="http://schemas.microsoft.com/office/drawing/2014/main" id="{91424701-BA3E-431D-BCB4-97A163EFE62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561">
                  <a:extLst>
                    <a:ext uri="{FF2B5EF4-FFF2-40B4-BE49-F238E27FC236}">
                      <a16:creationId xmlns:a16="http://schemas.microsoft.com/office/drawing/2014/main" id="{F128AE2E-32CE-44E0-A484-5789A387CBD3}"/>
                    </a:ext>
                  </a:extLst>
                </p:cNvPr>
                <p:cNvSpPr/>
                <p:nvPr/>
              </p:nvSpPr>
              <p:spPr>
                <a:xfrm>
                  <a:off x="7366320" y="919575"/>
                  <a:ext cx="1073222" cy="120737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月 251">
                  <a:extLst>
                    <a:ext uri="{FF2B5EF4-FFF2-40B4-BE49-F238E27FC236}">
                      <a16:creationId xmlns:a16="http://schemas.microsoft.com/office/drawing/2014/main" id="{847AAB5D-9715-4E00-BF9A-5CECE681D3A7}"/>
                    </a:ext>
                  </a:extLst>
                </p:cNvPr>
                <p:cNvSpPr/>
                <p:nvPr/>
              </p:nvSpPr>
              <p:spPr>
                <a:xfrm rot="5400000">
                  <a:off x="7594424" y="1116446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BD8D08E2-1C2B-46FF-987C-9EFDADCF95D7}"/>
                    </a:ext>
                  </a:extLst>
                </p:cNvPr>
                <p:cNvGrpSpPr/>
                <p:nvPr/>
              </p:nvGrpSpPr>
              <p:grpSpPr>
                <a:xfrm>
                  <a:off x="7799861" y="1603884"/>
                  <a:ext cx="203618" cy="216409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8" name="円/楕円 662">
                    <a:extLst>
                      <a:ext uri="{FF2B5EF4-FFF2-40B4-BE49-F238E27FC236}">
                        <a16:creationId xmlns:a16="http://schemas.microsoft.com/office/drawing/2014/main" id="{2043995B-6CFB-47E6-AFC9-D15F49EAA95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CE895775-F0D1-4E3E-AFF9-B612DC98177A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058A9A92-E959-4D91-ABB0-B443F5149A92}"/>
                    </a:ext>
                  </a:extLst>
                </p:cNvPr>
                <p:cNvSpPr/>
                <p:nvPr/>
              </p:nvSpPr>
              <p:spPr>
                <a:xfrm rot="5400000">
                  <a:off x="8139646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40CCADD5-FA21-47D2-B4A8-1B9E96C35E48}"/>
                    </a:ext>
                  </a:extLst>
                </p:cNvPr>
                <p:cNvSpPr/>
                <p:nvPr/>
              </p:nvSpPr>
              <p:spPr>
                <a:xfrm rot="16200000">
                  <a:off x="7584158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16C4BF0-428B-4644-9FCA-D186A8BF071E}"/>
                    </a:ext>
                  </a:extLst>
                </p:cNvPr>
                <p:cNvSpPr/>
                <p:nvPr/>
              </p:nvSpPr>
              <p:spPr>
                <a:xfrm rot="16200000">
                  <a:off x="8172326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E62CEFB-2A63-41EB-9BB6-98568A13369F}"/>
                    </a:ext>
                  </a:extLst>
                </p:cNvPr>
                <p:cNvSpPr/>
                <p:nvPr/>
              </p:nvSpPr>
              <p:spPr>
                <a:xfrm rot="5400000">
                  <a:off x="7909257" y="1834419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7" name="片側の 2 つの角を丸めた四角形 144">
                <a:extLst>
                  <a:ext uri="{FF2B5EF4-FFF2-40B4-BE49-F238E27FC236}">
                    <a16:creationId xmlns:a16="http://schemas.microsoft.com/office/drawing/2014/main" id="{86C90537-67AC-474F-A133-F9F6D459B67D}"/>
                  </a:ext>
                </a:extLst>
              </p:cNvPr>
              <p:cNvSpPr/>
              <p:nvPr/>
            </p:nvSpPr>
            <p:spPr>
              <a:xfrm>
                <a:off x="7293707" y="221231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E1FF87D2-9FD7-4C9A-907B-67220A86D460}"/>
                  </a:ext>
                </a:extLst>
              </p:cNvPr>
              <p:cNvSpPr/>
              <p:nvPr/>
            </p:nvSpPr>
            <p:spPr>
              <a:xfrm>
                <a:off x="7855664" y="2217394"/>
                <a:ext cx="94536" cy="131330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164CC51-CAC2-44EE-AB19-D8EA3C989AA4}"/>
                  </a:ext>
                </a:extLst>
              </p:cNvPr>
              <p:cNvGrpSpPr/>
              <p:nvPr/>
            </p:nvGrpSpPr>
            <p:grpSpPr>
              <a:xfrm>
                <a:off x="7506166" y="2198290"/>
                <a:ext cx="793533" cy="191636"/>
                <a:chOff x="7504242" y="2198290"/>
                <a:chExt cx="793533" cy="191636"/>
              </a:xfrm>
            </p:grpSpPr>
            <p:sp>
              <p:nvSpPr>
                <p:cNvPr id="246" name="平行四辺形 245">
                  <a:extLst>
                    <a:ext uri="{FF2B5EF4-FFF2-40B4-BE49-F238E27FC236}">
                      <a16:creationId xmlns:a16="http://schemas.microsoft.com/office/drawing/2014/main" id="{B1CD426C-5833-42BD-8105-CD25F5023DF9}"/>
                    </a:ext>
                  </a:extLst>
                </p:cNvPr>
                <p:cNvSpPr/>
                <p:nvPr/>
              </p:nvSpPr>
              <p:spPr>
                <a:xfrm>
                  <a:off x="7504242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平行四辺形 246">
                  <a:extLst>
                    <a:ext uri="{FF2B5EF4-FFF2-40B4-BE49-F238E27FC236}">
                      <a16:creationId xmlns:a16="http://schemas.microsoft.com/office/drawing/2014/main" id="{A40485B1-EC53-4534-9D14-4DBB5801687E}"/>
                    </a:ext>
                  </a:extLst>
                </p:cNvPr>
                <p:cNvSpPr/>
                <p:nvPr/>
              </p:nvSpPr>
              <p:spPr>
                <a:xfrm flipH="1">
                  <a:off x="7898566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6AD2BE5-A996-47F8-9BF3-BE009BDD216F}"/>
                  </a:ext>
                </a:extLst>
              </p:cNvPr>
              <p:cNvSpPr/>
              <p:nvPr/>
            </p:nvSpPr>
            <p:spPr>
              <a:xfrm>
                <a:off x="7869267" y="249348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F5C83FF7-06FE-4315-864F-8AD86FC3FBC2}"/>
                  </a:ext>
                </a:extLst>
              </p:cNvPr>
              <p:cNvSpPr/>
              <p:nvPr/>
            </p:nvSpPr>
            <p:spPr>
              <a:xfrm>
                <a:off x="7869267" y="271911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FE509165-7B2E-4D78-BDFD-0426987688E0}"/>
                  </a:ext>
                </a:extLst>
              </p:cNvPr>
              <p:cNvSpPr/>
              <p:nvPr/>
            </p:nvSpPr>
            <p:spPr>
              <a:xfrm>
                <a:off x="7869267" y="2944735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A248B086-6D07-4C00-A265-3E6BCDDB440F}"/>
                  </a:ext>
                </a:extLst>
              </p:cNvPr>
              <p:cNvSpPr/>
              <p:nvPr/>
            </p:nvSpPr>
            <p:spPr>
              <a:xfrm>
                <a:off x="7869267" y="3170358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C8F45CED-ADF7-4E83-B99B-2D5F30F06B3E}"/>
                  </a:ext>
                </a:extLst>
              </p:cNvPr>
              <p:cNvSpPr/>
              <p:nvPr/>
            </p:nvSpPr>
            <p:spPr>
              <a:xfrm>
                <a:off x="7869267" y="339598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418FC1B6-5B38-4FCA-B514-819978F5224B}"/>
                  </a:ext>
                </a:extLst>
              </p:cNvPr>
              <p:cNvSpPr/>
              <p:nvPr/>
            </p:nvSpPr>
            <p:spPr>
              <a:xfrm>
                <a:off x="7869267" y="2274414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5E7E0F9B-DFAC-4039-B703-D0932881FC1B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AF0ABD73-EA19-4ECC-9958-A84EDC08A4F5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33FA9946-E09D-46CC-BFF0-904FE34285C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63F18E9-02DA-4F13-8F3D-61A76455655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2AC18301-FB0A-42C0-BE17-4C1701183E94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405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E54F34F-0012-4043-A420-618F51263D24}"/>
              </a:ext>
            </a:extLst>
          </p:cNvPr>
          <p:cNvGrpSpPr/>
          <p:nvPr/>
        </p:nvGrpSpPr>
        <p:grpSpPr>
          <a:xfrm>
            <a:off x="3613150" y="1062038"/>
            <a:ext cx="2705100" cy="2480482"/>
            <a:chOff x="3613150" y="1062038"/>
            <a:chExt cx="2705100" cy="2480482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620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0A2F1E1-C145-4E3D-9D22-D77CB8EFE19A}"/>
                </a:ext>
              </a:extLst>
            </p:cNvPr>
            <p:cNvGrpSpPr/>
            <p:nvPr/>
          </p:nvGrpSpPr>
          <p:grpSpPr>
            <a:xfrm>
              <a:off x="4291418" y="1091862"/>
              <a:ext cx="1368684" cy="2201680"/>
              <a:chOff x="4210095" y="950745"/>
              <a:chExt cx="1608981" cy="2588227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0EE4E10-01D8-4FF3-B4C8-8F95F998FB54}"/>
                  </a:ext>
                </a:extLst>
              </p:cNvPr>
              <p:cNvGrpSpPr/>
              <p:nvPr/>
            </p:nvGrpSpPr>
            <p:grpSpPr>
              <a:xfrm>
                <a:off x="4210095" y="1962849"/>
                <a:ext cx="1608981" cy="1576123"/>
                <a:chOff x="1190640" y="2028261"/>
                <a:chExt cx="1608981" cy="1511693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6F76271-C061-40AA-987F-A028E6827B6E}"/>
                    </a:ext>
                  </a:extLst>
                </p:cNvPr>
                <p:cNvSpPr/>
                <p:nvPr/>
              </p:nvSpPr>
              <p:spPr>
                <a:xfrm flipH="1">
                  <a:off x="2485456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CA3142D-4A56-4E67-BC5E-E82B476F2A98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D0F0BE51-13AD-47AD-B71A-1581C700BD6A}"/>
                    </a:ext>
                  </a:extLst>
                </p:cNvPr>
                <p:cNvGrpSpPr/>
                <p:nvPr/>
              </p:nvGrpSpPr>
              <p:grpSpPr>
                <a:xfrm>
                  <a:off x="1387814" y="2028261"/>
                  <a:ext cx="1215686" cy="1506931"/>
                  <a:chOff x="1387814" y="4943989"/>
                  <a:chExt cx="1215686" cy="1506931"/>
                </a:xfrm>
              </p:grpSpPr>
              <p:sp>
                <p:nvSpPr>
                  <p:cNvPr id="145" name="片側の 2 つの角を丸めた四角形 144">
                    <a:extLst>
                      <a:ext uri="{FF2B5EF4-FFF2-40B4-BE49-F238E27FC236}">
                        <a16:creationId xmlns:a16="http://schemas.microsoft.com/office/drawing/2014/main" id="{C6B03FB9-CB59-4C2E-BB10-769AC6957B6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D351599E-F3BA-4555-ACE7-31B046595A45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二等辺三角形 146">
                    <a:extLst>
                      <a:ext uri="{FF2B5EF4-FFF2-40B4-BE49-F238E27FC236}">
                        <a16:creationId xmlns:a16="http://schemas.microsoft.com/office/drawing/2014/main" id="{F1418EE7-FA5B-4EB1-A71B-497AC75C22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平行四辺形 833">
                    <a:extLst>
                      <a:ext uri="{FF2B5EF4-FFF2-40B4-BE49-F238E27FC236}">
                        <a16:creationId xmlns:a16="http://schemas.microsoft.com/office/drawing/2014/main" id="{9A1071DC-B351-46E8-AEAE-33040ADCB921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6"/>
                    <a:ext cx="385762" cy="862937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平行四辺形 148">
                    <a:extLst>
                      <a:ext uri="{FF2B5EF4-FFF2-40B4-BE49-F238E27FC236}">
                        <a16:creationId xmlns:a16="http://schemas.microsoft.com/office/drawing/2014/main" id="{265FC7CD-7EF1-416B-9991-29E38B411B65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1224286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B635D3D0-61C2-468F-8A9A-51B61991AF3A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29" name="円/楕円 568">
                  <a:extLst>
                    <a:ext uri="{FF2B5EF4-FFF2-40B4-BE49-F238E27FC236}">
                      <a16:creationId xmlns:a16="http://schemas.microsoft.com/office/drawing/2014/main" id="{55F2870A-E49D-4D1D-A3B4-2A2CE161E1C2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07CCA392-F1B7-4248-8CED-49337BC04E4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40" name="円/楕円 591">
                    <a:extLst>
                      <a:ext uri="{FF2B5EF4-FFF2-40B4-BE49-F238E27FC236}">
                        <a16:creationId xmlns:a16="http://schemas.microsoft.com/office/drawing/2014/main" id="{E9879B12-E6AE-4EC6-8B96-A635662FE93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592">
                    <a:extLst>
                      <a:ext uri="{FF2B5EF4-FFF2-40B4-BE49-F238E27FC236}">
                        <a16:creationId xmlns:a16="http://schemas.microsoft.com/office/drawing/2014/main" id="{6B81E1BC-A0FF-4D8F-8299-ACAD97A1FD0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4B8C15F-2DB9-4FDB-981E-38F76D7D08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8" name="円/楕円 589">
                    <a:extLst>
                      <a:ext uri="{FF2B5EF4-FFF2-40B4-BE49-F238E27FC236}">
                        <a16:creationId xmlns:a16="http://schemas.microsoft.com/office/drawing/2014/main" id="{3E6C0A7B-BA61-4440-A928-A8C9E3A9A67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590">
                    <a:extLst>
                      <a:ext uri="{FF2B5EF4-FFF2-40B4-BE49-F238E27FC236}">
                        <a16:creationId xmlns:a16="http://schemas.microsoft.com/office/drawing/2014/main" id="{F9E79516-0CA1-4828-9F58-023C52C5F7D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" name="円/楕円 588">
                  <a:extLst>
                    <a:ext uri="{FF2B5EF4-FFF2-40B4-BE49-F238E27FC236}">
                      <a16:creationId xmlns:a16="http://schemas.microsoft.com/office/drawing/2014/main" id="{31284869-EE30-4FF7-870A-622C7508C9A5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6B074534-86FD-46E6-9D78-38449DDD358A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21B12B29-3FC7-4A03-A310-9E2240EDC80B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159A1B4-5886-4AA2-A32D-027B66A85ED9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27">
                  <a:extLst>
                    <a:ext uri="{FF2B5EF4-FFF2-40B4-BE49-F238E27FC236}">
                      <a16:creationId xmlns:a16="http://schemas.microsoft.com/office/drawing/2014/main" id="{26784DDD-5737-42B1-B462-34F8D2D34172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円/楕円 27">
                  <a:extLst>
                    <a:ext uri="{FF2B5EF4-FFF2-40B4-BE49-F238E27FC236}">
                      <a16:creationId xmlns:a16="http://schemas.microsoft.com/office/drawing/2014/main" id="{29843C3D-049F-4A6A-9400-C5C495E41A4B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83E304C-6514-49BC-A354-A86DAF5DC6FF}"/>
                  </a:ext>
                </a:extLst>
              </p:cNvPr>
              <p:cNvSpPr/>
              <p:nvPr/>
            </p:nvSpPr>
            <p:spPr>
              <a:xfrm rot="16200000">
                <a:off x="4716324" y="1471121"/>
                <a:ext cx="45719" cy="19697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1D85B61-995E-40F3-ADE9-9177B649BD5B}"/>
                  </a:ext>
                </a:extLst>
              </p:cNvPr>
              <p:cNvSpPr/>
              <p:nvPr/>
            </p:nvSpPr>
            <p:spPr>
              <a:xfrm rot="16200000">
                <a:off x="5281995" y="1471121"/>
                <a:ext cx="45719" cy="19697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D6D9EE6-D080-4FCD-9785-0A4F7A3AB117}"/>
                  </a:ext>
                </a:extLst>
              </p:cNvPr>
              <p:cNvSpPr/>
              <p:nvPr/>
            </p:nvSpPr>
            <p:spPr>
              <a:xfrm rot="5400000">
                <a:off x="5008673" y="1898145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F2BB730-1EF5-40C9-9FA6-D90F622A16DD}"/>
                </a:ext>
              </a:extLst>
            </p:cNvPr>
            <p:cNvGrpSpPr/>
            <p:nvPr/>
          </p:nvGrpSpPr>
          <p:grpSpPr>
            <a:xfrm>
              <a:off x="3613150" y="2340076"/>
              <a:ext cx="2705100" cy="1202444"/>
              <a:chOff x="3613150" y="2328863"/>
              <a:chExt cx="2705100" cy="1213657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1339C7C-044F-4849-9725-A9EFB18A67D8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3FE06DE-3045-4409-A356-CE0C66F6929E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181">
                  <a:extLst>
                    <a:ext uri="{FF2B5EF4-FFF2-40B4-BE49-F238E27FC236}">
                      <a16:creationId xmlns:a16="http://schemas.microsoft.com/office/drawing/2014/main" id="{604C5D32-2DC7-482A-AAAD-D8DEC1911C7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四角形: 上の 2 つの角を丸める 181">
                <a:extLst>
                  <a:ext uri="{FF2B5EF4-FFF2-40B4-BE49-F238E27FC236}">
                    <a16:creationId xmlns:a16="http://schemas.microsoft.com/office/drawing/2014/main" id="{F319D925-1479-40C6-9A78-61214A61466E}"/>
                  </a:ext>
                </a:extLst>
              </p:cNvPr>
              <p:cNvSpPr/>
              <p:nvPr/>
            </p:nvSpPr>
            <p:spPr>
              <a:xfrm>
                <a:off x="3613150" y="233284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F36128C-394F-4CF3-82C6-71BFD5695F05}"/>
              </a:ext>
            </a:extLst>
          </p:cNvPr>
          <p:cNvGrpSpPr/>
          <p:nvPr/>
        </p:nvGrpSpPr>
        <p:grpSpPr>
          <a:xfrm>
            <a:off x="654050" y="3909056"/>
            <a:ext cx="2705100" cy="2538782"/>
            <a:chOff x="654050" y="3909056"/>
            <a:chExt cx="2705100" cy="2538782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9EE1A9F5-C9B3-4407-AFB9-39AB3928806A}"/>
                </a:ext>
              </a:extLst>
            </p:cNvPr>
            <p:cNvGrpSpPr/>
            <p:nvPr/>
          </p:nvGrpSpPr>
          <p:grpSpPr>
            <a:xfrm>
              <a:off x="1357989" y="3909056"/>
              <a:ext cx="1250376" cy="2360704"/>
              <a:chOff x="1248226" y="3679809"/>
              <a:chExt cx="1469902" cy="2775168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B43EEFAD-FC31-493F-8FA8-5140FBECDA1B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469902" cy="1621760"/>
                <a:chOff x="1248226" y="4833217"/>
                <a:chExt cx="1469902" cy="1621760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88700D7-5848-4143-B6CB-CAC6FE7D4992}"/>
                    </a:ext>
                  </a:extLst>
                </p:cNvPr>
                <p:cNvSpPr/>
                <p:nvPr/>
              </p:nvSpPr>
              <p:spPr>
                <a:xfrm>
                  <a:off x="2480085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94D0C1C-FBBC-4F8F-AC5F-6E861311B5F5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3BD4D20-19FC-4003-A2E0-AF49F4141D50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02920E0A-C375-4B30-9A3E-CDC760278409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片側の 2 つの角を丸めた四角形 144">
                  <a:extLst>
                    <a:ext uri="{FF2B5EF4-FFF2-40B4-BE49-F238E27FC236}">
                      <a16:creationId xmlns:a16="http://schemas.microsoft.com/office/drawing/2014/main" id="{8F70BC9D-5796-4B05-886E-11FBE09F4180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Grid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E2A8F70-887B-483A-88BB-699E81C2ED33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12A96E5B-771E-4C5D-8F28-954F461DFFE4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6"/>
                <a:chOff x="-221304" y="2171701"/>
                <a:chExt cx="1277659" cy="1367656"/>
              </a:xfrm>
            </p:grpSpPr>
            <p:sp>
              <p:nvSpPr>
                <p:cNvPr id="213" name="雲 391">
                  <a:extLst>
                    <a:ext uri="{FF2B5EF4-FFF2-40B4-BE49-F238E27FC236}">
                      <a16:creationId xmlns:a16="http://schemas.microsoft.com/office/drawing/2014/main" id="{911897F7-7B99-4FB7-89ED-DA0ACEF2A982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BE962190-231B-457D-9516-C18196DF7210}"/>
                    </a:ext>
                  </a:extLst>
                </p:cNvPr>
                <p:cNvGrpSpPr/>
                <p:nvPr/>
              </p:nvGrpSpPr>
              <p:grpSpPr>
                <a:xfrm>
                  <a:off x="-221304" y="2379250"/>
                  <a:ext cx="1277659" cy="1160107"/>
                  <a:chOff x="2791855" y="2017485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FC32E05F-4B03-447B-BB8E-0B29B599A9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465">
                      <a:extLst>
                        <a:ext uri="{FF2B5EF4-FFF2-40B4-BE49-F238E27FC236}">
                          <a16:creationId xmlns:a16="http://schemas.microsoft.com/office/drawing/2014/main" id="{4216352F-4759-4250-815C-A0CAB4740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466">
                      <a:extLst>
                        <a:ext uri="{FF2B5EF4-FFF2-40B4-BE49-F238E27FC236}">
                          <a16:creationId xmlns:a16="http://schemas.microsoft.com/office/drawing/2014/main" id="{ECB2F0F1-A230-45DE-A71E-700876E9A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C2C21B2A-97DB-4DC7-BB55-15562AC091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1" name="円/楕円 463">
                      <a:extLst>
                        <a:ext uri="{FF2B5EF4-FFF2-40B4-BE49-F238E27FC236}">
                          <a16:creationId xmlns:a16="http://schemas.microsoft.com/office/drawing/2014/main" id="{FD8E5FF7-1D5C-4957-A6EB-5DDB4E3DF6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464">
                      <a:extLst>
                        <a:ext uri="{FF2B5EF4-FFF2-40B4-BE49-F238E27FC236}">
                          <a16:creationId xmlns:a16="http://schemas.microsoft.com/office/drawing/2014/main" id="{BC06D2E5-9E68-46FF-BF23-05762A8967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" name="円/楕円 462">
                    <a:extLst>
                      <a:ext uri="{FF2B5EF4-FFF2-40B4-BE49-F238E27FC236}">
                        <a16:creationId xmlns:a16="http://schemas.microsoft.com/office/drawing/2014/main" id="{F31423F3-6BCD-49B5-86F1-C507C4D7AB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04502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6" name="円/楕円 449">
                  <a:extLst>
                    <a:ext uri="{FF2B5EF4-FFF2-40B4-BE49-F238E27FC236}">
                      <a16:creationId xmlns:a16="http://schemas.microsoft.com/office/drawing/2014/main" id="{680DDE76-2B54-4227-9F2B-23C8F3645B40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0C466E3-CE1D-4F2D-B0F6-89A0C542D69D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7" name="アーチ 206">
                <a:extLst>
                  <a:ext uri="{FF2B5EF4-FFF2-40B4-BE49-F238E27FC236}">
                    <a16:creationId xmlns:a16="http://schemas.microsoft.com/office/drawing/2014/main" id="{43E2BF77-D0EA-4B76-B255-74BB686AF5C2}"/>
                  </a:ext>
                </a:extLst>
              </p:cNvPr>
              <p:cNvSpPr/>
              <p:nvPr/>
            </p:nvSpPr>
            <p:spPr>
              <a:xfrm>
                <a:off x="1509353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アーチ 208">
                <a:extLst>
                  <a:ext uri="{FF2B5EF4-FFF2-40B4-BE49-F238E27FC236}">
                    <a16:creationId xmlns:a16="http://schemas.microsoft.com/office/drawing/2014/main" id="{35320B6F-6625-4870-BA0E-6C6DA8A589BF}"/>
                  </a:ext>
                </a:extLst>
              </p:cNvPr>
              <p:cNvSpPr/>
              <p:nvPr/>
            </p:nvSpPr>
            <p:spPr>
              <a:xfrm>
                <a:off x="2108997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720BFA9-19DA-4D0A-A11F-647CC2DE9B7C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629DEAF-DAE2-4EE0-B08D-8969DB1B1A55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C807EF4-D4FF-444F-BCDB-E45302612F8B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1312F603-3C6B-41FD-9764-EBA303F39C3F}"/>
                </a:ext>
              </a:extLst>
            </p:cNvPr>
            <p:cNvGrpSpPr/>
            <p:nvPr/>
          </p:nvGrpSpPr>
          <p:grpSpPr>
            <a:xfrm>
              <a:off x="654050" y="5248348"/>
              <a:ext cx="2705100" cy="1199490"/>
              <a:chOff x="654050" y="5237163"/>
              <a:chExt cx="2705100" cy="1210675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2DA931DB-32E7-4C7E-9FB3-A88C23384F69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E3961509-35B3-4E51-B030-C4DB2097417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181">
                  <a:extLst>
                    <a:ext uri="{FF2B5EF4-FFF2-40B4-BE49-F238E27FC236}">
                      <a16:creationId xmlns:a16="http://schemas.microsoft.com/office/drawing/2014/main" id="{70FCBB56-BEBF-4A01-A72B-B7E8265B16BC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上の 2 つの角を丸める 181">
                  <a:extLst>
                    <a:ext uri="{FF2B5EF4-FFF2-40B4-BE49-F238E27FC236}">
                      <a16:creationId xmlns:a16="http://schemas.microsoft.com/office/drawing/2014/main" id="{36AD6DDF-5933-4B84-8680-6B5FC78C5D95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wave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四角形: 上の 2 つの角を丸める 181">
                <a:extLst>
                  <a:ext uri="{FF2B5EF4-FFF2-40B4-BE49-F238E27FC236}">
                    <a16:creationId xmlns:a16="http://schemas.microsoft.com/office/drawing/2014/main" id="{E18AFF45-A68A-4B7B-8653-799D202F4F42}"/>
                  </a:ext>
                </a:extLst>
              </p:cNvPr>
              <p:cNvSpPr/>
              <p:nvPr/>
            </p:nvSpPr>
            <p:spPr>
              <a:xfrm>
                <a:off x="654050" y="5238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DE87419-5DA7-4161-A719-9CD8A5DEF4F9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4DDDE11-2E97-4BF5-81BA-83B8D40AC972}"/>
                </a:ext>
              </a:extLst>
            </p:cNvPr>
            <p:cNvGrpSpPr/>
            <p:nvPr/>
          </p:nvGrpSpPr>
          <p:grpSpPr>
            <a:xfrm>
              <a:off x="4358225" y="3890395"/>
              <a:ext cx="1253056" cy="2377858"/>
              <a:chOff x="4323376" y="3659640"/>
              <a:chExt cx="1473053" cy="279533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8C6A85-B021-45A6-9D0B-32855D93874E}"/>
                  </a:ext>
                </a:extLst>
              </p:cNvPr>
              <p:cNvSpPr/>
              <p:nvPr/>
            </p:nvSpPr>
            <p:spPr>
              <a:xfrm flipH="1">
                <a:off x="5439855" y="5153025"/>
                <a:ext cx="356574" cy="1298049"/>
              </a:xfrm>
              <a:custGeom>
                <a:avLst/>
                <a:gdLst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164079 w 323722"/>
                  <a:gd name="connsiteY14" fmla="*/ 126852 h 1284462"/>
                  <a:gd name="connsiteX15" fmla="*/ 261649 w 323722"/>
                  <a:gd name="connsiteY15" fmla="*/ 1942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261649 w 323722"/>
                  <a:gd name="connsiteY14" fmla="*/ 19420 h 1284462"/>
                  <a:gd name="connsiteX15" fmla="*/ 297427 w 323722"/>
                  <a:gd name="connsiteY15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2773 w 323722"/>
                  <a:gd name="connsiteY12" fmla="*/ 1354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483048 h 1284462"/>
                  <a:gd name="connsiteX11" fmla="*/ 92773 w 323722"/>
                  <a:gd name="connsiteY11" fmla="*/ 135425 h 1284462"/>
                  <a:gd name="connsiteX12" fmla="*/ 297427 w 323722"/>
                  <a:gd name="connsiteY12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0 w 323722"/>
                  <a:gd name="connsiteY9" fmla="*/ 483048 h 1284462"/>
                  <a:gd name="connsiteX10" fmla="*/ 92773 w 323722"/>
                  <a:gd name="connsiteY10" fmla="*/ 135425 h 1284462"/>
                  <a:gd name="connsiteX11" fmla="*/ 297427 w 323722"/>
                  <a:gd name="connsiteY11" fmla="*/ 0 h 12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3722" h="1284462">
                    <a:moveTo>
                      <a:pt x="297427" y="0"/>
                    </a:moveTo>
                    <a:lnTo>
                      <a:pt x="301946" y="10373"/>
                    </a:lnTo>
                    <a:cubicBezTo>
                      <a:pt x="334434" y="112640"/>
                      <a:pt x="331560" y="270312"/>
                      <a:pt x="286633" y="437982"/>
                    </a:cubicBezTo>
                    <a:cubicBezTo>
                      <a:pt x="268663" y="505050"/>
                      <a:pt x="245665" y="567369"/>
                      <a:pt x="219463" y="622635"/>
                    </a:cubicBezTo>
                    <a:lnTo>
                      <a:pt x="205505" y="645633"/>
                    </a:lnTo>
                    <a:lnTo>
                      <a:pt x="205505" y="766733"/>
                    </a:lnTo>
                    <a:lnTo>
                      <a:pt x="207055" y="766733"/>
                    </a:lnTo>
                    <a:lnTo>
                      <a:pt x="207055" y="1284462"/>
                    </a:lnTo>
                    <a:lnTo>
                      <a:pt x="1550" y="1284462"/>
                    </a:lnTo>
                    <a:cubicBezTo>
                      <a:pt x="1033" y="1017324"/>
                      <a:pt x="517" y="750186"/>
                      <a:pt x="0" y="483048"/>
                    </a:cubicBezTo>
                    <a:cubicBezTo>
                      <a:pt x="0" y="377803"/>
                      <a:pt x="5102" y="244508"/>
                      <a:pt x="92773" y="135425"/>
                    </a:cubicBezTo>
                    <a:cubicBezTo>
                      <a:pt x="180444" y="26342"/>
                      <a:pt x="263623" y="31425"/>
                      <a:pt x="29742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16DB2AD-D8B6-4A13-A68D-0BE5AE0D8146}"/>
                  </a:ext>
                </a:extLst>
              </p:cNvPr>
              <p:cNvSpPr/>
              <p:nvPr/>
            </p:nvSpPr>
            <p:spPr>
              <a:xfrm>
                <a:off x="4323376" y="5153025"/>
                <a:ext cx="356574" cy="1298049"/>
              </a:xfrm>
              <a:custGeom>
                <a:avLst/>
                <a:gdLst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164079 w 323722"/>
                  <a:gd name="connsiteY14" fmla="*/ 126852 h 1284462"/>
                  <a:gd name="connsiteX15" fmla="*/ 261649 w 323722"/>
                  <a:gd name="connsiteY15" fmla="*/ 1942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161955 w 323722"/>
                  <a:gd name="connsiteY13" fmla="*/ 132249 h 1284462"/>
                  <a:gd name="connsiteX14" fmla="*/ 261649 w 323722"/>
                  <a:gd name="connsiteY14" fmla="*/ 19420 h 1284462"/>
                  <a:gd name="connsiteX15" fmla="*/ 297427 w 323722"/>
                  <a:gd name="connsiteY15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61649 w 323722"/>
                  <a:gd name="connsiteY13" fmla="*/ 19420 h 1284462"/>
                  <a:gd name="connsiteX14" fmla="*/ 297427 w 323722"/>
                  <a:gd name="connsiteY14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9123 w 323722"/>
                  <a:gd name="connsiteY12" fmla="*/ 1989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105473 w 323722"/>
                  <a:gd name="connsiteY12" fmla="*/ 1481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798962 h 1284462"/>
                  <a:gd name="connsiteX11" fmla="*/ 0 w 323722"/>
                  <a:gd name="connsiteY11" fmla="*/ 483048 h 1284462"/>
                  <a:gd name="connsiteX12" fmla="*/ 92773 w 323722"/>
                  <a:gd name="connsiteY12" fmla="*/ 135425 h 1284462"/>
                  <a:gd name="connsiteX13" fmla="*/ 297427 w 323722"/>
                  <a:gd name="connsiteY13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1550 w 323722"/>
                  <a:gd name="connsiteY9" fmla="*/ 798962 h 1284462"/>
                  <a:gd name="connsiteX10" fmla="*/ 0 w 323722"/>
                  <a:gd name="connsiteY10" fmla="*/ 483048 h 1284462"/>
                  <a:gd name="connsiteX11" fmla="*/ 92773 w 323722"/>
                  <a:gd name="connsiteY11" fmla="*/ 135425 h 1284462"/>
                  <a:gd name="connsiteX12" fmla="*/ 297427 w 323722"/>
                  <a:gd name="connsiteY12" fmla="*/ 0 h 1284462"/>
                  <a:gd name="connsiteX0" fmla="*/ 297427 w 323722"/>
                  <a:gd name="connsiteY0" fmla="*/ 0 h 1284462"/>
                  <a:gd name="connsiteX1" fmla="*/ 301946 w 323722"/>
                  <a:gd name="connsiteY1" fmla="*/ 10373 h 1284462"/>
                  <a:gd name="connsiteX2" fmla="*/ 286633 w 323722"/>
                  <a:gd name="connsiteY2" fmla="*/ 437982 h 1284462"/>
                  <a:gd name="connsiteX3" fmla="*/ 219463 w 323722"/>
                  <a:gd name="connsiteY3" fmla="*/ 622635 h 1284462"/>
                  <a:gd name="connsiteX4" fmla="*/ 205505 w 323722"/>
                  <a:gd name="connsiteY4" fmla="*/ 645633 h 1284462"/>
                  <a:gd name="connsiteX5" fmla="*/ 205505 w 323722"/>
                  <a:gd name="connsiteY5" fmla="*/ 766733 h 1284462"/>
                  <a:gd name="connsiteX6" fmla="*/ 207055 w 323722"/>
                  <a:gd name="connsiteY6" fmla="*/ 766733 h 1284462"/>
                  <a:gd name="connsiteX7" fmla="*/ 207055 w 323722"/>
                  <a:gd name="connsiteY7" fmla="*/ 1284462 h 1284462"/>
                  <a:gd name="connsiteX8" fmla="*/ 1550 w 323722"/>
                  <a:gd name="connsiteY8" fmla="*/ 1284462 h 1284462"/>
                  <a:gd name="connsiteX9" fmla="*/ 0 w 323722"/>
                  <a:gd name="connsiteY9" fmla="*/ 483048 h 1284462"/>
                  <a:gd name="connsiteX10" fmla="*/ 92773 w 323722"/>
                  <a:gd name="connsiteY10" fmla="*/ 135425 h 1284462"/>
                  <a:gd name="connsiteX11" fmla="*/ 297427 w 323722"/>
                  <a:gd name="connsiteY11" fmla="*/ 0 h 12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3722" h="1284462">
                    <a:moveTo>
                      <a:pt x="297427" y="0"/>
                    </a:moveTo>
                    <a:lnTo>
                      <a:pt x="301946" y="10373"/>
                    </a:lnTo>
                    <a:cubicBezTo>
                      <a:pt x="334434" y="112640"/>
                      <a:pt x="331560" y="270312"/>
                      <a:pt x="286633" y="437982"/>
                    </a:cubicBezTo>
                    <a:cubicBezTo>
                      <a:pt x="268663" y="505050"/>
                      <a:pt x="245665" y="567369"/>
                      <a:pt x="219463" y="622635"/>
                    </a:cubicBezTo>
                    <a:lnTo>
                      <a:pt x="205505" y="645633"/>
                    </a:lnTo>
                    <a:lnTo>
                      <a:pt x="205505" y="766733"/>
                    </a:lnTo>
                    <a:lnTo>
                      <a:pt x="207055" y="766733"/>
                    </a:lnTo>
                    <a:lnTo>
                      <a:pt x="207055" y="1284462"/>
                    </a:lnTo>
                    <a:lnTo>
                      <a:pt x="1550" y="1284462"/>
                    </a:lnTo>
                    <a:cubicBezTo>
                      <a:pt x="1033" y="1017324"/>
                      <a:pt x="517" y="750186"/>
                      <a:pt x="0" y="483048"/>
                    </a:cubicBezTo>
                    <a:cubicBezTo>
                      <a:pt x="0" y="377803"/>
                      <a:pt x="5102" y="244508"/>
                      <a:pt x="92773" y="135425"/>
                    </a:cubicBezTo>
                    <a:cubicBezTo>
                      <a:pt x="180444" y="26342"/>
                      <a:pt x="263623" y="31425"/>
                      <a:pt x="29742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3294F97-D215-4E8D-89F6-3F439111C49C}"/>
                  </a:ext>
                </a:extLst>
              </p:cNvPr>
              <p:cNvSpPr/>
              <p:nvPr/>
            </p:nvSpPr>
            <p:spPr>
              <a:xfrm>
                <a:off x="4450677" y="5133990"/>
                <a:ext cx="1218451" cy="1320987"/>
              </a:xfrm>
              <a:custGeom>
                <a:avLst/>
                <a:gdLst>
                  <a:gd name="connsiteX0" fmla="*/ 304722 w 1218451"/>
                  <a:gd name="connsiteY0" fmla="*/ 0 h 1320987"/>
                  <a:gd name="connsiteX1" fmla="*/ 913729 w 1218451"/>
                  <a:gd name="connsiteY1" fmla="*/ 0 h 1320987"/>
                  <a:gd name="connsiteX2" fmla="*/ 1032339 w 1218451"/>
                  <a:gd name="connsiteY2" fmla="*/ 23947 h 1320987"/>
                  <a:gd name="connsiteX3" fmla="*/ 1048327 w 1218451"/>
                  <a:gd name="connsiteY3" fmla="*/ 32625 h 1320987"/>
                  <a:gd name="connsiteX4" fmla="*/ 1043806 w 1218451"/>
                  <a:gd name="connsiteY4" fmla="*/ 42998 h 1320987"/>
                  <a:gd name="connsiteX5" fmla="*/ 1059120 w 1218451"/>
                  <a:gd name="connsiteY5" fmla="*/ 470606 h 1320987"/>
                  <a:gd name="connsiteX6" fmla="*/ 1212681 w 1218451"/>
                  <a:gd name="connsiteY6" fmla="*/ 797599 h 1320987"/>
                  <a:gd name="connsiteX7" fmla="*/ 1218451 w 1218451"/>
                  <a:gd name="connsiteY7" fmla="*/ 803861 h 1320987"/>
                  <a:gd name="connsiteX8" fmla="*/ 1218450 w 1218451"/>
                  <a:gd name="connsiteY8" fmla="*/ 1320987 h 1320987"/>
                  <a:gd name="connsiteX9" fmla="*/ 0 w 1218451"/>
                  <a:gd name="connsiteY9" fmla="*/ 1320987 h 1320987"/>
                  <a:gd name="connsiteX10" fmla="*/ 0 w 1218451"/>
                  <a:gd name="connsiteY10" fmla="*/ 803861 h 1320987"/>
                  <a:gd name="connsiteX11" fmla="*/ 5773 w 1218451"/>
                  <a:gd name="connsiteY11" fmla="*/ 797596 h 1320987"/>
                  <a:gd name="connsiteX12" fmla="*/ 159333 w 1218451"/>
                  <a:gd name="connsiteY12" fmla="*/ 470604 h 1320987"/>
                  <a:gd name="connsiteX13" fmla="*/ 174645 w 1218451"/>
                  <a:gd name="connsiteY13" fmla="*/ 42996 h 1320987"/>
                  <a:gd name="connsiteX14" fmla="*/ 170126 w 1218451"/>
                  <a:gd name="connsiteY14" fmla="*/ 32623 h 1320987"/>
                  <a:gd name="connsiteX15" fmla="*/ 186111 w 1218451"/>
                  <a:gd name="connsiteY15" fmla="*/ 23947 h 1320987"/>
                  <a:gd name="connsiteX16" fmla="*/ 304722 w 1218451"/>
                  <a:gd name="connsiteY16" fmla="*/ 0 h 132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18451" h="1320987">
                    <a:moveTo>
                      <a:pt x="304722" y="0"/>
                    </a:moveTo>
                    <a:lnTo>
                      <a:pt x="913729" y="0"/>
                    </a:lnTo>
                    <a:cubicBezTo>
                      <a:pt x="955801" y="0"/>
                      <a:pt x="995883" y="8527"/>
                      <a:pt x="1032339" y="23947"/>
                    </a:cubicBezTo>
                    <a:lnTo>
                      <a:pt x="1048327" y="32625"/>
                    </a:lnTo>
                    <a:lnTo>
                      <a:pt x="1043806" y="42998"/>
                    </a:lnTo>
                    <a:cubicBezTo>
                      <a:pt x="1011320" y="145264"/>
                      <a:pt x="1014193" y="302936"/>
                      <a:pt x="1059120" y="470606"/>
                    </a:cubicBezTo>
                    <a:cubicBezTo>
                      <a:pt x="1095062" y="604744"/>
                      <a:pt x="1151114" y="719881"/>
                      <a:pt x="1212681" y="797599"/>
                    </a:cubicBezTo>
                    <a:lnTo>
                      <a:pt x="1218451" y="803861"/>
                    </a:lnTo>
                    <a:lnTo>
                      <a:pt x="1218450" y="1320987"/>
                    </a:lnTo>
                    <a:lnTo>
                      <a:pt x="0" y="1320987"/>
                    </a:lnTo>
                    <a:lnTo>
                      <a:pt x="0" y="803861"/>
                    </a:lnTo>
                    <a:lnTo>
                      <a:pt x="5773" y="797596"/>
                    </a:lnTo>
                    <a:cubicBezTo>
                      <a:pt x="67340" y="719879"/>
                      <a:pt x="123392" y="604741"/>
                      <a:pt x="159333" y="470604"/>
                    </a:cubicBezTo>
                    <a:cubicBezTo>
                      <a:pt x="204260" y="302934"/>
                      <a:pt x="207133" y="145262"/>
                      <a:pt x="174645" y="42996"/>
                    </a:cubicBezTo>
                    <a:lnTo>
                      <a:pt x="170126" y="32623"/>
                    </a:lnTo>
                    <a:lnTo>
                      <a:pt x="186111" y="23947"/>
                    </a:lnTo>
                    <a:cubicBezTo>
                      <a:pt x="222566" y="8527"/>
                      <a:pt x="262649" y="0"/>
                      <a:pt x="304722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F9C10B1-5000-47AF-9024-87EFFF227BBC}"/>
                  </a:ext>
                </a:extLst>
              </p:cNvPr>
              <p:cNvSpPr/>
              <p:nvPr/>
            </p:nvSpPr>
            <p:spPr>
              <a:xfrm>
                <a:off x="4753561" y="4833217"/>
                <a:ext cx="605343" cy="6603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591799"/>
                  <a:gd name="connsiteX1" fmla="*/ 362085 w 525992"/>
                  <a:gd name="connsiteY1" fmla="*/ 0 h 591799"/>
                  <a:gd name="connsiteX2" fmla="*/ 386315 w 525992"/>
                  <a:gd name="connsiteY2" fmla="*/ 240006 h 591799"/>
                  <a:gd name="connsiteX3" fmla="*/ 519778 w 525992"/>
                  <a:gd name="connsiteY3" fmla="*/ 240006 h 591799"/>
                  <a:gd name="connsiteX4" fmla="*/ 525992 w 525992"/>
                  <a:gd name="connsiteY4" fmla="*/ 254756 h 591799"/>
                  <a:gd name="connsiteX5" fmla="*/ 268514 w 525992"/>
                  <a:gd name="connsiteY5" fmla="*/ 591799 h 591799"/>
                  <a:gd name="connsiteX6" fmla="*/ 0 w 525992"/>
                  <a:gd name="connsiteY6" fmla="*/ 254756 h 591799"/>
                  <a:gd name="connsiteX7" fmla="*/ 6215 w 525992"/>
                  <a:gd name="connsiteY7" fmla="*/ 240006 h 591799"/>
                  <a:gd name="connsiteX8" fmla="*/ 136411 w 525992"/>
                  <a:gd name="connsiteY8" fmla="*/ 240006 h 591799"/>
                  <a:gd name="connsiteX9" fmla="*/ 160641 w 525992"/>
                  <a:gd name="connsiteY9" fmla="*/ 0 h 591799"/>
                  <a:gd name="connsiteX0" fmla="*/ 160641 w 525992"/>
                  <a:gd name="connsiteY0" fmla="*/ 0 h 527387"/>
                  <a:gd name="connsiteX1" fmla="*/ 362085 w 525992"/>
                  <a:gd name="connsiteY1" fmla="*/ 0 h 527387"/>
                  <a:gd name="connsiteX2" fmla="*/ 386315 w 525992"/>
                  <a:gd name="connsiteY2" fmla="*/ 240006 h 527387"/>
                  <a:gd name="connsiteX3" fmla="*/ 519778 w 525992"/>
                  <a:gd name="connsiteY3" fmla="*/ 240006 h 527387"/>
                  <a:gd name="connsiteX4" fmla="*/ 525992 w 525992"/>
                  <a:gd name="connsiteY4" fmla="*/ 254756 h 527387"/>
                  <a:gd name="connsiteX5" fmla="*/ 268514 w 525992"/>
                  <a:gd name="connsiteY5" fmla="*/ 527387 h 527387"/>
                  <a:gd name="connsiteX6" fmla="*/ 0 w 525992"/>
                  <a:gd name="connsiteY6" fmla="*/ 254756 h 527387"/>
                  <a:gd name="connsiteX7" fmla="*/ 6215 w 525992"/>
                  <a:gd name="connsiteY7" fmla="*/ 240006 h 527387"/>
                  <a:gd name="connsiteX8" fmla="*/ 136411 w 525992"/>
                  <a:gd name="connsiteY8" fmla="*/ 240006 h 527387"/>
                  <a:gd name="connsiteX9" fmla="*/ 160641 w 525992"/>
                  <a:gd name="connsiteY9" fmla="*/ 0 h 527387"/>
                  <a:gd name="connsiteX0" fmla="*/ 160641 w 525992"/>
                  <a:gd name="connsiteY0" fmla="*/ 0 h 527435"/>
                  <a:gd name="connsiteX1" fmla="*/ 362085 w 525992"/>
                  <a:gd name="connsiteY1" fmla="*/ 0 h 527435"/>
                  <a:gd name="connsiteX2" fmla="*/ 386315 w 525992"/>
                  <a:gd name="connsiteY2" fmla="*/ 240006 h 527435"/>
                  <a:gd name="connsiteX3" fmla="*/ 519778 w 525992"/>
                  <a:gd name="connsiteY3" fmla="*/ 240006 h 527435"/>
                  <a:gd name="connsiteX4" fmla="*/ 525992 w 525992"/>
                  <a:gd name="connsiteY4" fmla="*/ 254756 h 527435"/>
                  <a:gd name="connsiteX5" fmla="*/ 268514 w 525992"/>
                  <a:gd name="connsiteY5" fmla="*/ 527387 h 527435"/>
                  <a:gd name="connsiteX6" fmla="*/ 0 w 525992"/>
                  <a:gd name="connsiteY6" fmla="*/ 254756 h 527435"/>
                  <a:gd name="connsiteX7" fmla="*/ 6215 w 525992"/>
                  <a:gd name="connsiteY7" fmla="*/ 240006 h 527435"/>
                  <a:gd name="connsiteX8" fmla="*/ 136411 w 525992"/>
                  <a:gd name="connsiteY8" fmla="*/ 240006 h 527435"/>
                  <a:gd name="connsiteX9" fmla="*/ 160641 w 525992"/>
                  <a:gd name="connsiteY9" fmla="*/ 0 h 52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527435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506872" y="531067"/>
                      <a:pt x="268514" y="527387"/>
                    </a:cubicBezTo>
                    <a:cubicBezTo>
                      <a:pt x="30156" y="523707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3BFC5364-2717-4025-9222-63C32AB2E469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C5BB8DC-3067-4A43-A6B6-E05BA49190C4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D57B542F-154A-46A3-8D01-16AEA6475D9E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A9B0D734-AE6D-4669-B5C1-A6261C8068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2" name="円/楕円 489">
                      <a:extLst>
                        <a:ext uri="{FF2B5EF4-FFF2-40B4-BE49-F238E27FC236}">
                          <a16:creationId xmlns:a16="http://schemas.microsoft.com/office/drawing/2014/main" id="{0A1EA34D-845B-44B0-822B-7E84FA9AAC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490">
                      <a:extLst>
                        <a:ext uri="{FF2B5EF4-FFF2-40B4-BE49-F238E27FC236}">
                          <a16:creationId xmlns:a16="http://schemas.microsoft.com/office/drawing/2014/main" id="{70ECAC26-365A-44A2-AB73-68303B6089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D3F907DA-1837-42F3-BFAB-4C285ED9AC6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0" name="円/楕円 487">
                      <a:extLst>
                        <a:ext uri="{FF2B5EF4-FFF2-40B4-BE49-F238E27FC236}">
                          <a16:creationId xmlns:a16="http://schemas.microsoft.com/office/drawing/2014/main" id="{4E34C2C1-CE77-4117-821C-E110F0474C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" name="円/楕円 488">
                      <a:extLst>
                        <a:ext uri="{FF2B5EF4-FFF2-40B4-BE49-F238E27FC236}">
                          <a16:creationId xmlns:a16="http://schemas.microsoft.com/office/drawing/2014/main" id="{6C8EE3E5-48AD-4C63-852D-FF818EF0D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" name="円/楕円 486">
                    <a:extLst>
                      <a:ext uri="{FF2B5EF4-FFF2-40B4-BE49-F238E27FC236}">
                        <a16:creationId xmlns:a16="http://schemas.microsoft.com/office/drawing/2014/main" id="{4FADBD3E-6064-4428-8FD9-3CBE2477585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472">
                  <a:extLst>
                    <a:ext uri="{FF2B5EF4-FFF2-40B4-BE49-F238E27FC236}">
                      <a16:creationId xmlns:a16="http://schemas.microsoft.com/office/drawing/2014/main" id="{E902C8DC-F824-4166-AF88-391FEDA61405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473">
                  <a:extLst>
                    <a:ext uri="{FF2B5EF4-FFF2-40B4-BE49-F238E27FC236}">
                      <a16:creationId xmlns:a16="http://schemas.microsoft.com/office/drawing/2014/main" id="{2457B59E-3D38-43F7-A0C2-0DD9CD855F8B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2B73E87-877B-46CB-B112-7A128AC03122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94" name="円/楕円 662">
                    <a:extLst>
                      <a:ext uri="{FF2B5EF4-FFF2-40B4-BE49-F238E27FC236}">
                        <a16:creationId xmlns:a16="http://schemas.microsoft.com/office/drawing/2014/main" id="{8D640BE4-7CA1-4928-B4C6-F46ACE35E81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8391D0BC-9B20-4971-BD06-8B68808008EE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E5C9B8B-7062-4591-AFC3-FF2C80BD43C4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A359502-4315-48FB-B6B9-58289F56304C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25C2938-1CD4-43D5-B357-BECEAE8B964A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9ED178D4-D411-4B65-A9D1-DAFA23E56112}"/>
                </a:ext>
              </a:extLst>
            </p:cNvPr>
            <p:cNvGrpSpPr/>
            <p:nvPr/>
          </p:nvGrpSpPr>
          <p:grpSpPr>
            <a:xfrm>
              <a:off x="3613150" y="5246278"/>
              <a:ext cx="2705100" cy="1200559"/>
              <a:chOff x="3613150" y="5235084"/>
              <a:chExt cx="2705100" cy="1211754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0DE8AF94-CE33-41B8-B3BA-592A3BEA2E64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C8725FE-3858-44F3-80EB-2D0ACEBDE6B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181">
                  <a:extLst>
                    <a:ext uri="{FF2B5EF4-FFF2-40B4-BE49-F238E27FC236}">
                      <a16:creationId xmlns:a16="http://schemas.microsoft.com/office/drawing/2014/main" id="{FC05112C-E7A8-4B2C-837D-ECDB05F32EBC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181">
                  <a:extLst>
                    <a:ext uri="{FF2B5EF4-FFF2-40B4-BE49-F238E27FC236}">
                      <a16:creationId xmlns:a16="http://schemas.microsoft.com/office/drawing/2014/main" id="{103A005D-83DA-4B09-ACC4-855406DE7240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Grid">
                  <a:fgClr>
                    <a:schemeClr val="accent6">
                      <a:lumMod val="60000"/>
                      <a:lumOff val="40000"/>
                    </a:schemeClr>
                  </a:fgClr>
                  <a:bgClr>
                    <a:srgbClr val="00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四角形: 上の 2 つの角を丸める 181">
                <a:extLst>
                  <a:ext uri="{FF2B5EF4-FFF2-40B4-BE49-F238E27FC236}">
                    <a16:creationId xmlns:a16="http://schemas.microsoft.com/office/drawing/2014/main" id="{74A04398-2592-4187-936F-DDFAD25D48FA}"/>
                  </a:ext>
                </a:extLst>
              </p:cNvPr>
              <p:cNvSpPr/>
              <p:nvPr/>
            </p:nvSpPr>
            <p:spPr>
              <a:xfrm>
                <a:off x="3613150" y="5235084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864C790-76D9-4BB9-991E-CD22D38B5859}"/>
              </a:ext>
            </a:extLst>
          </p:cNvPr>
          <p:cNvGrpSpPr/>
          <p:nvPr/>
        </p:nvGrpSpPr>
        <p:grpSpPr>
          <a:xfrm>
            <a:off x="6559550" y="3905791"/>
            <a:ext cx="2705100" cy="2541046"/>
            <a:chOff x="6559550" y="3905791"/>
            <a:chExt cx="2705100" cy="254104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703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2F17CDE-9545-4325-8386-4D833F61E3CF}"/>
                </a:ext>
              </a:extLst>
            </p:cNvPr>
            <p:cNvGrpSpPr/>
            <p:nvPr/>
          </p:nvGrpSpPr>
          <p:grpSpPr>
            <a:xfrm>
              <a:off x="7285630" y="3905791"/>
              <a:ext cx="1229720" cy="2360118"/>
              <a:chOff x="7177680" y="3676594"/>
              <a:chExt cx="1445620" cy="2774481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A039ED8-FF23-45F1-B5AD-979656E3D6E7}"/>
                  </a:ext>
                </a:extLst>
              </p:cNvPr>
              <p:cNvSpPr/>
              <p:nvPr/>
            </p:nvSpPr>
            <p:spPr>
              <a:xfrm>
                <a:off x="7768323" y="4829313"/>
                <a:ext cx="287605" cy="342701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54426 w 519777"/>
                  <a:gd name="connsiteY0" fmla="*/ 0 h 380846"/>
                  <a:gd name="connsiteX1" fmla="*/ 355870 w 519777"/>
                  <a:gd name="connsiteY1" fmla="*/ 0 h 380846"/>
                  <a:gd name="connsiteX2" fmla="*/ 380100 w 519777"/>
                  <a:gd name="connsiteY2" fmla="*/ 240006 h 380846"/>
                  <a:gd name="connsiteX3" fmla="*/ 513563 w 519777"/>
                  <a:gd name="connsiteY3" fmla="*/ 240006 h 380846"/>
                  <a:gd name="connsiteX4" fmla="*/ 519777 w 519777"/>
                  <a:gd name="connsiteY4" fmla="*/ 254756 h 380846"/>
                  <a:gd name="connsiteX5" fmla="*/ 256781 w 519777"/>
                  <a:gd name="connsiteY5" fmla="*/ 380772 h 380846"/>
                  <a:gd name="connsiteX6" fmla="*/ 0 w 519777"/>
                  <a:gd name="connsiteY6" fmla="*/ 240006 h 380846"/>
                  <a:gd name="connsiteX7" fmla="*/ 130196 w 519777"/>
                  <a:gd name="connsiteY7" fmla="*/ 240006 h 380846"/>
                  <a:gd name="connsiteX8" fmla="*/ 154426 w 519777"/>
                  <a:gd name="connsiteY8" fmla="*/ 0 h 380846"/>
                  <a:gd name="connsiteX0" fmla="*/ 24230 w 389581"/>
                  <a:gd name="connsiteY0" fmla="*/ 0 h 380846"/>
                  <a:gd name="connsiteX1" fmla="*/ 225674 w 389581"/>
                  <a:gd name="connsiteY1" fmla="*/ 0 h 380846"/>
                  <a:gd name="connsiteX2" fmla="*/ 249904 w 389581"/>
                  <a:gd name="connsiteY2" fmla="*/ 240006 h 380846"/>
                  <a:gd name="connsiteX3" fmla="*/ 383367 w 389581"/>
                  <a:gd name="connsiteY3" fmla="*/ 240006 h 380846"/>
                  <a:gd name="connsiteX4" fmla="*/ 389581 w 389581"/>
                  <a:gd name="connsiteY4" fmla="*/ 254756 h 380846"/>
                  <a:gd name="connsiteX5" fmla="*/ 126585 w 389581"/>
                  <a:gd name="connsiteY5" fmla="*/ 380772 h 380846"/>
                  <a:gd name="connsiteX6" fmla="*/ 0 w 389581"/>
                  <a:gd name="connsiteY6" fmla="*/ 240006 h 380846"/>
                  <a:gd name="connsiteX7" fmla="*/ 24230 w 389581"/>
                  <a:gd name="connsiteY7" fmla="*/ 0 h 380846"/>
                  <a:gd name="connsiteX0" fmla="*/ 24230 w 383367"/>
                  <a:gd name="connsiteY0" fmla="*/ 0 h 380772"/>
                  <a:gd name="connsiteX1" fmla="*/ 225674 w 383367"/>
                  <a:gd name="connsiteY1" fmla="*/ 0 h 380772"/>
                  <a:gd name="connsiteX2" fmla="*/ 249904 w 383367"/>
                  <a:gd name="connsiteY2" fmla="*/ 240006 h 380772"/>
                  <a:gd name="connsiteX3" fmla="*/ 383367 w 383367"/>
                  <a:gd name="connsiteY3" fmla="*/ 240006 h 380772"/>
                  <a:gd name="connsiteX4" fmla="*/ 126585 w 383367"/>
                  <a:gd name="connsiteY4" fmla="*/ 380772 h 380772"/>
                  <a:gd name="connsiteX5" fmla="*/ 0 w 383367"/>
                  <a:gd name="connsiteY5" fmla="*/ 240006 h 380772"/>
                  <a:gd name="connsiteX6" fmla="*/ 24230 w 383367"/>
                  <a:gd name="connsiteY6" fmla="*/ 0 h 380772"/>
                  <a:gd name="connsiteX0" fmla="*/ 24230 w 249904"/>
                  <a:gd name="connsiteY0" fmla="*/ 0 h 380772"/>
                  <a:gd name="connsiteX1" fmla="*/ 225674 w 249904"/>
                  <a:gd name="connsiteY1" fmla="*/ 0 h 380772"/>
                  <a:gd name="connsiteX2" fmla="*/ 249904 w 249904"/>
                  <a:gd name="connsiteY2" fmla="*/ 240006 h 380772"/>
                  <a:gd name="connsiteX3" fmla="*/ 126585 w 249904"/>
                  <a:gd name="connsiteY3" fmla="*/ 380772 h 380772"/>
                  <a:gd name="connsiteX4" fmla="*/ 0 w 249904"/>
                  <a:gd name="connsiteY4" fmla="*/ 240006 h 380772"/>
                  <a:gd name="connsiteX5" fmla="*/ 24230 w 249904"/>
                  <a:gd name="connsiteY5" fmla="*/ 0 h 380772"/>
                  <a:gd name="connsiteX0" fmla="*/ 24230 w 249904"/>
                  <a:gd name="connsiteY0" fmla="*/ 0 h 240006"/>
                  <a:gd name="connsiteX1" fmla="*/ 225674 w 249904"/>
                  <a:gd name="connsiteY1" fmla="*/ 0 h 240006"/>
                  <a:gd name="connsiteX2" fmla="*/ 249904 w 249904"/>
                  <a:gd name="connsiteY2" fmla="*/ 240006 h 240006"/>
                  <a:gd name="connsiteX3" fmla="*/ 0 w 249904"/>
                  <a:gd name="connsiteY3" fmla="*/ 240006 h 240006"/>
                  <a:gd name="connsiteX4" fmla="*/ 24230 w 249904"/>
                  <a:gd name="connsiteY4" fmla="*/ 0 h 24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904" h="240006">
                    <a:moveTo>
                      <a:pt x="24230" y="0"/>
                    </a:moveTo>
                    <a:lnTo>
                      <a:pt x="225674" y="0"/>
                    </a:lnTo>
                    <a:lnTo>
                      <a:pt x="249904" y="240006"/>
                    </a:lnTo>
                    <a:lnTo>
                      <a:pt x="0" y="240006"/>
                    </a:lnTo>
                    <a:lnTo>
                      <a:pt x="2423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0BB393E-CDB5-48B9-BBC7-25CA48E813B4}"/>
                  </a:ext>
                </a:extLst>
              </p:cNvPr>
              <p:cNvSpPr/>
              <p:nvPr/>
            </p:nvSpPr>
            <p:spPr>
              <a:xfrm>
                <a:off x="7177680" y="5152643"/>
                <a:ext cx="1445620" cy="1298432"/>
              </a:xfrm>
              <a:prstGeom prst="round2SameRect">
                <a:avLst>
                  <a:gd name="adj1" fmla="val 34484"/>
                  <a:gd name="adj2" fmla="val 0"/>
                </a:avLst>
              </a:prstGeom>
              <a:pattFill prst="dkVert">
                <a:fgClr>
                  <a:schemeClr val="accent1">
                    <a:lumMod val="20000"/>
                    <a:lumOff val="80000"/>
                  </a:schemeClr>
                </a:fgClr>
                <a:bgClr>
                  <a:srgbClr val="00B0F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36106809-A85E-438E-88D4-1EE9EAB9DDB5}"/>
                  </a:ext>
                </a:extLst>
              </p:cNvPr>
              <p:cNvSpPr/>
              <p:nvPr/>
            </p:nvSpPr>
            <p:spPr>
              <a:xfrm>
                <a:off x="7293707" y="5130087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dkVert">
                <a:fgClr>
                  <a:schemeClr val="accent1">
                    <a:lumMod val="20000"/>
                    <a:lumOff val="80000"/>
                  </a:schemeClr>
                </a:fgClr>
                <a:bgClr>
                  <a:srgbClr val="00B0F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4D0805FC-A3D3-4D27-B346-EBD05013B4D5}"/>
                  </a:ext>
                </a:extLst>
              </p:cNvPr>
              <p:cNvSpPr/>
              <p:nvPr/>
            </p:nvSpPr>
            <p:spPr>
              <a:xfrm>
                <a:off x="7855664" y="5135171"/>
                <a:ext cx="94536" cy="13133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621BD7E-AB9E-4D2F-A077-003A4D1E46DB}"/>
                  </a:ext>
                </a:extLst>
              </p:cNvPr>
              <p:cNvGrpSpPr/>
              <p:nvPr/>
            </p:nvGrpSpPr>
            <p:grpSpPr>
              <a:xfrm>
                <a:off x="7506166" y="5116067"/>
                <a:ext cx="793533" cy="191636"/>
                <a:chOff x="7504242" y="2198290"/>
                <a:chExt cx="793533" cy="191636"/>
              </a:xfrm>
              <a:solidFill>
                <a:schemeClr val="accent5">
                  <a:lumMod val="75000"/>
                </a:schemeClr>
              </a:solidFill>
            </p:grpSpPr>
            <p:sp>
              <p:nvSpPr>
                <p:cNvPr id="178" name="平行四辺形 177">
                  <a:extLst>
                    <a:ext uri="{FF2B5EF4-FFF2-40B4-BE49-F238E27FC236}">
                      <a16:creationId xmlns:a16="http://schemas.microsoft.com/office/drawing/2014/main" id="{454D58D0-63DB-4121-8C41-3E74EC5CE07C}"/>
                    </a:ext>
                  </a:extLst>
                </p:cNvPr>
                <p:cNvSpPr/>
                <p:nvPr/>
              </p:nvSpPr>
              <p:spPr>
                <a:xfrm>
                  <a:off x="7504242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平行四辺形 178">
                  <a:extLst>
                    <a:ext uri="{FF2B5EF4-FFF2-40B4-BE49-F238E27FC236}">
                      <a16:creationId xmlns:a16="http://schemas.microsoft.com/office/drawing/2014/main" id="{DA50A1FC-E2DE-4869-A96E-CE1BB82C9C26}"/>
                    </a:ext>
                  </a:extLst>
                </p:cNvPr>
                <p:cNvSpPr/>
                <p:nvPr/>
              </p:nvSpPr>
              <p:spPr>
                <a:xfrm flipH="1">
                  <a:off x="7898566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A27F589D-F835-4900-BA78-5F6CDC2146CD}"/>
                  </a:ext>
                </a:extLst>
              </p:cNvPr>
              <p:cNvSpPr/>
              <p:nvPr/>
            </p:nvSpPr>
            <p:spPr>
              <a:xfrm>
                <a:off x="7869267" y="5411266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B59C5922-43D0-4F81-BA70-1C3035C8F765}"/>
                  </a:ext>
                </a:extLst>
              </p:cNvPr>
              <p:cNvSpPr/>
              <p:nvPr/>
            </p:nvSpPr>
            <p:spPr>
              <a:xfrm>
                <a:off x="7869267" y="563688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80839B3B-7C8D-4B2A-A0E5-EBD21A8FD79F}"/>
                  </a:ext>
                </a:extLst>
              </p:cNvPr>
              <p:cNvSpPr/>
              <p:nvPr/>
            </p:nvSpPr>
            <p:spPr>
              <a:xfrm>
                <a:off x="7869267" y="586251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B8A60D8B-7410-4F5E-9187-F05D1862DE06}"/>
                  </a:ext>
                </a:extLst>
              </p:cNvPr>
              <p:cNvSpPr/>
              <p:nvPr/>
            </p:nvSpPr>
            <p:spPr>
              <a:xfrm>
                <a:off x="7869267" y="6088135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3D757C12-1FC8-4078-BAFE-67898FC35926}"/>
                  </a:ext>
                </a:extLst>
              </p:cNvPr>
              <p:cNvSpPr/>
              <p:nvPr/>
            </p:nvSpPr>
            <p:spPr>
              <a:xfrm>
                <a:off x="7869267" y="631375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517F3C0D-9920-4794-AD5B-DA081B679360}"/>
                  </a:ext>
                </a:extLst>
              </p:cNvPr>
              <p:cNvSpPr/>
              <p:nvPr/>
            </p:nvSpPr>
            <p:spPr>
              <a:xfrm>
                <a:off x="7869267" y="5192191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60CE6713-6C5A-41A2-BFC6-610CB01644A5}"/>
                  </a:ext>
                </a:extLst>
              </p:cNvPr>
              <p:cNvGrpSpPr/>
              <p:nvPr/>
            </p:nvGrpSpPr>
            <p:grpSpPr>
              <a:xfrm>
                <a:off x="7248013" y="3676594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C9598E7-EB05-4ABA-88E1-53AB678B6B62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5711B95-BB53-4AC7-AC9A-DD68248C43A3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6" name="円/楕円 620">
                    <a:extLst>
                      <a:ext uri="{FF2B5EF4-FFF2-40B4-BE49-F238E27FC236}">
                        <a16:creationId xmlns:a16="http://schemas.microsoft.com/office/drawing/2014/main" id="{A3E485D7-3C64-4B4B-BEC6-109E7F5972F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円/楕円 621">
                    <a:extLst>
                      <a:ext uri="{FF2B5EF4-FFF2-40B4-BE49-F238E27FC236}">
                        <a16:creationId xmlns:a16="http://schemas.microsoft.com/office/drawing/2014/main" id="{8C50317D-15E8-4CAA-930D-0257F882C04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49CA3196-3E5A-4509-8426-4E73A6F1F1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4" name="円/楕円 618">
                    <a:extLst>
                      <a:ext uri="{FF2B5EF4-FFF2-40B4-BE49-F238E27FC236}">
                        <a16:creationId xmlns:a16="http://schemas.microsoft.com/office/drawing/2014/main" id="{A0D36BD6-6B0C-4B4C-8355-DFA35FBC45D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円/楕円 619">
                    <a:extLst>
                      <a:ext uri="{FF2B5EF4-FFF2-40B4-BE49-F238E27FC236}">
                        <a16:creationId xmlns:a16="http://schemas.microsoft.com/office/drawing/2014/main" id="{98C4A0A6-1CC9-42B9-91D3-519FEE9B944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EFAFE29-2869-4167-BC70-505E1DD30F23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月 169">
                  <a:extLst>
                    <a:ext uri="{FF2B5EF4-FFF2-40B4-BE49-F238E27FC236}">
                      <a16:creationId xmlns:a16="http://schemas.microsoft.com/office/drawing/2014/main" id="{BEF03207-3CBA-4BCD-892E-2277BFF3780F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F703CB26-770C-4953-BDA5-6335C35098F4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05C90083-9A56-4D7E-B64F-0B27D3ADCE83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C22FD03C-DA7E-4A01-8783-FD76E161FE5D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F5FD690D-D336-421D-B212-FC5850240E73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845C23A-343E-419C-BC0D-8F21800F5553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E51A366-91BA-4393-BAC8-3676D4C14180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B6D69516-04C5-4DEF-B95D-7311CACCEE5C}"/>
                </a:ext>
              </a:extLst>
            </p:cNvPr>
            <p:cNvGrpSpPr/>
            <p:nvPr/>
          </p:nvGrpSpPr>
          <p:grpSpPr>
            <a:xfrm>
              <a:off x="6559550" y="5246278"/>
              <a:ext cx="2705100" cy="1200559"/>
              <a:chOff x="6559550" y="5235084"/>
              <a:chExt cx="2705100" cy="1211754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5F42732E-660B-4789-8C70-94FE29195134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87F4416B-CE2F-46E0-9301-C72E87D957D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上の 2 つの角を丸める 181">
                  <a:extLst>
                    <a:ext uri="{FF2B5EF4-FFF2-40B4-BE49-F238E27FC236}">
                      <a16:creationId xmlns:a16="http://schemas.microsoft.com/office/drawing/2014/main" id="{17D58CDE-6A73-47A0-AD23-DA0354ED6EF8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上の 2 つの角を丸める 181">
                  <a:extLst>
                    <a:ext uri="{FF2B5EF4-FFF2-40B4-BE49-F238E27FC236}">
                      <a16:creationId xmlns:a16="http://schemas.microsoft.com/office/drawing/2014/main" id="{70DEB034-0EAB-4699-A45D-E5904717AE46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phere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3" name="四角形: 上の 2 つの角を丸める 181">
                <a:extLst>
                  <a:ext uri="{FF2B5EF4-FFF2-40B4-BE49-F238E27FC236}">
                    <a16:creationId xmlns:a16="http://schemas.microsoft.com/office/drawing/2014/main" id="{FEEE00A3-E274-4E9A-AC05-C0CB3C9DB5A7}"/>
                  </a:ext>
                </a:extLst>
              </p:cNvPr>
              <p:cNvSpPr/>
              <p:nvPr/>
            </p:nvSpPr>
            <p:spPr>
              <a:xfrm>
                <a:off x="6559550" y="5235084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47EBF0-C850-4546-A835-5BF3C21EB1A4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9E248F7-473F-4890-A21A-6DD711D45D55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A01C169A-C7E9-452F-9130-7A32E3D4FE9A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21DE6484-6E70-490A-A95D-F7CCAB6CEA90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8B5B375A-6192-4884-87F4-8640A12B61C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B8B3BEBF-432F-477E-BFAB-AB5FDB44D6B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DF0AD2ED-07F5-4886-A390-C8AA563F74D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1EF0B914-BD4D-444F-B6CB-3ED209B37A2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8BF9498-D13D-4BA6-B6AB-0D6980C15D8B}"/>
                </a:ext>
              </a:extLst>
            </p:cNvPr>
            <p:cNvGrpSpPr/>
            <p:nvPr/>
          </p:nvGrpSpPr>
          <p:grpSpPr>
            <a:xfrm>
              <a:off x="1310789" y="1104900"/>
              <a:ext cx="1368684" cy="2190592"/>
              <a:chOff x="1190640" y="964762"/>
              <a:chExt cx="1608981" cy="2575192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6197BCC-06CA-46A1-B179-82E32F056F9F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08981" cy="2575192"/>
                <a:chOff x="1190640" y="964762"/>
                <a:chExt cx="1608981" cy="2575192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0C47EA1E-F38D-4481-B17B-997804077A6F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608981" cy="1511693"/>
                  <a:chOff x="1190640" y="2028261"/>
                  <a:chExt cx="1608981" cy="1511693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618946D3-EDD3-4927-98B0-77CE6DEC89A2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6679A2B2-3C0B-4FBF-9EEE-0A834E6FA051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5F3885DA-535C-4820-A6F8-D3551A453791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1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DC585E65-5A18-4FBF-93E6-D9FD81FDB3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8416D203-20A6-4A7B-BEEB-ADC88DC98B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二等辺三角形 119">
                      <a:extLst>
                        <a:ext uri="{FF2B5EF4-FFF2-40B4-BE49-F238E27FC236}">
                          <a16:creationId xmlns:a16="http://schemas.microsoft.com/office/drawing/2014/main" id="{765F7E2A-64FB-4ECC-AF85-627B0C055CC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平行四辺形 833">
                      <a:extLst>
                        <a:ext uri="{FF2B5EF4-FFF2-40B4-BE49-F238E27FC236}">
                          <a16:creationId xmlns:a16="http://schemas.microsoft.com/office/drawing/2014/main" id="{1708815F-5AA8-4903-9BDF-E5BA65B0DDC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平行四辺形 121">
                      <a:extLst>
                        <a:ext uri="{FF2B5EF4-FFF2-40B4-BE49-F238E27FC236}">
                          <a16:creationId xmlns:a16="http://schemas.microsoft.com/office/drawing/2014/main" id="{40075C8C-FE0B-47C8-8E94-A44330AC39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6C5779A-A470-4A68-AC15-C776726C88F3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93" name="円/楕円 291">
                    <a:extLst>
                      <a:ext uri="{FF2B5EF4-FFF2-40B4-BE49-F238E27FC236}">
                        <a16:creationId xmlns:a16="http://schemas.microsoft.com/office/drawing/2014/main" id="{C2D87048-5FFA-4E8E-8716-2F45349033E3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1E18C8C9-D0AE-47A1-87DE-CCB11928664A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108" name="グループ化 107">
                      <a:extLst>
                        <a:ext uri="{FF2B5EF4-FFF2-40B4-BE49-F238E27FC236}">
                          <a16:creationId xmlns:a16="http://schemas.microsoft.com/office/drawing/2014/main" id="{64B56E90-7B46-478C-A752-31753D0AD6E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3" name="円/楕円 437">
                        <a:extLst>
                          <a:ext uri="{FF2B5EF4-FFF2-40B4-BE49-F238E27FC236}">
                            <a16:creationId xmlns:a16="http://schemas.microsoft.com/office/drawing/2014/main" id="{AD086556-51B6-47C3-B883-DA3C72C4BB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" name="円/楕円 438">
                        <a:extLst>
                          <a:ext uri="{FF2B5EF4-FFF2-40B4-BE49-F238E27FC236}">
                            <a16:creationId xmlns:a16="http://schemas.microsoft.com/office/drawing/2014/main" id="{2B20F6F4-CC22-4D43-A218-DF466CABDE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5647AF7F-8650-4687-9E61-72B108B6686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1" name="円/楕円 435">
                        <a:extLst>
                          <a:ext uri="{FF2B5EF4-FFF2-40B4-BE49-F238E27FC236}">
                            <a16:creationId xmlns:a16="http://schemas.microsoft.com/office/drawing/2014/main" id="{EE14D241-D5E9-4480-B1CE-2A2B9EEB72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2" name="円/楕円 436">
                        <a:extLst>
                          <a:ext uri="{FF2B5EF4-FFF2-40B4-BE49-F238E27FC236}">
                            <a16:creationId xmlns:a16="http://schemas.microsoft.com/office/drawing/2014/main" id="{B4E8A7CB-6949-4B4B-9C2B-2D2B968F4E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0" name="円/楕円 291">
                      <a:extLst>
                        <a:ext uri="{FF2B5EF4-FFF2-40B4-BE49-F238E27FC236}">
                          <a16:creationId xmlns:a16="http://schemas.microsoft.com/office/drawing/2014/main" id="{18DEF2ED-FE28-4E84-8065-19E46C6BC6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3D9AA9F9-9FD2-4639-A67C-E786B42F26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月 95">
                    <a:extLst>
                      <a:ext uri="{FF2B5EF4-FFF2-40B4-BE49-F238E27FC236}">
                        <a16:creationId xmlns:a16="http://schemas.microsoft.com/office/drawing/2014/main" id="{580A57FC-C338-430B-B6BA-C746925310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14CC4E30-7171-44AB-B4FE-888C9971B1EC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928E4039-D7B5-4D2A-922D-CAC36BBDC82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178910B4-78FF-4C9D-8648-C9E60F91C96D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40689D54-C661-4022-BECD-9E4905DDF49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6B146372-16B3-40A5-AE1F-C9E6BAE4A61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97B9BF43-1B39-451F-B54F-D759181058FB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" name="円/楕円 27">
                    <a:extLst>
                      <a:ext uri="{FF2B5EF4-FFF2-40B4-BE49-F238E27FC236}">
                        <a16:creationId xmlns:a16="http://schemas.microsoft.com/office/drawing/2014/main" id="{88DC68AB-334A-4B98-9C92-577BEEFF8E1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円/楕円 27">
                    <a:extLst>
                      <a:ext uri="{FF2B5EF4-FFF2-40B4-BE49-F238E27FC236}">
                        <a16:creationId xmlns:a16="http://schemas.microsoft.com/office/drawing/2014/main" id="{2503FC90-2F0A-46D4-9930-636AED43DC9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348EEEE7-1A91-4E9E-8284-FBEFB007B7BD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02" name="円/楕円 662">
                      <a:extLst>
                        <a:ext uri="{FF2B5EF4-FFF2-40B4-BE49-F238E27FC236}">
                          <a16:creationId xmlns:a16="http://schemas.microsoft.com/office/drawing/2014/main" id="{CDEE6E3B-1820-4389-BBDA-B39C1CEF86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A0694A97-5AF0-41D5-8909-08571D3F07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932B8F4-69BD-40BA-B410-D3808DA25C92}"/>
                  </a:ext>
                </a:extLst>
              </p:cNvPr>
              <p:cNvSpPr/>
              <p:nvPr/>
            </p:nvSpPr>
            <p:spPr>
              <a:xfrm rot="5400000">
                <a:off x="1979023" y="194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BD5752E-2679-490F-931A-51B5D8A12056}"/>
                  </a:ext>
                </a:extLst>
              </p:cNvPr>
              <p:cNvGrpSpPr/>
              <p:nvPr/>
            </p:nvGrpSpPr>
            <p:grpSpPr>
              <a:xfrm>
                <a:off x="1706999" y="1597546"/>
                <a:ext cx="565939" cy="45719"/>
                <a:chOff x="5774311" y="1553852"/>
                <a:chExt cx="915358" cy="4571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848CD4E-F1E7-4CA0-9D25-4DD7EFB60CCB}"/>
                    </a:ext>
                  </a:extLst>
                </p:cNvPr>
                <p:cNvSpPr/>
                <p:nvPr/>
              </p:nvSpPr>
              <p:spPr>
                <a:xfrm rot="16200000">
                  <a:off x="5869658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13D7F61-ED4F-4F56-9BCE-284E120407BA}"/>
                    </a:ext>
                  </a:extLst>
                </p:cNvPr>
                <p:cNvSpPr/>
                <p:nvPr/>
              </p:nvSpPr>
              <p:spPr>
                <a:xfrm rot="16200000">
                  <a:off x="6548603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6881ABC1-EE10-4B48-9B14-59B30477DB8D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05DDBB33-CA2E-4EE7-AE68-BDDF9363C5C2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1949E5C-6E15-4D38-8179-979119FDBEC8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四角形: 上の 2 つの角を丸める 181">
                  <a:extLst>
                    <a:ext uri="{FF2B5EF4-FFF2-40B4-BE49-F238E27FC236}">
                      <a16:creationId xmlns:a16="http://schemas.microsoft.com/office/drawing/2014/main" id="{13ABF81C-68B2-4310-948C-5811728E494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四角形: 上の 2 つの角を丸める 181">
                  <a:extLst>
                    <a:ext uri="{FF2B5EF4-FFF2-40B4-BE49-F238E27FC236}">
                      <a16:creationId xmlns:a16="http://schemas.microsoft.com/office/drawing/2014/main" id="{240B378B-98A2-4F55-B9D7-F44F8C6E0006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四角形: 上の 2 つの角を丸める 181">
                <a:extLst>
                  <a:ext uri="{FF2B5EF4-FFF2-40B4-BE49-F238E27FC236}">
                    <a16:creationId xmlns:a16="http://schemas.microsoft.com/office/drawing/2014/main" id="{75F62BE7-A3D7-4FAB-8670-47AE628BE073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4D6FE44-237B-46FC-9844-E32B816C0EE7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93BE719-08B8-4FD6-9FE7-7291C12A00D6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6611937" y="1031163"/>
              <a:chExt cx="2600326" cy="2105025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6FAC0659-EE50-41E5-9E0B-0A2AD85C0223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617A2B01-9552-433B-B33D-A27177A2A69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4C16D69B-3273-4085-9380-49D881D1B07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FF1A8564-2600-4ACB-9FF7-C10BA675D92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FDD9DDEE-D791-40AD-898A-47694FC61E4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571D706D-D7EA-4FFC-AEAC-8A95DEA44FBC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7C8D8CF3-5418-46D0-9F26-5D7FBF788728}"/>
                </a:ext>
              </a:extLst>
            </p:cNvPr>
            <p:cNvGrpSpPr/>
            <p:nvPr/>
          </p:nvGrpSpPr>
          <p:grpSpPr>
            <a:xfrm>
              <a:off x="7285630" y="987291"/>
              <a:ext cx="1229720" cy="2292592"/>
              <a:chOff x="7177680" y="838200"/>
              <a:chExt cx="1445620" cy="269509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23F1AD9-7EEA-400C-911F-8A602470A676}"/>
                  </a:ext>
                </a:extLst>
              </p:cNvPr>
              <p:cNvSpPr/>
              <p:nvPr/>
            </p:nvSpPr>
            <p:spPr>
              <a:xfrm>
                <a:off x="7768323" y="1911536"/>
                <a:ext cx="287605" cy="342701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54426 w 519777"/>
                  <a:gd name="connsiteY0" fmla="*/ 0 h 380846"/>
                  <a:gd name="connsiteX1" fmla="*/ 355870 w 519777"/>
                  <a:gd name="connsiteY1" fmla="*/ 0 h 380846"/>
                  <a:gd name="connsiteX2" fmla="*/ 380100 w 519777"/>
                  <a:gd name="connsiteY2" fmla="*/ 240006 h 380846"/>
                  <a:gd name="connsiteX3" fmla="*/ 513563 w 519777"/>
                  <a:gd name="connsiteY3" fmla="*/ 240006 h 380846"/>
                  <a:gd name="connsiteX4" fmla="*/ 519777 w 519777"/>
                  <a:gd name="connsiteY4" fmla="*/ 254756 h 380846"/>
                  <a:gd name="connsiteX5" fmla="*/ 256781 w 519777"/>
                  <a:gd name="connsiteY5" fmla="*/ 380772 h 380846"/>
                  <a:gd name="connsiteX6" fmla="*/ 0 w 519777"/>
                  <a:gd name="connsiteY6" fmla="*/ 240006 h 380846"/>
                  <a:gd name="connsiteX7" fmla="*/ 130196 w 519777"/>
                  <a:gd name="connsiteY7" fmla="*/ 240006 h 380846"/>
                  <a:gd name="connsiteX8" fmla="*/ 154426 w 519777"/>
                  <a:gd name="connsiteY8" fmla="*/ 0 h 380846"/>
                  <a:gd name="connsiteX0" fmla="*/ 24230 w 389581"/>
                  <a:gd name="connsiteY0" fmla="*/ 0 h 380846"/>
                  <a:gd name="connsiteX1" fmla="*/ 225674 w 389581"/>
                  <a:gd name="connsiteY1" fmla="*/ 0 h 380846"/>
                  <a:gd name="connsiteX2" fmla="*/ 249904 w 389581"/>
                  <a:gd name="connsiteY2" fmla="*/ 240006 h 380846"/>
                  <a:gd name="connsiteX3" fmla="*/ 383367 w 389581"/>
                  <a:gd name="connsiteY3" fmla="*/ 240006 h 380846"/>
                  <a:gd name="connsiteX4" fmla="*/ 389581 w 389581"/>
                  <a:gd name="connsiteY4" fmla="*/ 254756 h 380846"/>
                  <a:gd name="connsiteX5" fmla="*/ 126585 w 389581"/>
                  <a:gd name="connsiteY5" fmla="*/ 380772 h 380846"/>
                  <a:gd name="connsiteX6" fmla="*/ 0 w 389581"/>
                  <a:gd name="connsiteY6" fmla="*/ 240006 h 380846"/>
                  <a:gd name="connsiteX7" fmla="*/ 24230 w 389581"/>
                  <a:gd name="connsiteY7" fmla="*/ 0 h 380846"/>
                  <a:gd name="connsiteX0" fmla="*/ 24230 w 383367"/>
                  <a:gd name="connsiteY0" fmla="*/ 0 h 380772"/>
                  <a:gd name="connsiteX1" fmla="*/ 225674 w 383367"/>
                  <a:gd name="connsiteY1" fmla="*/ 0 h 380772"/>
                  <a:gd name="connsiteX2" fmla="*/ 249904 w 383367"/>
                  <a:gd name="connsiteY2" fmla="*/ 240006 h 380772"/>
                  <a:gd name="connsiteX3" fmla="*/ 383367 w 383367"/>
                  <a:gd name="connsiteY3" fmla="*/ 240006 h 380772"/>
                  <a:gd name="connsiteX4" fmla="*/ 126585 w 383367"/>
                  <a:gd name="connsiteY4" fmla="*/ 380772 h 380772"/>
                  <a:gd name="connsiteX5" fmla="*/ 0 w 383367"/>
                  <a:gd name="connsiteY5" fmla="*/ 240006 h 380772"/>
                  <a:gd name="connsiteX6" fmla="*/ 24230 w 383367"/>
                  <a:gd name="connsiteY6" fmla="*/ 0 h 380772"/>
                  <a:gd name="connsiteX0" fmla="*/ 24230 w 249904"/>
                  <a:gd name="connsiteY0" fmla="*/ 0 h 380772"/>
                  <a:gd name="connsiteX1" fmla="*/ 225674 w 249904"/>
                  <a:gd name="connsiteY1" fmla="*/ 0 h 380772"/>
                  <a:gd name="connsiteX2" fmla="*/ 249904 w 249904"/>
                  <a:gd name="connsiteY2" fmla="*/ 240006 h 380772"/>
                  <a:gd name="connsiteX3" fmla="*/ 126585 w 249904"/>
                  <a:gd name="connsiteY3" fmla="*/ 380772 h 380772"/>
                  <a:gd name="connsiteX4" fmla="*/ 0 w 249904"/>
                  <a:gd name="connsiteY4" fmla="*/ 240006 h 380772"/>
                  <a:gd name="connsiteX5" fmla="*/ 24230 w 249904"/>
                  <a:gd name="connsiteY5" fmla="*/ 0 h 380772"/>
                  <a:gd name="connsiteX0" fmla="*/ 24230 w 249904"/>
                  <a:gd name="connsiteY0" fmla="*/ 0 h 240006"/>
                  <a:gd name="connsiteX1" fmla="*/ 225674 w 249904"/>
                  <a:gd name="connsiteY1" fmla="*/ 0 h 240006"/>
                  <a:gd name="connsiteX2" fmla="*/ 249904 w 249904"/>
                  <a:gd name="connsiteY2" fmla="*/ 240006 h 240006"/>
                  <a:gd name="connsiteX3" fmla="*/ 0 w 249904"/>
                  <a:gd name="connsiteY3" fmla="*/ 240006 h 240006"/>
                  <a:gd name="connsiteX4" fmla="*/ 24230 w 249904"/>
                  <a:gd name="connsiteY4" fmla="*/ 0 h 24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904" h="240006">
                    <a:moveTo>
                      <a:pt x="24230" y="0"/>
                    </a:moveTo>
                    <a:lnTo>
                      <a:pt x="225674" y="0"/>
                    </a:lnTo>
                    <a:lnTo>
                      <a:pt x="249904" y="240006"/>
                    </a:lnTo>
                    <a:lnTo>
                      <a:pt x="0" y="240006"/>
                    </a:lnTo>
                    <a:lnTo>
                      <a:pt x="2423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片側の 2 つの角を丸めた四角形 144">
                <a:extLst>
                  <a:ext uri="{FF2B5EF4-FFF2-40B4-BE49-F238E27FC236}">
                    <a16:creationId xmlns:a16="http://schemas.microsoft.com/office/drawing/2014/main" id="{2CFA9E76-1176-4E19-AF28-6AA1233AD259}"/>
                  </a:ext>
                </a:extLst>
              </p:cNvPr>
              <p:cNvSpPr/>
              <p:nvPr/>
            </p:nvSpPr>
            <p:spPr>
              <a:xfrm>
                <a:off x="7177680" y="2234866"/>
                <a:ext cx="1445620" cy="1298432"/>
              </a:xfrm>
              <a:prstGeom prst="round2SameRect">
                <a:avLst>
                  <a:gd name="adj1" fmla="val 34484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4CAB9E0-D542-46C6-8A46-443769800EF4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7238074" y="838200"/>
                <a:chExt cx="1329717" cy="1288749"/>
              </a:xfrm>
            </p:grpSpPr>
            <p:sp>
              <p:nvSpPr>
                <p:cNvPr id="248" name="フリーフォーム 540">
                  <a:extLst>
                    <a:ext uri="{FF2B5EF4-FFF2-40B4-BE49-F238E27FC236}">
                      <a16:creationId xmlns:a16="http://schemas.microsoft.com/office/drawing/2014/main" id="{514750BC-B786-40F8-B0CD-6C8D20A46C13}"/>
                    </a:ext>
                  </a:extLst>
                </p:cNvPr>
                <p:cNvSpPr/>
                <p:nvPr/>
              </p:nvSpPr>
              <p:spPr>
                <a:xfrm>
                  <a:off x="729049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95EDFC12-3B5F-4D94-9484-13BB2E93DA8E}"/>
                    </a:ext>
                  </a:extLst>
                </p:cNvPr>
                <p:cNvGrpSpPr/>
                <p:nvPr/>
              </p:nvGrpSpPr>
              <p:grpSpPr>
                <a:xfrm rot="20700000">
                  <a:off x="7238074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2" name="円/楕円 564">
                    <a:extLst>
                      <a:ext uri="{FF2B5EF4-FFF2-40B4-BE49-F238E27FC236}">
                        <a16:creationId xmlns:a16="http://schemas.microsoft.com/office/drawing/2014/main" id="{D66FE112-73F2-4602-BEDE-9B530870361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565">
                    <a:extLst>
                      <a:ext uri="{FF2B5EF4-FFF2-40B4-BE49-F238E27FC236}">
                        <a16:creationId xmlns:a16="http://schemas.microsoft.com/office/drawing/2014/main" id="{B5CF6D13-0646-4CE5-AD5D-4A5BD747572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3363E700-3D42-48C3-A6A7-B2E5BA180E4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8311296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0" name="円/楕円 562">
                    <a:extLst>
                      <a:ext uri="{FF2B5EF4-FFF2-40B4-BE49-F238E27FC236}">
                        <a16:creationId xmlns:a16="http://schemas.microsoft.com/office/drawing/2014/main" id="{8E45528A-310A-4A91-A2C7-814F4D45F7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563">
                    <a:extLst>
                      <a:ext uri="{FF2B5EF4-FFF2-40B4-BE49-F238E27FC236}">
                        <a16:creationId xmlns:a16="http://schemas.microsoft.com/office/drawing/2014/main" id="{91424701-BA3E-431D-BCB4-97A163EFE62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561">
                  <a:extLst>
                    <a:ext uri="{FF2B5EF4-FFF2-40B4-BE49-F238E27FC236}">
                      <a16:creationId xmlns:a16="http://schemas.microsoft.com/office/drawing/2014/main" id="{F128AE2E-32CE-44E0-A484-5789A387CBD3}"/>
                    </a:ext>
                  </a:extLst>
                </p:cNvPr>
                <p:cNvSpPr/>
                <p:nvPr/>
              </p:nvSpPr>
              <p:spPr>
                <a:xfrm>
                  <a:off x="7366320" y="919575"/>
                  <a:ext cx="1073222" cy="120737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月 251">
                  <a:extLst>
                    <a:ext uri="{FF2B5EF4-FFF2-40B4-BE49-F238E27FC236}">
                      <a16:creationId xmlns:a16="http://schemas.microsoft.com/office/drawing/2014/main" id="{847AAB5D-9715-4E00-BF9A-5CECE681D3A7}"/>
                    </a:ext>
                  </a:extLst>
                </p:cNvPr>
                <p:cNvSpPr/>
                <p:nvPr/>
              </p:nvSpPr>
              <p:spPr>
                <a:xfrm rot="5400000">
                  <a:off x="7594424" y="1116446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BD8D08E2-1C2B-46FF-987C-9EFDADCF95D7}"/>
                    </a:ext>
                  </a:extLst>
                </p:cNvPr>
                <p:cNvGrpSpPr/>
                <p:nvPr/>
              </p:nvGrpSpPr>
              <p:grpSpPr>
                <a:xfrm>
                  <a:off x="7799861" y="1603884"/>
                  <a:ext cx="203618" cy="216409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8" name="円/楕円 662">
                    <a:extLst>
                      <a:ext uri="{FF2B5EF4-FFF2-40B4-BE49-F238E27FC236}">
                        <a16:creationId xmlns:a16="http://schemas.microsoft.com/office/drawing/2014/main" id="{2043995B-6CFB-47E6-AFC9-D15F49EAA95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CE895775-F0D1-4E3E-AFF9-B612DC98177A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058A9A92-E959-4D91-ABB0-B443F5149A92}"/>
                    </a:ext>
                  </a:extLst>
                </p:cNvPr>
                <p:cNvSpPr/>
                <p:nvPr/>
              </p:nvSpPr>
              <p:spPr>
                <a:xfrm rot="5400000">
                  <a:off x="8139646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40CCADD5-FA21-47D2-B4A8-1B9E96C35E48}"/>
                    </a:ext>
                  </a:extLst>
                </p:cNvPr>
                <p:cNvSpPr/>
                <p:nvPr/>
              </p:nvSpPr>
              <p:spPr>
                <a:xfrm rot="16200000">
                  <a:off x="7584158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16C4BF0-428B-4644-9FCA-D186A8BF071E}"/>
                    </a:ext>
                  </a:extLst>
                </p:cNvPr>
                <p:cNvSpPr/>
                <p:nvPr/>
              </p:nvSpPr>
              <p:spPr>
                <a:xfrm rot="16200000">
                  <a:off x="8172326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E62CEFB-2A63-41EB-9BB6-98568A13369F}"/>
                    </a:ext>
                  </a:extLst>
                </p:cNvPr>
                <p:cNvSpPr/>
                <p:nvPr/>
              </p:nvSpPr>
              <p:spPr>
                <a:xfrm rot="5400000">
                  <a:off x="7909257" y="1834419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7" name="片側の 2 つの角を丸めた四角形 144">
                <a:extLst>
                  <a:ext uri="{FF2B5EF4-FFF2-40B4-BE49-F238E27FC236}">
                    <a16:creationId xmlns:a16="http://schemas.microsoft.com/office/drawing/2014/main" id="{86C90537-67AC-474F-A133-F9F6D459B67D}"/>
                  </a:ext>
                </a:extLst>
              </p:cNvPr>
              <p:cNvSpPr/>
              <p:nvPr/>
            </p:nvSpPr>
            <p:spPr>
              <a:xfrm>
                <a:off x="7293707" y="221231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E1FF87D2-9FD7-4C9A-907B-67220A86D460}"/>
                  </a:ext>
                </a:extLst>
              </p:cNvPr>
              <p:cNvSpPr/>
              <p:nvPr/>
            </p:nvSpPr>
            <p:spPr>
              <a:xfrm>
                <a:off x="7855664" y="2217394"/>
                <a:ext cx="94536" cy="131330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164CC51-CAC2-44EE-AB19-D8EA3C989AA4}"/>
                  </a:ext>
                </a:extLst>
              </p:cNvPr>
              <p:cNvGrpSpPr/>
              <p:nvPr/>
            </p:nvGrpSpPr>
            <p:grpSpPr>
              <a:xfrm>
                <a:off x="7506166" y="2198290"/>
                <a:ext cx="793533" cy="191636"/>
                <a:chOff x="7504242" y="2198290"/>
                <a:chExt cx="793533" cy="191636"/>
              </a:xfrm>
            </p:grpSpPr>
            <p:sp>
              <p:nvSpPr>
                <p:cNvPr id="246" name="平行四辺形 245">
                  <a:extLst>
                    <a:ext uri="{FF2B5EF4-FFF2-40B4-BE49-F238E27FC236}">
                      <a16:creationId xmlns:a16="http://schemas.microsoft.com/office/drawing/2014/main" id="{B1CD426C-5833-42BD-8105-CD25F5023DF9}"/>
                    </a:ext>
                  </a:extLst>
                </p:cNvPr>
                <p:cNvSpPr/>
                <p:nvPr/>
              </p:nvSpPr>
              <p:spPr>
                <a:xfrm>
                  <a:off x="7504242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平行四辺形 246">
                  <a:extLst>
                    <a:ext uri="{FF2B5EF4-FFF2-40B4-BE49-F238E27FC236}">
                      <a16:creationId xmlns:a16="http://schemas.microsoft.com/office/drawing/2014/main" id="{A40485B1-EC53-4534-9D14-4DBB5801687E}"/>
                    </a:ext>
                  </a:extLst>
                </p:cNvPr>
                <p:cNvSpPr/>
                <p:nvPr/>
              </p:nvSpPr>
              <p:spPr>
                <a:xfrm flipH="1">
                  <a:off x="7898566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6AD2BE5-A996-47F8-9BF3-BE009BDD216F}"/>
                  </a:ext>
                </a:extLst>
              </p:cNvPr>
              <p:cNvSpPr/>
              <p:nvPr/>
            </p:nvSpPr>
            <p:spPr>
              <a:xfrm>
                <a:off x="7869267" y="249348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F5C83FF7-06FE-4315-864F-8AD86FC3FBC2}"/>
                  </a:ext>
                </a:extLst>
              </p:cNvPr>
              <p:cNvSpPr/>
              <p:nvPr/>
            </p:nvSpPr>
            <p:spPr>
              <a:xfrm>
                <a:off x="7869267" y="271911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FE509165-7B2E-4D78-BDFD-0426987688E0}"/>
                  </a:ext>
                </a:extLst>
              </p:cNvPr>
              <p:cNvSpPr/>
              <p:nvPr/>
            </p:nvSpPr>
            <p:spPr>
              <a:xfrm>
                <a:off x="7869267" y="2944735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A248B086-6D07-4C00-A265-3E6BCDDB440F}"/>
                  </a:ext>
                </a:extLst>
              </p:cNvPr>
              <p:cNvSpPr/>
              <p:nvPr/>
            </p:nvSpPr>
            <p:spPr>
              <a:xfrm>
                <a:off x="7869267" y="3170358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C8F45CED-ADF7-4E83-B99B-2D5F30F06B3E}"/>
                  </a:ext>
                </a:extLst>
              </p:cNvPr>
              <p:cNvSpPr/>
              <p:nvPr/>
            </p:nvSpPr>
            <p:spPr>
              <a:xfrm>
                <a:off x="7869267" y="339598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418FC1B6-5B38-4FCA-B514-819978F5224B}"/>
                  </a:ext>
                </a:extLst>
              </p:cNvPr>
              <p:cNvSpPr/>
              <p:nvPr/>
            </p:nvSpPr>
            <p:spPr>
              <a:xfrm>
                <a:off x="7869267" y="2274414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5E7E0F9B-DFAC-4039-B703-D0932881FC1B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AF0ABD73-EA19-4ECC-9958-A84EDC08A4F5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33FA9946-E09D-46CC-BFF0-904FE34285C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63F18E9-02DA-4F13-8F3D-61A76455655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2AC18301-FB0A-42C0-BE17-4C1701183E94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840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pptxd83_寝る男性のイラスト</dc:title>
  <dc:subject>pptxd83_寝る男性のイラスト</dc:subject>
  <dc:creator>でじけろお</dc:creator>
  <cp:revision>1</cp:revision>
  <dcterms:created xsi:type="dcterms:W3CDTF">2018-05-20T00:31:01Z</dcterms:created>
  <dcterms:modified xsi:type="dcterms:W3CDTF">2020-05-14T06:22:33Z</dcterms:modified>
  <cp:version>1</cp:version>
</cp:coreProperties>
</file>