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1" r:id="rId2"/>
    <p:sldId id="47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792764C-D452-4C34-AD6A-5D2D8AD72732}"/>
              </a:ext>
            </a:extLst>
          </p:cNvPr>
          <p:cNvGrpSpPr/>
          <p:nvPr/>
        </p:nvGrpSpPr>
        <p:grpSpPr>
          <a:xfrm>
            <a:off x="3613150" y="1042988"/>
            <a:ext cx="2705100" cy="2495550"/>
            <a:chOff x="3613150" y="1042988"/>
            <a:chExt cx="2705100" cy="249555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02752E6-0A21-43DA-98CF-50E3DD4CB639}"/>
                </a:ext>
              </a:extLst>
            </p:cNvPr>
            <p:cNvGrpSpPr/>
            <p:nvPr/>
          </p:nvGrpSpPr>
          <p:grpSpPr>
            <a:xfrm>
              <a:off x="3665537" y="1042988"/>
              <a:ext cx="2600326" cy="2105025"/>
              <a:chOff x="706437" y="1243013"/>
              <a:chExt cx="2600326" cy="2105025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04D03C75-B0AA-4BC5-A34F-7EB869E35484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27" name="四角形: 上の 2 つの角を丸める 26">
                  <a:extLst>
                    <a:ext uri="{FF2B5EF4-FFF2-40B4-BE49-F238E27FC236}">
                      <a16:creationId xmlns:a16="http://schemas.microsoft.com/office/drawing/2014/main" id="{5FCF377F-DD55-47DC-ACA1-3C31750DB2AE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FA40FA51-529D-4ADE-B794-882B26105F86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8B1DF8D7-2B76-4525-B2B2-44F19CA16BF7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E855E9A8-C4A3-461B-9F3C-D6107504F379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FFD41564-1E67-43DD-8793-D69B931ACFB8}"/>
                </a:ext>
              </a:extLst>
            </p:cNvPr>
            <p:cNvGrpSpPr/>
            <p:nvPr/>
          </p:nvGrpSpPr>
          <p:grpSpPr>
            <a:xfrm>
              <a:off x="4441050" y="1090277"/>
              <a:ext cx="1046904" cy="2045120"/>
              <a:chOff x="4372488" y="1231458"/>
              <a:chExt cx="1184027" cy="2312990"/>
            </a:xfrm>
          </p:grpSpPr>
          <p:sp>
            <p:nvSpPr>
              <p:cNvPr id="279" name="小波 278">
                <a:extLst>
                  <a:ext uri="{FF2B5EF4-FFF2-40B4-BE49-F238E27FC236}">
                    <a16:creationId xmlns:a16="http://schemas.microsoft.com/office/drawing/2014/main" id="{73CF43E5-25C4-43F0-A2C0-CA4EF2CCA799}"/>
                  </a:ext>
                </a:extLst>
              </p:cNvPr>
              <p:cNvSpPr/>
              <p:nvPr/>
            </p:nvSpPr>
            <p:spPr>
              <a:xfrm rot="16200000" flipH="1">
                <a:off x="4359458" y="2110865"/>
                <a:ext cx="718790" cy="552036"/>
              </a:xfrm>
              <a:prstGeom prst="doubleWave">
                <a:avLst>
                  <a:gd name="adj1" fmla="val 736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小波 279">
                <a:extLst>
                  <a:ext uri="{FF2B5EF4-FFF2-40B4-BE49-F238E27FC236}">
                    <a16:creationId xmlns:a16="http://schemas.microsoft.com/office/drawing/2014/main" id="{AD6691F6-2B05-498B-B3FE-1EB918E7D183}"/>
                  </a:ext>
                </a:extLst>
              </p:cNvPr>
              <p:cNvSpPr/>
              <p:nvPr/>
            </p:nvSpPr>
            <p:spPr>
              <a:xfrm rot="5400000">
                <a:off x="4838616" y="2110865"/>
                <a:ext cx="718790" cy="552036"/>
              </a:xfrm>
              <a:prstGeom prst="doubleWave">
                <a:avLst>
                  <a:gd name="adj1" fmla="val 736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4EDE2BF6-D6FE-4DE6-B2F4-698A6206FF5C}"/>
                  </a:ext>
                </a:extLst>
              </p:cNvPr>
              <p:cNvGrpSpPr/>
              <p:nvPr/>
            </p:nvGrpSpPr>
            <p:grpSpPr>
              <a:xfrm>
                <a:off x="4411945" y="2247870"/>
                <a:ext cx="1139046" cy="1296578"/>
                <a:chOff x="2871512" y="2247870"/>
                <a:chExt cx="1139046" cy="1296578"/>
              </a:xfrm>
            </p:grpSpPr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03DE7497-89C7-476F-93C0-AAB43DBA7CD4}"/>
                    </a:ext>
                  </a:extLst>
                </p:cNvPr>
                <p:cNvSpPr/>
                <p:nvPr/>
              </p:nvSpPr>
              <p:spPr>
                <a:xfrm>
                  <a:off x="3170544" y="2247870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4" name="グループ化 303">
                  <a:extLst>
                    <a:ext uri="{FF2B5EF4-FFF2-40B4-BE49-F238E27FC236}">
                      <a16:creationId xmlns:a16="http://schemas.microsoft.com/office/drawing/2014/main" id="{411467FE-3633-476B-80F9-21A110AAB166}"/>
                    </a:ext>
                  </a:extLst>
                </p:cNvPr>
                <p:cNvGrpSpPr/>
                <p:nvPr/>
              </p:nvGrpSpPr>
              <p:grpSpPr>
                <a:xfrm>
                  <a:off x="2871512" y="2524123"/>
                  <a:ext cx="1139046" cy="1020325"/>
                  <a:chOff x="2871512" y="2524123"/>
                  <a:chExt cx="1139046" cy="1020325"/>
                </a:xfrm>
              </p:grpSpPr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E9E17B45-5C12-4920-BDFB-CEFC54AF2370}"/>
                      </a:ext>
                    </a:extLst>
                  </p:cNvPr>
                  <p:cNvSpPr/>
                  <p:nvPr/>
                </p:nvSpPr>
                <p:spPr>
                  <a:xfrm flipH="1">
                    <a:off x="3862077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FCB5F04D-CD18-4C0D-9FFE-19DAB53BCA13}"/>
                      </a:ext>
                    </a:extLst>
                  </p:cNvPr>
                  <p:cNvSpPr/>
                  <p:nvPr/>
                </p:nvSpPr>
                <p:spPr>
                  <a:xfrm>
                    <a:off x="2871512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9F10EFF9-876D-4F0C-8C58-3ECC55CC3EEA}"/>
                      </a:ext>
                    </a:extLst>
                  </p:cNvPr>
                  <p:cNvSpPr/>
                  <p:nvPr/>
                </p:nvSpPr>
                <p:spPr>
                  <a:xfrm>
                    <a:off x="2955456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1879" y="161195"/>
                          <a:pt x="483120" y="161195"/>
                        </a:cubicBezTo>
                        <a:cubicBezTo>
                          <a:pt x="584361" y="161195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B64BD358-A60C-4D6A-88EC-A1EC1181A4FD}"/>
                      </a:ext>
                    </a:extLst>
                  </p:cNvPr>
                  <p:cNvSpPr/>
                  <p:nvPr/>
                </p:nvSpPr>
                <p:spPr>
                  <a:xfrm>
                    <a:off x="3212409" y="2524123"/>
                    <a:ext cx="452336" cy="187736"/>
                  </a:xfrm>
                  <a:custGeom>
                    <a:avLst/>
                    <a:gdLst>
                      <a:gd name="connsiteX0" fmla="*/ 0 w 452336"/>
                      <a:gd name="connsiteY0" fmla="*/ 0 h 187736"/>
                      <a:gd name="connsiteX1" fmla="*/ 45257 w 452336"/>
                      <a:gd name="connsiteY1" fmla="*/ 0 h 187736"/>
                      <a:gd name="connsiteX2" fmla="*/ 61048 w 452336"/>
                      <a:gd name="connsiteY2" fmla="*/ 40920 h 187736"/>
                      <a:gd name="connsiteX3" fmla="*/ 226168 w 452336"/>
                      <a:gd name="connsiteY3" fmla="*/ 135489 h 187736"/>
                      <a:gd name="connsiteX4" fmla="*/ 391288 w 452336"/>
                      <a:gd name="connsiteY4" fmla="*/ 40920 h 187736"/>
                      <a:gd name="connsiteX5" fmla="*/ 407079 w 452336"/>
                      <a:gd name="connsiteY5" fmla="*/ 0 h 187736"/>
                      <a:gd name="connsiteX6" fmla="*/ 452336 w 452336"/>
                      <a:gd name="connsiteY6" fmla="*/ 0 h 187736"/>
                      <a:gd name="connsiteX7" fmla="*/ 450793 w 452336"/>
                      <a:gd name="connsiteY7" fmla="*/ 14483 h 187736"/>
                      <a:gd name="connsiteX8" fmla="*/ 226168 w 452336"/>
                      <a:gd name="connsiteY8" fmla="*/ 187736 h 187736"/>
                      <a:gd name="connsiteX9" fmla="*/ 1542 w 452336"/>
                      <a:gd name="connsiteY9" fmla="*/ 14483 h 1877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52336" h="187736">
                        <a:moveTo>
                          <a:pt x="0" y="0"/>
                        </a:moveTo>
                        <a:lnTo>
                          <a:pt x="45257" y="0"/>
                        </a:lnTo>
                        <a:lnTo>
                          <a:pt x="61048" y="40920"/>
                        </a:lnTo>
                        <a:cubicBezTo>
                          <a:pt x="94910" y="97617"/>
                          <a:pt x="156191" y="135489"/>
                          <a:pt x="226168" y="135489"/>
                        </a:cubicBezTo>
                        <a:cubicBezTo>
                          <a:pt x="296144" y="135489"/>
                          <a:pt x="357425" y="97617"/>
                          <a:pt x="391288" y="40920"/>
                        </a:cubicBezTo>
                        <a:lnTo>
                          <a:pt x="407079" y="0"/>
                        </a:lnTo>
                        <a:lnTo>
                          <a:pt x="452336" y="0"/>
                        </a:lnTo>
                        <a:lnTo>
                          <a:pt x="450793" y="14483"/>
                        </a:lnTo>
                        <a:cubicBezTo>
                          <a:pt x="429413" y="113359"/>
                          <a:pt x="336969" y="187736"/>
                          <a:pt x="226168" y="187736"/>
                        </a:cubicBezTo>
                        <a:cubicBezTo>
                          <a:pt x="115366" y="187736"/>
                          <a:pt x="22922" y="113359"/>
                          <a:pt x="1542" y="14483"/>
                        </a:cubicBezTo>
                        <a:close/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5645F439-81E1-4398-808B-77F1D51140E1}"/>
                      </a:ext>
                    </a:extLst>
                  </p:cNvPr>
                  <p:cNvSpPr/>
                  <p:nvPr/>
                </p:nvSpPr>
                <p:spPr>
                  <a:xfrm>
                    <a:off x="3027600" y="2727055"/>
                    <a:ext cx="244238" cy="244238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8E293DD3-BEA5-4D72-95A1-BA8160CFEF72}"/>
                      </a:ext>
                    </a:extLst>
                  </p:cNvPr>
                  <p:cNvSpPr/>
                  <p:nvPr/>
                </p:nvSpPr>
                <p:spPr>
                  <a:xfrm>
                    <a:off x="3305045" y="2853393"/>
                    <a:ext cx="338576" cy="338576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7F34C5D3-C22D-43E8-AECC-FF65886A70F9}"/>
                      </a:ext>
                    </a:extLst>
                  </p:cNvPr>
                  <p:cNvSpPr/>
                  <p:nvPr/>
                </p:nvSpPr>
                <p:spPr>
                  <a:xfrm>
                    <a:off x="3604453" y="2663611"/>
                    <a:ext cx="259192" cy="259192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BCCB2E93-CC9B-4663-93EC-3B57203185A1}"/>
                      </a:ext>
                    </a:extLst>
                  </p:cNvPr>
                  <p:cNvSpPr/>
                  <p:nvPr/>
                </p:nvSpPr>
                <p:spPr>
                  <a:xfrm>
                    <a:off x="3143848" y="3030774"/>
                    <a:ext cx="158696" cy="158696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1E4C11B6-B15E-475C-AFFB-2443ABEF068D}"/>
                      </a:ext>
                    </a:extLst>
                  </p:cNvPr>
                  <p:cNvSpPr/>
                  <p:nvPr/>
                </p:nvSpPr>
                <p:spPr>
                  <a:xfrm>
                    <a:off x="3570457" y="3211366"/>
                    <a:ext cx="284381" cy="284381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6B5170A0-C2C1-4CD3-A9EC-5994B2B2CE8B}"/>
                      </a:ext>
                    </a:extLst>
                  </p:cNvPr>
                  <p:cNvSpPr/>
                  <p:nvPr/>
                </p:nvSpPr>
                <p:spPr>
                  <a:xfrm>
                    <a:off x="3030499" y="3248951"/>
                    <a:ext cx="233049" cy="233049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D7CA8F65-B9F8-4C04-B757-526A993BCDDE}"/>
                      </a:ext>
                    </a:extLst>
                  </p:cNvPr>
                  <p:cNvSpPr/>
                  <p:nvPr/>
                </p:nvSpPr>
                <p:spPr>
                  <a:xfrm>
                    <a:off x="3745032" y="3006560"/>
                    <a:ext cx="158696" cy="158696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052CFC04-41B0-49A1-BB1B-BCF4EC5ADAF5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291" name="円/楕円 899">
                  <a:extLst>
                    <a:ext uri="{FF2B5EF4-FFF2-40B4-BE49-F238E27FC236}">
                      <a16:creationId xmlns:a16="http://schemas.microsoft.com/office/drawing/2014/main" id="{4916A9BC-1601-4647-BF2B-8B54FAEDC8D0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9BF962E7-EFBC-4AC8-AE1C-80128DFDA456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96" name="グループ化 295">
                    <a:extLst>
                      <a:ext uri="{FF2B5EF4-FFF2-40B4-BE49-F238E27FC236}">
                        <a16:creationId xmlns:a16="http://schemas.microsoft.com/office/drawing/2014/main" id="{9947E8CC-5242-4D96-8FAB-43ADC1D253D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1" name="円/楕円 914">
                      <a:extLst>
                        <a:ext uri="{FF2B5EF4-FFF2-40B4-BE49-F238E27FC236}">
                          <a16:creationId xmlns:a16="http://schemas.microsoft.com/office/drawing/2014/main" id="{31932A0C-BC48-45A9-BFCB-4D514BD93D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2" name="円/楕円 915">
                      <a:extLst>
                        <a:ext uri="{FF2B5EF4-FFF2-40B4-BE49-F238E27FC236}">
                          <a16:creationId xmlns:a16="http://schemas.microsoft.com/office/drawing/2014/main" id="{12E5D6CA-0E6F-43C2-B6BA-E4B2EC7755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7" name="グループ化 296">
                    <a:extLst>
                      <a:ext uri="{FF2B5EF4-FFF2-40B4-BE49-F238E27FC236}">
                        <a16:creationId xmlns:a16="http://schemas.microsoft.com/office/drawing/2014/main" id="{8CA35794-2C84-4436-812B-9F1DDB5B2E1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99" name="円/楕円 912">
                      <a:extLst>
                        <a:ext uri="{FF2B5EF4-FFF2-40B4-BE49-F238E27FC236}">
                          <a16:creationId xmlns:a16="http://schemas.microsoft.com/office/drawing/2014/main" id="{0E2D16F0-1279-4C6F-9374-26BE696A30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0" name="円/楕円 913">
                      <a:extLst>
                        <a:ext uri="{FF2B5EF4-FFF2-40B4-BE49-F238E27FC236}">
                          <a16:creationId xmlns:a16="http://schemas.microsoft.com/office/drawing/2014/main" id="{2442A037-9F06-4E26-988A-A22B3498FC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8" name="円/楕円 911">
                    <a:extLst>
                      <a:ext uri="{FF2B5EF4-FFF2-40B4-BE49-F238E27FC236}">
                        <a16:creationId xmlns:a16="http://schemas.microsoft.com/office/drawing/2014/main" id="{D27D69B5-A0B7-4520-BD7E-7653DB94C43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3" name="円/楕円 27">
                  <a:extLst>
                    <a:ext uri="{FF2B5EF4-FFF2-40B4-BE49-F238E27FC236}">
                      <a16:creationId xmlns:a16="http://schemas.microsoft.com/office/drawing/2014/main" id="{E3935BE8-FF4E-4FDE-A9E2-DC940DD3274B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円/楕円 27">
                  <a:extLst>
                    <a:ext uri="{FF2B5EF4-FFF2-40B4-BE49-F238E27FC236}">
                      <a16:creationId xmlns:a16="http://schemas.microsoft.com/office/drawing/2014/main" id="{CC2EBDB1-FD05-44AB-BF3F-CEFE2E74704C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正方形/長方形 67">
                  <a:extLst>
                    <a:ext uri="{FF2B5EF4-FFF2-40B4-BE49-F238E27FC236}">
                      <a16:creationId xmlns:a16="http://schemas.microsoft.com/office/drawing/2014/main" id="{9BDAB0B6-67F0-40D1-B244-AA7A0510418E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DE212432-77D2-44E6-BE59-D54B5FEA6358}"/>
                  </a:ext>
                </a:extLst>
              </p:cNvPr>
              <p:cNvSpPr/>
              <p:nvPr/>
            </p:nvSpPr>
            <p:spPr>
              <a:xfrm rot="10800000">
                <a:off x="5131576" y="1867829"/>
                <a:ext cx="238134" cy="45719"/>
              </a:xfrm>
              <a:custGeom>
                <a:avLst/>
                <a:gdLst>
                  <a:gd name="connsiteX0" fmla="*/ 120510 w 207890"/>
                  <a:gd name="connsiteY0" fmla="*/ 0 h 68083"/>
                  <a:gd name="connsiteX1" fmla="*/ 206833 w 207890"/>
                  <a:gd name="connsiteY1" fmla="*/ 62374 h 68083"/>
                  <a:gd name="connsiteX2" fmla="*/ 207890 w 207890"/>
                  <a:gd name="connsiteY2" fmla="*/ 68083 h 68083"/>
                  <a:gd name="connsiteX3" fmla="*/ 173089 w 207890"/>
                  <a:gd name="connsiteY3" fmla="*/ 50344 h 68083"/>
                  <a:gd name="connsiteX4" fmla="*/ 120510 w 207890"/>
                  <a:gd name="connsiteY4" fmla="*/ 42318 h 68083"/>
                  <a:gd name="connsiteX5" fmla="*/ 67931 w 207890"/>
                  <a:gd name="connsiteY5" fmla="*/ 50344 h 68083"/>
                  <a:gd name="connsiteX6" fmla="*/ 33130 w 207890"/>
                  <a:gd name="connsiteY6" fmla="*/ 68083 h 68083"/>
                  <a:gd name="connsiteX7" fmla="*/ 34187 w 207890"/>
                  <a:gd name="connsiteY7" fmla="*/ 62374 h 68083"/>
                  <a:gd name="connsiteX8" fmla="*/ 36689 w 207890"/>
                  <a:gd name="connsiteY8" fmla="*/ 58329 h 68083"/>
                  <a:gd name="connsiteX9" fmla="*/ 0 w 207890"/>
                  <a:gd name="connsiteY9" fmla="*/ 7551 h 68083"/>
                  <a:gd name="connsiteX10" fmla="*/ 47064 w 207890"/>
                  <a:gd name="connsiteY10" fmla="*/ 41555 h 68083"/>
                  <a:gd name="connsiteX11" fmla="*/ 54265 w 207890"/>
                  <a:gd name="connsiteY11" fmla="*/ 29912 h 68083"/>
                  <a:gd name="connsiteX12" fmla="*/ 120510 w 207890"/>
                  <a:gd name="connsiteY12" fmla="*/ 0 h 68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890" h="68083">
                    <a:moveTo>
                      <a:pt x="120510" y="0"/>
                    </a:moveTo>
                    <a:cubicBezTo>
                      <a:pt x="159316" y="0"/>
                      <a:pt x="192611" y="25719"/>
                      <a:pt x="206833" y="62374"/>
                    </a:cubicBezTo>
                    <a:lnTo>
                      <a:pt x="207890" y="68083"/>
                    </a:lnTo>
                    <a:lnTo>
                      <a:pt x="173089" y="50344"/>
                    </a:lnTo>
                    <a:cubicBezTo>
                      <a:pt x="156928" y="45176"/>
                      <a:pt x="139161" y="42318"/>
                      <a:pt x="120510" y="42318"/>
                    </a:cubicBezTo>
                    <a:cubicBezTo>
                      <a:pt x="101860" y="42318"/>
                      <a:pt x="84092" y="45176"/>
                      <a:pt x="67931" y="50344"/>
                    </a:cubicBezTo>
                    <a:lnTo>
                      <a:pt x="33130" y="68083"/>
                    </a:lnTo>
                    <a:lnTo>
                      <a:pt x="34187" y="62374"/>
                    </a:lnTo>
                    <a:lnTo>
                      <a:pt x="36689" y="58329"/>
                    </a:lnTo>
                    <a:lnTo>
                      <a:pt x="0" y="7551"/>
                    </a:lnTo>
                    <a:lnTo>
                      <a:pt x="47064" y="41555"/>
                    </a:lnTo>
                    <a:lnTo>
                      <a:pt x="54265" y="29912"/>
                    </a:lnTo>
                    <a:cubicBezTo>
                      <a:pt x="71219" y="11431"/>
                      <a:pt x="94640" y="0"/>
                      <a:pt x="1205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C9D8296C-410D-404E-B4C0-664232D398D0}"/>
                  </a:ext>
                </a:extLst>
              </p:cNvPr>
              <p:cNvSpPr/>
              <p:nvPr/>
            </p:nvSpPr>
            <p:spPr>
              <a:xfrm rot="10800000" flipH="1">
                <a:off x="4568789" y="1867829"/>
                <a:ext cx="238134" cy="45719"/>
              </a:xfrm>
              <a:custGeom>
                <a:avLst/>
                <a:gdLst>
                  <a:gd name="connsiteX0" fmla="*/ 120510 w 207890"/>
                  <a:gd name="connsiteY0" fmla="*/ 0 h 68083"/>
                  <a:gd name="connsiteX1" fmla="*/ 206833 w 207890"/>
                  <a:gd name="connsiteY1" fmla="*/ 62374 h 68083"/>
                  <a:gd name="connsiteX2" fmla="*/ 207890 w 207890"/>
                  <a:gd name="connsiteY2" fmla="*/ 68083 h 68083"/>
                  <a:gd name="connsiteX3" fmla="*/ 173089 w 207890"/>
                  <a:gd name="connsiteY3" fmla="*/ 50344 h 68083"/>
                  <a:gd name="connsiteX4" fmla="*/ 120510 w 207890"/>
                  <a:gd name="connsiteY4" fmla="*/ 42318 h 68083"/>
                  <a:gd name="connsiteX5" fmla="*/ 67931 w 207890"/>
                  <a:gd name="connsiteY5" fmla="*/ 50344 h 68083"/>
                  <a:gd name="connsiteX6" fmla="*/ 33130 w 207890"/>
                  <a:gd name="connsiteY6" fmla="*/ 68083 h 68083"/>
                  <a:gd name="connsiteX7" fmla="*/ 34187 w 207890"/>
                  <a:gd name="connsiteY7" fmla="*/ 62374 h 68083"/>
                  <a:gd name="connsiteX8" fmla="*/ 36689 w 207890"/>
                  <a:gd name="connsiteY8" fmla="*/ 58329 h 68083"/>
                  <a:gd name="connsiteX9" fmla="*/ 0 w 207890"/>
                  <a:gd name="connsiteY9" fmla="*/ 7551 h 68083"/>
                  <a:gd name="connsiteX10" fmla="*/ 47064 w 207890"/>
                  <a:gd name="connsiteY10" fmla="*/ 41555 h 68083"/>
                  <a:gd name="connsiteX11" fmla="*/ 54265 w 207890"/>
                  <a:gd name="connsiteY11" fmla="*/ 29912 h 68083"/>
                  <a:gd name="connsiteX12" fmla="*/ 120510 w 207890"/>
                  <a:gd name="connsiteY12" fmla="*/ 0 h 68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890" h="68083">
                    <a:moveTo>
                      <a:pt x="120510" y="0"/>
                    </a:moveTo>
                    <a:cubicBezTo>
                      <a:pt x="159316" y="0"/>
                      <a:pt x="192611" y="25719"/>
                      <a:pt x="206833" y="62374"/>
                    </a:cubicBezTo>
                    <a:lnTo>
                      <a:pt x="207890" y="68083"/>
                    </a:lnTo>
                    <a:lnTo>
                      <a:pt x="173089" y="50344"/>
                    </a:lnTo>
                    <a:cubicBezTo>
                      <a:pt x="156928" y="45176"/>
                      <a:pt x="139161" y="42318"/>
                      <a:pt x="120510" y="42318"/>
                    </a:cubicBezTo>
                    <a:cubicBezTo>
                      <a:pt x="101860" y="42318"/>
                      <a:pt x="84092" y="45176"/>
                      <a:pt x="67931" y="50344"/>
                    </a:cubicBezTo>
                    <a:lnTo>
                      <a:pt x="33130" y="68083"/>
                    </a:lnTo>
                    <a:lnTo>
                      <a:pt x="34187" y="62374"/>
                    </a:lnTo>
                    <a:lnTo>
                      <a:pt x="36689" y="58329"/>
                    </a:lnTo>
                    <a:lnTo>
                      <a:pt x="0" y="7551"/>
                    </a:lnTo>
                    <a:lnTo>
                      <a:pt x="47064" y="41555"/>
                    </a:lnTo>
                    <a:lnTo>
                      <a:pt x="54265" y="29912"/>
                    </a:lnTo>
                    <a:cubicBezTo>
                      <a:pt x="71219" y="11431"/>
                      <a:pt x="94640" y="0"/>
                      <a:pt x="1205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C5D6A2B1-3783-4C32-8FC9-B2CA880298DF}"/>
                  </a:ext>
                </a:extLst>
              </p:cNvPr>
              <p:cNvSpPr/>
              <p:nvPr/>
            </p:nvSpPr>
            <p:spPr>
              <a:xfrm rot="5400000">
                <a:off x="4961693" y="2213628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6" name="月 285">
                <a:extLst>
                  <a:ext uri="{FF2B5EF4-FFF2-40B4-BE49-F238E27FC236}">
                    <a16:creationId xmlns:a16="http://schemas.microsoft.com/office/drawing/2014/main" id="{6F40FC5E-B385-409E-A094-DBF82BFCAA7D}"/>
                  </a:ext>
                </a:extLst>
              </p:cNvPr>
              <p:cNvSpPr/>
              <p:nvPr/>
            </p:nvSpPr>
            <p:spPr>
              <a:xfrm rot="1800000">
                <a:off x="4813258" y="1294464"/>
                <a:ext cx="92356" cy="31775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7" name="月 286">
                <a:extLst>
                  <a:ext uri="{FF2B5EF4-FFF2-40B4-BE49-F238E27FC236}">
                    <a16:creationId xmlns:a16="http://schemas.microsoft.com/office/drawing/2014/main" id="{D51DF89C-E08B-4A74-856E-536E918758CA}"/>
                  </a:ext>
                </a:extLst>
              </p:cNvPr>
              <p:cNvSpPr/>
              <p:nvPr/>
            </p:nvSpPr>
            <p:spPr>
              <a:xfrm rot="1800000">
                <a:off x="4736385" y="1294462"/>
                <a:ext cx="92356" cy="31775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8" name="月 287">
                <a:extLst>
                  <a:ext uri="{FF2B5EF4-FFF2-40B4-BE49-F238E27FC236}">
                    <a16:creationId xmlns:a16="http://schemas.microsoft.com/office/drawing/2014/main" id="{0D98A418-1F75-460B-A4CB-206ACB425440}"/>
                  </a:ext>
                </a:extLst>
              </p:cNvPr>
              <p:cNvSpPr/>
              <p:nvPr/>
            </p:nvSpPr>
            <p:spPr>
              <a:xfrm rot="7200000">
                <a:off x="5015090" y="1231458"/>
                <a:ext cx="92356" cy="40175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月 288">
                <a:extLst>
                  <a:ext uri="{FF2B5EF4-FFF2-40B4-BE49-F238E27FC236}">
                    <a16:creationId xmlns:a16="http://schemas.microsoft.com/office/drawing/2014/main" id="{3BA332A2-43F7-4658-A9AA-D2407B234424}"/>
                  </a:ext>
                </a:extLst>
              </p:cNvPr>
              <p:cNvSpPr/>
              <p:nvPr/>
            </p:nvSpPr>
            <p:spPr>
              <a:xfrm rot="8100000">
                <a:off x="4935715" y="1231458"/>
                <a:ext cx="92356" cy="40175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0" name="月 289">
                <a:extLst>
                  <a:ext uri="{FF2B5EF4-FFF2-40B4-BE49-F238E27FC236}">
                    <a16:creationId xmlns:a16="http://schemas.microsoft.com/office/drawing/2014/main" id="{7DC5C925-581C-486A-A7EA-1F5B6D06BDB2}"/>
                  </a:ext>
                </a:extLst>
              </p:cNvPr>
              <p:cNvSpPr/>
              <p:nvPr/>
            </p:nvSpPr>
            <p:spPr>
              <a:xfrm rot="1800000">
                <a:off x="4663361" y="1294462"/>
                <a:ext cx="92356" cy="31775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42CF914A-38C9-47CA-A365-2AA14ED5270B}"/>
                </a:ext>
              </a:extLst>
            </p:cNvPr>
            <p:cNvGrpSpPr/>
            <p:nvPr/>
          </p:nvGrpSpPr>
          <p:grpSpPr>
            <a:xfrm>
              <a:off x="3613150" y="2323355"/>
              <a:ext cx="2705100" cy="1215183"/>
              <a:chOff x="3613150" y="2323355"/>
              <a:chExt cx="2705100" cy="1215183"/>
            </a:xfrm>
          </p:grpSpPr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207D668C-793A-4509-BBB1-FFEA61DB2165}"/>
                  </a:ext>
                </a:extLst>
              </p:cNvPr>
              <p:cNvGrpSpPr/>
              <p:nvPr/>
            </p:nvGrpSpPr>
            <p:grpSpPr>
              <a:xfrm>
                <a:off x="36131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BBB3F26D-E160-4105-A144-57A704CFD45A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四角形: 上の 2 つの角を丸める 181">
                  <a:extLst>
                    <a:ext uri="{FF2B5EF4-FFF2-40B4-BE49-F238E27FC236}">
                      <a16:creationId xmlns:a16="http://schemas.microsoft.com/office/drawing/2014/main" id="{631B0A7F-007C-4158-AEAC-2322130507D2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lgConfetti">
                  <a:fgClr>
                    <a:schemeClr val="accent1">
                      <a:lumMod val="40000"/>
                      <a:lumOff val="60000"/>
                    </a:schemeClr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8" name="四角形: 上の 2 つの角を丸める 181">
                <a:extLst>
                  <a:ext uri="{FF2B5EF4-FFF2-40B4-BE49-F238E27FC236}">
                    <a16:creationId xmlns:a16="http://schemas.microsoft.com/office/drawing/2014/main" id="{C6DD99E7-EE53-4AA4-A7C8-86F33D49B4F6}"/>
                  </a:ext>
                </a:extLst>
              </p:cNvPr>
              <p:cNvSpPr/>
              <p:nvPr/>
            </p:nvSpPr>
            <p:spPr>
              <a:xfrm>
                <a:off x="36131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0A90233-1159-45C1-9C3A-C2C9F0F20644}"/>
              </a:ext>
            </a:extLst>
          </p:cNvPr>
          <p:cNvGrpSpPr/>
          <p:nvPr/>
        </p:nvGrpSpPr>
        <p:grpSpPr>
          <a:xfrm>
            <a:off x="654050" y="1042988"/>
            <a:ext cx="2705100" cy="2495550"/>
            <a:chOff x="654050" y="1042988"/>
            <a:chExt cx="2705100" cy="249555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13E2277-AD30-4898-BCFF-75D1AFB4C400}"/>
                </a:ext>
              </a:extLst>
            </p:cNvPr>
            <p:cNvGrpSpPr/>
            <p:nvPr/>
          </p:nvGrpSpPr>
          <p:grpSpPr>
            <a:xfrm>
              <a:off x="706437" y="1042988"/>
              <a:ext cx="2600326" cy="2105025"/>
              <a:chOff x="706437" y="1243013"/>
              <a:chExt cx="2600326" cy="2105025"/>
            </a:xfrm>
          </p:grpSpPr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6BCC4C67-3AD1-4CF3-BD30-DABC9E74502E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196" name="四角形: 上の 2 つの角を丸める 195">
                  <a:extLst>
                    <a:ext uri="{FF2B5EF4-FFF2-40B4-BE49-F238E27FC236}">
                      <a16:creationId xmlns:a16="http://schemas.microsoft.com/office/drawing/2014/main" id="{C9F9BDF6-6D3E-4038-9AFF-9A6482C80E0A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rgbClr val="FF99CC"/>
                </a:soli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四角形: 上の 2 つの角を丸める 207">
                  <a:extLst>
                    <a:ext uri="{FF2B5EF4-FFF2-40B4-BE49-F238E27FC236}">
                      <a16:creationId xmlns:a16="http://schemas.microsoft.com/office/drawing/2014/main" id="{B9489A58-658F-4A3F-A944-6710CC18D5A4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rgbClr val="FFC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33BB9D16-FBE1-4926-9177-FE63E067DA7E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四角形: 角を丸くする 224">
                <a:extLst>
                  <a:ext uri="{FF2B5EF4-FFF2-40B4-BE49-F238E27FC236}">
                    <a16:creationId xmlns:a16="http://schemas.microsoft.com/office/drawing/2014/main" id="{830A1A3F-D1B3-44B1-A00C-5BAD42167D55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rgbClr val="FFCCFF"/>
                  </a:gs>
                  <a:gs pos="100000">
                    <a:srgbClr val="FF99CC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rgbClr val="FF99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BEFED7F7-FFD8-45C8-8C59-ABA09D668031}"/>
                </a:ext>
              </a:extLst>
            </p:cNvPr>
            <p:cNvGrpSpPr/>
            <p:nvPr/>
          </p:nvGrpSpPr>
          <p:grpSpPr>
            <a:xfrm>
              <a:off x="1449419" y="1128089"/>
              <a:ext cx="1146952" cy="2125400"/>
              <a:chOff x="1374304" y="1140658"/>
              <a:chExt cx="1297181" cy="2403790"/>
            </a:xfrm>
          </p:grpSpPr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C2EFFEBA-B25B-4C52-BF8E-56C913347162}"/>
                  </a:ext>
                </a:extLst>
              </p:cNvPr>
              <p:cNvGrpSpPr/>
              <p:nvPr/>
            </p:nvGrpSpPr>
            <p:grpSpPr>
              <a:xfrm>
                <a:off x="1447746" y="2236364"/>
                <a:ext cx="1139046" cy="1308084"/>
                <a:chOff x="123860" y="2236364"/>
                <a:chExt cx="1139046" cy="1308084"/>
              </a:xfrm>
            </p:grpSpPr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33FE96F4-C961-4EEB-904F-9962F092F15D}"/>
                    </a:ext>
                  </a:extLst>
                </p:cNvPr>
                <p:cNvSpPr/>
                <p:nvPr/>
              </p:nvSpPr>
              <p:spPr>
                <a:xfrm>
                  <a:off x="431637" y="2236364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5F587E43-3F0B-4170-B7F0-FCD1AECFB0E1}"/>
                    </a:ext>
                  </a:extLst>
                </p:cNvPr>
                <p:cNvSpPr/>
                <p:nvPr/>
              </p:nvSpPr>
              <p:spPr>
                <a:xfrm flipH="1">
                  <a:off x="1114425" y="2631372"/>
                  <a:ext cx="148481" cy="913076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44EBDFD0-D30A-4D52-86CB-55D48548687C}"/>
                    </a:ext>
                  </a:extLst>
                </p:cNvPr>
                <p:cNvSpPr/>
                <p:nvPr/>
              </p:nvSpPr>
              <p:spPr>
                <a:xfrm>
                  <a:off x="123860" y="2627540"/>
                  <a:ext cx="149189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2AE616D0-73FE-42FF-8C9B-60FF2DED36E3}"/>
                    </a:ext>
                  </a:extLst>
                </p:cNvPr>
                <p:cNvSpPr/>
                <p:nvPr/>
              </p:nvSpPr>
              <p:spPr>
                <a:xfrm>
                  <a:off x="207804" y="2527355"/>
                  <a:ext cx="974009" cy="1017093"/>
                </a:xfrm>
                <a:custGeom>
                  <a:avLst/>
                  <a:gdLst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88890 w 974009"/>
                    <a:gd name="connsiteY2" fmla="*/ 341486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91271 w 974009"/>
                    <a:gd name="connsiteY2" fmla="*/ 248617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4009" h="1017093">
                      <a:moveTo>
                        <a:pt x="251752" y="0"/>
                      </a:moveTo>
                      <a:lnTo>
                        <a:pt x="345788" y="0"/>
                      </a:lnTo>
                      <a:lnTo>
                        <a:pt x="491271" y="248617"/>
                      </a:lnTo>
                      <a:lnTo>
                        <a:pt x="631992" y="0"/>
                      </a:lnTo>
                      <a:lnTo>
                        <a:pt x="722257" y="0"/>
                      </a:lnTo>
                      <a:cubicBezTo>
                        <a:pt x="861296" y="0"/>
                        <a:pt x="974009" y="112713"/>
                        <a:pt x="974009" y="251752"/>
                      </a:cubicBezTo>
                      <a:lnTo>
                        <a:pt x="974009" y="1017093"/>
                      </a:lnTo>
                      <a:lnTo>
                        <a:pt x="0" y="1017093"/>
                      </a:lnTo>
                      <a:lnTo>
                        <a:pt x="0" y="251752"/>
                      </a:lnTo>
                      <a:cubicBezTo>
                        <a:pt x="0" y="112713"/>
                        <a:pt x="112713" y="0"/>
                        <a:pt x="251752" y="0"/>
                      </a:cubicBezTo>
                      <a:close/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3" name="正方形/長方形 172">
                  <a:extLst>
                    <a:ext uri="{FF2B5EF4-FFF2-40B4-BE49-F238E27FC236}">
                      <a16:creationId xmlns:a16="http://schemas.microsoft.com/office/drawing/2014/main" id="{896AA3A3-7403-470D-8C87-2B607D78980E}"/>
                    </a:ext>
                  </a:extLst>
                </p:cNvPr>
                <p:cNvSpPr/>
                <p:nvPr/>
              </p:nvSpPr>
              <p:spPr>
                <a:xfrm>
                  <a:off x="673444" y="2772001"/>
                  <a:ext cx="45719" cy="772447"/>
                </a:xfrm>
                <a:prstGeom prst="rect">
                  <a:avLst/>
                </a:prstGeom>
                <a:solidFill>
                  <a:srgbClr val="FF33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5172EFDF-C594-4E06-A168-8C69527CB593}"/>
                    </a:ext>
                  </a:extLst>
                </p:cNvPr>
                <p:cNvSpPr/>
                <p:nvPr/>
              </p:nvSpPr>
              <p:spPr>
                <a:xfrm rot="10800000" flipV="1">
                  <a:off x="377842" y="2489364"/>
                  <a:ext cx="638952" cy="303842"/>
                </a:xfrm>
                <a:custGeom>
                  <a:avLst/>
                  <a:gdLst>
                    <a:gd name="connsiteX0" fmla="*/ 582625 w 638952"/>
                    <a:gd name="connsiteY0" fmla="*/ 0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0 w 638952"/>
                    <a:gd name="connsiteY4" fmla="*/ 52384 h 398788"/>
                    <a:gd name="connsiteX5" fmla="*/ 98164 w 638952"/>
                    <a:gd name="connsiteY5" fmla="*/ 158822 h 398788"/>
                    <a:gd name="connsiteX6" fmla="*/ 193841 w 638952"/>
                    <a:gd name="connsiteY6" fmla="*/ 182900 h 398788"/>
                    <a:gd name="connsiteX7" fmla="*/ 176526 w 638952"/>
                    <a:gd name="connsiteY7" fmla="*/ 243789 h 398788"/>
                    <a:gd name="connsiteX8" fmla="*/ 319476 w 638952"/>
                    <a:gd name="connsiteY8" fmla="*/ 398788 h 398788"/>
                    <a:gd name="connsiteX9" fmla="*/ 459002 w 638952"/>
                    <a:gd name="connsiteY9" fmla="*/ 247502 h 398788"/>
                    <a:gd name="connsiteX10" fmla="*/ 440631 w 638952"/>
                    <a:gd name="connsiteY10" fmla="*/ 182900 h 398788"/>
                    <a:gd name="connsiteX11" fmla="*/ 542143 w 638952"/>
                    <a:gd name="connsiteY11" fmla="*/ 157353 h 398788"/>
                    <a:gd name="connsiteX12" fmla="*/ 638952 w 638952"/>
                    <a:gd name="connsiteY12" fmla="*/ 52384 h 39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38952" h="398788">
                      <a:moveTo>
                        <a:pt x="638952" y="52384"/>
                      </a:moveTo>
                      <a:lnTo>
                        <a:pt x="460772" y="0"/>
                      </a:lnTo>
                      <a:lnTo>
                        <a:pt x="320100" y="365560"/>
                      </a:lnTo>
                      <a:lnTo>
                        <a:pt x="179428" y="0"/>
                      </a:lnTo>
                      <a:lnTo>
                        <a:pt x="0" y="52384"/>
                      </a:lnTo>
                      <a:lnTo>
                        <a:pt x="98164" y="158822"/>
                      </a:lnTo>
                      <a:lnTo>
                        <a:pt x="193841" y="182900"/>
                      </a:lnTo>
                      <a:lnTo>
                        <a:pt x="176526" y="243789"/>
                      </a:lnTo>
                      <a:lnTo>
                        <a:pt x="319476" y="398788"/>
                      </a:lnTo>
                      <a:lnTo>
                        <a:pt x="459002" y="247502"/>
                      </a:lnTo>
                      <a:lnTo>
                        <a:pt x="440631" y="182900"/>
                      </a:lnTo>
                      <a:lnTo>
                        <a:pt x="542143" y="157353"/>
                      </a:lnTo>
                      <a:lnTo>
                        <a:pt x="638952" y="52384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264F150F-7632-44BC-ABD4-F3616C4C0343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149" name="月 823">
                  <a:extLst>
                    <a:ext uri="{FF2B5EF4-FFF2-40B4-BE49-F238E27FC236}">
                      <a16:creationId xmlns:a16="http://schemas.microsoft.com/office/drawing/2014/main" id="{0F9BDF6E-BB35-4998-BBA3-77A62DA1165C}"/>
                    </a:ext>
                  </a:extLst>
                </p:cNvPr>
                <p:cNvSpPr/>
                <p:nvPr/>
              </p:nvSpPr>
              <p:spPr>
                <a:xfrm flipH="1">
                  <a:off x="4260278" y="131814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月 823">
                  <a:extLst>
                    <a:ext uri="{FF2B5EF4-FFF2-40B4-BE49-F238E27FC236}">
                      <a16:creationId xmlns:a16="http://schemas.microsoft.com/office/drawing/2014/main" id="{DF443D4D-2340-4877-8D62-675A8057DCE7}"/>
                    </a:ext>
                  </a:extLst>
                </p:cNvPr>
                <p:cNvSpPr/>
                <p:nvPr/>
              </p:nvSpPr>
              <p:spPr>
                <a:xfrm>
                  <a:off x="4913102" y="131814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円/楕円 373">
                  <a:extLst>
                    <a:ext uri="{FF2B5EF4-FFF2-40B4-BE49-F238E27FC236}">
                      <a16:creationId xmlns:a16="http://schemas.microsoft.com/office/drawing/2014/main" id="{6076B2A0-7E4B-40AC-B172-C2F27BF898A1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月 823">
                  <a:extLst>
                    <a:ext uri="{FF2B5EF4-FFF2-40B4-BE49-F238E27FC236}">
                      <a16:creationId xmlns:a16="http://schemas.microsoft.com/office/drawing/2014/main" id="{E7E6C2C7-DE8F-4483-B6FB-6E4006202504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月 823">
                  <a:extLst>
                    <a:ext uri="{FF2B5EF4-FFF2-40B4-BE49-F238E27FC236}">
                      <a16:creationId xmlns:a16="http://schemas.microsoft.com/office/drawing/2014/main" id="{78525783-B5A1-4CA6-ADC7-46F9AA66A825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CE8A4793-E782-45CD-8809-E0C81789260A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2" name="グループ化 161">
                    <a:extLst>
                      <a:ext uri="{FF2B5EF4-FFF2-40B4-BE49-F238E27FC236}">
                        <a16:creationId xmlns:a16="http://schemas.microsoft.com/office/drawing/2014/main" id="{74A27E03-1A9F-4D63-8C60-EBFAC897814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67" name="円/楕円 407">
                      <a:extLst>
                        <a:ext uri="{FF2B5EF4-FFF2-40B4-BE49-F238E27FC236}">
                          <a16:creationId xmlns:a16="http://schemas.microsoft.com/office/drawing/2014/main" id="{97683CD3-9491-4646-B277-83E7F4BD86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8" name="円/楕円 408">
                      <a:extLst>
                        <a:ext uri="{FF2B5EF4-FFF2-40B4-BE49-F238E27FC236}">
                          <a16:creationId xmlns:a16="http://schemas.microsoft.com/office/drawing/2014/main" id="{AE8453A0-E318-43F6-9960-7F86EAA44B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3" name="グループ化 162">
                    <a:extLst>
                      <a:ext uri="{FF2B5EF4-FFF2-40B4-BE49-F238E27FC236}">
                        <a16:creationId xmlns:a16="http://schemas.microsoft.com/office/drawing/2014/main" id="{1B126388-1B78-41E8-81E4-A83C37C4270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65" name="円/楕円 405">
                      <a:extLst>
                        <a:ext uri="{FF2B5EF4-FFF2-40B4-BE49-F238E27FC236}">
                          <a16:creationId xmlns:a16="http://schemas.microsoft.com/office/drawing/2014/main" id="{DAA1735F-6E60-4BD5-9809-D84A802478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6" name="円/楕円 406">
                      <a:extLst>
                        <a:ext uri="{FF2B5EF4-FFF2-40B4-BE49-F238E27FC236}">
                          <a16:creationId xmlns:a16="http://schemas.microsoft.com/office/drawing/2014/main" id="{33071DF2-297F-41B2-8A94-43C99878E3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4" name="円/楕円 404">
                    <a:extLst>
                      <a:ext uri="{FF2B5EF4-FFF2-40B4-BE49-F238E27FC236}">
                        <a16:creationId xmlns:a16="http://schemas.microsoft.com/office/drawing/2014/main" id="{43C50742-DFD9-4E20-B1A7-B7CD92DA060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5" name="円/楕円 27">
                  <a:extLst>
                    <a:ext uri="{FF2B5EF4-FFF2-40B4-BE49-F238E27FC236}">
                      <a16:creationId xmlns:a16="http://schemas.microsoft.com/office/drawing/2014/main" id="{C913CA81-9A19-4451-A789-6E1DCF4B6225}"/>
                    </a:ext>
                  </a:extLst>
                </p:cNvPr>
                <p:cNvSpPr/>
                <p:nvPr/>
              </p:nvSpPr>
              <p:spPr>
                <a:xfrm rot="10800000">
                  <a:off x="448650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円/楕円 27">
                  <a:extLst>
                    <a:ext uri="{FF2B5EF4-FFF2-40B4-BE49-F238E27FC236}">
                      <a16:creationId xmlns:a16="http://schemas.microsoft.com/office/drawing/2014/main" id="{A2942696-AABE-44BD-8572-882B91743FA0}"/>
                    </a:ext>
                  </a:extLst>
                </p:cNvPr>
                <p:cNvSpPr/>
                <p:nvPr/>
              </p:nvSpPr>
              <p:spPr>
                <a:xfrm rot="10800000">
                  <a:off x="501737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正方形/長方形 67">
                  <a:extLst>
                    <a:ext uri="{FF2B5EF4-FFF2-40B4-BE49-F238E27FC236}">
                      <a16:creationId xmlns:a16="http://schemas.microsoft.com/office/drawing/2014/main" id="{EF249035-5751-4B06-9CAB-ACB8B5EC7840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月 157">
                  <a:extLst>
                    <a:ext uri="{FF2B5EF4-FFF2-40B4-BE49-F238E27FC236}">
                      <a16:creationId xmlns:a16="http://schemas.microsoft.com/office/drawing/2014/main" id="{7A60992B-5F06-4D53-8F64-1853345BC080}"/>
                    </a:ext>
                  </a:extLst>
                </p:cNvPr>
                <p:cNvSpPr/>
                <p:nvPr/>
              </p:nvSpPr>
              <p:spPr>
                <a:xfrm rot="900000">
                  <a:off x="4361852" y="1113904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" name="月 158">
                  <a:extLst>
                    <a:ext uri="{FF2B5EF4-FFF2-40B4-BE49-F238E27FC236}">
                      <a16:creationId xmlns:a16="http://schemas.microsoft.com/office/drawing/2014/main" id="{648DEAC7-9656-4899-BBE2-107233C67C62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月 159">
                  <a:extLst>
                    <a:ext uri="{FF2B5EF4-FFF2-40B4-BE49-F238E27FC236}">
                      <a16:creationId xmlns:a16="http://schemas.microsoft.com/office/drawing/2014/main" id="{721B210A-B6E0-4DE8-A504-93B9704A40EF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月 160">
                  <a:extLst>
                    <a:ext uri="{FF2B5EF4-FFF2-40B4-BE49-F238E27FC236}">
                      <a16:creationId xmlns:a16="http://schemas.microsoft.com/office/drawing/2014/main" id="{4C3B6CDA-2028-4D76-B04B-830DC1F17F42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60FE772E-ADF4-4DF4-B6EB-9074EAA02756}"/>
                  </a:ext>
                </a:extLst>
              </p:cNvPr>
              <p:cNvSpPr/>
              <p:nvPr/>
            </p:nvSpPr>
            <p:spPr>
              <a:xfrm rot="10800000">
                <a:off x="2188863" y="1841743"/>
                <a:ext cx="238134" cy="45719"/>
              </a:xfrm>
              <a:custGeom>
                <a:avLst/>
                <a:gdLst>
                  <a:gd name="connsiteX0" fmla="*/ 120510 w 207890"/>
                  <a:gd name="connsiteY0" fmla="*/ 0 h 68083"/>
                  <a:gd name="connsiteX1" fmla="*/ 206833 w 207890"/>
                  <a:gd name="connsiteY1" fmla="*/ 62374 h 68083"/>
                  <a:gd name="connsiteX2" fmla="*/ 207890 w 207890"/>
                  <a:gd name="connsiteY2" fmla="*/ 68083 h 68083"/>
                  <a:gd name="connsiteX3" fmla="*/ 173089 w 207890"/>
                  <a:gd name="connsiteY3" fmla="*/ 50344 h 68083"/>
                  <a:gd name="connsiteX4" fmla="*/ 120510 w 207890"/>
                  <a:gd name="connsiteY4" fmla="*/ 42318 h 68083"/>
                  <a:gd name="connsiteX5" fmla="*/ 67931 w 207890"/>
                  <a:gd name="connsiteY5" fmla="*/ 50344 h 68083"/>
                  <a:gd name="connsiteX6" fmla="*/ 33130 w 207890"/>
                  <a:gd name="connsiteY6" fmla="*/ 68083 h 68083"/>
                  <a:gd name="connsiteX7" fmla="*/ 34187 w 207890"/>
                  <a:gd name="connsiteY7" fmla="*/ 62374 h 68083"/>
                  <a:gd name="connsiteX8" fmla="*/ 36689 w 207890"/>
                  <a:gd name="connsiteY8" fmla="*/ 58329 h 68083"/>
                  <a:gd name="connsiteX9" fmla="*/ 0 w 207890"/>
                  <a:gd name="connsiteY9" fmla="*/ 7551 h 68083"/>
                  <a:gd name="connsiteX10" fmla="*/ 47064 w 207890"/>
                  <a:gd name="connsiteY10" fmla="*/ 41555 h 68083"/>
                  <a:gd name="connsiteX11" fmla="*/ 54265 w 207890"/>
                  <a:gd name="connsiteY11" fmla="*/ 29912 h 68083"/>
                  <a:gd name="connsiteX12" fmla="*/ 120510 w 207890"/>
                  <a:gd name="connsiteY12" fmla="*/ 0 h 68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890" h="68083">
                    <a:moveTo>
                      <a:pt x="120510" y="0"/>
                    </a:moveTo>
                    <a:cubicBezTo>
                      <a:pt x="159316" y="0"/>
                      <a:pt x="192611" y="25719"/>
                      <a:pt x="206833" y="62374"/>
                    </a:cubicBezTo>
                    <a:lnTo>
                      <a:pt x="207890" y="68083"/>
                    </a:lnTo>
                    <a:lnTo>
                      <a:pt x="173089" y="50344"/>
                    </a:lnTo>
                    <a:cubicBezTo>
                      <a:pt x="156928" y="45176"/>
                      <a:pt x="139161" y="42318"/>
                      <a:pt x="120510" y="42318"/>
                    </a:cubicBezTo>
                    <a:cubicBezTo>
                      <a:pt x="101860" y="42318"/>
                      <a:pt x="84092" y="45176"/>
                      <a:pt x="67931" y="50344"/>
                    </a:cubicBezTo>
                    <a:lnTo>
                      <a:pt x="33130" y="68083"/>
                    </a:lnTo>
                    <a:lnTo>
                      <a:pt x="34187" y="62374"/>
                    </a:lnTo>
                    <a:lnTo>
                      <a:pt x="36689" y="58329"/>
                    </a:lnTo>
                    <a:lnTo>
                      <a:pt x="0" y="7551"/>
                    </a:lnTo>
                    <a:lnTo>
                      <a:pt x="47064" y="41555"/>
                    </a:lnTo>
                    <a:lnTo>
                      <a:pt x="54265" y="29912"/>
                    </a:lnTo>
                    <a:cubicBezTo>
                      <a:pt x="71219" y="11431"/>
                      <a:pt x="94640" y="0"/>
                      <a:pt x="1205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AD30ECBD-BF8F-415D-8F84-8B0AD0CC9208}"/>
                  </a:ext>
                </a:extLst>
              </p:cNvPr>
              <p:cNvSpPr/>
              <p:nvPr/>
            </p:nvSpPr>
            <p:spPr>
              <a:xfrm rot="10800000" flipH="1">
                <a:off x="1626076" y="1841743"/>
                <a:ext cx="238134" cy="45719"/>
              </a:xfrm>
              <a:custGeom>
                <a:avLst/>
                <a:gdLst>
                  <a:gd name="connsiteX0" fmla="*/ 120510 w 207890"/>
                  <a:gd name="connsiteY0" fmla="*/ 0 h 68083"/>
                  <a:gd name="connsiteX1" fmla="*/ 206833 w 207890"/>
                  <a:gd name="connsiteY1" fmla="*/ 62374 h 68083"/>
                  <a:gd name="connsiteX2" fmla="*/ 207890 w 207890"/>
                  <a:gd name="connsiteY2" fmla="*/ 68083 h 68083"/>
                  <a:gd name="connsiteX3" fmla="*/ 173089 w 207890"/>
                  <a:gd name="connsiteY3" fmla="*/ 50344 h 68083"/>
                  <a:gd name="connsiteX4" fmla="*/ 120510 w 207890"/>
                  <a:gd name="connsiteY4" fmla="*/ 42318 h 68083"/>
                  <a:gd name="connsiteX5" fmla="*/ 67931 w 207890"/>
                  <a:gd name="connsiteY5" fmla="*/ 50344 h 68083"/>
                  <a:gd name="connsiteX6" fmla="*/ 33130 w 207890"/>
                  <a:gd name="connsiteY6" fmla="*/ 68083 h 68083"/>
                  <a:gd name="connsiteX7" fmla="*/ 34187 w 207890"/>
                  <a:gd name="connsiteY7" fmla="*/ 62374 h 68083"/>
                  <a:gd name="connsiteX8" fmla="*/ 36689 w 207890"/>
                  <a:gd name="connsiteY8" fmla="*/ 58329 h 68083"/>
                  <a:gd name="connsiteX9" fmla="*/ 0 w 207890"/>
                  <a:gd name="connsiteY9" fmla="*/ 7551 h 68083"/>
                  <a:gd name="connsiteX10" fmla="*/ 47064 w 207890"/>
                  <a:gd name="connsiteY10" fmla="*/ 41555 h 68083"/>
                  <a:gd name="connsiteX11" fmla="*/ 54265 w 207890"/>
                  <a:gd name="connsiteY11" fmla="*/ 29912 h 68083"/>
                  <a:gd name="connsiteX12" fmla="*/ 120510 w 207890"/>
                  <a:gd name="connsiteY12" fmla="*/ 0 h 68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890" h="68083">
                    <a:moveTo>
                      <a:pt x="120510" y="0"/>
                    </a:moveTo>
                    <a:cubicBezTo>
                      <a:pt x="159316" y="0"/>
                      <a:pt x="192611" y="25719"/>
                      <a:pt x="206833" y="62374"/>
                    </a:cubicBezTo>
                    <a:lnTo>
                      <a:pt x="207890" y="68083"/>
                    </a:lnTo>
                    <a:lnTo>
                      <a:pt x="173089" y="50344"/>
                    </a:lnTo>
                    <a:cubicBezTo>
                      <a:pt x="156928" y="45176"/>
                      <a:pt x="139161" y="42318"/>
                      <a:pt x="120510" y="42318"/>
                    </a:cubicBezTo>
                    <a:cubicBezTo>
                      <a:pt x="101860" y="42318"/>
                      <a:pt x="84092" y="45176"/>
                      <a:pt x="67931" y="50344"/>
                    </a:cubicBezTo>
                    <a:lnTo>
                      <a:pt x="33130" y="68083"/>
                    </a:lnTo>
                    <a:lnTo>
                      <a:pt x="34187" y="62374"/>
                    </a:lnTo>
                    <a:lnTo>
                      <a:pt x="36689" y="58329"/>
                    </a:lnTo>
                    <a:lnTo>
                      <a:pt x="0" y="7551"/>
                    </a:lnTo>
                    <a:lnTo>
                      <a:pt x="47064" y="41555"/>
                    </a:lnTo>
                    <a:lnTo>
                      <a:pt x="54265" y="29912"/>
                    </a:lnTo>
                    <a:cubicBezTo>
                      <a:pt x="71219" y="11431"/>
                      <a:pt x="94640" y="0"/>
                      <a:pt x="1205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D0018564-F64A-4985-B47D-5DF1D5B9ABB4}"/>
                  </a:ext>
                </a:extLst>
              </p:cNvPr>
              <p:cNvSpPr/>
              <p:nvPr/>
            </p:nvSpPr>
            <p:spPr>
              <a:xfrm rot="5400000">
                <a:off x="2018574" y="2165326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8CA15D25-E86F-4D75-8070-7A86F8C441EA}"/>
                </a:ext>
              </a:extLst>
            </p:cNvPr>
            <p:cNvGrpSpPr/>
            <p:nvPr/>
          </p:nvGrpSpPr>
          <p:grpSpPr>
            <a:xfrm>
              <a:off x="654050" y="2323355"/>
              <a:ext cx="2705100" cy="1215183"/>
              <a:chOff x="654050" y="2323355"/>
              <a:chExt cx="2705100" cy="1215183"/>
            </a:xfrm>
          </p:grpSpPr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64442E07-9C28-4DC2-B5D2-4EE8353C6C55}"/>
                  </a:ext>
                </a:extLst>
              </p:cNvPr>
              <p:cNvGrpSpPr/>
              <p:nvPr/>
            </p:nvGrpSpPr>
            <p:grpSpPr>
              <a:xfrm>
                <a:off x="6540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41FE0926-EC20-4A67-B028-08CBD394ADE9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四角形: 上の 2 つの角を丸める 181">
                  <a:extLst>
                    <a:ext uri="{FF2B5EF4-FFF2-40B4-BE49-F238E27FC236}">
                      <a16:creationId xmlns:a16="http://schemas.microsoft.com/office/drawing/2014/main" id="{68ED9EEF-395E-4A92-9DF2-5F1A2BD65831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olidDmnd">
                  <a:fgClr>
                    <a:srgbClr val="FF99CC"/>
                  </a:fgClr>
                  <a:bgClr>
                    <a:srgbClr val="FFCCFF"/>
                  </a:bgClr>
                </a:patt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3" name="四角形: 上の 2 つの角を丸める 181">
                <a:extLst>
                  <a:ext uri="{FF2B5EF4-FFF2-40B4-BE49-F238E27FC236}">
                    <a16:creationId xmlns:a16="http://schemas.microsoft.com/office/drawing/2014/main" id="{B3A132B7-22CC-4641-99AF-625B1301293D}"/>
                  </a:ext>
                </a:extLst>
              </p:cNvPr>
              <p:cNvSpPr/>
              <p:nvPr/>
            </p:nvSpPr>
            <p:spPr>
              <a:xfrm>
                <a:off x="6540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F8103D0-4959-4F8F-9B4F-692B98499099}"/>
              </a:ext>
            </a:extLst>
          </p:cNvPr>
          <p:cNvGrpSpPr/>
          <p:nvPr/>
        </p:nvGrpSpPr>
        <p:grpSpPr>
          <a:xfrm>
            <a:off x="6559550" y="1042988"/>
            <a:ext cx="2705100" cy="2495550"/>
            <a:chOff x="6559550" y="1042988"/>
            <a:chExt cx="2705100" cy="2495550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9C8A5C35-B5C0-4825-94BC-87B01E20A6CD}"/>
                </a:ext>
              </a:extLst>
            </p:cNvPr>
            <p:cNvGrpSpPr/>
            <p:nvPr/>
          </p:nvGrpSpPr>
          <p:grpSpPr>
            <a:xfrm>
              <a:off x="6611937" y="1042988"/>
              <a:ext cx="2600326" cy="2105025"/>
              <a:chOff x="706437" y="1243013"/>
              <a:chExt cx="2600326" cy="2105025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FC4805E8-C842-4484-BADC-41A274EC81D5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7CBCFC8B-2C1B-464C-96AF-9B84A2663649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BB817666-95FA-495F-9A53-1823802F0EF1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FE9625AB-8C49-49D1-ADF6-6CEF629CF8AD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C6B3C551-6087-4069-AF03-C2595229A024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rgbClr val="FFCCFF"/>
                  </a:gs>
                  <a:gs pos="100000">
                    <a:srgbClr val="FF99CC"/>
                  </a:gs>
                </a:gsLst>
                <a:path path="circle">
                  <a:fillToRect l="50000" t="-80000" r="50000" b="180000"/>
                </a:path>
              </a:gradFill>
              <a:ln w="19050">
                <a:solidFill>
                  <a:srgbClr val="FF99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238D0DE6-4703-43C3-99D2-63D29EB78129}"/>
                </a:ext>
              </a:extLst>
            </p:cNvPr>
            <p:cNvGrpSpPr/>
            <p:nvPr/>
          </p:nvGrpSpPr>
          <p:grpSpPr>
            <a:xfrm>
              <a:off x="7407820" y="1118442"/>
              <a:ext cx="1012280" cy="2009084"/>
              <a:chOff x="7341525" y="1272209"/>
              <a:chExt cx="1144870" cy="2272239"/>
            </a:xfrm>
          </p:grpSpPr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71DCDE66-A578-4B3A-BEF1-791EAC3D8A0E}"/>
                  </a:ext>
                </a:extLst>
              </p:cNvPr>
              <p:cNvGrpSpPr/>
              <p:nvPr/>
            </p:nvGrpSpPr>
            <p:grpSpPr>
              <a:xfrm>
                <a:off x="7347349" y="2236364"/>
                <a:ext cx="1139046" cy="1308084"/>
                <a:chOff x="123860" y="2236364"/>
                <a:chExt cx="1139046" cy="1308084"/>
              </a:xfrm>
            </p:grpSpPr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46FA460E-C7DD-43E3-AD4E-420480B6892A}"/>
                    </a:ext>
                  </a:extLst>
                </p:cNvPr>
                <p:cNvSpPr/>
                <p:nvPr/>
              </p:nvSpPr>
              <p:spPr>
                <a:xfrm>
                  <a:off x="431637" y="2236364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19B2822E-1CEF-44E6-8356-77B19AF43F15}"/>
                    </a:ext>
                  </a:extLst>
                </p:cNvPr>
                <p:cNvSpPr/>
                <p:nvPr/>
              </p:nvSpPr>
              <p:spPr>
                <a:xfrm flipH="1">
                  <a:off x="1114425" y="2631372"/>
                  <a:ext cx="148481" cy="913076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solidDmnd">
                  <a:fgClr>
                    <a:srgbClr val="FF0000"/>
                  </a:fgClr>
                  <a:bgClr>
                    <a:srgbClr val="FF9933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50366DDC-23B6-4AFA-8651-AA8F9B741E39}"/>
                    </a:ext>
                  </a:extLst>
                </p:cNvPr>
                <p:cNvSpPr/>
                <p:nvPr/>
              </p:nvSpPr>
              <p:spPr>
                <a:xfrm>
                  <a:off x="123860" y="2627540"/>
                  <a:ext cx="149189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solidDmnd">
                  <a:fgClr>
                    <a:srgbClr val="FF0000"/>
                  </a:fgClr>
                  <a:bgClr>
                    <a:srgbClr val="FF9933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627790AB-2AC1-4279-A038-77C52769F4A4}"/>
                    </a:ext>
                  </a:extLst>
                </p:cNvPr>
                <p:cNvSpPr/>
                <p:nvPr/>
              </p:nvSpPr>
              <p:spPr>
                <a:xfrm>
                  <a:off x="207804" y="2527355"/>
                  <a:ext cx="974009" cy="1017093"/>
                </a:xfrm>
                <a:custGeom>
                  <a:avLst/>
                  <a:gdLst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88890 w 974009"/>
                    <a:gd name="connsiteY2" fmla="*/ 341486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91271 w 974009"/>
                    <a:gd name="connsiteY2" fmla="*/ 248617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4009" h="1017093">
                      <a:moveTo>
                        <a:pt x="251752" y="0"/>
                      </a:moveTo>
                      <a:lnTo>
                        <a:pt x="345788" y="0"/>
                      </a:lnTo>
                      <a:lnTo>
                        <a:pt x="491271" y="248617"/>
                      </a:lnTo>
                      <a:lnTo>
                        <a:pt x="631992" y="0"/>
                      </a:lnTo>
                      <a:lnTo>
                        <a:pt x="722257" y="0"/>
                      </a:lnTo>
                      <a:cubicBezTo>
                        <a:pt x="861296" y="0"/>
                        <a:pt x="974009" y="112713"/>
                        <a:pt x="974009" y="251752"/>
                      </a:cubicBezTo>
                      <a:lnTo>
                        <a:pt x="974009" y="1017093"/>
                      </a:lnTo>
                      <a:lnTo>
                        <a:pt x="0" y="1017093"/>
                      </a:lnTo>
                      <a:lnTo>
                        <a:pt x="0" y="251752"/>
                      </a:lnTo>
                      <a:cubicBezTo>
                        <a:pt x="0" y="112713"/>
                        <a:pt x="112713" y="0"/>
                        <a:pt x="251752" y="0"/>
                      </a:cubicBezTo>
                      <a:close/>
                    </a:path>
                  </a:pathLst>
                </a:custGeom>
                <a:pattFill prst="solidDmnd">
                  <a:fgClr>
                    <a:srgbClr val="FF0000"/>
                  </a:fgClr>
                  <a:bgClr>
                    <a:srgbClr val="FF9933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6" name="正方形/長方形 275">
                  <a:extLst>
                    <a:ext uri="{FF2B5EF4-FFF2-40B4-BE49-F238E27FC236}">
                      <a16:creationId xmlns:a16="http://schemas.microsoft.com/office/drawing/2014/main" id="{65ACA038-3D8C-4B13-98DE-09AD7B3AF22F}"/>
                    </a:ext>
                  </a:extLst>
                </p:cNvPr>
                <p:cNvSpPr/>
                <p:nvPr/>
              </p:nvSpPr>
              <p:spPr>
                <a:xfrm>
                  <a:off x="672247" y="2772001"/>
                  <a:ext cx="48114" cy="772447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A3266EB8-DAC8-4E72-8C99-3AC0DA1A0345}"/>
                    </a:ext>
                  </a:extLst>
                </p:cNvPr>
                <p:cNvSpPr/>
                <p:nvPr/>
              </p:nvSpPr>
              <p:spPr>
                <a:xfrm rot="10800000" flipV="1">
                  <a:off x="377842" y="2489364"/>
                  <a:ext cx="638952" cy="303842"/>
                </a:xfrm>
                <a:custGeom>
                  <a:avLst/>
                  <a:gdLst>
                    <a:gd name="connsiteX0" fmla="*/ 582625 w 638952"/>
                    <a:gd name="connsiteY0" fmla="*/ 0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0 w 638952"/>
                    <a:gd name="connsiteY4" fmla="*/ 52384 h 398788"/>
                    <a:gd name="connsiteX5" fmla="*/ 98164 w 638952"/>
                    <a:gd name="connsiteY5" fmla="*/ 158822 h 398788"/>
                    <a:gd name="connsiteX6" fmla="*/ 193841 w 638952"/>
                    <a:gd name="connsiteY6" fmla="*/ 182900 h 398788"/>
                    <a:gd name="connsiteX7" fmla="*/ 176526 w 638952"/>
                    <a:gd name="connsiteY7" fmla="*/ 243789 h 398788"/>
                    <a:gd name="connsiteX8" fmla="*/ 319476 w 638952"/>
                    <a:gd name="connsiteY8" fmla="*/ 398788 h 398788"/>
                    <a:gd name="connsiteX9" fmla="*/ 459002 w 638952"/>
                    <a:gd name="connsiteY9" fmla="*/ 247502 h 398788"/>
                    <a:gd name="connsiteX10" fmla="*/ 440631 w 638952"/>
                    <a:gd name="connsiteY10" fmla="*/ 182900 h 398788"/>
                    <a:gd name="connsiteX11" fmla="*/ 542143 w 638952"/>
                    <a:gd name="connsiteY11" fmla="*/ 157353 h 398788"/>
                    <a:gd name="connsiteX12" fmla="*/ 638952 w 638952"/>
                    <a:gd name="connsiteY12" fmla="*/ 52384 h 39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38952" h="398788">
                      <a:moveTo>
                        <a:pt x="638952" y="52384"/>
                      </a:moveTo>
                      <a:lnTo>
                        <a:pt x="460772" y="0"/>
                      </a:lnTo>
                      <a:lnTo>
                        <a:pt x="320100" y="365560"/>
                      </a:lnTo>
                      <a:lnTo>
                        <a:pt x="179428" y="0"/>
                      </a:lnTo>
                      <a:lnTo>
                        <a:pt x="0" y="52384"/>
                      </a:lnTo>
                      <a:lnTo>
                        <a:pt x="98164" y="158822"/>
                      </a:lnTo>
                      <a:lnTo>
                        <a:pt x="193841" y="182900"/>
                      </a:lnTo>
                      <a:lnTo>
                        <a:pt x="176526" y="243789"/>
                      </a:lnTo>
                      <a:lnTo>
                        <a:pt x="319476" y="398788"/>
                      </a:lnTo>
                      <a:lnTo>
                        <a:pt x="459002" y="247502"/>
                      </a:lnTo>
                      <a:lnTo>
                        <a:pt x="440631" y="182900"/>
                      </a:lnTo>
                      <a:lnTo>
                        <a:pt x="542143" y="157353"/>
                      </a:lnTo>
                      <a:lnTo>
                        <a:pt x="638952" y="5238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96103CB4-C9B4-43AA-9E79-FAAD9973EA8C}"/>
                  </a:ext>
                </a:extLst>
              </p:cNvPr>
              <p:cNvGrpSpPr/>
              <p:nvPr/>
            </p:nvGrpSpPr>
            <p:grpSpPr>
              <a:xfrm>
                <a:off x="7341525" y="1272209"/>
                <a:ext cx="1136982" cy="1243602"/>
                <a:chOff x="3900908" y="495108"/>
                <a:chExt cx="1136982" cy="1243602"/>
              </a:xfrm>
            </p:grpSpPr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1672E4EB-606F-4F70-875D-0C0593F8CFC9}"/>
                    </a:ext>
                  </a:extLst>
                </p:cNvPr>
                <p:cNvGrpSpPr/>
                <p:nvPr/>
              </p:nvGrpSpPr>
              <p:grpSpPr>
                <a:xfrm>
                  <a:off x="3900908" y="495108"/>
                  <a:ext cx="1136982" cy="1243602"/>
                  <a:chOff x="4449879" y="2772559"/>
                  <a:chExt cx="834570" cy="912832"/>
                </a:xfrm>
              </p:grpSpPr>
              <p:sp>
                <p:nvSpPr>
                  <p:cNvPr id="258" name="円/楕円 708">
                    <a:extLst>
                      <a:ext uri="{FF2B5EF4-FFF2-40B4-BE49-F238E27FC236}">
                        <a16:creationId xmlns:a16="http://schemas.microsoft.com/office/drawing/2014/main" id="{0BBCE719-11A4-4111-B032-38C960DA1AD2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9" name="グループ化 258">
                    <a:extLst>
                      <a:ext uri="{FF2B5EF4-FFF2-40B4-BE49-F238E27FC236}">
                        <a16:creationId xmlns:a16="http://schemas.microsoft.com/office/drawing/2014/main" id="{0EA3C7C3-E3D3-4407-A065-44F8DBDE00F5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65" name="グループ化 264">
                      <a:extLst>
                        <a:ext uri="{FF2B5EF4-FFF2-40B4-BE49-F238E27FC236}">
                          <a16:creationId xmlns:a16="http://schemas.microsoft.com/office/drawing/2014/main" id="{30739960-AA66-4FD6-8EA0-0EFCEEB989E2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70" name="円/楕円 302">
                        <a:extLst>
                          <a:ext uri="{FF2B5EF4-FFF2-40B4-BE49-F238E27FC236}">
                            <a16:creationId xmlns:a16="http://schemas.microsoft.com/office/drawing/2014/main" id="{D69871FE-E0C9-492E-B199-1FAA0E67F3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71" name="円/楕円 303">
                        <a:extLst>
                          <a:ext uri="{FF2B5EF4-FFF2-40B4-BE49-F238E27FC236}">
                            <a16:creationId xmlns:a16="http://schemas.microsoft.com/office/drawing/2014/main" id="{0D849CAB-505A-473D-925D-0203CDA758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66" name="グループ化 265">
                      <a:extLst>
                        <a:ext uri="{FF2B5EF4-FFF2-40B4-BE49-F238E27FC236}">
                          <a16:creationId xmlns:a16="http://schemas.microsoft.com/office/drawing/2014/main" id="{51EDB59F-DD5E-421E-9EF2-68F5E4560D4D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8" name="円/楕円 300">
                        <a:extLst>
                          <a:ext uri="{FF2B5EF4-FFF2-40B4-BE49-F238E27FC236}">
                            <a16:creationId xmlns:a16="http://schemas.microsoft.com/office/drawing/2014/main" id="{625E560B-C1BD-4525-903E-3C48A5FAF0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9" name="円/楕円 301">
                        <a:extLst>
                          <a:ext uri="{FF2B5EF4-FFF2-40B4-BE49-F238E27FC236}">
                            <a16:creationId xmlns:a16="http://schemas.microsoft.com/office/drawing/2014/main" id="{0E1E1AA4-031C-4483-83C6-9350E4707F5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67" name="円/楕円 299">
                      <a:extLst>
                        <a:ext uri="{FF2B5EF4-FFF2-40B4-BE49-F238E27FC236}">
                          <a16:creationId xmlns:a16="http://schemas.microsoft.com/office/drawing/2014/main" id="{A5EB1DE3-6B87-4A66-8E79-CB014BB6C9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0" name="円/楕円 27">
                    <a:extLst>
                      <a:ext uri="{FF2B5EF4-FFF2-40B4-BE49-F238E27FC236}">
                        <a16:creationId xmlns:a16="http://schemas.microsoft.com/office/drawing/2014/main" id="{D94A8E9E-364E-49F9-82AE-77CC5FEA694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32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B4B892BC-3FF8-476F-B04E-B9DE4F3123F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84928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2" name="正方形/長方形 67">
                    <a:extLst>
                      <a:ext uri="{FF2B5EF4-FFF2-40B4-BE49-F238E27FC236}">
                        <a16:creationId xmlns:a16="http://schemas.microsoft.com/office/drawing/2014/main" id="{661ECB09-3CE6-4BA2-BED2-A170FA6449AE}"/>
                      </a:ext>
                    </a:extLst>
                  </p:cNvPr>
                  <p:cNvSpPr/>
                  <p:nvPr/>
                </p:nvSpPr>
                <p:spPr>
                  <a:xfrm>
                    <a:off x="4844104" y="340459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3" name="月 262">
                    <a:extLst>
                      <a:ext uri="{FF2B5EF4-FFF2-40B4-BE49-F238E27FC236}">
                        <a16:creationId xmlns:a16="http://schemas.microsoft.com/office/drawing/2014/main" id="{7C6DF6DD-4197-4E34-B2A1-22A1FFFA640E}"/>
                      </a:ext>
                    </a:extLst>
                  </p:cNvPr>
                  <p:cNvSpPr/>
                  <p:nvPr/>
                </p:nvSpPr>
                <p:spPr>
                  <a:xfrm>
                    <a:off x="4509029" y="2909752"/>
                    <a:ext cx="63424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4" name="月 263">
                    <a:extLst>
                      <a:ext uri="{FF2B5EF4-FFF2-40B4-BE49-F238E27FC236}">
                        <a16:creationId xmlns:a16="http://schemas.microsoft.com/office/drawing/2014/main" id="{719F04A1-C1B6-4E15-ABCC-F7FAFA474238}"/>
                      </a:ext>
                    </a:extLst>
                  </p:cNvPr>
                  <p:cNvSpPr/>
                  <p:nvPr/>
                </p:nvSpPr>
                <p:spPr>
                  <a:xfrm flipH="1">
                    <a:off x="5169936" y="2909752"/>
                    <a:ext cx="56763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0930A288-2CF2-4476-BC42-5B087CB1021F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F5997FC6-E4DA-4A76-83A6-02820528D8DE}"/>
                  </a:ext>
                </a:extLst>
              </p:cNvPr>
              <p:cNvSpPr/>
              <p:nvPr/>
            </p:nvSpPr>
            <p:spPr>
              <a:xfrm rot="10800000">
                <a:off x="8079563" y="1867829"/>
                <a:ext cx="238134" cy="45719"/>
              </a:xfrm>
              <a:custGeom>
                <a:avLst/>
                <a:gdLst>
                  <a:gd name="connsiteX0" fmla="*/ 120510 w 207890"/>
                  <a:gd name="connsiteY0" fmla="*/ 0 h 68083"/>
                  <a:gd name="connsiteX1" fmla="*/ 206833 w 207890"/>
                  <a:gd name="connsiteY1" fmla="*/ 62374 h 68083"/>
                  <a:gd name="connsiteX2" fmla="*/ 207890 w 207890"/>
                  <a:gd name="connsiteY2" fmla="*/ 68083 h 68083"/>
                  <a:gd name="connsiteX3" fmla="*/ 173089 w 207890"/>
                  <a:gd name="connsiteY3" fmla="*/ 50344 h 68083"/>
                  <a:gd name="connsiteX4" fmla="*/ 120510 w 207890"/>
                  <a:gd name="connsiteY4" fmla="*/ 42318 h 68083"/>
                  <a:gd name="connsiteX5" fmla="*/ 67931 w 207890"/>
                  <a:gd name="connsiteY5" fmla="*/ 50344 h 68083"/>
                  <a:gd name="connsiteX6" fmla="*/ 33130 w 207890"/>
                  <a:gd name="connsiteY6" fmla="*/ 68083 h 68083"/>
                  <a:gd name="connsiteX7" fmla="*/ 34187 w 207890"/>
                  <a:gd name="connsiteY7" fmla="*/ 62374 h 68083"/>
                  <a:gd name="connsiteX8" fmla="*/ 36689 w 207890"/>
                  <a:gd name="connsiteY8" fmla="*/ 58329 h 68083"/>
                  <a:gd name="connsiteX9" fmla="*/ 0 w 207890"/>
                  <a:gd name="connsiteY9" fmla="*/ 7551 h 68083"/>
                  <a:gd name="connsiteX10" fmla="*/ 47064 w 207890"/>
                  <a:gd name="connsiteY10" fmla="*/ 41555 h 68083"/>
                  <a:gd name="connsiteX11" fmla="*/ 54265 w 207890"/>
                  <a:gd name="connsiteY11" fmla="*/ 29912 h 68083"/>
                  <a:gd name="connsiteX12" fmla="*/ 120510 w 207890"/>
                  <a:gd name="connsiteY12" fmla="*/ 0 h 68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890" h="68083">
                    <a:moveTo>
                      <a:pt x="120510" y="0"/>
                    </a:moveTo>
                    <a:cubicBezTo>
                      <a:pt x="159316" y="0"/>
                      <a:pt x="192611" y="25719"/>
                      <a:pt x="206833" y="62374"/>
                    </a:cubicBezTo>
                    <a:lnTo>
                      <a:pt x="207890" y="68083"/>
                    </a:lnTo>
                    <a:lnTo>
                      <a:pt x="173089" y="50344"/>
                    </a:lnTo>
                    <a:cubicBezTo>
                      <a:pt x="156928" y="45176"/>
                      <a:pt x="139161" y="42318"/>
                      <a:pt x="120510" y="42318"/>
                    </a:cubicBezTo>
                    <a:cubicBezTo>
                      <a:pt x="101860" y="42318"/>
                      <a:pt x="84092" y="45176"/>
                      <a:pt x="67931" y="50344"/>
                    </a:cubicBezTo>
                    <a:lnTo>
                      <a:pt x="33130" y="68083"/>
                    </a:lnTo>
                    <a:lnTo>
                      <a:pt x="34187" y="62374"/>
                    </a:lnTo>
                    <a:lnTo>
                      <a:pt x="36689" y="58329"/>
                    </a:lnTo>
                    <a:lnTo>
                      <a:pt x="0" y="7551"/>
                    </a:lnTo>
                    <a:lnTo>
                      <a:pt x="47064" y="41555"/>
                    </a:lnTo>
                    <a:lnTo>
                      <a:pt x="54265" y="29912"/>
                    </a:lnTo>
                    <a:cubicBezTo>
                      <a:pt x="71219" y="11431"/>
                      <a:pt x="94640" y="0"/>
                      <a:pt x="1205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D7027428-FE15-4172-A33C-2BA5F8299D20}"/>
                  </a:ext>
                </a:extLst>
              </p:cNvPr>
              <p:cNvSpPr/>
              <p:nvPr/>
            </p:nvSpPr>
            <p:spPr>
              <a:xfrm rot="10800000" flipH="1">
                <a:off x="7516776" y="1867829"/>
                <a:ext cx="238134" cy="45719"/>
              </a:xfrm>
              <a:custGeom>
                <a:avLst/>
                <a:gdLst>
                  <a:gd name="connsiteX0" fmla="*/ 120510 w 207890"/>
                  <a:gd name="connsiteY0" fmla="*/ 0 h 68083"/>
                  <a:gd name="connsiteX1" fmla="*/ 206833 w 207890"/>
                  <a:gd name="connsiteY1" fmla="*/ 62374 h 68083"/>
                  <a:gd name="connsiteX2" fmla="*/ 207890 w 207890"/>
                  <a:gd name="connsiteY2" fmla="*/ 68083 h 68083"/>
                  <a:gd name="connsiteX3" fmla="*/ 173089 w 207890"/>
                  <a:gd name="connsiteY3" fmla="*/ 50344 h 68083"/>
                  <a:gd name="connsiteX4" fmla="*/ 120510 w 207890"/>
                  <a:gd name="connsiteY4" fmla="*/ 42318 h 68083"/>
                  <a:gd name="connsiteX5" fmla="*/ 67931 w 207890"/>
                  <a:gd name="connsiteY5" fmla="*/ 50344 h 68083"/>
                  <a:gd name="connsiteX6" fmla="*/ 33130 w 207890"/>
                  <a:gd name="connsiteY6" fmla="*/ 68083 h 68083"/>
                  <a:gd name="connsiteX7" fmla="*/ 34187 w 207890"/>
                  <a:gd name="connsiteY7" fmla="*/ 62374 h 68083"/>
                  <a:gd name="connsiteX8" fmla="*/ 36689 w 207890"/>
                  <a:gd name="connsiteY8" fmla="*/ 58329 h 68083"/>
                  <a:gd name="connsiteX9" fmla="*/ 0 w 207890"/>
                  <a:gd name="connsiteY9" fmla="*/ 7551 h 68083"/>
                  <a:gd name="connsiteX10" fmla="*/ 47064 w 207890"/>
                  <a:gd name="connsiteY10" fmla="*/ 41555 h 68083"/>
                  <a:gd name="connsiteX11" fmla="*/ 54265 w 207890"/>
                  <a:gd name="connsiteY11" fmla="*/ 29912 h 68083"/>
                  <a:gd name="connsiteX12" fmla="*/ 120510 w 207890"/>
                  <a:gd name="connsiteY12" fmla="*/ 0 h 68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890" h="68083">
                    <a:moveTo>
                      <a:pt x="120510" y="0"/>
                    </a:moveTo>
                    <a:cubicBezTo>
                      <a:pt x="159316" y="0"/>
                      <a:pt x="192611" y="25719"/>
                      <a:pt x="206833" y="62374"/>
                    </a:cubicBezTo>
                    <a:lnTo>
                      <a:pt x="207890" y="68083"/>
                    </a:lnTo>
                    <a:lnTo>
                      <a:pt x="173089" y="50344"/>
                    </a:lnTo>
                    <a:cubicBezTo>
                      <a:pt x="156928" y="45176"/>
                      <a:pt x="139161" y="42318"/>
                      <a:pt x="120510" y="42318"/>
                    </a:cubicBezTo>
                    <a:cubicBezTo>
                      <a:pt x="101860" y="42318"/>
                      <a:pt x="84092" y="45176"/>
                      <a:pt x="67931" y="50344"/>
                    </a:cubicBezTo>
                    <a:lnTo>
                      <a:pt x="33130" y="68083"/>
                    </a:lnTo>
                    <a:lnTo>
                      <a:pt x="34187" y="62374"/>
                    </a:lnTo>
                    <a:lnTo>
                      <a:pt x="36689" y="58329"/>
                    </a:lnTo>
                    <a:lnTo>
                      <a:pt x="0" y="7551"/>
                    </a:lnTo>
                    <a:lnTo>
                      <a:pt x="47064" y="41555"/>
                    </a:lnTo>
                    <a:lnTo>
                      <a:pt x="54265" y="29912"/>
                    </a:lnTo>
                    <a:cubicBezTo>
                      <a:pt x="71219" y="11431"/>
                      <a:pt x="94640" y="0"/>
                      <a:pt x="1205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FCCF4897-5F06-4EBB-AFB1-57C2CEF9346F}"/>
                  </a:ext>
                </a:extLst>
              </p:cNvPr>
              <p:cNvSpPr/>
              <p:nvPr/>
            </p:nvSpPr>
            <p:spPr>
              <a:xfrm rot="5400000">
                <a:off x="7909592" y="2191938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B55AFD5A-F04C-42A1-BEDC-C46EE3ED87EC}"/>
                  </a:ext>
                </a:extLst>
              </p:cNvPr>
              <p:cNvSpPr/>
              <p:nvPr/>
            </p:nvSpPr>
            <p:spPr>
              <a:xfrm>
                <a:off x="7975199" y="2888163"/>
                <a:ext cx="66282" cy="66282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C7C087E5-EEB3-4E36-BE65-8915AD64E409}"/>
                  </a:ext>
                </a:extLst>
              </p:cNvPr>
              <p:cNvSpPr/>
              <p:nvPr/>
            </p:nvSpPr>
            <p:spPr>
              <a:xfrm>
                <a:off x="7975199" y="3133464"/>
                <a:ext cx="66282" cy="66282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5EE202E6-75A6-43E9-9B7B-452F6348B021}"/>
                  </a:ext>
                </a:extLst>
              </p:cNvPr>
              <p:cNvSpPr/>
              <p:nvPr/>
            </p:nvSpPr>
            <p:spPr>
              <a:xfrm>
                <a:off x="7975199" y="3378765"/>
                <a:ext cx="66282" cy="66282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8A8D7232-D653-4201-B4F2-39AAFE8221D0}"/>
                </a:ext>
              </a:extLst>
            </p:cNvPr>
            <p:cNvGrpSpPr/>
            <p:nvPr/>
          </p:nvGrpSpPr>
          <p:grpSpPr>
            <a:xfrm>
              <a:off x="6559550" y="2323355"/>
              <a:ext cx="2705100" cy="1215183"/>
              <a:chOff x="6559550" y="2323355"/>
              <a:chExt cx="2705100" cy="1215183"/>
            </a:xfrm>
          </p:grpSpPr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567ED8FA-428A-47F1-99F4-C44EA6A624D7}"/>
                  </a:ext>
                </a:extLst>
              </p:cNvPr>
              <p:cNvGrpSpPr/>
              <p:nvPr/>
            </p:nvGrpSpPr>
            <p:grpSpPr>
              <a:xfrm>
                <a:off x="65595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01BF4A2E-9280-4A17-A9F4-0480BC94A7D0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四角形: 上の 2 つの角を丸める 181">
                  <a:extLst>
                    <a:ext uri="{FF2B5EF4-FFF2-40B4-BE49-F238E27FC236}">
                      <a16:creationId xmlns:a16="http://schemas.microsoft.com/office/drawing/2014/main" id="{10125962-3B09-4599-A77D-C4572D8DBA17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8" name="四角形: 上の 2 つの角を丸める 181">
                <a:extLst>
                  <a:ext uri="{FF2B5EF4-FFF2-40B4-BE49-F238E27FC236}">
                    <a16:creationId xmlns:a16="http://schemas.microsoft.com/office/drawing/2014/main" id="{677CF1D6-F810-46E5-BDFE-A2F22E40733B}"/>
                  </a:ext>
                </a:extLst>
              </p:cNvPr>
              <p:cNvSpPr/>
              <p:nvPr/>
            </p:nvSpPr>
            <p:spPr>
              <a:xfrm>
                <a:off x="65595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3F367F7-ED8E-4208-8490-6BFB73C1BE28}"/>
              </a:ext>
            </a:extLst>
          </p:cNvPr>
          <p:cNvGrpSpPr/>
          <p:nvPr/>
        </p:nvGrpSpPr>
        <p:grpSpPr>
          <a:xfrm>
            <a:off x="3613150" y="3969068"/>
            <a:ext cx="2705100" cy="2495550"/>
            <a:chOff x="3613150" y="3969068"/>
            <a:chExt cx="2705100" cy="2495550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A801DF53-2259-4405-9FB7-0528A07C8D93}"/>
                </a:ext>
              </a:extLst>
            </p:cNvPr>
            <p:cNvGrpSpPr/>
            <p:nvPr/>
          </p:nvGrpSpPr>
          <p:grpSpPr>
            <a:xfrm>
              <a:off x="3665537" y="3969068"/>
              <a:ext cx="2600326" cy="2105025"/>
              <a:chOff x="706437" y="1243013"/>
              <a:chExt cx="2600326" cy="2105025"/>
            </a:xfrm>
          </p:grpSpPr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DF91F556-086F-46E8-A5F4-0FF832E8186C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93" name="四角形: 上の 2 つの角を丸める 92">
                  <a:extLst>
                    <a:ext uri="{FF2B5EF4-FFF2-40B4-BE49-F238E27FC236}">
                      <a16:creationId xmlns:a16="http://schemas.microsoft.com/office/drawing/2014/main" id="{3F699276-15FC-49F6-89B0-A4B02B8EB9F5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四角形: 上の 2 つの角を丸める 93">
                  <a:extLst>
                    <a:ext uri="{FF2B5EF4-FFF2-40B4-BE49-F238E27FC236}">
                      <a16:creationId xmlns:a16="http://schemas.microsoft.com/office/drawing/2014/main" id="{F89E7D61-B8D8-4DD0-B3BE-95DC78C7B37E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98D88EA0-34FE-4A48-BCF3-5518B32D1441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88225E06-FB5A-4746-B81C-5618350D0AB1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01681E5D-E4DC-4474-9C82-5C2561174670}"/>
                </a:ext>
              </a:extLst>
            </p:cNvPr>
            <p:cNvGrpSpPr/>
            <p:nvPr/>
          </p:nvGrpSpPr>
          <p:grpSpPr>
            <a:xfrm>
              <a:off x="4387890" y="4091556"/>
              <a:ext cx="1080920" cy="1893472"/>
              <a:chOff x="4330949" y="4252693"/>
              <a:chExt cx="1222499" cy="2141483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0F8153AE-3A8E-4D9F-B5C3-19D98E985ABC}"/>
                  </a:ext>
                </a:extLst>
              </p:cNvPr>
              <p:cNvSpPr/>
              <p:nvPr/>
            </p:nvSpPr>
            <p:spPr>
              <a:xfrm>
                <a:off x="4330949" y="4252693"/>
                <a:ext cx="1222499" cy="1092733"/>
              </a:xfrm>
              <a:custGeom>
                <a:avLst/>
                <a:gdLst>
                  <a:gd name="connsiteX0" fmla="*/ 608261 w 1222499"/>
                  <a:gd name="connsiteY0" fmla="*/ 0 h 1092733"/>
                  <a:gd name="connsiteX1" fmla="*/ 651981 w 1222499"/>
                  <a:gd name="connsiteY1" fmla="*/ 0 h 1092733"/>
                  <a:gd name="connsiteX2" fmla="*/ 1145860 w 1222499"/>
                  <a:gd name="connsiteY2" fmla="*/ 493879 h 1092733"/>
                  <a:gd name="connsiteX3" fmla="*/ 1145860 w 1222499"/>
                  <a:gd name="connsiteY3" fmla="*/ 914964 h 1092733"/>
                  <a:gd name="connsiteX4" fmla="*/ 1148116 w 1222499"/>
                  <a:gd name="connsiteY4" fmla="*/ 937105 h 1092733"/>
                  <a:gd name="connsiteX5" fmla="*/ 1222499 w 1222499"/>
                  <a:gd name="connsiteY5" fmla="*/ 1088170 h 1092733"/>
                  <a:gd name="connsiteX6" fmla="*/ 1108852 w 1222499"/>
                  <a:gd name="connsiteY6" fmla="*/ 1000308 h 1092733"/>
                  <a:gd name="connsiteX7" fmla="*/ 1102472 w 1222499"/>
                  <a:gd name="connsiteY7" fmla="*/ 987758 h 1092733"/>
                  <a:gd name="connsiteX8" fmla="*/ 1100273 w 1222499"/>
                  <a:gd name="connsiteY8" fmla="*/ 987758 h 1092733"/>
                  <a:gd name="connsiteX9" fmla="*/ 1103266 w 1222499"/>
                  <a:gd name="connsiteY9" fmla="*/ 1009321 h 1092733"/>
                  <a:gd name="connsiteX10" fmla="*/ 1121080 w 1222499"/>
                  <a:gd name="connsiteY10" fmla="*/ 1055379 h 1092733"/>
                  <a:gd name="connsiteX11" fmla="*/ 1066391 w 1222499"/>
                  <a:gd name="connsiteY11" fmla="*/ 1014471 h 1092733"/>
                  <a:gd name="connsiteX12" fmla="*/ 1050329 w 1222499"/>
                  <a:gd name="connsiteY12" fmla="*/ 987758 h 1092733"/>
                  <a:gd name="connsiteX13" fmla="*/ 1013791 w 1222499"/>
                  <a:gd name="connsiteY13" fmla="*/ 987758 h 1092733"/>
                  <a:gd name="connsiteX14" fmla="*/ 1023903 w 1222499"/>
                  <a:gd name="connsiteY14" fmla="*/ 1007581 h 1092733"/>
                  <a:gd name="connsiteX15" fmla="*/ 1099669 w 1222499"/>
                  <a:gd name="connsiteY15" fmla="*/ 1092732 h 1092733"/>
                  <a:gd name="connsiteX16" fmla="*/ 971732 w 1222499"/>
                  <a:gd name="connsiteY16" fmla="*/ 1027407 h 1092733"/>
                  <a:gd name="connsiteX17" fmla="*/ 959067 w 1222499"/>
                  <a:gd name="connsiteY17" fmla="*/ 1010965 h 1092733"/>
                  <a:gd name="connsiteX18" fmla="*/ 967909 w 1222499"/>
                  <a:gd name="connsiteY18" fmla="*/ 1037297 h 1092733"/>
                  <a:gd name="connsiteX19" fmla="*/ 993936 w 1222499"/>
                  <a:gd name="connsiteY19" fmla="*/ 1079266 h 1092733"/>
                  <a:gd name="connsiteX20" fmla="*/ 932624 w 1222499"/>
                  <a:gd name="connsiteY20" fmla="*/ 1049180 h 1092733"/>
                  <a:gd name="connsiteX21" fmla="*/ 897957 w 1222499"/>
                  <a:gd name="connsiteY21" fmla="*/ 1010238 h 1092733"/>
                  <a:gd name="connsiteX22" fmla="*/ 898036 w 1222499"/>
                  <a:gd name="connsiteY22" fmla="*/ 1010594 h 1092733"/>
                  <a:gd name="connsiteX23" fmla="*/ 922089 w 1222499"/>
                  <a:gd name="connsiteY23" fmla="*/ 1066167 h 1092733"/>
                  <a:gd name="connsiteX24" fmla="*/ 864296 w 1222499"/>
                  <a:gd name="connsiteY24" fmla="*/ 998112 h 1092733"/>
                  <a:gd name="connsiteX25" fmla="*/ 861052 w 1222499"/>
                  <a:gd name="connsiteY25" fmla="*/ 988391 h 1092733"/>
                  <a:gd name="connsiteX26" fmla="*/ 859933 w 1222499"/>
                  <a:gd name="connsiteY26" fmla="*/ 988391 h 1092733"/>
                  <a:gd name="connsiteX27" fmla="*/ 861455 w 1222499"/>
                  <a:gd name="connsiteY27" fmla="*/ 1005093 h 1092733"/>
                  <a:gd name="connsiteX28" fmla="*/ 870514 w 1222499"/>
                  <a:gd name="connsiteY28" fmla="*/ 1040768 h 1092733"/>
                  <a:gd name="connsiteX29" fmla="*/ 842703 w 1222499"/>
                  <a:gd name="connsiteY29" fmla="*/ 1009082 h 1092733"/>
                  <a:gd name="connsiteX30" fmla="*/ 834535 w 1222499"/>
                  <a:gd name="connsiteY30" fmla="*/ 988391 h 1092733"/>
                  <a:gd name="connsiteX31" fmla="*/ 815955 w 1222499"/>
                  <a:gd name="connsiteY31" fmla="*/ 988391 h 1092733"/>
                  <a:gd name="connsiteX32" fmla="*/ 821097 w 1222499"/>
                  <a:gd name="connsiteY32" fmla="*/ 1003745 h 1092733"/>
                  <a:gd name="connsiteX33" fmla="*/ 859626 w 1222499"/>
                  <a:gd name="connsiteY33" fmla="*/ 1069700 h 1092733"/>
                  <a:gd name="connsiteX34" fmla="*/ 794566 w 1222499"/>
                  <a:gd name="connsiteY34" fmla="*/ 1019102 h 1092733"/>
                  <a:gd name="connsiteX35" fmla="*/ 788126 w 1222499"/>
                  <a:gd name="connsiteY35" fmla="*/ 1006366 h 1092733"/>
                  <a:gd name="connsiteX36" fmla="*/ 792622 w 1222499"/>
                  <a:gd name="connsiteY36" fmla="*/ 1026762 h 1092733"/>
                  <a:gd name="connsiteX37" fmla="*/ 805858 w 1222499"/>
                  <a:gd name="connsiteY37" fmla="*/ 1059270 h 1092733"/>
                  <a:gd name="connsiteX38" fmla="*/ 752534 w 1222499"/>
                  <a:gd name="connsiteY38" fmla="*/ 998078 h 1092733"/>
                  <a:gd name="connsiteX39" fmla="*/ 750262 w 1222499"/>
                  <a:gd name="connsiteY39" fmla="*/ 988391 h 1092733"/>
                  <a:gd name="connsiteX40" fmla="*/ 472913 w 1222499"/>
                  <a:gd name="connsiteY40" fmla="*/ 988391 h 1092733"/>
                  <a:gd name="connsiteX41" fmla="*/ 464745 w 1222499"/>
                  <a:gd name="connsiteY41" fmla="*/ 1009083 h 1092733"/>
                  <a:gd name="connsiteX42" fmla="*/ 436933 w 1222499"/>
                  <a:gd name="connsiteY42" fmla="*/ 1040769 h 1092733"/>
                  <a:gd name="connsiteX43" fmla="*/ 445993 w 1222499"/>
                  <a:gd name="connsiteY43" fmla="*/ 1005094 h 1092733"/>
                  <a:gd name="connsiteX44" fmla="*/ 447515 w 1222499"/>
                  <a:gd name="connsiteY44" fmla="*/ 988391 h 1092733"/>
                  <a:gd name="connsiteX45" fmla="*/ 446397 w 1222499"/>
                  <a:gd name="connsiteY45" fmla="*/ 988391 h 1092733"/>
                  <a:gd name="connsiteX46" fmla="*/ 443152 w 1222499"/>
                  <a:gd name="connsiteY46" fmla="*/ 998112 h 1092733"/>
                  <a:gd name="connsiteX47" fmla="*/ 385359 w 1222499"/>
                  <a:gd name="connsiteY47" fmla="*/ 1066168 h 1092733"/>
                  <a:gd name="connsiteX48" fmla="*/ 415214 w 1222499"/>
                  <a:gd name="connsiteY48" fmla="*/ 990495 h 1092733"/>
                  <a:gd name="connsiteX49" fmla="*/ 415620 w 1222499"/>
                  <a:gd name="connsiteY49" fmla="*/ 988391 h 1092733"/>
                  <a:gd name="connsiteX50" fmla="*/ 409774 w 1222499"/>
                  <a:gd name="connsiteY50" fmla="*/ 988391 h 1092733"/>
                  <a:gd name="connsiteX51" fmla="*/ 407502 w 1222499"/>
                  <a:gd name="connsiteY51" fmla="*/ 998079 h 1092733"/>
                  <a:gd name="connsiteX52" fmla="*/ 354178 w 1222499"/>
                  <a:gd name="connsiteY52" fmla="*/ 1059271 h 1092733"/>
                  <a:gd name="connsiteX53" fmla="*/ 367413 w 1222499"/>
                  <a:gd name="connsiteY53" fmla="*/ 1026763 h 1092733"/>
                  <a:gd name="connsiteX54" fmla="*/ 371910 w 1222499"/>
                  <a:gd name="connsiteY54" fmla="*/ 1006367 h 1092733"/>
                  <a:gd name="connsiteX55" fmla="*/ 365469 w 1222499"/>
                  <a:gd name="connsiteY55" fmla="*/ 1019103 h 1092733"/>
                  <a:gd name="connsiteX56" fmla="*/ 300409 w 1222499"/>
                  <a:gd name="connsiteY56" fmla="*/ 1069701 h 1092733"/>
                  <a:gd name="connsiteX57" fmla="*/ 330795 w 1222499"/>
                  <a:gd name="connsiteY57" fmla="*/ 1021863 h 1092733"/>
                  <a:gd name="connsiteX58" fmla="*/ 343470 w 1222499"/>
                  <a:gd name="connsiteY58" fmla="*/ 987758 h 1092733"/>
                  <a:gd name="connsiteX59" fmla="*/ 339219 w 1222499"/>
                  <a:gd name="connsiteY59" fmla="*/ 987758 h 1092733"/>
                  <a:gd name="connsiteX60" fmla="*/ 323157 w 1222499"/>
                  <a:gd name="connsiteY60" fmla="*/ 1014472 h 1092733"/>
                  <a:gd name="connsiteX61" fmla="*/ 268467 w 1222499"/>
                  <a:gd name="connsiteY61" fmla="*/ 1055380 h 1092733"/>
                  <a:gd name="connsiteX62" fmla="*/ 286282 w 1222499"/>
                  <a:gd name="connsiteY62" fmla="*/ 1009322 h 1092733"/>
                  <a:gd name="connsiteX63" fmla="*/ 289275 w 1222499"/>
                  <a:gd name="connsiteY63" fmla="*/ 987758 h 1092733"/>
                  <a:gd name="connsiteX64" fmla="*/ 287076 w 1222499"/>
                  <a:gd name="connsiteY64" fmla="*/ 987758 h 1092733"/>
                  <a:gd name="connsiteX65" fmla="*/ 280695 w 1222499"/>
                  <a:gd name="connsiteY65" fmla="*/ 1000309 h 1092733"/>
                  <a:gd name="connsiteX66" fmla="*/ 167049 w 1222499"/>
                  <a:gd name="connsiteY66" fmla="*/ 1088171 h 1092733"/>
                  <a:gd name="connsiteX67" fmla="*/ 225758 w 1222499"/>
                  <a:gd name="connsiteY67" fmla="*/ 990475 h 1092733"/>
                  <a:gd name="connsiteX68" fmla="*/ 226556 w 1222499"/>
                  <a:gd name="connsiteY68" fmla="*/ 987758 h 1092733"/>
                  <a:gd name="connsiteX69" fmla="*/ 215060 w 1222499"/>
                  <a:gd name="connsiteY69" fmla="*/ 987758 h 1092733"/>
                  <a:gd name="connsiteX70" fmla="*/ 210591 w 1222499"/>
                  <a:gd name="connsiteY70" fmla="*/ 1000266 h 1092733"/>
                  <a:gd name="connsiteX71" fmla="*/ 105733 w 1222499"/>
                  <a:gd name="connsiteY71" fmla="*/ 1079267 h 1092733"/>
                  <a:gd name="connsiteX72" fmla="*/ 131760 w 1222499"/>
                  <a:gd name="connsiteY72" fmla="*/ 1037298 h 1092733"/>
                  <a:gd name="connsiteX73" fmla="*/ 140602 w 1222499"/>
                  <a:gd name="connsiteY73" fmla="*/ 1010966 h 1092733"/>
                  <a:gd name="connsiteX74" fmla="*/ 127937 w 1222499"/>
                  <a:gd name="connsiteY74" fmla="*/ 1027408 h 1092733"/>
                  <a:gd name="connsiteX75" fmla="*/ 0 w 1222499"/>
                  <a:gd name="connsiteY75" fmla="*/ 1092733 h 1092733"/>
                  <a:gd name="connsiteX76" fmla="*/ 101041 w 1222499"/>
                  <a:gd name="connsiteY76" fmla="*/ 958033 h 1092733"/>
                  <a:gd name="connsiteX77" fmla="*/ 114382 w 1222499"/>
                  <a:gd name="connsiteY77" fmla="*/ 912928 h 1092733"/>
                  <a:gd name="connsiteX78" fmla="*/ 114382 w 1222499"/>
                  <a:gd name="connsiteY78" fmla="*/ 493879 h 1092733"/>
                  <a:gd name="connsiteX79" fmla="*/ 608261 w 1222499"/>
                  <a:gd name="connsiteY79" fmla="*/ 0 h 1092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1222499" h="1092733">
                    <a:moveTo>
                      <a:pt x="608261" y="0"/>
                    </a:moveTo>
                    <a:lnTo>
                      <a:pt x="651981" y="0"/>
                    </a:lnTo>
                    <a:cubicBezTo>
                      <a:pt x="924743" y="0"/>
                      <a:pt x="1145860" y="221117"/>
                      <a:pt x="1145860" y="493879"/>
                    </a:cubicBezTo>
                    <a:lnTo>
                      <a:pt x="1145860" y="914964"/>
                    </a:lnTo>
                    <a:lnTo>
                      <a:pt x="1148116" y="937105"/>
                    </a:lnTo>
                    <a:cubicBezTo>
                      <a:pt x="1158819" y="990929"/>
                      <a:pt x="1184844" y="1044440"/>
                      <a:pt x="1222499" y="1088170"/>
                    </a:cubicBezTo>
                    <a:cubicBezTo>
                      <a:pt x="1178146" y="1074449"/>
                      <a:pt x="1137965" y="1041878"/>
                      <a:pt x="1108852" y="1000308"/>
                    </a:cubicBezTo>
                    <a:lnTo>
                      <a:pt x="1102472" y="987758"/>
                    </a:lnTo>
                    <a:lnTo>
                      <a:pt x="1100273" y="987758"/>
                    </a:lnTo>
                    <a:lnTo>
                      <a:pt x="1103266" y="1009321"/>
                    </a:lnTo>
                    <a:cubicBezTo>
                      <a:pt x="1107348" y="1025107"/>
                      <a:pt x="1113289" y="1040569"/>
                      <a:pt x="1121080" y="1055379"/>
                    </a:cubicBezTo>
                    <a:cubicBezTo>
                      <a:pt x="1099655" y="1045087"/>
                      <a:pt x="1081278" y="1031047"/>
                      <a:pt x="1066391" y="1014471"/>
                    </a:cubicBezTo>
                    <a:lnTo>
                      <a:pt x="1050329" y="987758"/>
                    </a:lnTo>
                    <a:lnTo>
                      <a:pt x="1013791" y="987758"/>
                    </a:lnTo>
                    <a:lnTo>
                      <a:pt x="1023903" y="1007581"/>
                    </a:lnTo>
                    <a:cubicBezTo>
                      <a:pt x="1043820" y="1039490"/>
                      <a:pt x="1069607" y="1068725"/>
                      <a:pt x="1099669" y="1092732"/>
                    </a:cubicBezTo>
                    <a:cubicBezTo>
                      <a:pt x="1053544" y="1087451"/>
                      <a:pt x="1008031" y="1062874"/>
                      <a:pt x="971732" y="1027407"/>
                    </a:cubicBezTo>
                    <a:lnTo>
                      <a:pt x="959067" y="1010965"/>
                    </a:lnTo>
                    <a:lnTo>
                      <a:pt x="967909" y="1037297"/>
                    </a:lnTo>
                    <a:cubicBezTo>
                      <a:pt x="974841" y="1052057"/>
                      <a:pt x="983540" y="1066152"/>
                      <a:pt x="993936" y="1079266"/>
                    </a:cubicBezTo>
                    <a:cubicBezTo>
                      <a:pt x="970976" y="1073114"/>
                      <a:pt x="950319" y="1062716"/>
                      <a:pt x="932624" y="1049180"/>
                    </a:cubicBezTo>
                    <a:lnTo>
                      <a:pt x="897957" y="1010238"/>
                    </a:lnTo>
                    <a:lnTo>
                      <a:pt x="898036" y="1010594"/>
                    </a:lnTo>
                    <a:cubicBezTo>
                      <a:pt x="904419" y="1030401"/>
                      <a:pt x="912515" y="1049231"/>
                      <a:pt x="922089" y="1066167"/>
                    </a:cubicBezTo>
                    <a:cubicBezTo>
                      <a:pt x="899534" y="1055539"/>
                      <a:pt x="879101" y="1030311"/>
                      <a:pt x="864296" y="998112"/>
                    </a:cubicBezTo>
                    <a:lnTo>
                      <a:pt x="861052" y="988391"/>
                    </a:lnTo>
                    <a:lnTo>
                      <a:pt x="859933" y="988391"/>
                    </a:lnTo>
                    <a:lnTo>
                      <a:pt x="861455" y="1005093"/>
                    </a:lnTo>
                    <a:cubicBezTo>
                      <a:pt x="863531" y="1017320"/>
                      <a:pt x="866552" y="1029297"/>
                      <a:pt x="870514" y="1040768"/>
                    </a:cubicBezTo>
                    <a:cubicBezTo>
                      <a:pt x="859619" y="1032796"/>
                      <a:pt x="850274" y="1021921"/>
                      <a:pt x="842703" y="1009082"/>
                    </a:cubicBezTo>
                    <a:lnTo>
                      <a:pt x="834535" y="988391"/>
                    </a:lnTo>
                    <a:lnTo>
                      <a:pt x="815955" y="988391"/>
                    </a:lnTo>
                    <a:lnTo>
                      <a:pt x="821097" y="1003745"/>
                    </a:lnTo>
                    <a:cubicBezTo>
                      <a:pt x="831225" y="1028461"/>
                      <a:pt x="844339" y="1051105"/>
                      <a:pt x="859626" y="1069700"/>
                    </a:cubicBezTo>
                    <a:cubicBezTo>
                      <a:pt x="836170" y="1065610"/>
                      <a:pt x="813025" y="1046573"/>
                      <a:pt x="794566" y="1019102"/>
                    </a:cubicBezTo>
                    <a:lnTo>
                      <a:pt x="788126" y="1006366"/>
                    </a:lnTo>
                    <a:lnTo>
                      <a:pt x="792622" y="1026762"/>
                    </a:lnTo>
                    <a:cubicBezTo>
                      <a:pt x="796147" y="1038195"/>
                      <a:pt x="800571" y="1049112"/>
                      <a:pt x="805858" y="1059270"/>
                    </a:cubicBezTo>
                    <a:cubicBezTo>
                      <a:pt x="782506" y="1049740"/>
                      <a:pt x="763839" y="1027053"/>
                      <a:pt x="752534" y="998078"/>
                    </a:cubicBezTo>
                    <a:lnTo>
                      <a:pt x="750262" y="988391"/>
                    </a:lnTo>
                    <a:lnTo>
                      <a:pt x="472913" y="988391"/>
                    </a:lnTo>
                    <a:lnTo>
                      <a:pt x="464745" y="1009083"/>
                    </a:lnTo>
                    <a:cubicBezTo>
                      <a:pt x="457174" y="1021922"/>
                      <a:pt x="447829" y="1032797"/>
                      <a:pt x="436933" y="1040769"/>
                    </a:cubicBezTo>
                    <a:cubicBezTo>
                      <a:pt x="440895" y="1029297"/>
                      <a:pt x="443916" y="1017321"/>
                      <a:pt x="445993" y="1005094"/>
                    </a:cubicBezTo>
                    <a:lnTo>
                      <a:pt x="447515" y="988391"/>
                    </a:lnTo>
                    <a:lnTo>
                      <a:pt x="446397" y="988391"/>
                    </a:lnTo>
                    <a:lnTo>
                      <a:pt x="443152" y="998112"/>
                    </a:lnTo>
                    <a:cubicBezTo>
                      <a:pt x="428347" y="1030311"/>
                      <a:pt x="407913" y="1055540"/>
                      <a:pt x="385359" y="1066168"/>
                    </a:cubicBezTo>
                    <a:cubicBezTo>
                      <a:pt x="398125" y="1043587"/>
                      <a:pt x="408262" y="1017638"/>
                      <a:pt x="415214" y="990495"/>
                    </a:cubicBezTo>
                    <a:lnTo>
                      <a:pt x="415620" y="988391"/>
                    </a:lnTo>
                    <a:lnTo>
                      <a:pt x="409774" y="988391"/>
                    </a:lnTo>
                    <a:lnTo>
                      <a:pt x="407502" y="998079"/>
                    </a:lnTo>
                    <a:cubicBezTo>
                      <a:pt x="396197" y="1027054"/>
                      <a:pt x="377530" y="1049741"/>
                      <a:pt x="354178" y="1059271"/>
                    </a:cubicBezTo>
                    <a:cubicBezTo>
                      <a:pt x="359465" y="1049113"/>
                      <a:pt x="363888" y="1038196"/>
                      <a:pt x="367413" y="1026763"/>
                    </a:cubicBezTo>
                    <a:lnTo>
                      <a:pt x="371910" y="1006367"/>
                    </a:lnTo>
                    <a:lnTo>
                      <a:pt x="365469" y="1019103"/>
                    </a:lnTo>
                    <a:cubicBezTo>
                      <a:pt x="347010" y="1046574"/>
                      <a:pt x="323865" y="1065611"/>
                      <a:pt x="300409" y="1069701"/>
                    </a:cubicBezTo>
                    <a:cubicBezTo>
                      <a:pt x="311875" y="1055755"/>
                      <a:pt x="322118" y="1039531"/>
                      <a:pt x="330795" y="1021863"/>
                    </a:cubicBezTo>
                    <a:lnTo>
                      <a:pt x="343470" y="987758"/>
                    </a:lnTo>
                    <a:lnTo>
                      <a:pt x="339219" y="987758"/>
                    </a:lnTo>
                    <a:lnTo>
                      <a:pt x="323157" y="1014472"/>
                    </a:lnTo>
                    <a:cubicBezTo>
                      <a:pt x="308270" y="1031048"/>
                      <a:pt x="289893" y="1045088"/>
                      <a:pt x="268467" y="1055380"/>
                    </a:cubicBezTo>
                    <a:cubicBezTo>
                      <a:pt x="276258" y="1040570"/>
                      <a:pt x="282199" y="1025108"/>
                      <a:pt x="286282" y="1009322"/>
                    </a:cubicBezTo>
                    <a:lnTo>
                      <a:pt x="289275" y="987758"/>
                    </a:lnTo>
                    <a:lnTo>
                      <a:pt x="287076" y="987758"/>
                    </a:lnTo>
                    <a:lnTo>
                      <a:pt x="280695" y="1000309"/>
                    </a:lnTo>
                    <a:cubicBezTo>
                      <a:pt x="251583" y="1041879"/>
                      <a:pt x="211401" y="1074450"/>
                      <a:pt x="167049" y="1088171"/>
                    </a:cubicBezTo>
                    <a:cubicBezTo>
                      <a:pt x="192152" y="1059018"/>
                      <a:pt x="212086" y="1025517"/>
                      <a:pt x="225758" y="990475"/>
                    </a:cubicBezTo>
                    <a:lnTo>
                      <a:pt x="226556" y="987758"/>
                    </a:lnTo>
                    <a:lnTo>
                      <a:pt x="215060" y="987758"/>
                    </a:lnTo>
                    <a:lnTo>
                      <a:pt x="210591" y="1000266"/>
                    </a:lnTo>
                    <a:cubicBezTo>
                      <a:pt x="188362" y="1037674"/>
                      <a:pt x="151653" y="1066963"/>
                      <a:pt x="105733" y="1079267"/>
                    </a:cubicBezTo>
                    <a:cubicBezTo>
                      <a:pt x="116130" y="1066153"/>
                      <a:pt x="124828" y="1052058"/>
                      <a:pt x="131760" y="1037298"/>
                    </a:cubicBezTo>
                    <a:lnTo>
                      <a:pt x="140602" y="1010966"/>
                    </a:lnTo>
                    <a:lnTo>
                      <a:pt x="127937" y="1027408"/>
                    </a:lnTo>
                    <a:cubicBezTo>
                      <a:pt x="91638" y="1062875"/>
                      <a:pt x="46125" y="1087452"/>
                      <a:pt x="0" y="1092733"/>
                    </a:cubicBezTo>
                    <a:cubicBezTo>
                      <a:pt x="45093" y="1056722"/>
                      <a:pt x="80567" y="1008949"/>
                      <a:pt x="101041" y="958033"/>
                    </a:cubicBezTo>
                    <a:lnTo>
                      <a:pt x="114382" y="912928"/>
                    </a:lnTo>
                    <a:lnTo>
                      <a:pt x="114382" y="493879"/>
                    </a:lnTo>
                    <a:cubicBezTo>
                      <a:pt x="114382" y="221117"/>
                      <a:pt x="335499" y="0"/>
                      <a:pt x="60826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719B0B5E-84E3-4EAA-A6DF-15D7269D2E5F}"/>
                  </a:ext>
                </a:extLst>
              </p:cNvPr>
              <p:cNvSpPr/>
              <p:nvPr/>
            </p:nvSpPr>
            <p:spPr>
              <a:xfrm flipH="1">
                <a:off x="5303210" y="5448282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chemeClr val="bg1"/>
                </a:fgClr>
                <a:bgClr>
                  <a:srgbClr val="FF00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65B95B76-88C0-4B77-A7BB-A44FC9CF07FC}"/>
                  </a:ext>
                </a:extLst>
              </p:cNvPr>
              <p:cNvSpPr/>
              <p:nvPr/>
            </p:nvSpPr>
            <p:spPr>
              <a:xfrm>
                <a:off x="4714499" y="5107714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8F4B36B2-6E2E-4CB1-A86B-F902C3561096}"/>
                  </a:ext>
                </a:extLst>
              </p:cNvPr>
              <p:cNvSpPr/>
              <p:nvPr/>
            </p:nvSpPr>
            <p:spPr>
              <a:xfrm>
                <a:off x="4457429" y="5448282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chemeClr val="bg1"/>
                </a:fgClr>
                <a:bgClr>
                  <a:srgbClr val="FF00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594900CF-5A41-4B1A-9C3E-B809A1A38E6C}"/>
                  </a:ext>
                </a:extLst>
              </p:cNvPr>
              <p:cNvSpPr/>
              <p:nvPr/>
            </p:nvSpPr>
            <p:spPr>
              <a:xfrm>
                <a:off x="4533631" y="5377994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chemeClr val="bg1"/>
                </a:fgClr>
                <a:bgClr>
                  <a:srgbClr val="FF00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7B525124-85D7-46F1-A73B-FFCC76308C80}"/>
                  </a:ext>
                </a:extLst>
              </p:cNvPr>
              <p:cNvGrpSpPr/>
              <p:nvPr/>
            </p:nvGrpSpPr>
            <p:grpSpPr>
              <a:xfrm rot="20700000">
                <a:off x="4413612" y="4732306"/>
                <a:ext cx="211203" cy="329184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05" name="円/楕円 204">
                  <a:extLst>
                    <a:ext uri="{FF2B5EF4-FFF2-40B4-BE49-F238E27FC236}">
                      <a16:creationId xmlns:a16="http://schemas.microsoft.com/office/drawing/2014/main" id="{4FB224E4-0EB3-49B2-9003-35BBAFD5108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6" name="円/楕円 205">
                  <a:extLst>
                    <a:ext uri="{FF2B5EF4-FFF2-40B4-BE49-F238E27FC236}">
                      <a16:creationId xmlns:a16="http://schemas.microsoft.com/office/drawing/2014/main" id="{E5C5F37C-C2AF-4996-9B9C-90CCFB3FF4C1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6222DA0B-DE65-4074-BC8D-F65A1429AFDD}"/>
                  </a:ext>
                </a:extLst>
              </p:cNvPr>
              <p:cNvGrpSpPr/>
              <p:nvPr/>
            </p:nvGrpSpPr>
            <p:grpSpPr>
              <a:xfrm rot="900000" flipH="1">
                <a:off x="5297325" y="4732306"/>
                <a:ext cx="211203" cy="329184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03" name="円/楕円 202">
                  <a:extLst>
                    <a:ext uri="{FF2B5EF4-FFF2-40B4-BE49-F238E27FC236}">
                      <a16:creationId xmlns:a16="http://schemas.microsoft.com/office/drawing/2014/main" id="{ABCB5CB2-7FAF-4814-BCD6-930A679A529A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4" name="円/楕円 203">
                  <a:extLst>
                    <a:ext uri="{FF2B5EF4-FFF2-40B4-BE49-F238E27FC236}">
                      <a16:creationId xmlns:a16="http://schemas.microsoft.com/office/drawing/2014/main" id="{2AFD1D64-F303-44C1-B5CC-AC2FB889FD6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3" name="円/楕円 201">
                <a:extLst>
                  <a:ext uri="{FF2B5EF4-FFF2-40B4-BE49-F238E27FC236}">
                    <a16:creationId xmlns:a16="http://schemas.microsoft.com/office/drawing/2014/main" id="{8570A32E-4783-4144-BBF4-C002F2685828}"/>
                  </a:ext>
                </a:extLst>
              </p:cNvPr>
              <p:cNvSpPr/>
              <p:nvPr/>
            </p:nvSpPr>
            <p:spPr>
              <a:xfrm>
                <a:off x="4519213" y="4349889"/>
                <a:ext cx="883714" cy="97870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円/楕円 27">
                <a:extLst>
                  <a:ext uri="{FF2B5EF4-FFF2-40B4-BE49-F238E27FC236}">
                    <a16:creationId xmlns:a16="http://schemas.microsoft.com/office/drawing/2014/main" id="{1BFDCD32-C627-4897-913D-289CC97DFB23}"/>
                  </a:ext>
                </a:extLst>
              </p:cNvPr>
              <p:cNvSpPr/>
              <p:nvPr/>
            </p:nvSpPr>
            <p:spPr>
              <a:xfrm rot="10800000">
                <a:off x="4652055" y="4604435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27">
                <a:extLst>
                  <a:ext uri="{FF2B5EF4-FFF2-40B4-BE49-F238E27FC236}">
                    <a16:creationId xmlns:a16="http://schemas.microsoft.com/office/drawing/2014/main" id="{9831FB5E-6381-4338-9663-E8591E90C02D}"/>
                  </a:ext>
                </a:extLst>
              </p:cNvPr>
              <p:cNvSpPr/>
              <p:nvPr/>
            </p:nvSpPr>
            <p:spPr>
              <a:xfrm rot="10800000">
                <a:off x="5057761" y="4604435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正方形/長方形 67">
                <a:extLst>
                  <a:ext uri="{FF2B5EF4-FFF2-40B4-BE49-F238E27FC236}">
                    <a16:creationId xmlns:a16="http://schemas.microsoft.com/office/drawing/2014/main" id="{F57EDA00-0213-4AB2-B46B-C2848F28A27A}"/>
                  </a:ext>
                </a:extLst>
              </p:cNvPr>
              <p:cNvSpPr/>
              <p:nvPr/>
            </p:nvSpPr>
            <p:spPr>
              <a:xfrm>
                <a:off x="4933410" y="5049754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円/楕円 189">
                <a:extLst>
                  <a:ext uri="{FF2B5EF4-FFF2-40B4-BE49-F238E27FC236}">
                    <a16:creationId xmlns:a16="http://schemas.microsoft.com/office/drawing/2014/main" id="{4B717A4F-88FA-42E8-99D8-7B27F40837E0}"/>
                  </a:ext>
                </a:extLst>
              </p:cNvPr>
              <p:cNvSpPr/>
              <p:nvPr/>
            </p:nvSpPr>
            <p:spPr>
              <a:xfrm>
                <a:off x="4602227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円/楕円 190">
                <a:extLst>
                  <a:ext uri="{FF2B5EF4-FFF2-40B4-BE49-F238E27FC236}">
                    <a16:creationId xmlns:a16="http://schemas.microsoft.com/office/drawing/2014/main" id="{2108C8E5-A197-4730-85A6-A46DE247B683}"/>
                  </a:ext>
                </a:extLst>
              </p:cNvPr>
              <p:cNvSpPr/>
              <p:nvPr/>
            </p:nvSpPr>
            <p:spPr>
              <a:xfrm>
                <a:off x="5191831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8EF33B18-0AD1-46A1-9C84-2DDC480FD485}"/>
                  </a:ext>
                </a:extLst>
              </p:cNvPr>
              <p:cNvSpPr/>
              <p:nvPr/>
            </p:nvSpPr>
            <p:spPr>
              <a:xfrm rot="10800000">
                <a:off x="5086254" y="4804898"/>
                <a:ext cx="178502" cy="45719"/>
              </a:xfrm>
              <a:custGeom>
                <a:avLst/>
                <a:gdLst>
                  <a:gd name="connsiteX0" fmla="*/ 71794 w 132483"/>
                  <a:gd name="connsiteY0" fmla="*/ 0 h 37914"/>
                  <a:gd name="connsiteX1" fmla="*/ 132314 w 132483"/>
                  <a:gd name="connsiteY1" fmla="*/ 37138 h 37914"/>
                  <a:gd name="connsiteX2" fmla="*/ 132483 w 132483"/>
                  <a:gd name="connsiteY2" fmla="*/ 37914 h 37914"/>
                  <a:gd name="connsiteX3" fmla="*/ 113222 w 132483"/>
                  <a:gd name="connsiteY3" fmla="*/ 30496 h 37914"/>
                  <a:gd name="connsiteX4" fmla="*/ 71787 w 132483"/>
                  <a:gd name="connsiteY4" fmla="*/ 25717 h 37914"/>
                  <a:gd name="connsiteX5" fmla="*/ 30353 w 132483"/>
                  <a:gd name="connsiteY5" fmla="*/ 30496 h 37914"/>
                  <a:gd name="connsiteX6" fmla="*/ 11107 w 132483"/>
                  <a:gd name="connsiteY6" fmla="*/ 37908 h 37914"/>
                  <a:gd name="connsiteX7" fmla="*/ 11275 w 132483"/>
                  <a:gd name="connsiteY7" fmla="*/ 37138 h 37914"/>
                  <a:gd name="connsiteX8" fmla="*/ 13143 w 132483"/>
                  <a:gd name="connsiteY8" fmla="*/ 34573 h 37914"/>
                  <a:gd name="connsiteX9" fmla="*/ 0 w 132483"/>
                  <a:gd name="connsiteY9" fmla="*/ 8065 h 37914"/>
                  <a:gd name="connsiteX10" fmla="*/ 23737 w 132483"/>
                  <a:gd name="connsiteY10" fmla="*/ 20025 h 37914"/>
                  <a:gd name="connsiteX11" fmla="*/ 25350 w 132483"/>
                  <a:gd name="connsiteY11" fmla="*/ 17811 h 37914"/>
                  <a:gd name="connsiteX12" fmla="*/ 71794 w 132483"/>
                  <a:gd name="connsiteY12" fmla="*/ 0 h 37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483" h="37914">
                    <a:moveTo>
                      <a:pt x="71794" y="0"/>
                    </a:moveTo>
                    <a:cubicBezTo>
                      <a:pt x="99001" y="0"/>
                      <a:pt x="122343" y="15314"/>
                      <a:pt x="132314" y="37138"/>
                    </a:cubicBezTo>
                    <a:lnTo>
                      <a:pt x="132483" y="37914"/>
                    </a:lnTo>
                    <a:lnTo>
                      <a:pt x="113222" y="30496"/>
                    </a:lnTo>
                    <a:cubicBezTo>
                      <a:pt x="100487" y="27419"/>
                      <a:pt x="86485" y="25717"/>
                      <a:pt x="71787" y="25717"/>
                    </a:cubicBezTo>
                    <a:cubicBezTo>
                      <a:pt x="57090" y="25717"/>
                      <a:pt x="43088" y="27419"/>
                      <a:pt x="30353" y="30496"/>
                    </a:cubicBezTo>
                    <a:lnTo>
                      <a:pt x="11107" y="37908"/>
                    </a:lnTo>
                    <a:lnTo>
                      <a:pt x="11275" y="37138"/>
                    </a:lnTo>
                    <a:lnTo>
                      <a:pt x="13143" y="34573"/>
                    </a:lnTo>
                    <a:lnTo>
                      <a:pt x="0" y="8065"/>
                    </a:lnTo>
                    <a:lnTo>
                      <a:pt x="23737" y="20025"/>
                    </a:lnTo>
                    <a:lnTo>
                      <a:pt x="25350" y="17811"/>
                    </a:lnTo>
                    <a:cubicBezTo>
                      <a:pt x="37237" y="6806"/>
                      <a:pt x="53657" y="1"/>
                      <a:pt x="7179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4320E349-9F6C-4289-86CC-D2CEC76BF163}"/>
                  </a:ext>
                </a:extLst>
              </p:cNvPr>
              <p:cNvSpPr/>
              <p:nvPr/>
            </p:nvSpPr>
            <p:spPr>
              <a:xfrm rot="10800000" flipH="1">
                <a:off x="4660071" y="4804898"/>
                <a:ext cx="178502" cy="45719"/>
              </a:xfrm>
              <a:custGeom>
                <a:avLst/>
                <a:gdLst>
                  <a:gd name="connsiteX0" fmla="*/ 71794 w 132483"/>
                  <a:gd name="connsiteY0" fmla="*/ 0 h 37914"/>
                  <a:gd name="connsiteX1" fmla="*/ 132314 w 132483"/>
                  <a:gd name="connsiteY1" fmla="*/ 37138 h 37914"/>
                  <a:gd name="connsiteX2" fmla="*/ 132483 w 132483"/>
                  <a:gd name="connsiteY2" fmla="*/ 37914 h 37914"/>
                  <a:gd name="connsiteX3" fmla="*/ 113222 w 132483"/>
                  <a:gd name="connsiteY3" fmla="*/ 30496 h 37914"/>
                  <a:gd name="connsiteX4" fmla="*/ 71787 w 132483"/>
                  <a:gd name="connsiteY4" fmla="*/ 25717 h 37914"/>
                  <a:gd name="connsiteX5" fmla="*/ 30353 w 132483"/>
                  <a:gd name="connsiteY5" fmla="*/ 30496 h 37914"/>
                  <a:gd name="connsiteX6" fmla="*/ 11107 w 132483"/>
                  <a:gd name="connsiteY6" fmla="*/ 37908 h 37914"/>
                  <a:gd name="connsiteX7" fmla="*/ 11275 w 132483"/>
                  <a:gd name="connsiteY7" fmla="*/ 37138 h 37914"/>
                  <a:gd name="connsiteX8" fmla="*/ 13143 w 132483"/>
                  <a:gd name="connsiteY8" fmla="*/ 34573 h 37914"/>
                  <a:gd name="connsiteX9" fmla="*/ 0 w 132483"/>
                  <a:gd name="connsiteY9" fmla="*/ 8065 h 37914"/>
                  <a:gd name="connsiteX10" fmla="*/ 23737 w 132483"/>
                  <a:gd name="connsiteY10" fmla="*/ 20025 h 37914"/>
                  <a:gd name="connsiteX11" fmla="*/ 25350 w 132483"/>
                  <a:gd name="connsiteY11" fmla="*/ 17811 h 37914"/>
                  <a:gd name="connsiteX12" fmla="*/ 71794 w 132483"/>
                  <a:gd name="connsiteY12" fmla="*/ 0 h 37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483" h="37914">
                    <a:moveTo>
                      <a:pt x="71794" y="0"/>
                    </a:moveTo>
                    <a:cubicBezTo>
                      <a:pt x="99001" y="0"/>
                      <a:pt x="122343" y="15314"/>
                      <a:pt x="132314" y="37138"/>
                    </a:cubicBezTo>
                    <a:lnTo>
                      <a:pt x="132483" y="37914"/>
                    </a:lnTo>
                    <a:lnTo>
                      <a:pt x="113222" y="30496"/>
                    </a:lnTo>
                    <a:cubicBezTo>
                      <a:pt x="100487" y="27419"/>
                      <a:pt x="86485" y="25717"/>
                      <a:pt x="71787" y="25717"/>
                    </a:cubicBezTo>
                    <a:cubicBezTo>
                      <a:pt x="57090" y="25717"/>
                      <a:pt x="43088" y="27419"/>
                      <a:pt x="30353" y="30496"/>
                    </a:cubicBezTo>
                    <a:lnTo>
                      <a:pt x="11107" y="37908"/>
                    </a:lnTo>
                    <a:lnTo>
                      <a:pt x="11275" y="37138"/>
                    </a:lnTo>
                    <a:lnTo>
                      <a:pt x="13143" y="34573"/>
                    </a:lnTo>
                    <a:lnTo>
                      <a:pt x="0" y="8065"/>
                    </a:lnTo>
                    <a:lnTo>
                      <a:pt x="23737" y="20025"/>
                    </a:lnTo>
                    <a:lnTo>
                      <a:pt x="25350" y="17811"/>
                    </a:lnTo>
                    <a:cubicBezTo>
                      <a:pt x="37237" y="6806"/>
                      <a:pt x="53657" y="1"/>
                      <a:pt x="7179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92238A9A-675F-4F67-A29E-3B80FB9AFD34}"/>
                  </a:ext>
                </a:extLst>
              </p:cNvPr>
              <p:cNvSpPr/>
              <p:nvPr/>
            </p:nvSpPr>
            <p:spPr>
              <a:xfrm rot="5400000">
                <a:off x="4956089" y="5115498"/>
                <a:ext cx="8700" cy="125850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1864D578-EF59-4D48-AB96-CD7F34011822}"/>
                  </a:ext>
                </a:extLst>
              </p:cNvPr>
              <p:cNvSpPr/>
              <p:nvPr/>
            </p:nvSpPr>
            <p:spPr>
              <a:xfrm>
                <a:off x="4904459" y="5505451"/>
                <a:ext cx="87144" cy="88872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0FA252B5-2F9F-49C4-B03C-2A13017D67CB}"/>
                  </a:ext>
                </a:extLst>
              </p:cNvPr>
              <p:cNvGrpSpPr/>
              <p:nvPr/>
            </p:nvGrpSpPr>
            <p:grpSpPr>
              <a:xfrm>
                <a:off x="4655462" y="5420462"/>
                <a:ext cx="590432" cy="203788"/>
                <a:chOff x="4643911" y="5415424"/>
                <a:chExt cx="613534" cy="212852"/>
              </a:xfrm>
            </p:grpSpPr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A769ADC3-4DA6-423D-8C9B-9932F9E4C7AF}"/>
                    </a:ext>
                  </a:extLst>
                </p:cNvPr>
                <p:cNvSpPr/>
                <p:nvPr/>
              </p:nvSpPr>
              <p:spPr>
                <a:xfrm rot="12825509">
                  <a:off x="4643911" y="5415424"/>
                  <a:ext cx="268243" cy="212851"/>
                </a:xfrm>
                <a:custGeom>
                  <a:avLst/>
                  <a:gdLst>
                    <a:gd name="connsiteX0" fmla="*/ 252929 w 268243"/>
                    <a:gd name="connsiteY0" fmla="*/ 212851 h 212851"/>
                    <a:gd name="connsiteX1" fmla="*/ 0 w 268243"/>
                    <a:gd name="connsiteY1" fmla="*/ 212851 h 212851"/>
                    <a:gd name="connsiteX2" fmla="*/ 103477 w 268243"/>
                    <a:gd name="connsiteY2" fmla="*/ 0 h 212851"/>
                    <a:gd name="connsiteX3" fmla="*/ 268243 w 268243"/>
                    <a:gd name="connsiteY3" fmla="*/ 200959 h 212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8243" h="212851">
                      <a:moveTo>
                        <a:pt x="252929" y="212851"/>
                      </a:moveTo>
                      <a:lnTo>
                        <a:pt x="0" y="212851"/>
                      </a:lnTo>
                      <a:lnTo>
                        <a:pt x="103477" y="0"/>
                      </a:lnTo>
                      <a:lnTo>
                        <a:pt x="268243" y="20095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BC2AC5C3-1C84-4324-ADDD-EE6E7E89B542}"/>
                    </a:ext>
                  </a:extLst>
                </p:cNvPr>
                <p:cNvSpPr/>
                <p:nvPr/>
              </p:nvSpPr>
              <p:spPr>
                <a:xfrm rot="8774491" flipH="1">
                  <a:off x="4989202" y="5415425"/>
                  <a:ext cx="268243" cy="212851"/>
                </a:xfrm>
                <a:custGeom>
                  <a:avLst/>
                  <a:gdLst>
                    <a:gd name="connsiteX0" fmla="*/ 252929 w 268243"/>
                    <a:gd name="connsiteY0" fmla="*/ 212851 h 212851"/>
                    <a:gd name="connsiteX1" fmla="*/ 0 w 268243"/>
                    <a:gd name="connsiteY1" fmla="*/ 212851 h 212851"/>
                    <a:gd name="connsiteX2" fmla="*/ 103477 w 268243"/>
                    <a:gd name="connsiteY2" fmla="*/ 0 h 212851"/>
                    <a:gd name="connsiteX3" fmla="*/ 268243 w 268243"/>
                    <a:gd name="connsiteY3" fmla="*/ 200959 h 212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8243" h="212851">
                      <a:moveTo>
                        <a:pt x="252929" y="212851"/>
                      </a:moveTo>
                      <a:lnTo>
                        <a:pt x="0" y="212851"/>
                      </a:lnTo>
                      <a:lnTo>
                        <a:pt x="103477" y="0"/>
                      </a:lnTo>
                      <a:lnTo>
                        <a:pt x="268243" y="20095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868B72B6-33B0-47C6-A574-A2608C019425}"/>
                  </a:ext>
                </a:extLst>
              </p:cNvPr>
              <p:cNvSpPr/>
              <p:nvPr/>
            </p:nvSpPr>
            <p:spPr>
              <a:xfrm>
                <a:off x="4921991" y="5562995"/>
                <a:ext cx="51894" cy="518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29693405-47C5-47FC-BF26-9E2C7D57CE8E}"/>
                  </a:ext>
                </a:extLst>
              </p:cNvPr>
              <p:cNvSpPr/>
              <p:nvPr/>
            </p:nvSpPr>
            <p:spPr>
              <a:xfrm>
                <a:off x="4921991" y="5703965"/>
                <a:ext cx="51894" cy="518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B2368BF1-B8A9-411D-A288-31C0F8B7234F}"/>
                  </a:ext>
                </a:extLst>
              </p:cNvPr>
              <p:cNvSpPr/>
              <p:nvPr/>
            </p:nvSpPr>
            <p:spPr>
              <a:xfrm>
                <a:off x="4921991" y="5844935"/>
                <a:ext cx="51894" cy="518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1E03E314-BF29-4C4D-88A5-5CE1DCF3F170}"/>
                  </a:ext>
                </a:extLst>
              </p:cNvPr>
              <p:cNvSpPr/>
              <p:nvPr/>
            </p:nvSpPr>
            <p:spPr>
              <a:xfrm>
                <a:off x="4921991" y="5985905"/>
                <a:ext cx="51894" cy="518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61357673-E665-4FCF-AA78-99F278555C55}"/>
                  </a:ext>
                </a:extLst>
              </p:cNvPr>
              <p:cNvSpPr/>
              <p:nvPr/>
            </p:nvSpPr>
            <p:spPr>
              <a:xfrm>
                <a:off x="4921991" y="6126875"/>
                <a:ext cx="51894" cy="518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9350D960-9604-4DD7-B42C-E442F24C5E62}"/>
                  </a:ext>
                </a:extLst>
              </p:cNvPr>
              <p:cNvSpPr/>
              <p:nvPr/>
            </p:nvSpPr>
            <p:spPr>
              <a:xfrm>
                <a:off x="4921991" y="6267845"/>
                <a:ext cx="51894" cy="518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AF0AFB73-E3B1-4B71-97B2-655117CEFB98}"/>
                </a:ext>
              </a:extLst>
            </p:cNvPr>
            <p:cNvGrpSpPr/>
            <p:nvPr/>
          </p:nvGrpSpPr>
          <p:grpSpPr>
            <a:xfrm>
              <a:off x="3613150" y="5249435"/>
              <a:ext cx="2705100" cy="1215183"/>
              <a:chOff x="3613150" y="2323355"/>
              <a:chExt cx="2705100" cy="1215183"/>
            </a:xfrm>
          </p:grpSpPr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E6F98722-5F4F-4176-A5D6-2EDEB36BC725}"/>
                  </a:ext>
                </a:extLst>
              </p:cNvPr>
              <p:cNvGrpSpPr/>
              <p:nvPr/>
            </p:nvGrpSpPr>
            <p:grpSpPr>
              <a:xfrm>
                <a:off x="36131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C3CAE92C-DCFF-4574-AD5A-6C337615FEEA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四角形: 上の 2 つの角を丸める 181">
                  <a:extLst>
                    <a:ext uri="{FF2B5EF4-FFF2-40B4-BE49-F238E27FC236}">
                      <a16:creationId xmlns:a16="http://schemas.microsoft.com/office/drawing/2014/main" id="{F94368B4-90D2-4017-8309-A392DBDE24A5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lgConfetti">
                  <a:fgClr>
                    <a:schemeClr val="accent1">
                      <a:lumMod val="40000"/>
                      <a:lumOff val="60000"/>
                    </a:schemeClr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3" name="四角形: 上の 2 つの角を丸める 181">
                <a:extLst>
                  <a:ext uri="{FF2B5EF4-FFF2-40B4-BE49-F238E27FC236}">
                    <a16:creationId xmlns:a16="http://schemas.microsoft.com/office/drawing/2014/main" id="{ACEF8048-4457-4216-8EE5-0CA74170C6C5}"/>
                  </a:ext>
                </a:extLst>
              </p:cNvPr>
              <p:cNvSpPr/>
              <p:nvPr/>
            </p:nvSpPr>
            <p:spPr>
              <a:xfrm>
                <a:off x="36131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81EAFAB-5118-48EC-98CC-B2EEE28DF82D}"/>
              </a:ext>
            </a:extLst>
          </p:cNvPr>
          <p:cNvGrpSpPr/>
          <p:nvPr/>
        </p:nvGrpSpPr>
        <p:grpSpPr>
          <a:xfrm>
            <a:off x="654050" y="3969068"/>
            <a:ext cx="2705100" cy="2495550"/>
            <a:chOff x="654050" y="3969068"/>
            <a:chExt cx="2705100" cy="2495550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A7E1BA71-12F7-4FCE-8330-D9AF32287D18}"/>
                </a:ext>
              </a:extLst>
            </p:cNvPr>
            <p:cNvGrpSpPr/>
            <p:nvPr/>
          </p:nvGrpSpPr>
          <p:grpSpPr>
            <a:xfrm>
              <a:off x="706437" y="3969068"/>
              <a:ext cx="2600326" cy="2105025"/>
              <a:chOff x="706437" y="1243013"/>
              <a:chExt cx="2600326" cy="2105025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BDAB51B3-F88E-4FC6-B974-FDA557524521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DD2C8D57-3652-4E88-B204-A50A24D14A7B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rgbClr val="FF99CC"/>
                </a:soli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四角形: 上の 2 つの角を丸める 83">
                  <a:extLst>
                    <a:ext uri="{FF2B5EF4-FFF2-40B4-BE49-F238E27FC236}">
                      <a16:creationId xmlns:a16="http://schemas.microsoft.com/office/drawing/2014/main" id="{D2646347-FD92-4DA0-93B6-4B235DD1050E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rgbClr val="FFC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66059E81-F220-4E0F-B623-D29212E52557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C00591A8-5382-49B5-909A-8AD0BC1744FF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rgbClr val="FFCCFF"/>
                  </a:gs>
                  <a:gs pos="100000">
                    <a:srgbClr val="FF99CC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rgbClr val="FF99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8D672EF5-B2CE-43BE-ACAB-2A5EEABF6F6D}"/>
                </a:ext>
              </a:extLst>
            </p:cNvPr>
            <p:cNvGrpSpPr/>
            <p:nvPr/>
          </p:nvGrpSpPr>
          <p:grpSpPr>
            <a:xfrm>
              <a:off x="1548418" y="4118523"/>
              <a:ext cx="921254" cy="1868162"/>
              <a:chOff x="1501933" y="4281317"/>
              <a:chExt cx="1041922" cy="2112859"/>
            </a:xfrm>
          </p:grpSpPr>
          <p:sp>
            <p:nvSpPr>
              <p:cNvPr id="119" name="小波 118">
                <a:extLst>
                  <a:ext uri="{FF2B5EF4-FFF2-40B4-BE49-F238E27FC236}">
                    <a16:creationId xmlns:a16="http://schemas.microsoft.com/office/drawing/2014/main" id="{DB1F9BFA-A716-405E-ADE5-8E907C773B92}"/>
                  </a:ext>
                </a:extLst>
              </p:cNvPr>
              <p:cNvSpPr/>
              <p:nvPr/>
            </p:nvSpPr>
            <p:spPr>
              <a:xfrm rot="16200000" flipH="1">
                <a:off x="1503166" y="5059116"/>
                <a:ext cx="561797" cy="417030"/>
              </a:xfrm>
              <a:prstGeom prst="doubleWave">
                <a:avLst>
                  <a:gd name="adj1" fmla="val 736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" name="小波 119">
                <a:extLst>
                  <a:ext uri="{FF2B5EF4-FFF2-40B4-BE49-F238E27FC236}">
                    <a16:creationId xmlns:a16="http://schemas.microsoft.com/office/drawing/2014/main" id="{7BD14F70-4598-49CE-8A36-DDAF70197A15}"/>
                  </a:ext>
                </a:extLst>
              </p:cNvPr>
              <p:cNvSpPr/>
              <p:nvPr/>
            </p:nvSpPr>
            <p:spPr>
              <a:xfrm rot="5400000">
                <a:off x="1982324" y="5059116"/>
                <a:ext cx="561797" cy="417030"/>
              </a:xfrm>
              <a:prstGeom prst="doubleWave">
                <a:avLst>
                  <a:gd name="adj1" fmla="val 736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89A561CD-059B-4CCC-95E7-322EC01784A5}"/>
                  </a:ext>
                </a:extLst>
              </p:cNvPr>
              <p:cNvSpPr/>
              <p:nvPr/>
            </p:nvSpPr>
            <p:spPr>
              <a:xfrm flipH="1">
                <a:off x="2383030" y="5453445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9933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46E137F7-55B3-4F34-BADA-64F2892108C2}"/>
                  </a:ext>
                </a:extLst>
              </p:cNvPr>
              <p:cNvSpPr/>
              <p:nvPr/>
            </p:nvSpPr>
            <p:spPr>
              <a:xfrm>
                <a:off x="1788471" y="5107714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32C6329E-4232-494D-B3DE-6BA2E601A2F5}"/>
                  </a:ext>
                </a:extLst>
              </p:cNvPr>
              <p:cNvSpPr/>
              <p:nvPr/>
            </p:nvSpPr>
            <p:spPr>
              <a:xfrm>
                <a:off x="1531401" y="5453445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9933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3E28DB29-C99C-4AE7-B94F-57A6A89EEBE2}"/>
                  </a:ext>
                </a:extLst>
              </p:cNvPr>
              <p:cNvSpPr/>
              <p:nvPr/>
            </p:nvSpPr>
            <p:spPr>
              <a:xfrm>
                <a:off x="1607603" y="5377994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488AE38A-85BA-4032-92C1-81083588BEC0}"/>
                  </a:ext>
                </a:extLst>
              </p:cNvPr>
              <p:cNvSpPr/>
              <p:nvPr/>
            </p:nvSpPr>
            <p:spPr>
              <a:xfrm>
                <a:off x="1754245" y="5378430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rgbClr val="FF9933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" name="円/楕円 217">
                <a:extLst>
                  <a:ext uri="{FF2B5EF4-FFF2-40B4-BE49-F238E27FC236}">
                    <a16:creationId xmlns:a16="http://schemas.microsoft.com/office/drawing/2014/main" id="{64C961C0-E3E9-421B-BE1A-3A56904A530D}"/>
                  </a:ext>
                </a:extLst>
              </p:cNvPr>
              <p:cNvSpPr/>
              <p:nvPr/>
            </p:nvSpPr>
            <p:spPr>
              <a:xfrm>
                <a:off x="1514098" y="4281317"/>
                <a:ext cx="1008317" cy="10389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2720A87E-1D67-4B4C-90E6-C52C692BD125}"/>
                  </a:ext>
                </a:extLst>
              </p:cNvPr>
              <p:cNvGrpSpPr/>
              <p:nvPr/>
            </p:nvGrpSpPr>
            <p:grpSpPr>
              <a:xfrm>
                <a:off x="1501933" y="4378841"/>
                <a:ext cx="1041922" cy="943553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F2924DE8-7E05-457F-8A8B-D114AEAE6F74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41" name="円/楕円 232">
                    <a:extLst>
                      <a:ext uri="{FF2B5EF4-FFF2-40B4-BE49-F238E27FC236}">
                        <a16:creationId xmlns:a16="http://schemas.microsoft.com/office/drawing/2014/main" id="{A5C00A64-1FA3-4C9E-B61A-14B9093C8E9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" name="円/楕円 233">
                    <a:extLst>
                      <a:ext uri="{FF2B5EF4-FFF2-40B4-BE49-F238E27FC236}">
                        <a16:creationId xmlns:a16="http://schemas.microsoft.com/office/drawing/2014/main" id="{8E79F97C-5608-437B-8993-7FFE4668A396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7F0CA20C-D0D1-4296-88C3-07678BC0983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9" name="円/楕円 230">
                    <a:extLst>
                      <a:ext uri="{FF2B5EF4-FFF2-40B4-BE49-F238E27FC236}">
                        <a16:creationId xmlns:a16="http://schemas.microsoft.com/office/drawing/2014/main" id="{DC343630-C396-49BB-A64D-866E6FD8AAA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0" name="円/楕円 231">
                    <a:extLst>
                      <a:ext uri="{FF2B5EF4-FFF2-40B4-BE49-F238E27FC236}">
                        <a16:creationId xmlns:a16="http://schemas.microsoft.com/office/drawing/2014/main" id="{630CEAB2-15C4-49DA-B068-C3D643604EB6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8" name="円/楕円 229">
                  <a:extLst>
                    <a:ext uri="{FF2B5EF4-FFF2-40B4-BE49-F238E27FC236}">
                      <a16:creationId xmlns:a16="http://schemas.microsoft.com/office/drawing/2014/main" id="{A3B3CB25-3CE7-41A3-B902-FFE019F36DB6}"/>
                    </a:ext>
                  </a:extLst>
                </p:cNvPr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8" name="円/楕円 27">
                <a:extLst>
                  <a:ext uri="{FF2B5EF4-FFF2-40B4-BE49-F238E27FC236}">
                    <a16:creationId xmlns:a16="http://schemas.microsoft.com/office/drawing/2014/main" id="{42D9CECB-A113-4EBC-A090-10BE9F1E7116}"/>
                  </a:ext>
                </a:extLst>
              </p:cNvPr>
              <p:cNvSpPr/>
              <p:nvPr/>
            </p:nvSpPr>
            <p:spPr>
              <a:xfrm rot="10800000">
                <a:off x="1680878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" name="円/楕円 27">
                <a:extLst>
                  <a:ext uri="{FF2B5EF4-FFF2-40B4-BE49-F238E27FC236}">
                    <a16:creationId xmlns:a16="http://schemas.microsoft.com/office/drawing/2014/main" id="{CE4F3437-62A6-479E-ADE9-9B4C4B1C9E2A}"/>
                  </a:ext>
                </a:extLst>
              </p:cNvPr>
              <p:cNvSpPr/>
              <p:nvPr/>
            </p:nvSpPr>
            <p:spPr>
              <a:xfrm rot="10800000">
                <a:off x="2150173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" name="正方形/長方形 67">
                <a:extLst>
                  <a:ext uri="{FF2B5EF4-FFF2-40B4-BE49-F238E27FC236}">
                    <a16:creationId xmlns:a16="http://schemas.microsoft.com/office/drawing/2014/main" id="{924D2AF3-5C80-4B00-A8D3-FA547EEAB3F7}"/>
                  </a:ext>
                </a:extLst>
              </p:cNvPr>
              <p:cNvSpPr/>
              <p:nvPr/>
            </p:nvSpPr>
            <p:spPr>
              <a:xfrm>
                <a:off x="1994336" y="5057051"/>
                <a:ext cx="62584" cy="32079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円/楕円 225">
                <a:extLst>
                  <a:ext uri="{FF2B5EF4-FFF2-40B4-BE49-F238E27FC236}">
                    <a16:creationId xmlns:a16="http://schemas.microsoft.com/office/drawing/2014/main" id="{6CFD73F8-0614-469A-A274-38BEB7F41980}"/>
                  </a:ext>
                </a:extLst>
              </p:cNvPr>
              <p:cNvSpPr/>
              <p:nvPr/>
            </p:nvSpPr>
            <p:spPr>
              <a:xfrm>
                <a:off x="1690410" y="4978033"/>
                <a:ext cx="113112" cy="61378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" name="円/楕円 226">
                <a:extLst>
                  <a:ext uri="{FF2B5EF4-FFF2-40B4-BE49-F238E27FC236}">
                    <a16:creationId xmlns:a16="http://schemas.microsoft.com/office/drawing/2014/main" id="{CADCF7EA-51E6-4CCB-A329-F4FCA1D63910}"/>
                  </a:ext>
                </a:extLst>
              </p:cNvPr>
              <p:cNvSpPr/>
              <p:nvPr/>
            </p:nvSpPr>
            <p:spPr>
              <a:xfrm>
                <a:off x="2251476" y="4978033"/>
                <a:ext cx="113112" cy="61378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6672959B-290B-49F1-8B6C-DDB0BB208FA6}"/>
                  </a:ext>
                </a:extLst>
              </p:cNvPr>
              <p:cNvSpPr/>
              <p:nvPr/>
            </p:nvSpPr>
            <p:spPr>
              <a:xfrm rot="16200000">
                <a:off x="1779141" y="4768037"/>
                <a:ext cx="33630" cy="192826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7FC3E9CF-D450-4D29-99A0-C943DB23A0D7}"/>
                  </a:ext>
                </a:extLst>
              </p:cNvPr>
              <p:cNvSpPr/>
              <p:nvPr/>
            </p:nvSpPr>
            <p:spPr>
              <a:xfrm rot="16200000">
                <a:off x="2239447" y="4768037"/>
                <a:ext cx="33630" cy="192826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86B3AFF5-4E43-40BA-9C30-6CD8BB9F2C83}"/>
                  </a:ext>
                </a:extLst>
              </p:cNvPr>
              <p:cNvSpPr/>
              <p:nvPr/>
            </p:nvSpPr>
            <p:spPr>
              <a:xfrm rot="5400000">
                <a:off x="2026384" y="5095275"/>
                <a:ext cx="8700" cy="125850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D264CACE-700B-4EF8-8EE0-85591091AC4B}"/>
                </a:ext>
              </a:extLst>
            </p:cNvPr>
            <p:cNvGrpSpPr/>
            <p:nvPr/>
          </p:nvGrpSpPr>
          <p:grpSpPr>
            <a:xfrm>
              <a:off x="654050" y="5249435"/>
              <a:ext cx="2705100" cy="1215183"/>
              <a:chOff x="654050" y="2323355"/>
              <a:chExt cx="2705100" cy="1215183"/>
            </a:xfrm>
          </p:grpSpPr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4C6BA88D-BD0A-4C31-846E-0532176DC0AD}"/>
                  </a:ext>
                </a:extLst>
              </p:cNvPr>
              <p:cNvGrpSpPr/>
              <p:nvPr/>
            </p:nvGrpSpPr>
            <p:grpSpPr>
              <a:xfrm>
                <a:off x="6540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29A7386E-9FB4-4DD4-AEB4-678F746B530B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四角形: 上の 2 つの角を丸める 181">
                  <a:extLst>
                    <a:ext uri="{FF2B5EF4-FFF2-40B4-BE49-F238E27FC236}">
                      <a16:creationId xmlns:a16="http://schemas.microsoft.com/office/drawing/2014/main" id="{7A8B1899-010C-488D-BF18-D463F2878F40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olidDmnd">
                  <a:fgClr>
                    <a:srgbClr val="FF99CC"/>
                  </a:fgClr>
                  <a:bgClr>
                    <a:srgbClr val="FFCCFF"/>
                  </a:bgClr>
                </a:patt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8" name="四角形: 上の 2 つの角を丸める 181">
                <a:extLst>
                  <a:ext uri="{FF2B5EF4-FFF2-40B4-BE49-F238E27FC236}">
                    <a16:creationId xmlns:a16="http://schemas.microsoft.com/office/drawing/2014/main" id="{EA86CF44-7FDB-4873-BD0B-7911FD5D974C}"/>
                  </a:ext>
                </a:extLst>
              </p:cNvPr>
              <p:cNvSpPr/>
              <p:nvPr/>
            </p:nvSpPr>
            <p:spPr>
              <a:xfrm>
                <a:off x="6540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A0476EE3-7F16-4C28-8CEF-2282B9944EDA}"/>
              </a:ext>
            </a:extLst>
          </p:cNvPr>
          <p:cNvGrpSpPr/>
          <p:nvPr/>
        </p:nvGrpSpPr>
        <p:grpSpPr>
          <a:xfrm>
            <a:off x="6559550" y="3969068"/>
            <a:ext cx="2705100" cy="2495550"/>
            <a:chOff x="6559550" y="3969068"/>
            <a:chExt cx="2705100" cy="2495550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32598AFF-09B9-4511-8C68-A7F1B7FD50B3}"/>
                </a:ext>
              </a:extLst>
            </p:cNvPr>
            <p:cNvGrpSpPr/>
            <p:nvPr/>
          </p:nvGrpSpPr>
          <p:grpSpPr>
            <a:xfrm>
              <a:off x="6611937" y="3969068"/>
              <a:ext cx="2600326" cy="2105025"/>
              <a:chOff x="706437" y="1243013"/>
              <a:chExt cx="2600326" cy="2105025"/>
            </a:xfrm>
          </p:grpSpPr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3268BF43-FF3B-4C27-90FB-6AF66B938098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101" name="四角形: 上の 2 つの角を丸める 100">
                  <a:extLst>
                    <a:ext uri="{FF2B5EF4-FFF2-40B4-BE49-F238E27FC236}">
                      <a16:creationId xmlns:a16="http://schemas.microsoft.com/office/drawing/2014/main" id="{6A6B5DAA-835E-4006-A902-88CC7E631C4D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2" name="四角形: 上の 2 つの角を丸める 101">
                  <a:extLst>
                    <a:ext uri="{FF2B5EF4-FFF2-40B4-BE49-F238E27FC236}">
                      <a16:creationId xmlns:a16="http://schemas.microsoft.com/office/drawing/2014/main" id="{05353D84-B9A7-4A44-A665-C53D9C6C9B1A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D66E664B-4C22-4641-A173-482F6787A79E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DBD10A78-B7A9-4E88-99EC-1C95762CC198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rgbClr val="FFCCFF"/>
                  </a:gs>
                  <a:gs pos="100000">
                    <a:srgbClr val="FF99CC"/>
                  </a:gs>
                </a:gsLst>
                <a:path path="circle">
                  <a:fillToRect l="50000" t="-80000" r="50000" b="180000"/>
                </a:path>
              </a:gradFill>
              <a:ln w="19050">
                <a:solidFill>
                  <a:srgbClr val="FF99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93EF3143-79A9-4A8D-89C0-3B8C89BF466C}"/>
                </a:ext>
              </a:extLst>
            </p:cNvPr>
            <p:cNvGrpSpPr/>
            <p:nvPr/>
          </p:nvGrpSpPr>
          <p:grpSpPr>
            <a:xfrm>
              <a:off x="7342511" y="4091556"/>
              <a:ext cx="1058314" cy="1893472"/>
              <a:chOff x="7287050" y="4252693"/>
              <a:chExt cx="1196933" cy="2141483"/>
            </a:xfrm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DC1459D4-646C-4329-AD43-B84F62E5B8EC}"/>
                  </a:ext>
                </a:extLst>
              </p:cNvPr>
              <p:cNvSpPr/>
              <p:nvPr/>
            </p:nvSpPr>
            <p:spPr>
              <a:xfrm rot="10564214" flipH="1">
                <a:off x="8206213" y="4628730"/>
                <a:ext cx="277770" cy="811287"/>
              </a:xfrm>
              <a:custGeom>
                <a:avLst/>
                <a:gdLst>
                  <a:gd name="connsiteX0" fmla="*/ 171593 w 392657"/>
                  <a:gd name="connsiteY0" fmla="*/ 861549 h 861549"/>
                  <a:gd name="connsiteX1" fmla="*/ 25405 w 392657"/>
                  <a:gd name="connsiteY1" fmla="*/ 627448 h 861549"/>
                  <a:gd name="connsiteX2" fmla="*/ 24802 w 392657"/>
                  <a:gd name="connsiteY2" fmla="*/ 611652 h 861549"/>
                  <a:gd name="connsiteX3" fmla="*/ 19125 w 392657"/>
                  <a:gd name="connsiteY3" fmla="*/ 593295 h 861549"/>
                  <a:gd name="connsiteX4" fmla="*/ 0 w 392657"/>
                  <a:gd name="connsiteY4" fmla="*/ 427063 h 861549"/>
                  <a:gd name="connsiteX5" fmla="*/ 243358 w 392657"/>
                  <a:gd name="connsiteY5" fmla="*/ 0 h 861549"/>
                  <a:gd name="connsiteX6" fmla="*/ 192465 w 392657"/>
                  <a:gd name="connsiteY6" fmla="*/ 85991 h 861549"/>
                  <a:gd name="connsiteX7" fmla="*/ 170758 w 392657"/>
                  <a:gd name="connsiteY7" fmla="*/ 144872 h 861549"/>
                  <a:gd name="connsiteX8" fmla="*/ 194066 w 392657"/>
                  <a:gd name="connsiteY8" fmla="*/ 112811 h 861549"/>
                  <a:gd name="connsiteX9" fmla="*/ 392657 w 392657"/>
                  <a:gd name="connsiteY9" fmla="*/ 36527 h 861549"/>
                  <a:gd name="connsiteX10" fmla="*/ 165658 w 392657"/>
                  <a:gd name="connsiteY10" fmla="*/ 417831 h 861549"/>
                  <a:gd name="connsiteX11" fmla="*/ 141662 w 392657"/>
                  <a:gd name="connsiteY11" fmla="*/ 538896 h 861549"/>
                  <a:gd name="connsiteX12" fmla="*/ 138735 w 392657"/>
                  <a:gd name="connsiteY12" fmla="*/ 588191 h 861549"/>
                  <a:gd name="connsiteX13" fmla="*/ 154579 w 392657"/>
                  <a:gd name="connsiteY13" fmla="*/ 665368 h 861549"/>
                  <a:gd name="connsiteX14" fmla="*/ 243358 w 392657"/>
                  <a:gd name="connsiteY14" fmla="*/ 854126 h 861549"/>
                  <a:gd name="connsiteX15" fmla="*/ 194313 w 392657"/>
                  <a:gd name="connsiteY15" fmla="*/ 845450 h 861549"/>
                  <a:gd name="connsiteX16" fmla="*/ 162203 w 392657"/>
                  <a:gd name="connsiteY16" fmla="*/ 827958 h 861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92657" h="861549">
                    <a:moveTo>
                      <a:pt x="171593" y="861549"/>
                    </a:moveTo>
                    <a:cubicBezTo>
                      <a:pt x="90454" y="839808"/>
                      <a:pt x="38247" y="748496"/>
                      <a:pt x="25405" y="627448"/>
                    </a:cubicBezTo>
                    <a:lnTo>
                      <a:pt x="24802" y="611652"/>
                    </a:lnTo>
                    <a:lnTo>
                      <a:pt x="19125" y="593295"/>
                    </a:lnTo>
                    <a:cubicBezTo>
                      <a:pt x="6810" y="542202"/>
                      <a:pt x="0" y="486028"/>
                      <a:pt x="0" y="427063"/>
                    </a:cubicBezTo>
                    <a:cubicBezTo>
                      <a:pt x="0" y="191203"/>
                      <a:pt x="108955" y="0"/>
                      <a:pt x="243358" y="0"/>
                    </a:cubicBezTo>
                    <a:cubicBezTo>
                      <a:pt x="224364" y="25380"/>
                      <a:pt x="207331" y="54288"/>
                      <a:pt x="192465" y="85991"/>
                    </a:cubicBezTo>
                    <a:lnTo>
                      <a:pt x="170758" y="144872"/>
                    </a:lnTo>
                    <a:lnTo>
                      <a:pt x="194066" y="112811"/>
                    </a:lnTo>
                    <a:cubicBezTo>
                      <a:pt x="256607" y="49559"/>
                      <a:pt x="327745" y="19134"/>
                      <a:pt x="392657" y="36527"/>
                    </a:cubicBezTo>
                    <a:cubicBezTo>
                      <a:pt x="292994" y="114922"/>
                      <a:pt x="209031" y="255961"/>
                      <a:pt x="165658" y="417831"/>
                    </a:cubicBezTo>
                    <a:cubicBezTo>
                      <a:pt x="154815" y="458298"/>
                      <a:pt x="146819" y="498907"/>
                      <a:pt x="141662" y="538896"/>
                    </a:cubicBezTo>
                    <a:lnTo>
                      <a:pt x="138735" y="588191"/>
                    </a:lnTo>
                    <a:lnTo>
                      <a:pt x="154579" y="665368"/>
                    </a:lnTo>
                    <a:cubicBezTo>
                      <a:pt x="175226" y="738496"/>
                      <a:pt x="205370" y="803367"/>
                      <a:pt x="243358" y="854126"/>
                    </a:cubicBezTo>
                    <a:cubicBezTo>
                      <a:pt x="226558" y="854126"/>
                      <a:pt x="210155" y="851139"/>
                      <a:pt x="194313" y="845450"/>
                    </a:cubicBezTo>
                    <a:lnTo>
                      <a:pt x="162203" y="82795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469CE8D0-0A9A-4A05-80A6-9419728DC333}"/>
                  </a:ext>
                </a:extLst>
              </p:cNvPr>
              <p:cNvSpPr/>
              <p:nvPr/>
            </p:nvSpPr>
            <p:spPr>
              <a:xfrm rot="11035786">
                <a:off x="7287050" y="4628729"/>
                <a:ext cx="277770" cy="811287"/>
              </a:xfrm>
              <a:custGeom>
                <a:avLst/>
                <a:gdLst>
                  <a:gd name="connsiteX0" fmla="*/ 171593 w 392657"/>
                  <a:gd name="connsiteY0" fmla="*/ 861549 h 861549"/>
                  <a:gd name="connsiteX1" fmla="*/ 25405 w 392657"/>
                  <a:gd name="connsiteY1" fmla="*/ 627448 h 861549"/>
                  <a:gd name="connsiteX2" fmla="*/ 24802 w 392657"/>
                  <a:gd name="connsiteY2" fmla="*/ 611652 h 861549"/>
                  <a:gd name="connsiteX3" fmla="*/ 19125 w 392657"/>
                  <a:gd name="connsiteY3" fmla="*/ 593295 h 861549"/>
                  <a:gd name="connsiteX4" fmla="*/ 0 w 392657"/>
                  <a:gd name="connsiteY4" fmla="*/ 427063 h 861549"/>
                  <a:gd name="connsiteX5" fmla="*/ 243358 w 392657"/>
                  <a:gd name="connsiteY5" fmla="*/ 0 h 861549"/>
                  <a:gd name="connsiteX6" fmla="*/ 192465 w 392657"/>
                  <a:gd name="connsiteY6" fmla="*/ 85991 h 861549"/>
                  <a:gd name="connsiteX7" fmla="*/ 170758 w 392657"/>
                  <a:gd name="connsiteY7" fmla="*/ 144872 h 861549"/>
                  <a:gd name="connsiteX8" fmla="*/ 194066 w 392657"/>
                  <a:gd name="connsiteY8" fmla="*/ 112811 h 861549"/>
                  <a:gd name="connsiteX9" fmla="*/ 392657 w 392657"/>
                  <a:gd name="connsiteY9" fmla="*/ 36527 h 861549"/>
                  <a:gd name="connsiteX10" fmla="*/ 165658 w 392657"/>
                  <a:gd name="connsiteY10" fmla="*/ 417831 h 861549"/>
                  <a:gd name="connsiteX11" fmla="*/ 141662 w 392657"/>
                  <a:gd name="connsiteY11" fmla="*/ 538896 h 861549"/>
                  <a:gd name="connsiteX12" fmla="*/ 138735 w 392657"/>
                  <a:gd name="connsiteY12" fmla="*/ 588191 h 861549"/>
                  <a:gd name="connsiteX13" fmla="*/ 154579 w 392657"/>
                  <a:gd name="connsiteY13" fmla="*/ 665368 h 861549"/>
                  <a:gd name="connsiteX14" fmla="*/ 243358 w 392657"/>
                  <a:gd name="connsiteY14" fmla="*/ 854126 h 861549"/>
                  <a:gd name="connsiteX15" fmla="*/ 194313 w 392657"/>
                  <a:gd name="connsiteY15" fmla="*/ 845450 h 861549"/>
                  <a:gd name="connsiteX16" fmla="*/ 162203 w 392657"/>
                  <a:gd name="connsiteY16" fmla="*/ 827958 h 861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92657" h="861549">
                    <a:moveTo>
                      <a:pt x="171593" y="861549"/>
                    </a:moveTo>
                    <a:cubicBezTo>
                      <a:pt x="90454" y="839808"/>
                      <a:pt x="38247" y="748496"/>
                      <a:pt x="25405" y="627448"/>
                    </a:cubicBezTo>
                    <a:lnTo>
                      <a:pt x="24802" y="611652"/>
                    </a:lnTo>
                    <a:lnTo>
                      <a:pt x="19125" y="593295"/>
                    </a:lnTo>
                    <a:cubicBezTo>
                      <a:pt x="6810" y="542202"/>
                      <a:pt x="0" y="486028"/>
                      <a:pt x="0" y="427063"/>
                    </a:cubicBezTo>
                    <a:cubicBezTo>
                      <a:pt x="0" y="191203"/>
                      <a:pt x="108955" y="0"/>
                      <a:pt x="243358" y="0"/>
                    </a:cubicBezTo>
                    <a:cubicBezTo>
                      <a:pt x="224364" y="25380"/>
                      <a:pt x="207331" y="54288"/>
                      <a:pt x="192465" y="85991"/>
                    </a:cubicBezTo>
                    <a:lnTo>
                      <a:pt x="170758" y="144872"/>
                    </a:lnTo>
                    <a:lnTo>
                      <a:pt x="194066" y="112811"/>
                    </a:lnTo>
                    <a:cubicBezTo>
                      <a:pt x="256607" y="49559"/>
                      <a:pt x="327745" y="19134"/>
                      <a:pt x="392657" y="36527"/>
                    </a:cubicBezTo>
                    <a:cubicBezTo>
                      <a:pt x="292994" y="114922"/>
                      <a:pt x="209031" y="255961"/>
                      <a:pt x="165658" y="417831"/>
                    </a:cubicBezTo>
                    <a:cubicBezTo>
                      <a:pt x="154815" y="458298"/>
                      <a:pt x="146819" y="498907"/>
                      <a:pt x="141662" y="538896"/>
                    </a:cubicBezTo>
                    <a:lnTo>
                      <a:pt x="138735" y="588191"/>
                    </a:lnTo>
                    <a:lnTo>
                      <a:pt x="154579" y="665368"/>
                    </a:lnTo>
                    <a:cubicBezTo>
                      <a:pt x="175226" y="738496"/>
                      <a:pt x="205370" y="803367"/>
                      <a:pt x="243358" y="854126"/>
                    </a:cubicBezTo>
                    <a:cubicBezTo>
                      <a:pt x="226558" y="854126"/>
                      <a:pt x="210155" y="851139"/>
                      <a:pt x="194313" y="845450"/>
                    </a:cubicBezTo>
                    <a:lnTo>
                      <a:pt x="162203" y="82795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B00AD47E-37EB-431B-8614-EB5693397075}"/>
                  </a:ext>
                </a:extLst>
              </p:cNvPr>
              <p:cNvSpPr/>
              <p:nvPr/>
            </p:nvSpPr>
            <p:spPr>
              <a:xfrm>
                <a:off x="7354043" y="4252693"/>
                <a:ext cx="1083847" cy="1769638"/>
              </a:xfrm>
              <a:custGeom>
                <a:avLst/>
                <a:gdLst>
                  <a:gd name="connsiteX0" fmla="*/ 428670 w 1083847"/>
                  <a:gd name="connsiteY0" fmla="*/ 0 h 1769638"/>
                  <a:gd name="connsiteX1" fmla="*/ 515063 w 1083847"/>
                  <a:gd name="connsiteY1" fmla="*/ 9937 h 1769638"/>
                  <a:gd name="connsiteX2" fmla="*/ 541924 w 1083847"/>
                  <a:gd name="connsiteY2" fmla="*/ 19450 h 1769638"/>
                  <a:gd name="connsiteX3" fmla="*/ 568786 w 1083847"/>
                  <a:gd name="connsiteY3" fmla="*/ 9937 h 1769638"/>
                  <a:gd name="connsiteX4" fmla="*/ 655177 w 1083847"/>
                  <a:gd name="connsiteY4" fmla="*/ 0 h 1769638"/>
                  <a:gd name="connsiteX5" fmla="*/ 1083847 w 1083847"/>
                  <a:gd name="connsiteY5" fmla="*/ 489087 h 1769638"/>
                  <a:gd name="connsiteX6" fmla="*/ 1010637 w 1083847"/>
                  <a:gd name="connsiteY6" fmla="*/ 762540 h 1769638"/>
                  <a:gd name="connsiteX7" fmla="*/ 977435 w 1083847"/>
                  <a:gd name="connsiteY7" fmla="*/ 808453 h 1769638"/>
                  <a:gd name="connsiteX8" fmla="*/ 943820 w 1083847"/>
                  <a:gd name="connsiteY8" fmla="*/ 904758 h 1769638"/>
                  <a:gd name="connsiteX9" fmla="*/ 982370 w 1083847"/>
                  <a:gd name="connsiteY9" fmla="*/ 1702751 h 1769638"/>
                  <a:gd name="connsiteX10" fmla="*/ 982370 w 1083847"/>
                  <a:gd name="connsiteY10" fmla="*/ 1702752 h 1769638"/>
                  <a:gd name="connsiteX11" fmla="*/ 741249 w 1083847"/>
                  <a:gd name="connsiteY11" fmla="*/ 1625179 h 1769638"/>
                  <a:gd name="connsiteX12" fmla="*/ 728733 w 1083847"/>
                  <a:gd name="connsiteY12" fmla="*/ 1614302 h 1769638"/>
                  <a:gd name="connsiteX13" fmla="*/ 701630 w 1083847"/>
                  <a:gd name="connsiteY13" fmla="*/ 1660570 h 1769638"/>
                  <a:gd name="connsiteX14" fmla="*/ 529056 w 1083847"/>
                  <a:gd name="connsiteY14" fmla="*/ 1769638 h 1769638"/>
                  <a:gd name="connsiteX15" fmla="*/ 356482 w 1083847"/>
                  <a:gd name="connsiteY15" fmla="*/ 1660570 h 1769638"/>
                  <a:gd name="connsiteX16" fmla="*/ 332103 w 1083847"/>
                  <a:gd name="connsiteY16" fmla="*/ 1618952 h 1769638"/>
                  <a:gd name="connsiteX17" fmla="*/ 324938 w 1083847"/>
                  <a:gd name="connsiteY17" fmla="*/ 1625179 h 1769638"/>
                  <a:gd name="connsiteX18" fmla="*/ 83817 w 1083847"/>
                  <a:gd name="connsiteY18" fmla="*/ 1702752 h 1769638"/>
                  <a:gd name="connsiteX19" fmla="*/ 83817 w 1083847"/>
                  <a:gd name="connsiteY19" fmla="*/ 1702751 h 1769638"/>
                  <a:gd name="connsiteX20" fmla="*/ 83817 w 1083847"/>
                  <a:gd name="connsiteY20" fmla="*/ 794314 h 1769638"/>
                  <a:gd name="connsiteX21" fmla="*/ 97217 w 1083847"/>
                  <a:gd name="connsiteY21" fmla="*/ 795737 h 1769638"/>
                  <a:gd name="connsiteX22" fmla="*/ 73210 w 1083847"/>
                  <a:gd name="connsiteY22" fmla="*/ 762540 h 1769638"/>
                  <a:gd name="connsiteX23" fmla="*/ 0 w 1083847"/>
                  <a:gd name="connsiteY23" fmla="*/ 489087 h 1769638"/>
                  <a:gd name="connsiteX24" fmla="*/ 428670 w 1083847"/>
                  <a:gd name="connsiteY24" fmla="*/ 0 h 176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83847" h="1769638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43820" y="904758"/>
                    </a:lnTo>
                    <a:cubicBezTo>
                      <a:pt x="866720" y="1165916"/>
                      <a:pt x="879570" y="1448852"/>
                      <a:pt x="982370" y="1702751"/>
                    </a:cubicBezTo>
                    <a:lnTo>
                      <a:pt x="982370" y="1702752"/>
                    </a:lnTo>
                    <a:cubicBezTo>
                      <a:pt x="893053" y="1702752"/>
                      <a:pt x="810078" y="1674155"/>
                      <a:pt x="741249" y="1625179"/>
                    </a:cubicBezTo>
                    <a:lnTo>
                      <a:pt x="728733" y="1614302"/>
                    </a:lnTo>
                    <a:lnTo>
                      <a:pt x="701630" y="1660570"/>
                    </a:lnTo>
                    <a:cubicBezTo>
                      <a:pt x="652368" y="1729430"/>
                      <a:pt x="592982" y="1769638"/>
                      <a:pt x="529056" y="1769638"/>
                    </a:cubicBezTo>
                    <a:cubicBezTo>
                      <a:pt x="465131" y="1769638"/>
                      <a:pt x="405744" y="1729430"/>
                      <a:pt x="356482" y="1660570"/>
                    </a:cubicBezTo>
                    <a:lnTo>
                      <a:pt x="332103" y="1618952"/>
                    </a:lnTo>
                    <a:lnTo>
                      <a:pt x="324938" y="1625179"/>
                    </a:lnTo>
                    <a:cubicBezTo>
                      <a:pt x="256109" y="1674155"/>
                      <a:pt x="173134" y="1702752"/>
                      <a:pt x="83817" y="1702752"/>
                    </a:cubicBezTo>
                    <a:lnTo>
                      <a:pt x="83817" y="1702751"/>
                    </a:lnTo>
                    <a:cubicBezTo>
                      <a:pt x="201303" y="1412580"/>
                      <a:pt x="201303" y="1084485"/>
                      <a:pt x="83817" y="794314"/>
                    </a:cubicBezTo>
                    <a:lnTo>
                      <a:pt x="97217" y="795737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0007100A-1690-43EC-81E2-058B79BD6887}"/>
                  </a:ext>
                </a:extLst>
              </p:cNvPr>
              <p:cNvSpPr/>
              <p:nvPr/>
            </p:nvSpPr>
            <p:spPr>
              <a:xfrm flipH="1">
                <a:off x="8254805" y="5448282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solidFill>
                <a:srgbClr val="FFCCFF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FF34D087-C578-4081-B4DA-7DA9FAAFA954}"/>
                  </a:ext>
                </a:extLst>
              </p:cNvPr>
              <p:cNvSpPr/>
              <p:nvPr/>
            </p:nvSpPr>
            <p:spPr>
              <a:xfrm>
                <a:off x="7666094" y="5107714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CE613562-FFBD-4F7B-9845-EF5AFB9A403A}"/>
                  </a:ext>
                </a:extLst>
              </p:cNvPr>
              <p:cNvSpPr/>
              <p:nvPr/>
            </p:nvSpPr>
            <p:spPr>
              <a:xfrm>
                <a:off x="7409024" y="5448282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solidFill>
                <a:srgbClr val="FFCCFF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4621F10E-BE19-4B2F-8831-185853BE73C8}"/>
                  </a:ext>
                </a:extLst>
              </p:cNvPr>
              <p:cNvSpPr/>
              <p:nvPr/>
            </p:nvSpPr>
            <p:spPr>
              <a:xfrm>
                <a:off x="7485226" y="5377994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EED17E01-332C-4B02-905F-523752C87D4E}"/>
                  </a:ext>
                </a:extLst>
              </p:cNvPr>
              <p:cNvSpPr/>
              <p:nvPr/>
            </p:nvSpPr>
            <p:spPr>
              <a:xfrm>
                <a:off x="7856054" y="5505451"/>
                <a:ext cx="87144" cy="888723"/>
              </a:xfrm>
              <a:prstGeom prst="rect">
                <a:avLst/>
              </a:pr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8500062E-255B-4D84-9ACD-6197D0FD40F7}"/>
                  </a:ext>
                </a:extLst>
              </p:cNvPr>
              <p:cNvSpPr/>
              <p:nvPr/>
            </p:nvSpPr>
            <p:spPr>
              <a:xfrm>
                <a:off x="7873586" y="5562995"/>
                <a:ext cx="51894" cy="518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38BA913C-43E0-41B1-AE67-494F8B2C5403}"/>
                  </a:ext>
                </a:extLst>
              </p:cNvPr>
              <p:cNvSpPr/>
              <p:nvPr/>
            </p:nvSpPr>
            <p:spPr>
              <a:xfrm>
                <a:off x="7873586" y="5797945"/>
                <a:ext cx="51894" cy="518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9E31DE7B-A657-45CC-8766-56C33EF0B2FC}"/>
                  </a:ext>
                </a:extLst>
              </p:cNvPr>
              <p:cNvSpPr/>
              <p:nvPr/>
            </p:nvSpPr>
            <p:spPr>
              <a:xfrm>
                <a:off x="7873586" y="6032895"/>
                <a:ext cx="51894" cy="518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A0059374-2D14-47FA-934F-FAE9B524B8AB}"/>
                  </a:ext>
                </a:extLst>
              </p:cNvPr>
              <p:cNvSpPr/>
              <p:nvPr/>
            </p:nvSpPr>
            <p:spPr>
              <a:xfrm>
                <a:off x="7873586" y="6267845"/>
                <a:ext cx="51894" cy="518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A41CD83B-33F4-4132-8997-5C3F7BEA3F15}"/>
                  </a:ext>
                </a:extLst>
              </p:cNvPr>
              <p:cNvGrpSpPr/>
              <p:nvPr/>
            </p:nvGrpSpPr>
            <p:grpSpPr>
              <a:xfrm>
                <a:off x="7349322" y="4349889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40" name="グループ化 239">
                  <a:extLst>
                    <a:ext uri="{FF2B5EF4-FFF2-40B4-BE49-F238E27FC236}">
                      <a16:creationId xmlns:a16="http://schemas.microsoft.com/office/drawing/2014/main" id="{AE8B0868-A518-4540-930F-1C3B1BC5838C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5" name="円/楕円 204">
                    <a:extLst>
                      <a:ext uri="{FF2B5EF4-FFF2-40B4-BE49-F238E27FC236}">
                        <a16:creationId xmlns:a16="http://schemas.microsoft.com/office/drawing/2014/main" id="{F57E1CCA-8E2A-493A-A72E-B49A0AE3DEF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6" name="円/楕円 205">
                    <a:extLst>
                      <a:ext uri="{FF2B5EF4-FFF2-40B4-BE49-F238E27FC236}">
                        <a16:creationId xmlns:a16="http://schemas.microsoft.com/office/drawing/2014/main" id="{7D8EB881-B027-48E2-86C9-4CC1C0FBD93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5264C3BF-3D0B-4D88-AA0E-9A4926C502D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3" name="円/楕円 202">
                    <a:extLst>
                      <a:ext uri="{FF2B5EF4-FFF2-40B4-BE49-F238E27FC236}">
                        <a16:creationId xmlns:a16="http://schemas.microsoft.com/office/drawing/2014/main" id="{7D4B0075-EE84-4608-8804-1AB924B958D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4" name="円/楕円 203">
                    <a:extLst>
                      <a:ext uri="{FF2B5EF4-FFF2-40B4-BE49-F238E27FC236}">
                        <a16:creationId xmlns:a16="http://schemas.microsoft.com/office/drawing/2014/main" id="{7C6AD6AB-F29A-47D1-8056-36768BBCEA0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2" name="円/楕円 201">
                  <a:extLst>
                    <a:ext uri="{FF2B5EF4-FFF2-40B4-BE49-F238E27FC236}">
                      <a16:creationId xmlns:a16="http://schemas.microsoft.com/office/drawing/2014/main" id="{D914A137-C0FA-4F7D-A570-548638B88514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3" name="円/楕円 27">
                <a:extLst>
                  <a:ext uri="{FF2B5EF4-FFF2-40B4-BE49-F238E27FC236}">
                    <a16:creationId xmlns:a16="http://schemas.microsoft.com/office/drawing/2014/main" id="{F7B35B65-457A-4EEE-A656-0206D8C86C32}"/>
                  </a:ext>
                </a:extLst>
              </p:cNvPr>
              <p:cNvSpPr/>
              <p:nvPr/>
            </p:nvSpPr>
            <p:spPr>
              <a:xfrm rot="10800000">
                <a:off x="7537368" y="4643570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6" name="円/楕円 27">
                <a:extLst>
                  <a:ext uri="{FF2B5EF4-FFF2-40B4-BE49-F238E27FC236}">
                    <a16:creationId xmlns:a16="http://schemas.microsoft.com/office/drawing/2014/main" id="{08EFE049-29F5-4C34-8548-97D56BA49370}"/>
                  </a:ext>
                </a:extLst>
              </p:cNvPr>
              <p:cNvSpPr/>
              <p:nvPr/>
            </p:nvSpPr>
            <p:spPr>
              <a:xfrm rot="10800000">
                <a:off x="8024877" y="4643570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正方形/長方形 67">
                <a:extLst>
                  <a:ext uri="{FF2B5EF4-FFF2-40B4-BE49-F238E27FC236}">
                    <a16:creationId xmlns:a16="http://schemas.microsoft.com/office/drawing/2014/main" id="{764F5C86-B100-4031-8736-95BD555D1064}"/>
                  </a:ext>
                </a:extLst>
              </p:cNvPr>
              <p:cNvSpPr/>
              <p:nvPr/>
            </p:nvSpPr>
            <p:spPr>
              <a:xfrm>
                <a:off x="7869120" y="5049754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1" name="円/楕円 189">
                <a:extLst>
                  <a:ext uri="{FF2B5EF4-FFF2-40B4-BE49-F238E27FC236}">
                    <a16:creationId xmlns:a16="http://schemas.microsoft.com/office/drawing/2014/main" id="{A5D63C6B-A667-4D80-BFF3-01371ADA97A8}"/>
                  </a:ext>
                </a:extLst>
              </p:cNvPr>
              <p:cNvSpPr/>
              <p:nvPr/>
            </p:nvSpPr>
            <p:spPr>
              <a:xfrm>
                <a:off x="7537937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2" name="円/楕円 190">
                <a:extLst>
                  <a:ext uri="{FF2B5EF4-FFF2-40B4-BE49-F238E27FC236}">
                    <a16:creationId xmlns:a16="http://schemas.microsoft.com/office/drawing/2014/main" id="{AA33CED8-B66F-4BA7-9A6D-D4D5BFA77DAE}"/>
                  </a:ext>
                </a:extLst>
              </p:cNvPr>
              <p:cNvSpPr/>
              <p:nvPr/>
            </p:nvSpPr>
            <p:spPr>
              <a:xfrm>
                <a:off x="8127541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ED623D5E-1276-436F-81B4-7397B1C282C6}"/>
                  </a:ext>
                </a:extLst>
              </p:cNvPr>
              <p:cNvSpPr/>
              <p:nvPr/>
            </p:nvSpPr>
            <p:spPr>
              <a:xfrm>
                <a:off x="7488548" y="4293890"/>
                <a:ext cx="814653" cy="340882"/>
              </a:xfrm>
              <a:custGeom>
                <a:avLst/>
                <a:gdLst>
                  <a:gd name="connsiteX0" fmla="*/ 381026 w 814653"/>
                  <a:gd name="connsiteY0" fmla="*/ 412 h 312454"/>
                  <a:gd name="connsiteX1" fmla="*/ 407329 w 814653"/>
                  <a:gd name="connsiteY1" fmla="*/ 5958 h 312454"/>
                  <a:gd name="connsiteX2" fmla="*/ 433628 w 814653"/>
                  <a:gd name="connsiteY2" fmla="*/ 413 h 312454"/>
                  <a:gd name="connsiteX3" fmla="*/ 642614 w 814653"/>
                  <a:gd name="connsiteY3" fmla="*/ 58755 h 312454"/>
                  <a:gd name="connsiteX4" fmla="*/ 814653 w 814653"/>
                  <a:gd name="connsiteY4" fmla="*/ 262669 h 312454"/>
                  <a:gd name="connsiteX5" fmla="*/ 814515 w 814653"/>
                  <a:gd name="connsiteY5" fmla="*/ 287966 h 312454"/>
                  <a:gd name="connsiteX6" fmla="*/ 792677 w 814653"/>
                  <a:gd name="connsiteY6" fmla="*/ 300733 h 312454"/>
                  <a:gd name="connsiteX7" fmla="*/ 530063 w 814653"/>
                  <a:gd name="connsiteY7" fmla="*/ 253700 h 312454"/>
                  <a:gd name="connsiteX8" fmla="*/ 410854 w 814653"/>
                  <a:gd name="connsiteY8" fmla="*/ 155629 h 312454"/>
                  <a:gd name="connsiteX9" fmla="*/ 407326 w 814653"/>
                  <a:gd name="connsiteY9" fmla="*/ 150335 h 312454"/>
                  <a:gd name="connsiteX10" fmla="*/ 403800 w 814653"/>
                  <a:gd name="connsiteY10" fmla="*/ 155628 h 312454"/>
                  <a:gd name="connsiteX11" fmla="*/ 284590 w 814653"/>
                  <a:gd name="connsiteY11" fmla="*/ 253699 h 312454"/>
                  <a:gd name="connsiteX12" fmla="*/ 21976 w 814653"/>
                  <a:gd name="connsiteY12" fmla="*/ 300732 h 312454"/>
                  <a:gd name="connsiteX13" fmla="*/ 138 w 814653"/>
                  <a:gd name="connsiteY13" fmla="*/ 287965 h 312454"/>
                  <a:gd name="connsiteX14" fmla="*/ 0 w 814653"/>
                  <a:gd name="connsiteY14" fmla="*/ 262668 h 312454"/>
                  <a:gd name="connsiteX15" fmla="*/ 172039 w 814653"/>
                  <a:gd name="connsiteY15" fmla="*/ 58754 h 312454"/>
                  <a:gd name="connsiteX16" fmla="*/ 381026 w 814653"/>
                  <a:gd name="connsiteY16" fmla="*/ 412 h 31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14653" h="312454">
                    <a:moveTo>
                      <a:pt x="381026" y="412"/>
                    </a:moveTo>
                    <a:lnTo>
                      <a:pt x="407329" y="5958"/>
                    </a:lnTo>
                    <a:lnTo>
                      <a:pt x="433628" y="413"/>
                    </a:lnTo>
                    <a:cubicBezTo>
                      <a:pt x="493368" y="-3154"/>
                      <a:pt x="569342" y="16451"/>
                      <a:pt x="642614" y="58755"/>
                    </a:cubicBezTo>
                    <a:cubicBezTo>
                      <a:pt x="740312" y="115161"/>
                      <a:pt x="805461" y="195900"/>
                      <a:pt x="814653" y="262669"/>
                    </a:cubicBezTo>
                    <a:lnTo>
                      <a:pt x="814515" y="287966"/>
                    </a:lnTo>
                    <a:lnTo>
                      <a:pt x="792677" y="300733"/>
                    </a:lnTo>
                    <a:cubicBezTo>
                      <a:pt x="730257" y="326157"/>
                      <a:pt x="627760" y="310106"/>
                      <a:pt x="530063" y="253700"/>
                    </a:cubicBezTo>
                    <a:cubicBezTo>
                      <a:pt x="481215" y="225497"/>
                      <a:pt x="440503" y="191211"/>
                      <a:pt x="410854" y="155629"/>
                    </a:cubicBezTo>
                    <a:lnTo>
                      <a:pt x="407326" y="150335"/>
                    </a:lnTo>
                    <a:lnTo>
                      <a:pt x="403800" y="155628"/>
                    </a:lnTo>
                    <a:cubicBezTo>
                      <a:pt x="374151" y="191210"/>
                      <a:pt x="333439" y="225496"/>
                      <a:pt x="284590" y="253699"/>
                    </a:cubicBezTo>
                    <a:cubicBezTo>
                      <a:pt x="186893" y="310105"/>
                      <a:pt x="84396" y="326156"/>
                      <a:pt x="21976" y="300732"/>
                    </a:cubicBezTo>
                    <a:lnTo>
                      <a:pt x="138" y="287965"/>
                    </a:lnTo>
                    <a:lnTo>
                      <a:pt x="0" y="262668"/>
                    </a:lnTo>
                    <a:cubicBezTo>
                      <a:pt x="9192" y="195899"/>
                      <a:pt x="74341" y="115160"/>
                      <a:pt x="172039" y="58754"/>
                    </a:cubicBezTo>
                    <a:cubicBezTo>
                      <a:pt x="245312" y="16450"/>
                      <a:pt x="321285" y="-3155"/>
                      <a:pt x="381026" y="4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0E2BD4C8-4225-4E10-B8F3-F0D3AF1DB12D}"/>
                  </a:ext>
                </a:extLst>
              </p:cNvPr>
              <p:cNvSpPr/>
              <p:nvPr/>
            </p:nvSpPr>
            <p:spPr>
              <a:xfrm rot="5400000">
                <a:off x="7905664" y="5115498"/>
                <a:ext cx="8700" cy="125850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F97F79D7-B2F2-4BBB-AED2-3D3E06A84595}"/>
                  </a:ext>
                </a:extLst>
              </p:cNvPr>
              <p:cNvSpPr/>
              <p:nvPr/>
            </p:nvSpPr>
            <p:spPr>
              <a:xfrm rot="10800000">
                <a:off x="8052998" y="4804898"/>
                <a:ext cx="178502" cy="45719"/>
              </a:xfrm>
              <a:custGeom>
                <a:avLst/>
                <a:gdLst>
                  <a:gd name="connsiteX0" fmla="*/ 71794 w 132483"/>
                  <a:gd name="connsiteY0" fmla="*/ 0 h 37914"/>
                  <a:gd name="connsiteX1" fmla="*/ 132314 w 132483"/>
                  <a:gd name="connsiteY1" fmla="*/ 37138 h 37914"/>
                  <a:gd name="connsiteX2" fmla="*/ 132483 w 132483"/>
                  <a:gd name="connsiteY2" fmla="*/ 37914 h 37914"/>
                  <a:gd name="connsiteX3" fmla="*/ 113222 w 132483"/>
                  <a:gd name="connsiteY3" fmla="*/ 30496 h 37914"/>
                  <a:gd name="connsiteX4" fmla="*/ 71787 w 132483"/>
                  <a:gd name="connsiteY4" fmla="*/ 25717 h 37914"/>
                  <a:gd name="connsiteX5" fmla="*/ 30353 w 132483"/>
                  <a:gd name="connsiteY5" fmla="*/ 30496 h 37914"/>
                  <a:gd name="connsiteX6" fmla="*/ 11107 w 132483"/>
                  <a:gd name="connsiteY6" fmla="*/ 37908 h 37914"/>
                  <a:gd name="connsiteX7" fmla="*/ 11275 w 132483"/>
                  <a:gd name="connsiteY7" fmla="*/ 37138 h 37914"/>
                  <a:gd name="connsiteX8" fmla="*/ 13143 w 132483"/>
                  <a:gd name="connsiteY8" fmla="*/ 34573 h 37914"/>
                  <a:gd name="connsiteX9" fmla="*/ 0 w 132483"/>
                  <a:gd name="connsiteY9" fmla="*/ 8065 h 37914"/>
                  <a:gd name="connsiteX10" fmla="*/ 23737 w 132483"/>
                  <a:gd name="connsiteY10" fmla="*/ 20025 h 37914"/>
                  <a:gd name="connsiteX11" fmla="*/ 25350 w 132483"/>
                  <a:gd name="connsiteY11" fmla="*/ 17811 h 37914"/>
                  <a:gd name="connsiteX12" fmla="*/ 71794 w 132483"/>
                  <a:gd name="connsiteY12" fmla="*/ 0 h 37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483" h="37914">
                    <a:moveTo>
                      <a:pt x="71794" y="0"/>
                    </a:moveTo>
                    <a:cubicBezTo>
                      <a:pt x="99001" y="0"/>
                      <a:pt x="122343" y="15314"/>
                      <a:pt x="132314" y="37138"/>
                    </a:cubicBezTo>
                    <a:lnTo>
                      <a:pt x="132483" y="37914"/>
                    </a:lnTo>
                    <a:lnTo>
                      <a:pt x="113222" y="30496"/>
                    </a:lnTo>
                    <a:cubicBezTo>
                      <a:pt x="100487" y="27419"/>
                      <a:pt x="86485" y="25717"/>
                      <a:pt x="71787" y="25717"/>
                    </a:cubicBezTo>
                    <a:cubicBezTo>
                      <a:pt x="57090" y="25717"/>
                      <a:pt x="43088" y="27419"/>
                      <a:pt x="30353" y="30496"/>
                    </a:cubicBezTo>
                    <a:lnTo>
                      <a:pt x="11107" y="37908"/>
                    </a:lnTo>
                    <a:lnTo>
                      <a:pt x="11275" y="37138"/>
                    </a:lnTo>
                    <a:lnTo>
                      <a:pt x="13143" y="34573"/>
                    </a:lnTo>
                    <a:lnTo>
                      <a:pt x="0" y="8065"/>
                    </a:lnTo>
                    <a:lnTo>
                      <a:pt x="23737" y="20025"/>
                    </a:lnTo>
                    <a:lnTo>
                      <a:pt x="25350" y="17811"/>
                    </a:lnTo>
                    <a:cubicBezTo>
                      <a:pt x="37237" y="6806"/>
                      <a:pt x="53657" y="1"/>
                      <a:pt x="7179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2C1F26F7-1B1A-4AFB-A53E-03E82648B326}"/>
                  </a:ext>
                </a:extLst>
              </p:cNvPr>
              <p:cNvSpPr/>
              <p:nvPr/>
            </p:nvSpPr>
            <p:spPr>
              <a:xfrm rot="10800000" flipH="1">
                <a:off x="7549139" y="4804898"/>
                <a:ext cx="178502" cy="45719"/>
              </a:xfrm>
              <a:custGeom>
                <a:avLst/>
                <a:gdLst>
                  <a:gd name="connsiteX0" fmla="*/ 71794 w 132483"/>
                  <a:gd name="connsiteY0" fmla="*/ 0 h 37914"/>
                  <a:gd name="connsiteX1" fmla="*/ 132314 w 132483"/>
                  <a:gd name="connsiteY1" fmla="*/ 37138 h 37914"/>
                  <a:gd name="connsiteX2" fmla="*/ 132483 w 132483"/>
                  <a:gd name="connsiteY2" fmla="*/ 37914 h 37914"/>
                  <a:gd name="connsiteX3" fmla="*/ 113222 w 132483"/>
                  <a:gd name="connsiteY3" fmla="*/ 30496 h 37914"/>
                  <a:gd name="connsiteX4" fmla="*/ 71787 w 132483"/>
                  <a:gd name="connsiteY4" fmla="*/ 25717 h 37914"/>
                  <a:gd name="connsiteX5" fmla="*/ 30353 w 132483"/>
                  <a:gd name="connsiteY5" fmla="*/ 30496 h 37914"/>
                  <a:gd name="connsiteX6" fmla="*/ 11107 w 132483"/>
                  <a:gd name="connsiteY6" fmla="*/ 37908 h 37914"/>
                  <a:gd name="connsiteX7" fmla="*/ 11275 w 132483"/>
                  <a:gd name="connsiteY7" fmla="*/ 37138 h 37914"/>
                  <a:gd name="connsiteX8" fmla="*/ 13143 w 132483"/>
                  <a:gd name="connsiteY8" fmla="*/ 34573 h 37914"/>
                  <a:gd name="connsiteX9" fmla="*/ 0 w 132483"/>
                  <a:gd name="connsiteY9" fmla="*/ 8065 h 37914"/>
                  <a:gd name="connsiteX10" fmla="*/ 23737 w 132483"/>
                  <a:gd name="connsiteY10" fmla="*/ 20025 h 37914"/>
                  <a:gd name="connsiteX11" fmla="*/ 25350 w 132483"/>
                  <a:gd name="connsiteY11" fmla="*/ 17811 h 37914"/>
                  <a:gd name="connsiteX12" fmla="*/ 71794 w 132483"/>
                  <a:gd name="connsiteY12" fmla="*/ 0 h 37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483" h="37914">
                    <a:moveTo>
                      <a:pt x="71794" y="0"/>
                    </a:moveTo>
                    <a:cubicBezTo>
                      <a:pt x="99001" y="0"/>
                      <a:pt x="122343" y="15314"/>
                      <a:pt x="132314" y="37138"/>
                    </a:cubicBezTo>
                    <a:lnTo>
                      <a:pt x="132483" y="37914"/>
                    </a:lnTo>
                    <a:lnTo>
                      <a:pt x="113222" y="30496"/>
                    </a:lnTo>
                    <a:cubicBezTo>
                      <a:pt x="100487" y="27419"/>
                      <a:pt x="86485" y="25717"/>
                      <a:pt x="71787" y="25717"/>
                    </a:cubicBezTo>
                    <a:cubicBezTo>
                      <a:pt x="57090" y="25717"/>
                      <a:pt x="43088" y="27419"/>
                      <a:pt x="30353" y="30496"/>
                    </a:cubicBezTo>
                    <a:lnTo>
                      <a:pt x="11107" y="37908"/>
                    </a:lnTo>
                    <a:lnTo>
                      <a:pt x="11275" y="37138"/>
                    </a:lnTo>
                    <a:lnTo>
                      <a:pt x="13143" y="34573"/>
                    </a:lnTo>
                    <a:lnTo>
                      <a:pt x="0" y="8065"/>
                    </a:lnTo>
                    <a:lnTo>
                      <a:pt x="23737" y="20025"/>
                    </a:lnTo>
                    <a:lnTo>
                      <a:pt x="25350" y="17811"/>
                    </a:lnTo>
                    <a:cubicBezTo>
                      <a:pt x="37237" y="6806"/>
                      <a:pt x="53657" y="1"/>
                      <a:pt x="7179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A41B4268-E76F-43D3-8429-228ECA191C17}"/>
                  </a:ext>
                </a:extLst>
              </p:cNvPr>
              <p:cNvGrpSpPr/>
              <p:nvPr/>
            </p:nvGrpSpPr>
            <p:grpSpPr>
              <a:xfrm>
                <a:off x="7625673" y="5412429"/>
                <a:ext cx="552426" cy="171537"/>
                <a:chOff x="7625673" y="5412429"/>
                <a:chExt cx="552426" cy="171537"/>
              </a:xfrm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4FF3E814-C665-4265-BB40-F96C37CCD06B}"/>
                    </a:ext>
                  </a:extLst>
                </p:cNvPr>
                <p:cNvSpPr/>
                <p:nvPr/>
              </p:nvSpPr>
              <p:spPr>
                <a:xfrm rot="12825509">
                  <a:off x="7625673" y="5412429"/>
                  <a:ext cx="250204" cy="171536"/>
                </a:xfrm>
                <a:custGeom>
                  <a:avLst/>
                  <a:gdLst>
                    <a:gd name="connsiteX0" fmla="*/ 252929 w 268243"/>
                    <a:gd name="connsiteY0" fmla="*/ 212851 h 212851"/>
                    <a:gd name="connsiteX1" fmla="*/ 0 w 268243"/>
                    <a:gd name="connsiteY1" fmla="*/ 212851 h 212851"/>
                    <a:gd name="connsiteX2" fmla="*/ 103477 w 268243"/>
                    <a:gd name="connsiteY2" fmla="*/ 0 h 212851"/>
                    <a:gd name="connsiteX3" fmla="*/ 268243 w 268243"/>
                    <a:gd name="connsiteY3" fmla="*/ 200959 h 212851"/>
                    <a:gd name="connsiteX0" fmla="*/ 252929 w 268243"/>
                    <a:gd name="connsiteY0" fmla="*/ 212872 h 212872"/>
                    <a:gd name="connsiteX1" fmla="*/ 0 w 268243"/>
                    <a:gd name="connsiteY1" fmla="*/ 212872 h 212872"/>
                    <a:gd name="connsiteX2" fmla="*/ 103477 w 268243"/>
                    <a:gd name="connsiteY2" fmla="*/ 21 h 212872"/>
                    <a:gd name="connsiteX3" fmla="*/ 268243 w 268243"/>
                    <a:gd name="connsiteY3" fmla="*/ 200980 h 212872"/>
                    <a:gd name="connsiteX4" fmla="*/ 252929 w 268243"/>
                    <a:gd name="connsiteY4" fmla="*/ 212872 h 212872"/>
                    <a:gd name="connsiteX0" fmla="*/ 252929 w 268243"/>
                    <a:gd name="connsiteY0" fmla="*/ 212939 h 212939"/>
                    <a:gd name="connsiteX1" fmla="*/ 0 w 268243"/>
                    <a:gd name="connsiteY1" fmla="*/ 212939 h 212939"/>
                    <a:gd name="connsiteX2" fmla="*/ 103477 w 268243"/>
                    <a:gd name="connsiteY2" fmla="*/ 88 h 212939"/>
                    <a:gd name="connsiteX3" fmla="*/ 268243 w 268243"/>
                    <a:gd name="connsiteY3" fmla="*/ 201047 h 212939"/>
                    <a:gd name="connsiteX4" fmla="*/ 252929 w 268243"/>
                    <a:gd name="connsiteY4" fmla="*/ 212939 h 212939"/>
                    <a:gd name="connsiteX0" fmla="*/ 252929 w 268243"/>
                    <a:gd name="connsiteY0" fmla="*/ 177798 h 177798"/>
                    <a:gd name="connsiteX1" fmla="*/ 0 w 268243"/>
                    <a:gd name="connsiteY1" fmla="*/ 177798 h 177798"/>
                    <a:gd name="connsiteX2" fmla="*/ 109009 w 268243"/>
                    <a:gd name="connsiteY2" fmla="*/ 119 h 177798"/>
                    <a:gd name="connsiteX3" fmla="*/ 268243 w 268243"/>
                    <a:gd name="connsiteY3" fmla="*/ 165906 h 177798"/>
                    <a:gd name="connsiteX4" fmla="*/ 252929 w 268243"/>
                    <a:gd name="connsiteY4" fmla="*/ 177798 h 177798"/>
                    <a:gd name="connsiteX0" fmla="*/ 252929 w 268243"/>
                    <a:gd name="connsiteY0" fmla="*/ 177903 h 177903"/>
                    <a:gd name="connsiteX1" fmla="*/ 0 w 268243"/>
                    <a:gd name="connsiteY1" fmla="*/ 177903 h 177903"/>
                    <a:gd name="connsiteX2" fmla="*/ 109009 w 268243"/>
                    <a:gd name="connsiteY2" fmla="*/ 224 h 177903"/>
                    <a:gd name="connsiteX3" fmla="*/ 268243 w 268243"/>
                    <a:gd name="connsiteY3" fmla="*/ 166011 h 177903"/>
                    <a:gd name="connsiteX4" fmla="*/ 252929 w 268243"/>
                    <a:gd name="connsiteY4" fmla="*/ 177903 h 177903"/>
                    <a:gd name="connsiteX0" fmla="*/ 252929 w 268243"/>
                    <a:gd name="connsiteY0" fmla="*/ 177903 h 177903"/>
                    <a:gd name="connsiteX1" fmla="*/ 0 w 268243"/>
                    <a:gd name="connsiteY1" fmla="*/ 177903 h 177903"/>
                    <a:gd name="connsiteX2" fmla="*/ 109009 w 268243"/>
                    <a:gd name="connsiteY2" fmla="*/ 224 h 177903"/>
                    <a:gd name="connsiteX3" fmla="*/ 268243 w 268243"/>
                    <a:gd name="connsiteY3" fmla="*/ 166011 h 177903"/>
                    <a:gd name="connsiteX4" fmla="*/ 252929 w 268243"/>
                    <a:gd name="connsiteY4" fmla="*/ 177903 h 177903"/>
                    <a:gd name="connsiteX0" fmla="*/ 252929 w 268243"/>
                    <a:gd name="connsiteY0" fmla="*/ 177903 h 177903"/>
                    <a:gd name="connsiteX1" fmla="*/ 0 w 268243"/>
                    <a:gd name="connsiteY1" fmla="*/ 177903 h 177903"/>
                    <a:gd name="connsiteX2" fmla="*/ 109009 w 268243"/>
                    <a:gd name="connsiteY2" fmla="*/ 224 h 177903"/>
                    <a:gd name="connsiteX3" fmla="*/ 268243 w 268243"/>
                    <a:gd name="connsiteY3" fmla="*/ 166011 h 177903"/>
                    <a:gd name="connsiteX4" fmla="*/ 252929 w 268243"/>
                    <a:gd name="connsiteY4" fmla="*/ 177903 h 177903"/>
                    <a:gd name="connsiteX0" fmla="*/ 252929 w 268243"/>
                    <a:gd name="connsiteY0" fmla="*/ 177903 h 177903"/>
                    <a:gd name="connsiteX1" fmla="*/ 0 w 268243"/>
                    <a:gd name="connsiteY1" fmla="*/ 177903 h 177903"/>
                    <a:gd name="connsiteX2" fmla="*/ 109009 w 268243"/>
                    <a:gd name="connsiteY2" fmla="*/ 224 h 177903"/>
                    <a:gd name="connsiteX3" fmla="*/ 268243 w 268243"/>
                    <a:gd name="connsiteY3" fmla="*/ 166011 h 177903"/>
                    <a:gd name="connsiteX4" fmla="*/ 252929 w 268243"/>
                    <a:gd name="connsiteY4" fmla="*/ 177903 h 177903"/>
                    <a:gd name="connsiteX0" fmla="*/ 244679 w 259993"/>
                    <a:gd name="connsiteY0" fmla="*/ 177902 h 190309"/>
                    <a:gd name="connsiteX1" fmla="*/ 0 w 259993"/>
                    <a:gd name="connsiteY1" fmla="*/ 190309 h 190309"/>
                    <a:gd name="connsiteX2" fmla="*/ 100759 w 259993"/>
                    <a:gd name="connsiteY2" fmla="*/ 223 h 190309"/>
                    <a:gd name="connsiteX3" fmla="*/ 259993 w 259993"/>
                    <a:gd name="connsiteY3" fmla="*/ 166010 h 190309"/>
                    <a:gd name="connsiteX4" fmla="*/ 244679 w 259993"/>
                    <a:gd name="connsiteY4" fmla="*/ 177902 h 190309"/>
                    <a:gd name="connsiteX0" fmla="*/ 244679 w 259993"/>
                    <a:gd name="connsiteY0" fmla="*/ 177902 h 190309"/>
                    <a:gd name="connsiteX1" fmla="*/ 0 w 259993"/>
                    <a:gd name="connsiteY1" fmla="*/ 190309 h 190309"/>
                    <a:gd name="connsiteX2" fmla="*/ 100759 w 259993"/>
                    <a:gd name="connsiteY2" fmla="*/ 223 h 190309"/>
                    <a:gd name="connsiteX3" fmla="*/ 259993 w 259993"/>
                    <a:gd name="connsiteY3" fmla="*/ 166010 h 190309"/>
                    <a:gd name="connsiteX4" fmla="*/ 244679 w 259993"/>
                    <a:gd name="connsiteY4" fmla="*/ 177902 h 190309"/>
                    <a:gd name="connsiteX0" fmla="*/ 244679 w 259993"/>
                    <a:gd name="connsiteY0" fmla="*/ 178858 h 191265"/>
                    <a:gd name="connsiteX1" fmla="*/ 0 w 259993"/>
                    <a:gd name="connsiteY1" fmla="*/ 191265 h 191265"/>
                    <a:gd name="connsiteX2" fmla="*/ 100759 w 259993"/>
                    <a:gd name="connsiteY2" fmla="*/ 1179 h 191265"/>
                    <a:gd name="connsiteX3" fmla="*/ 259993 w 259993"/>
                    <a:gd name="connsiteY3" fmla="*/ 166966 h 191265"/>
                    <a:gd name="connsiteX4" fmla="*/ 244679 w 259993"/>
                    <a:gd name="connsiteY4" fmla="*/ 178858 h 191265"/>
                    <a:gd name="connsiteX0" fmla="*/ 244679 w 259993"/>
                    <a:gd name="connsiteY0" fmla="*/ 165340 h 177747"/>
                    <a:gd name="connsiteX1" fmla="*/ 0 w 259993"/>
                    <a:gd name="connsiteY1" fmla="*/ 177747 h 177747"/>
                    <a:gd name="connsiteX2" fmla="*/ 98029 w 259993"/>
                    <a:gd name="connsiteY2" fmla="*/ 1461 h 177747"/>
                    <a:gd name="connsiteX3" fmla="*/ 259993 w 259993"/>
                    <a:gd name="connsiteY3" fmla="*/ 153448 h 177747"/>
                    <a:gd name="connsiteX4" fmla="*/ 244679 w 259993"/>
                    <a:gd name="connsiteY4" fmla="*/ 165340 h 177747"/>
                    <a:gd name="connsiteX0" fmla="*/ 244679 w 259993"/>
                    <a:gd name="connsiteY0" fmla="*/ 166757 h 179164"/>
                    <a:gd name="connsiteX1" fmla="*/ 0 w 259993"/>
                    <a:gd name="connsiteY1" fmla="*/ 179164 h 179164"/>
                    <a:gd name="connsiteX2" fmla="*/ 98029 w 259993"/>
                    <a:gd name="connsiteY2" fmla="*/ 2878 h 179164"/>
                    <a:gd name="connsiteX3" fmla="*/ 259993 w 259993"/>
                    <a:gd name="connsiteY3" fmla="*/ 154865 h 179164"/>
                    <a:gd name="connsiteX4" fmla="*/ 244679 w 259993"/>
                    <a:gd name="connsiteY4" fmla="*/ 166757 h 179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993" h="179164">
                      <a:moveTo>
                        <a:pt x="244679" y="166757"/>
                      </a:moveTo>
                      <a:cubicBezTo>
                        <a:pt x="163759" y="131572"/>
                        <a:pt x="76711" y="136404"/>
                        <a:pt x="0" y="179164"/>
                      </a:cubicBezTo>
                      <a:cubicBezTo>
                        <a:pt x="10466" y="103414"/>
                        <a:pt x="32749" y="18679"/>
                        <a:pt x="98029" y="2878"/>
                      </a:cubicBezTo>
                      <a:cubicBezTo>
                        <a:pt x="163309" y="-12923"/>
                        <a:pt x="206383" y="36141"/>
                        <a:pt x="259993" y="154865"/>
                      </a:cubicBezTo>
                      <a:lnTo>
                        <a:pt x="244679" y="166757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D5B411BC-6724-449F-B40C-7F25CA7C4482}"/>
                    </a:ext>
                  </a:extLst>
                </p:cNvPr>
                <p:cNvSpPr/>
                <p:nvPr/>
              </p:nvSpPr>
              <p:spPr>
                <a:xfrm rot="8774491" flipH="1">
                  <a:off x="7927895" y="5412430"/>
                  <a:ext cx="250204" cy="171536"/>
                </a:xfrm>
                <a:custGeom>
                  <a:avLst/>
                  <a:gdLst>
                    <a:gd name="connsiteX0" fmla="*/ 252929 w 268243"/>
                    <a:gd name="connsiteY0" fmla="*/ 212851 h 212851"/>
                    <a:gd name="connsiteX1" fmla="*/ 0 w 268243"/>
                    <a:gd name="connsiteY1" fmla="*/ 212851 h 212851"/>
                    <a:gd name="connsiteX2" fmla="*/ 103477 w 268243"/>
                    <a:gd name="connsiteY2" fmla="*/ 0 h 212851"/>
                    <a:gd name="connsiteX3" fmla="*/ 268243 w 268243"/>
                    <a:gd name="connsiteY3" fmla="*/ 200959 h 212851"/>
                    <a:gd name="connsiteX0" fmla="*/ 252929 w 268243"/>
                    <a:gd name="connsiteY0" fmla="*/ 212872 h 212872"/>
                    <a:gd name="connsiteX1" fmla="*/ 0 w 268243"/>
                    <a:gd name="connsiteY1" fmla="*/ 212872 h 212872"/>
                    <a:gd name="connsiteX2" fmla="*/ 103477 w 268243"/>
                    <a:gd name="connsiteY2" fmla="*/ 21 h 212872"/>
                    <a:gd name="connsiteX3" fmla="*/ 268243 w 268243"/>
                    <a:gd name="connsiteY3" fmla="*/ 200980 h 212872"/>
                    <a:gd name="connsiteX4" fmla="*/ 252929 w 268243"/>
                    <a:gd name="connsiteY4" fmla="*/ 212872 h 212872"/>
                    <a:gd name="connsiteX0" fmla="*/ 252929 w 268243"/>
                    <a:gd name="connsiteY0" fmla="*/ 212939 h 212939"/>
                    <a:gd name="connsiteX1" fmla="*/ 0 w 268243"/>
                    <a:gd name="connsiteY1" fmla="*/ 212939 h 212939"/>
                    <a:gd name="connsiteX2" fmla="*/ 103477 w 268243"/>
                    <a:gd name="connsiteY2" fmla="*/ 88 h 212939"/>
                    <a:gd name="connsiteX3" fmla="*/ 268243 w 268243"/>
                    <a:gd name="connsiteY3" fmla="*/ 201047 h 212939"/>
                    <a:gd name="connsiteX4" fmla="*/ 252929 w 268243"/>
                    <a:gd name="connsiteY4" fmla="*/ 212939 h 212939"/>
                    <a:gd name="connsiteX0" fmla="*/ 252929 w 268243"/>
                    <a:gd name="connsiteY0" fmla="*/ 177798 h 177798"/>
                    <a:gd name="connsiteX1" fmla="*/ 0 w 268243"/>
                    <a:gd name="connsiteY1" fmla="*/ 177798 h 177798"/>
                    <a:gd name="connsiteX2" fmla="*/ 109009 w 268243"/>
                    <a:gd name="connsiteY2" fmla="*/ 119 h 177798"/>
                    <a:gd name="connsiteX3" fmla="*/ 268243 w 268243"/>
                    <a:gd name="connsiteY3" fmla="*/ 165906 h 177798"/>
                    <a:gd name="connsiteX4" fmla="*/ 252929 w 268243"/>
                    <a:gd name="connsiteY4" fmla="*/ 177798 h 177798"/>
                    <a:gd name="connsiteX0" fmla="*/ 252929 w 268243"/>
                    <a:gd name="connsiteY0" fmla="*/ 177903 h 177903"/>
                    <a:gd name="connsiteX1" fmla="*/ 0 w 268243"/>
                    <a:gd name="connsiteY1" fmla="*/ 177903 h 177903"/>
                    <a:gd name="connsiteX2" fmla="*/ 109009 w 268243"/>
                    <a:gd name="connsiteY2" fmla="*/ 224 h 177903"/>
                    <a:gd name="connsiteX3" fmla="*/ 268243 w 268243"/>
                    <a:gd name="connsiteY3" fmla="*/ 166011 h 177903"/>
                    <a:gd name="connsiteX4" fmla="*/ 252929 w 268243"/>
                    <a:gd name="connsiteY4" fmla="*/ 177903 h 177903"/>
                    <a:gd name="connsiteX0" fmla="*/ 252929 w 268243"/>
                    <a:gd name="connsiteY0" fmla="*/ 177903 h 177903"/>
                    <a:gd name="connsiteX1" fmla="*/ 0 w 268243"/>
                    <a:gd name="connsiteY1" fmla="*/ 177903 h 177903"/>
                    <a:gd name="connsiteX2" fmla="*/ 109009 w 268243"/>
                    <a:gd name="connsiteY2" fmla="*/ 224 h 177903"/>
                    <a:gd name="connsiteX3" fmla="*/ 268243 w 268243"/>
                    <a:gd name="connsiteY3" fmla="*/ 166011 h 177903"/>
                    <a:gd name="connsiteX4" fmla="*/ 252929 w 268243"/>
                    <a:gd name="connsiteY4" fmla="*/ 177903 h 177903"/>
                    <a:gd name="connsiteX0" fmla="*/ 252929 w 268243"/>
                    <a:gd name="connsiteY0" fmla="*/ 177903 h 177903"/>
                    <a:gd name="connsiteX1" fmla="*/ 0 w 268243"/>
                    <a:gd name="connsiteY1" fmla="*/ 177903 h 177903"/>
                    <a:gd name="connsiteX2" fmla="*/ 109009 w 268243"/>
                    <a:gd name="connsiteY2" fmla="*/ 224 h 177903"/>
                    <a:gd name="connsiteX3" fmla="*/ 268243 w 268243"/>
                    <a:gd name="connsiteY3" fmla="*/ 166011 h 177903"/>
                    <a:gd name="connsiteX4" fmla="*/ 252929 w 268243"/>
                    <a:gd name="connsiteY4" fmla="*/ 177903 h 177903"/>
                    <a:gd name="connsiteX0" fmla="*/ 252929 w 268243"/>
                    <a:gd name="connsiteY0" fmla="*/ 177903 h 177903"/>
                    <a:gd name="connsiteX1" fmla="*/ 0 w 268243"/>
                    <a:gd name="connsiteY1" fmla="*/ 177903 h 177903"/>
                    <a:gd name="connsiteX2" fmla="*/ 109009 w 268243"/>
                    <a:gd name="connsiteY2" fmla="*/ 224 h 177903"/>
                    <a:gd name="connsiteX3" fmla="*/ 268243 w 268243"/>
                    <a:gd name="connsiteY3" fmla="*/ 166011 h 177903"/>
                    <a:gd name="connsiteX4" fmla="*/ 252929 w 268243"/>
                    <a:gd name="connsiteY4" fmla="*/ 177903 h 177903"/>
                    <a:gd name="connsiteX0" fmla="*/ 244679 w 259993"/>
                    <a:gd name="connsiteY0" fmla="*/ 177902 h 190309"/>
                    <a:gd name="connsiteX1" fmla="*/ 0 w 259993"/>
                    <a:gd name="connsiteY1" fmla="*/ 190309 h 190309"/>
                    <a:gd name="connsiteX2" fmla="*/ 100759 w 259993"/>
                    <a:gd name="connsiteY2" fmla="*/ 223 h 190309"/>
                    <a:gd name="connsiteX3" fmla="*/ 259993 w 259993"/>
                    <a:gd name="connsiteY3" fmla="*/ 166010 h 190309"/>
                    <a:gd name="connsiteX4" fmla="*/ 244679 w 259993"/>
                    <a:gd name="connsiteY4" fmla="*/ 177902 h 190309"/>
                    <a:gd name="connsiteX0" fmla="*/ 244679 w 259993"/>
                    <a:gd name="connsiteY0" fmla="*/ 177902 h 190309"/>
                    <a:gd name="connsiteX1" fmla="*/ 0 w 259993"/>
                    <a:gd name="connsiteY1" fmla="*/ 190309 h 190309"/>
                    <a:gd name="connsiteX2" fmla="*/ 100759 w 259993"/>
                    <a:gd name="connsiteY2" fmla="*/ 223 h 190309"/>
                    <a:gd name="connsiteX3" fmla="*/ 259993 w 259993"/>
                    <a:gd name="connsiteY3" fmla="*/ 166010 h 190309"/>
                    <a:gd name="connsiteX4" fmla="*/ 244679 w 259993"/>
                    <a:gd name="connsiteY4" fmla="*/ 177902 h 190309"/>
                    <a:gd name="connsiteX0" fmla="*/ 244679 w 259993"/>
                    <a:gd name="connsiteY0" fmla="*/ 178858 h 191265"/>
                    <a:gd name="connsiteX1" fmla="*/ 0 w 259993"/>
                    <a:gd name="connsiteY1" fmla="*/ 191265 h 191265"/>
                    <a:gd name="connsiteX2" fmla="*/ 100759 w 259993"/>
                    <a:gd name="connsiteY2" fmla="*/ 1179 h 191265"/>
                    <a:gd name="connsiteX3" fmla="*/ 259993 w 259993"/>
                    <a:gd name="connsiteY3" fmla="*/ 166966 h 191265"/>
                    <a:gd name="connsiteX4" fmla="*/ 244679 w 259993"/>
                    <a:gd name="connsiteY4" fmla="*/ 178858 h 191265"/>
                    <a:gd name="connsiteX0" fmla="*/ 244679 w 259993"/>
                    <a:gd name="connsiteY0" fmla="*/ 165340 h 177747"/>
                    <a:gd name="connsiteX1" fmla="*/ 0 w 259993"/>
                    <a:gd name="connsiteY1" fmla="*/ 177747 h 177747"/>
                    <a:gd name="connsiteX2" fmla="*/ 98029 w 259993"/>
                    <a:gd name="connsiteY2" fmla="*/ 1461 h 177747"/>
                    <a:gd name="connsiteX3" fmla="*/ 259993 w 259993"/>
                    <a:gd name="connsiteY3" fmla="*/ 153448 h 177747"/>
                    <a:gd name="connsiteX4" fmla="*/ 244679 w 259993"/>
                    <a:gd name="connsiteY4" fmla="*/ 165340 h 177747"/>
                    <a:gd name="connsiteX0" fmla="*/ 244679 w 259993"/>
                    <a:gd name="connsiteY0" fmla="*/ 166757 h 179164"/>
                    <a:gd name="connsiteX1" fmla="*/ 0 w 259993"/>
                    <a:gd name="connsiteY1" fmla="*/ 179164 h 179164"/>
                    <a:gd name="connsiteX2" fmla="*/ 98029 w 259993"/>
                    <a:gd name="connsiteY2" fmla="*/ 2878 h 179164"/>
                    <a:gd name="connsiteX3" fmla="*/ 259993 w 259993"/>
                    <a:gd name="connsiteY3" fmla="*/ 154865 h 179164"/>
                    <a:gd name="connsiteX4" fmla="*/ 244679 w 259993"/>
                    <a:gd name="connsiteY4" fmla="*/ 166757 h 179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993" h="179164">
                      <a:moveTo>
                        <a:pt x="244679" y="166757"/>
                      </a:moveTo>
                      <a:cubicBezTo>
                        <a:pt x="163759" y="131572"/>
                        <a:pt x="76711" y="136404"/>
                        <a:pt x="0" y="179164"/>
                      </a:cubicBezTo>
                      <a:cubicBezTo>
                        <a:pt x="10466" y="103414"/>
                        <a:pt x="32749" y="18679"/>
                        <a:pt x="98029" y="2878"/>
                      </a:cubicBezTo>
                      <a:cubicBezTo>
                        <a:pt x="163309" y="-12923"/>
                        <a:pt x="206383" y="36141"/>
                        <a:pt x="259993" y="154865"/>
                      </a:cubicBezTo>
                      <a:lnTo>
                        <a:pt x="244679" y="166757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074EAD2D-A005-4AB6-820A-F3825B595784}"/>
                </a:ext>
              </a:extLst>
            </p:cNvPr>
            <p:cNvGrpSpPr/>
            <p:nvPr/>
          </p:nvGrpSpPr>
          <p:grpSpPr>
            <a:xfrm>
              <a:off x="6559550" y="5249435"/>
              <a:ext cx="2705100" cy="1215183"/>
              <a:chOff x="6559550" y="2323355"/>
              <a:chExt cx="2705100" cy="1215183"/>
            </a:xfrm>
          </p:grpSpPr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D90EA04C-F32C-4EF1-8124-6D28582A7ABF}"/>
                  </a:ext>
                </a:extLst>
              </p:cNvPr>
              <p:cNvGrpSpPr/>
              <p:nvPr/>
            </p:nvGrpSpPr>
            <p:grpSpPr>
              <a:xfrm>
                <a:off x="65595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F10B2CD9-101E-446B-826F-DB10905E879A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四角形: 上の 2 つの角を丸める 181">
                  <a:extLst>
                    <a:ext uri="{FF2B5EF4-FFF2-40B4-BE49-F238E27FC236}">
                      <a16:creationId xmlns:a16="http://schemas.microsoft.com/office/drawing/2014/main" id="{91329023-FCB3-449A-932E-E45E9A809175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3" name="四角形: 上の 2 つの角を丸める 181">
                <a:extLst>
                  <a:ext uri="{FF2B5EF4-FFF2-40B4-BE49-F238E27FC236}">
                    <a16:creationId xmlns:a16="http://schemas.microsoft.com/office/drawing/2014/main" id="{F87DCC40-F4D1-4A65-B84B-A2EE5799A839}"/>
                  </a:ext>
                </a:extLst>
              </p:cNvPr>
              <p:cNvSpPr/>
              <p:nvPr/>
            </p:nvSpPr>
            <p:spPr>
              <a:xfrm>
                <a:off x="65595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25195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792764C-D452-4C34-AD6A-5D2D8AD72732}"/>
              </a:ext>
            </a:extLst>
          </p:cNvPr>
          <p:cNvGrpSpPr/>
          <p:nvPr/>
        </p:nvGrpSpPr>
        <p:grpSpPr>
          <a:xfrm>
            <a:off x="3613150" y="1042988"/>
            <a:ext cx="2705100" cy="2495550"/>
            <a:chOff x="3613150" y="1042988"/>
            <a:chExt cx="2705100" cy="249555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02752E6-0A21-43DA-98CF-50E3DD4CB639}"/>
                </a:ext>
              </a:extLst>
            </p:cNvPr>
            <p:cNvGrpSpPr/>
            <p:nvPr/>
          </p:nvGrpSpPr>
          <p:grpSpPr>
            <a:xfrm>
              <a:off x="3665537" y="1042988"/>
              <a:ext cx="2600326" cy="2105025"/>
              <a:chOff x="706437" y="1243013"/>
              <a:chExt cx="2600326" cy="2105025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04D03C75-B0AA-4BC5-A34F-7EB869E35484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27" name="四角形: 上の 2 つの角を丸める 26">
                  <a:extLst>
                    <a:ext uri="{FF2B5EF4-FFF2-40B4-BE49-F238E27FC236}">
                      <a16:creationId xmlns:a16="http://schemas.microsoft.com/office/drawing/2014/main" id="{5FCF377F-DD55-47DC-ACA1-3C31750DB2AE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FA40FA51-529D-4ADE-B794-882B26105F86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8B1DF8D7-2B76-4525-B2B2-44F19CA16BF7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E855E9A8-C4A3-461B-9F3C-D6107504F379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FFD41564-1E67-43DD-8793-D69B931ACFB8}"/>
                </a:ext>
              </a:extLst>
            </p:cNvPr>
            <p:cNvGrpSpPr/>
            <p:nvPr/>
          </p:nvGrpSpPr>
          <p:grpSpPr>
            <a:xfrm>
              <a:off x="4441050" y="1090277"/>
              <a:ext cx="1046904" cy="2045120"/>
              <a:chOff x="4372488" y="1231458"/>
              <a:chExt cx="1184027" cy="2312990"/>
            </a:xfrm>
          </p:grpSpPr>
          <p:sp>
            <p:nvSpPr>
              <p:cNvPr id="279" name="小波 278">
                <a:extLst>
                  <a:ext uri="{FF2B5EF4-FFF2-40B4-BE49-F238E27FC236}">
                    <a16:creationId xmlns:a16="http://schemas.microsoft.com/office/drawing/2014/main" id="{73CF43E5-25C4-43F0-A2C0-CA4EF2CCA799}"/>
                  </a:ext>
                </a:extLst>
              </p:cNvPr>
              <p:cNvSpPr/>
              <p:nvPr/>
            </p:nvSpPr>
            <p:spPr>
              <a:xfrm rot="16200000" flipH="1">
                <a:off x="4359458" y="2110865"/>
                <a:ext cx="718790" cy="552036"/>
              </a:xfrm>
              <a:prstGeom prst="doubleWave">
                <a:avLst>
                  <a:gd name="adj1" fmla="val 736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小波 279">
                <a:extLst>
                  <a:ext uri="{FF2B5EF4-FFF2-40B4-BE49-F238E27FC236}">
                    <a16:creationId xmlns:a16="http://schemas.microsoft.com/office/drawing/2014/main" id="{AD6691F6-2B05-498B-B3FE-1EB918E7D183}"/>
                  </a:ext>
                </a:extLst>
              </p:cNvPr>
              <p:cNvSpPr/>
              <p:nvPr/>
            </p:nvSpPr>
            <p:spPr>
              <a:xfrm rot="5400000">
                <a:off x="4838616" y="2110865"/>
                <a:ext cx="718790" cy="552036"/>
              </a:xfrm>
              <a:prstGeom prst="doubleWave">
                <a:avLst>
                  <a:gd name="adj1" fmla="val 736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4EDE2BF6-D6FE-4DE6-B2F4-698A6206FF5C}"/>
                  </a:ext>
                </a:extLst>
              </p:cNvPr>
              <p:cNvGrpSpPr/>
              <p:nvPr/>
            </p:nvGrpSpPr>
            <p:grpSpPr>
              <a:xfrm>
                <a:off x="4411945" y="2247870"/>
                <a:ext cx="1139046" cy="1296578"/>
                <a:chOff x="2871512" y="2247870"/>
                <a:chExt cx="1139046" cy="1296578"/>
              </a:xfrm>
            </p:grpSpPr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03DE7497-89C7-476F-93C0-AAB43DBA7CD4}"/>
                    </a:ext>
                  </a:extLst>
                </p:cNvPr>
                <p:cNvSpPr/>
                <p:nvPr/>
              </p:nvSpPr>
              <p:spPr>
                <a:xfrm>
                  <a:off x="3170544" y="2247870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4" name="グループ化 303">
                  <a:extLst>
                    <a:ext uri="{FF2B5EF4-FFF2-40B4-BE49-F238E27FC236}">
                      <a16:creationId xmlns:a16="http://schemas.microsoft.com/office/drawing/2014/main" id="{411467FE-3633-476B-80F9-21A110AAB166}"/>
                    </a:ext>
                  </a:extLst>
                </p:cNvPr>
                <p:cNvGrpSpPr/>
                <p:nvPr/>
              </p:nvGrpSpPr>
              <p:grpSpPr>
                <a:xfrm>
                  <a:off x="2871512" y="2524123"/>
                  <a:ext cx="1139046" cy="1020325"/>
                  <a:chOff x="2871512" y="2524123"/>
                  <a:chExt cx="1139046" cy="1020325"/>
                </a:xfrm>
              </p:grpSpPr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E9E17B45-5C12-4920-BDFB-CEFC54AF2370}"/>
                      </a:ext>
                    </a:extLst>
                  </p:cNvPr>
                  <p:cNvSpPr/>
                  <p:nvPr/>
                </p:nvSpPr>
                <p:spPr>
                  <a:xfrm flipH="1">
                    <a:off x="3862077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FCB5F04D-CD18-4C0D-9FFE-19DAB53BCA13}"/>
                      </a:ext>
                    </a:extLst>
                  </p:cNvPr>
                  <p:cNvSpPr/>
                  <p:nvPr/>
                </p:nvSpPr>
                <p:spPr>
                  <a:xfrm>
                    <a:off x="2871512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9F10EFF9-876D-4F0C-8C58-3ECC55CC3EEA}"/>
                      </a:ext>
                    </a:extLst>
                  </p:cNvPr>
                  <p:cNvSpPr/>
                  <p:nvPr/>
                </p:nvSpPr>
                <p:spPr>
                  <a:xfrm>
                    <a:off x="2955456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1879" y="161195"/>
                          <a:pt x="483120" y="161195"/>
                        </a:cubicBezTo>
                        <a:cubicBezTo>
                          <a:pt x="584361" y="161195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B64BD358-A60C-4D6A-88EC-A1EC1181A4FD}"/>
                      </a:ext>
                    </a:extLst>
                  </p:cNvPr>
                  <p:cNvSpPr/>
                  <p:nvPr/>
                </p:nvSpPr>
                <p:spPr>
                  <a:xfrm>
                    <a:off x="3212409" y="2524123"/>
                    <a:ext cx="452336" cy="187736"/>
                  </a:xfrm>
                  <a:custGeom>
                    <a:avLst/>
                    <a:gdLst>
                      <a:gd name="connsiteX0" fmla="*/ 0 w 452336"/>
                      <a:gd name="connsiteY0" fmla="*/ 0 h 187736"/>
                      <a:gd name="connsiteX1" fmla="*/ 45257 w 452336"/>
                      <a:gd name="connsiteY1" fmla="*/ 0 h 187736"/>
                      <a:gd name="connsiteX2" fmla="*/ 61048 w 452336"/>
                      <a:gd name="connsiteY2" fmla="*/ 40920 h 187736"/>
                      <a:gd name="connsiteX3" fmla="*/ 226168 w 452336"/>
                      <a:gd name="connsiteY3" fmla="*/ 135489 h 187736"/>
                      <a:gd name="connsiteX4" fmla="*/ 391288 w 452336"/>
                      <a:gd name="connsiteY4" fmla="*/ 40920 h 187736"/>
                      <a:gd name="connsiteX5" fmla="*/ 407079 w 452336"/>
                      <a:gd name="connsiteY5" fmla="*/ 0 h 187736"/>
                      <a:gd name="connsiteX6" fmla="*/ 452336 w 452336"/>
                      <a:gd name="connsiteY6" fmla="*/ 0 h 187736"/>
                      <a:gd name="connsiteX7" fmla="*/ 450793 w 452336"/>
                      <a:gd name="connsiteY7" fmla="*/ 14483 h 187736"/>
                      <a:gd name="connsiteX8" fmla="*/ 226168 w 452336"/>
                      <a:gd name="connsiteY8" fmla="*/ 187736 h 187736"/>
                      <a:gd name="connsiteX9" fmla="*/ 1542 w 452336"/>
                      <a:gd name="connsiteY9" fmla="*/ 14483 h 1877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52336" h="187736">
                        <a:moveTo>
                          <a:pt x="0" y="0"/>
                        </a:moveTo>
                        <a:lnTo>
                          <a:pt x="45257" y="0"/>
                        </a:lnTo>
                        <a:lnTo>
                          <a:pt x="61048" y="40920"/>
                        </a:lnTo>
                        <a:cubicBezTo>
                          <a:pt x="94910" y="97617"/>
                          <a:pt x="156191" y="135489"/>
                          <a:pt x="226168" y="135489"/>
                        </a:cubicBezTo>
                        <a:cubicBezTo>
                          <a:pt x="296144" y="135489"/>
                          <a:pt x="357425" y="97617"/>
                          <a:pt x="391288" y="40920"/>
                        </a:cubicBezTo>
                        <a:lnTo>
                          <a:pt x="407079" y="0"/>
                        </a:lnTo>
                        <a:lnTo>
                          <a:pt x="452336" y="0"/>
                        </a:lnTo>
                        <a:lnTo>
                          <a:pt x="450793" y="14483"/>
                        </a:lnTo>
                        <a:cubicBezTo>
                          <a:pt x="429413" y="113359"/>
                          <a:pt x="336969" y="187736"/>
                          <a:pt x="226168" y="187736"/>
                        </a:cubicBezTo>
                        <a:cubicBezTo>
                          <a:pt x="115366" y="187736"/>
                          <a:pt x="22922" y="113359"/>
                          <a:pt x="1542" y="14483"/>
                        </a:cubicBezTo>
                        <a:close/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5645F439-81E1-4398-808B-77F1D51140E1}"/>
                      </a:ext>
                    </a:extLst>
                  </p:cNvPr>
                  <p:cNvSpPr/>
                  <p:nvPr/>
                </p:nvSpPr>
                <p:spPr>
                  <a:xfrm>
                    <a:off x="3027600" y="2727055"/>
                    <a:ext cx="244238" cy="244238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8E293DD3-BEA5-4D72-95A1-BA8160CFEF72}"/>
                      </a:ext>
                    </a:extLst>
                  </p:cNvPr>
                  <p:cNvSpPr/>
                  <p:nvPr/>
                </p:nvSpPr>
                <p:spPr>
                  <a:xfrm>
                    <a:off x="3305045" y="2853393"/>
                    <a:ext cx="338576" cy="338576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7F34C5D3-C22D-43E8-AECC-FF65886A70F9}"/>
                      </a:ext>
                    </a:extLst>
                  </p:cNvPr>
                  <p:cNvSpPr/>
                  <p:nvPr/>
                </p:nvSpPr>
                <p:spPr>
                  <a:xfrm>
                    <a:off x="3604453" y="2663611"/>
                    <a:ext cx="259192" cy="259192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BCCB2E93-CC9B-4663-93EC-3B57203185A1}"/>
                      </a:ext>
                    </a:extLst>
                  </p:cNvPr>
                  <p:cNvSpPr/>
                  <p:nvPr/>
                </p:nvSpPr>
                <p:spPr>
                  <a:xfrm>
                    <a:off x="3143848" y="3030774"/>
                    <a:ext cx="158696" cy="158696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1E4C11B6-B15E-475C-AFFB-2443ABEF068D}"/>
                      </a:ext>
                    </a:extLst>
                  </p:cNvPr>
                  <p:cNvSpPr/>
                  <p:nvPr/>
                </p:nvSpPr>
                <p:spPr>
                  <a:xfrm>
                    <a:off x="3570457" y="3211366"/>
                    <a:ext cx="284381" cy="284381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6B5170A0-C2C1-4CD3-A9EC-5994B2B2CE8B}"/>
                      </a:ext>
                    </a:extLst>
                  </p:cNvPr>
                  <p:cNvSpPr/>
                  <p:nvPr/>
                </p:nvSpPr>
                <p:spPr>
                  <a:xfrm>
                    <a:off x="3030499" y="3248951"/>
                    <a:ext cx="233049" cy="233049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D7CA8F65-B9F8-4C04-B757-526A993BCDDE}"/>
                      </a:ext>
                    </a:extLst>
                  </p:cNvPr>
                  <p:cNvSpPr/>
                  <p:nvPr/>
                </p:nvSpPr>
                <p:spPr>
                  <a:xfrm>
                    <a:off x="3745032" y="3006560"/>
                    <a:ext cx="158696" cy="158696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052CFC04-41B0-49A1-BB1B-BCF4EC5ADAF5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291" name="円/楕円 899">
                  <a:extLst>
                    <a:ext uri="{FF2B5EF4-FFF2-40B4-BE49-F238E27FC236}">
                      <a16:creationId xmlns:a16="http://schemas.microsoft.com/office/drawing/2014/main" id="{4916A9BC-1601-4647-BF2B-8B54FAEDC8D0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9BF962E7-EFBC-4AC8-AE1C-80128DFDA456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96" name="グループ化 295">
                    <a:extLst>
                      <a:ext uri="{FF2B5EF4-FFF2-40B4-BE49-F238E27FC236}">
                        <a16:creationId xmlns:a16="http://schemas.microsoft.com/office/drawing/2014/main" id="{9947E8CC-5242-4D96-8FAB-43ADC1D253D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1" name="円/楕円 914">
                      <a:extLst>
                        <a:ext uri="{FF2B5EF4-FFF2-40B4-BE49-F238E27FC236}">
                          <a16:creationId xmlns:a16="http://schemas.microsoft.com/office/drawing/2014/main" id="{31932A0C-BC48-45A9-BFCB-4D514BD93D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2" name="円/楕円 915">
                      <a:extLst>
                        <a:ext uri="{FF2B5EF4-FFF2-40B4-BE49-F238E27FC236}">
                          <a16:creationId xmlns:a16="http://schemas.microsoft.com/office/drawing/2014/main" id="{12E5D6CA-0E6F-43C2-B6BA-E4B2EC7755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7" name="グループ化 296">
                    <a:extLst>
                      <a:ext uri="{FF2B5EF4-FFF2-40B4-BE49-F238E27FC236}">
                        <a16:creationId xmlns:a16="http://schemas.microsoft.com/office/drawing/2014/main" id="{8CA35794-2C84-4436-812B-9F1DDB5B2E1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99" name="円/楕円 912">
                      <a:extLst>
                        <a:ext uri="{FF2B5EF4-FFF2-40B4-BE49-F238E27FC236}">
                          <a16:creationId xmlns:a16="http://schemas.microsoft.com/office/drawing/2014/main" id="{0E2D16F0-1279-4C6F-9374-26BE696A30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0" name="円/楕円 913">
                      <a:extLst>
                        <a:ext uri="{FF2B5EF4-FFF2-40B4-BE49-F238E27FC236}">
                          <a16:creationId xmlns:a16="http://schemas.microsoft.com/office/drawing/2014/main" id="{2442A037-9F06-4E26-988A-A22B3498FC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8" name="円/楕円 911">
                    <a:extLst>
                      <a:ext uri="{FF2B5EF4-FFF2-40B4-BE49-F238E27FC236}">
                        <a16:creationId xmlns:a16="http://schemas.microsoft.com/office/drawing/2014/main" id="{D27D69B5-A0B7-4520-BD7E-7653DB94C43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3" name="円/楕円 27">
                  <a:extLst>
                    <a:ext uri="{FF2B5EF4-FFF2-40B4-BE49-F238E27FC236}">
                      <a16:creationId xmlns:a16="http://schemas.microsoft.com/office/drawing/2014/main" id="{E3935BE8-FF4E-4FDE-A9E2-DC940DD3274B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円/楕円 27">
                  <a:extLst>
                    <a:ext uri="{FF2B5EF4-FFF2-40B4-BE49-F238E27FC236}">
                      <a16:creationId xmlns:a16="http://schemas.microsoft.com/office/drawing/2014/main" id="{CC2EBDB1-FD05-44AB-BF3F-CEFE2E74704C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正方形/長方形 67">
                  <a:extLst>
                    <a:ext uri="{FF2B5EF4-FFF2-40B4-BE49-F238E27FC236}">
                      <a16:creationId xmlns:a16="http://schemas.microsoft.com/office/drawing/2014/main" id="{9BDAB0B6-67F0-40D1-B244-AA7A0510418E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DE212432-77D2-44E6-BE59-D54B5FEA6358}"/>
                  </a:ext>
                </a:extLst>
              </p:cNvPr>
              <p:cNvSpPr/>
              <p:nvPr/>
            </p:nvSpPr>
            <p:spPr>
              <a:xfrm rot="10800000">
                <a:off x="5131576" y="1867829"/>
                <a:ext cx="238134" cy="45719"/>
              </a:xfrm>
              <a:custGeom>
                <a:avLst/>
                <a:gdLst>
                  <a:gd name="connsiteX0" fmla="*/ 120510 w 207890"/>
                  <a:gd name="connsiteY0" fmla="*/ 0 h 68083"/>
                  <a:gd name="connsiteX1" fmla="*/ 206833 w 207890"/>
                  <a:gd name="connsiteY1" fmla="*/ 62374 h 68083"/>
                  <a:gd name="connsiteX2" fmla="*/ 207890 w 207890"/>
                  <a:gd name="connsiteY2" fmla="*/ 68083 h 68083"/>
                  <a:gd name="connsiteX3" fmla="*/ 173089 w 207890"/>
                  <a:gd name="connsiteY3" fmla="*/ 50344 h 68083"/>
                  <a:gd name="connsiteX4" fmla="*/ 120510 w 207890"/>
                  <a:gd name="connsiteY4" fmla="*/ 42318 h 68083"/>
                  <a:gd name="connsiteX5" fmla="*/ 67931 w 207890"/>
                  <a:gd name="connsiteY5" fmla="*/ 50344 h 68083"/>
                  <a:gd name="connsiteX6" fmla="*/ 33130 w 207890"/>
                  <a:gd name="connsiteY6" fmla="*/ 68083 h 68083"/>
                  <a:gd name="connsiteX7" fmla="*/ 34187 w 207890"/>
                  <a:gd name="connsiteY7" fmla="*/ 62374 h 68083"/>
                  <a:gd name="connsiteX8" fmla="*/ 36689 w 207890"/>
                  <a:gd name="connsiteY8" fmla="*/ 58329 h 68083"/>
                  <a:gd name="connsiteX9" fmla="*/ 0 w 207890"/>
                  <a:gd name="connsiteY9" fmla="*/ 7551 h 68083"/>
                  <a:gd name="connsiteX10" fmla="*/ 47064 w 207890"/>
                  <a:gd name="connsiteY10" fmla="*/ 41555 h 68083"/>
                  <a:gd name="connsiteX11" fmla="*/ 54265 w 207890"/>
                  <a:gd name="connsiteY11" fmla="*/ 29912 h 68083"/>
                  <a:gd name="connsiteX12" fmla="*/ 120510 w 207890"/>
                  <a:gd name="connsiteY12" fmla="*/ 0 h 68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890" h="68083">
                    <a:moveTo>
                      <a:pt x="120510" y="0"/>
                    </a:moveTo>
                    <a:cubicBezTo>
                      <a:pt x="159316" y="0"/>
                      <a:pt x="192611" y="25719"/>
                      <a:pt x="206833" y="62374"/>
                    </a:cubicBezTo>
                    <a:lnTo>
                      <a:pt x="207890" y="68083"/>
                    </a:lnTo>
                    <a:lnTo>
                      <a:pt x="173089" y="50344"/>
                    </a:lnTo>
                    <a:cubicBezTo>
                      <a:pt x="156928" y="45176"/>
                      <a:pt x="139161" y="42318"/>
                      <a:pt x="120510" y="42318"/>
                    </a:cubicBezTo>
                    <a:cubicBezTo>
                      <a:pt x="101860" y="42318"/>
                      <a:pt x="84092" y="45176"/>
                      <a:pt x="67931" y="50344"/>
                    </a:cubicBezTo>
                    <a:lnTo>
                      <a:pt x="33130" y="68083"/>
                    </a:lnTo>
                    <a:lnTo>
                      <a:pt x="34187" y="62374"/>
                    </a:lnTo>
                    <a:lnTo>
                      <a:pt x="36689" y="58329"/>
                    </a:lnTo>
                    <a:lnTo>
                      <a:pt x="0" y="7551"/>
                    </a:lnTo>
                    <a:lnTo>
                      <a:pt x="47064" y="41555"/>
                    </a:lnTo>
                    <a:lnTo>
                      <a:pt x="54265" y="29912"/>
                    </a:lnTo>
                    <a:cubicBezTo>
                      <a:pt x="71219" y="11431"/>
                      <a:pt x="94640" y="0"/>
                      <a:pt x="1205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C9D8296C-410D-404E-B4C0-664232D398D0}"/>
                  </a:ext>
                </a:extLst>
              </p:cNvPr>
              <p:cNvSpPr/>
              <p:nvPr/>
            </p:nvSpPr>
            <p:spPr>
              <a:xfrm rot="10800000" flipH="1">
                <a:off x="4568789" y="1867829"/>
                <a:ext cx="238134" cy="45719"/>
              </a:xfrm>
              <a:custGeom>
                <a:avLst/>
                <a:gdLst>
                  <a:gd name="connsiteX0" fmla="*/ 120510 w 207890"/>
                  <a:gd name="connsiteY0" fmla="*/ 0 h 68083"/>
                  <a:gd name="connsiteX1" fmla="*/ 206833 w 207890"/>
                  <a:gd name="connsiteY1" fmla="*/ 62374 h 68083"/>
                  <a:gd name="connsiteX2" fmla="*/ 207890 w 207890"/>
                  <a:gd name="connsiteY2" fmla="*/ 68083 h 68083"/>
                  <a:gd name="connsiteX3" fmla="*/ 173089 w 207890"/>
                  <a:gd name="connsiteY3" fmla="*/ 50344 h 68083"/>
                  <a:gd name="connsiteX4" fmla="*/ 120510 w 207890"/>
                  <a:gd name="connsiteY4" fmla="*/ 42318 h 68083"/>
                  <a:gd name="connsiteX5" fmla="*/ 67931 w 207890"/>
                  <a:gd name="connsiteY5" fmla="*/ 50344 h 68083"/>
                  <a:gd name="connsiteX6" fmla="*/ 33130 w 207890"/>
                  <a:gd name="connsiteY6" fmla="*/ 68083 h 68083"/>
                  <a:gd name="connsiteX7" fmla="*/ 34187 w 207890"/>
                  <a:gd name="connsiteY7" fmla="*/ 62374 h 68083"/>
                  <a:gd name="connsiteX8" fmla="*/ 36689 w 207890"/>
                  <a:gd name="connsiteY8" fmla="*/ 58329 h 68083"/>
                  <a:gd name="connsiteX9" fmla="*/ 0 w 207890"/>
                  <a:gd name="connsiteY9" fmla="*/ 7551 h 68083"/>
                  <a:gd name="connsiteX10" fmla="*/ 47064 w 207890"/>
                  <a:gd name="connsiteY10" fmla="*/ 41555 h 68083"/>
                  <a:gd name="connsiteX11" fmla="*/ 54265 w 207890"/>
                  <a:gd name="connsiteY11" fmla="*/ 29912 h 68083"/>
                  <a:gd name="connsiteX12" fmla="*/ 120510 w 207890"/>
                  <a:gd name="connsiteY12" fmla="*/ 0 h 68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890" h="68083">
                    <a:moveTo>
                      <a:pt x="120510" y="0"/>
                    </a:moveTo>
                    <a:cubicBezTo>
                      <a:pt x="159316" y="0"/>
                      <a:pt x="192611" y="25719"/>
                      <a:pt x="206833" y="62374"/>
                    </a:cubicBezTo>
                    <a:lnTo>
                      <a:pt x="207890" y="68083"/>
                    </a:lnTo>
                    <a:lnTo>
                      <a:pt x="173089" y="50344"/>
                    </a:lnTo>
                    <a:cubicBezTo>
                      <a:pt x="156928" y="45176"/>
                      <a:pt x="139161" y="42318"/>
                      <a:pt x="120510" y="42318"/>
                    </a:cubicBezTo>
                    <a:cubicBezTo>
                      <a:pt x="101860" y="42318"/>
                      <a:pt x="84092" y="45176"/>
                      <a:pt x="67931" y="50344"/>
                    </a:cubicBezTo>
                    <a:lnTo>
                      <a:pt x="33130" y="68083"/>
                    </a:lnTo>
                    <a:lnTo>
                      <a:pt x="34187" y="62374"/>
                    </a:lnTo>
                    <a:lnTo>
                      <a:pt x="36689" y="58329"/>
                    </a:lnTo>
                    <a:lnTo>
                      <a:pt x="0" y="7551"/>
                    </a:lnTo>
                    <a:lnTo>
                      <a:pt x="47064" y="41555"/>
                    </a:lnTo>
                    <a:lnTo>
                      <a:pt x="54265" y="29912"/>
                    </a:lnTo>
                    <a:cubicBezTo>
                      <a:pt x="71219" y="11431"/>
                      <a:pt x="94640" y="0"/>
                      <a:pt x="1205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C5D6A2B1-3783-4C32-8FC9-B2CA880298DF}"/>
                  </a:ext>
                </a:extLst>
              </p:cNvPr>
              <p:cNvSpPr/>
              <p:nvPr/>
            </p:nvSpPr>
            <p:spPr>
              <a:xfrm rot="5400000">
                <a:off x="4961693" y="2213628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6" name="月 285">
                <a:extLst>
                  <a:ext uri="{FF2B5EF4-FFF2-40B4-BE49-F238E27FC236}">
                    <a16:creationId xmlns:a16="http://schemas.microsoft.com/office/drawing/2014/main" id="{6F40FC5E-B385-409E-A094-DBF82BFCAA7D}"/>
                  </a:ext>
                </a:extLst>
              </p:cNvPr>
              <p:cNvSpPr/>
              <p:nvPr/>
            </p:nvSpPr>
            <p:spPr>
              <a:xfrm rot="1800000">
                <a:off x="4813258" y="1294464"/>
                <a:ext cx="92356" cy="31775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7" name="月 286">
                <a:extLst>
                  <a:ext uri="{FF2B5EF4-FFF2-40B4-BE49-F238E27FC236}">
                    <a16:creationId xmlns:a16="http://schemas.microsoft.com/office/drawing/2014/main" id="{D51DF89C-E08B-4A74-856E-536E918758CA}"/>
                  </a:ext>
                </a:extLst>
              </p:cNvPr>
              <p:cNvSpPr/>
              <p:nvPr/>
            </p:nvSpPr>
            <p:spPr>
              <a:xfrm rot="1800000">
                <a:off x="4736385" y="1294462"/>
                <a:ext cx="92356" cy="31775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8" name="月 287">
                <a:extLst>
                  <a:ext uri="{FF2B5EF4-FFF2-40B4-BE49-F238E27FC236}">
                    <a16:creationId xmlns:a16="http://schemas.microsoft.com/office/drawing/2014/main" id="{0D98A418-1F75-460B-A4CB-206ACB425440}"/>
                  </a:ext>
                </a:extLst>
              </p:cNvPr>
              <p:cNvSpPr/>
              <p:nvPr/>
            </p:nvSpPr>
            <p:spPr>
              <a:xfrm rot="7200000">
                <a:off x="5015090" y="1231458"/>
                <a:ext cx="92356" cy="40175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月 288">
                <a:extLst>
                  <a:ext uri="{FF2B5EF4-FFF2-40B4-BE49-F238E27FC236}">
                    <a16:creationId xmlns:a16="http://schemas.microsoft.com/office/drawing/2014/main" id="{3BA332A2-43F7-4658-A9AA-D2407B234424}"/>
                  </a:ext>
                </a:extLst>
              </p:cNvPr>
              <p:cNvSpPr/>
              <p:nvPr/>
            </p:nvSpPr>
            <p:spPr>
              <a:xfrm rot="8100000">
                <a:off x="4935715" y="1231458"/>
                <a:ext cx="92356" cy="40175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0" name="月 289">
                <a:extLst>
                  <a:ext uri="{FF2B5EF4-FFF2-40B4-BE49-F238E27FC236}">
                    <a16:creationId xmlns:a16="http://schemas.microsoft.com/office/drawing/2014/main" id="{7DC5C925-581C-486A-A7EA-1F5B6D06BDB2}"/>
                  </a:ext>
                </a:extLst>
              </p:cNvPr>
              <p:cNvSpPr/>
              <p:nvPr/>
            </p:nvSpPr>
            <p:spPr>
              <a:xfrm rot="1800000">
                <a:off x="4663361" y="1294462"/>
                <a:ext cx="92356" cy="31775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42CF914A-38C9-47CA-A365-2AA14ED5270B}"/>
                </a:ext>
              </a:extLst>
            </p:cNvPr>
            <p:cNvGrpSpPr/>
            <p:nvPr/>
          </p:nvGrpSpPr>
          <p:grpSpPr>
            <a:xfrm>
              <a:off x="3613150" y="2323355"/>
              <a:ext cx="2705100" cy="1215183"/>
              <a:chOff x="3613150" y="2323355"/>
              <a:chExt cx="2705100" cy="1215183"/>
            </a:xfrm>
          </p:grpSpPr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207D668C-793A-4509-BBB1-FFEA61DB2165}"/>
                  </a:ext>
                </a:extLst>
              </p:cNvPr>
              <p:cNvGrpSpPr/>
              <p:nvPr/>
            </p:nvGrpSpPr>
            <p:grpSpPr>
              <a:xfrm>
                <a:off x="36131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BBB3F26D-E160-4105-A144-57A704CFD45A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四角形: 上の 2 つの角を丸める 181">
                  <a:extLst>
                    <a:ext uri="{FF2B5EF4-FFF2-40B4-BE49-F238E27FC236}">
                      <a16:creationId xmlns:a16="http://schemas.microsoft.com/office/drawing/2014/main" id="{631B0A7F-007C-4158-AEAC-2322130507D2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lgConfetti">
                  <a:fgClr>
                    <a:schemeClr val="accent1">
                      <a:lumMod val="40000"/>
                      <a:lumOff val="60000"/>
                    </a:schemeClr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8" name="四角形: 上の 2 つの角を丸める 181">
                <a:extLst>
                  <a:ext uri="{FF2B5EF4-FFF2-40B4-BE49-F238E27FC236}">
                    <a16:creationId xmlns:a16="http://schemas.microsoft.com/office/drawing/2014/main" id="{C6DD99E7-EE53-4AA4-A7C8-86F33D49B4F6}"/>
                  </a:ext>
                </a:extLst>
              </p:cNvPr>
              <p:cNvSpPr/>
              <p:nvPr/>
            </p:nvSpPr>
            <p:spPr>
              <a:xfrm>
                <a:off x="36131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0A90233-1159-45C1-9C3A-C2C9F0F20644}"/>
              </a:ext>
            </a:extLst>
          </p:cNvPr>
          <p:cNvGrpSpPr/>
          <p:nvPr/>
        </p:nvGrpSpPr>
        <p:grpSpPr>
          <a:xfrm>
            <a:off x="654050" y="1042988"/>
            <a:ext cx="2705100" cy="2495550"/>
            <a:chOff x="654050" y="1042988"/>
            <a:chExt cx="2705100" cy="249555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13E2277-AD30-4898-BCFF-75D1AFB4C400}"/>
                </a:ext>
              </a:extLst>
            </p:cNvPr>
            <p:cNvGrpSpPr/>
            <p:nvPr/>
          </p:nvGrpSpPr>
          <p:grpSpPr>
            <a:xfrm>
              <a:off x="706437" y="1042988"/>
              <a:ext cx="2600326" cy="2105025"/>
              <a:chOff x="706437" y="1243013"/>
              <a:chExt cx="2600326" cy="2105025"/>
            </a:xfrm>
          </p:grpSpPr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6BCC4C67-3AD1-4CF3-BD30-DABC9E74502E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196" name="四角形: 上の 2 つの角を丸める 195">
                  <a:extLst>
                    <a:ext uri="{FF2B5EF4-FFF2-40B4-BE49-F238E27FC236}">
                      <a16:creationId xmlns:a16="http://schemas.microsoft.com/office/drawing/2014/main" id="{C9F9BDF6-6D3E-4038-9AFF-9A6482C80E0A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四角形: 上の 2 つの角を丸める 207">
                  <a:extLst>
                    <a:ext uri="{FF2B5EF4-FFF2-40B4-BE49-F238E27FC236}">
                      <a16:creationId xmlns:a16="http://schemas.microsoft.com/office/drawing/2014/main" id="{B9489A58-658F-4A3F-A944-6710CC18D5A4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rgbClr val="FFC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33BB9D16-FBE1-4926-9177-FE63E067DA7E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四角形: 角を丸くする 224">
                <a:extLst>
                  <a:ext uri="{FF2B5EF4-FFF2-40B4-BE49-F238E27FC236}">
                    <a16:creationId xmlns:a16="http://schemas.microsoft.com/office/drawing/2014/main" id="{830A1A3F-D1B3-44B1-A00C-5BAD42167D55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rgbClr val="FFCCFF"/>
                  </a:gs>
                  <a:gs pos="100000">
                    <a:srgbClr val="FF99CC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BEFED7F7-FFD8-45C8-8C59-ABA09D668031}"/>
                </a:ext>
              </a:extLst>
            </p:cNvPr>
            <p:cNvGrpSpPr/>
            <p:nvPr/>
          </p:nvGrpSpPr>
          <p:grpSpPr>
            <a:xfrm>
              <a:off x="1449419" y="1128089"/>
              <a:ext cx="1146952" cy="2125400"/>
              <a:chOff x="1374304" y="1140658"/>
              <a:chExt cx="1297181" cy="2403790"/>
            </a:xfrm>
          </p:grpSpPr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C2EFFEBA-B25B-4C52-BF8E-56C913347162}"/>
                  </a:ext>
                </a:extLst>
              </p:cNvPr>
              <p:cNvGrpSpPr/>
              <p:nvPr/>
            </p:nvGrpSpPr>
            <p:grpSpPr>
              <a:xfrm>
                <a:off x="1447746" y="2236364"/>
                <a:ext cx="1139046" cy="1308084"/>
                <a:chOff x="123860" y="2236364"/>
                <a:chExt cx="1139046" cy="1308084"/>
              </a:xfrm>
            </p:grpSpPr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33FE96F4-C961-4EEB-904F-9962F092F15D}"/>
                    </a:ext>
                  </a:extLst>
                </p:cNvPr>
                <p:cNvSpPr/>
                <p:nvPr/>
              </p:nvSpPr>
              <p:spPr>
                <a:xfrm>
                  <a:off x="431637" y="2236364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5F587E43-3F0B-4170-B7F0-FCD1AECFB0E1}"/>
                    </a:ext>
                  </a:extLst>
                </p:cNvPr>
                <p:cNvSpPr/>
                <p:nvPr/>
              </p:nvSpPr>
              <p:spPr>
                <a:xfrm flipH="1">
                  <a:off x="1114425" y="2631372"/>
                  <a:ext cx="148481" cy="913076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44EBDFD0-D30A-4D52-86CB-55D48548687C}"/>
                    </a:ext>
                  </a:extLst>
                </p:cNvPr>
                <p:cNvSpPr/>
                <p:nvPr/>
              </p:nvSpPr>
              <p:spPr>
                <a:xfrm>
                  <a:off x="123860" y="2627540"/>
                  <a:ext cx="149189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2AE616D0-73FE-42FF-8C9B-60FF2DED36E3}"/>
                    </a:ext>
                  </a:extLst>
                </p:cNvPr>
                <p:cNvSpPr/>
                <p:nvPr/>
              </p:nvSpPr>
              <p:spPr>
                <a:xfrm>
                  <a:off x="207804" y="2527355"/>
                  <a:ext cx="974009" cy="1017093"/>
                </a:xfrm>
                <a:custGeom>
                  <a:avLst/>
                  <a:gdLst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88890 w 974009"/>
                    <a:gd name="connsiteY2" fmla="*/ 341486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91271 w 974009"/>
                    <a:gd name="connsiteY2" fmla="*/ 248617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4009" h="1017093">
                      <a:moveTo>
                        <a:pt x="251752" y="0"/>
                      </a:moveTo>
                      <a:lnTo>
                        <a:pt x="345788" y="0"/>
                      </a:lnTo>
                      <a:lnTo>
                        <a:pt x="491271" y="248617"/>
                      </a:lnTo>
                      <a:lnTo>
                        <a:pt x="631992" y="0"/>
                      </a:lnTo>
                      <a:lnTo>
                        <a:pt x="722257" y="0"/>
                      </a:lnTo>
                      <a:cubicBezTo>
                        <a:pt x="861296" y="0"/>
                        <a:pt x="974009" y="112713"/>
                        <a:pt x="974009" y="251752"/>
                      </a:cubicBezTo>
                      <a:lnTo>
                        <a:pt x="974009" y="1017093"/>
                      </a:lnTo>
                      <a:lnTo>
                        <a:pt x="0" y="1017093"/>
                      </a:lnTo>
                      <a:lnTo>
                        <a:pt x="0" y="251752"/>
                      </a:lnTo>
                      <a:cubicBezTo>
                        <a:pt x="0" y="112713"/>
                        <a:pt x="112713" y="0"/>
                        <a:pt x="251752" y="0"/>
                      </a:cubicBezTo>
                      <a:close/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3" name="正方形/長方形 172">
                  <a:extLst>
                    <a:ext uri="{FF2B5EF4-FFF2-40B4-BE49-F238E27FC236}">
                      <a16:creationId xmlns:a16="http://schemas.microsoft.com/office/drawing/2014/main" id="{896AA3A3-7403-470D-8C87-2B607D78980E}"/>
                    </a:ext>
                  </a:extLst>
                </p:cNvPr>
                <p:cNvSpPr/>
                <p:nvPr/>
              </p:nvSpPr>
              <p:spPr>
                <a:xfrm>
                  <a:off x="673444" y="2772001"/>
                  <a:ext cx="45719" cy="772447"/>
                </a:xfrm>
                <a:prstGeom prst="rect">
                  <a:avLst/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5172EFDF-C594-4E06-A168-8C69527CB593}"/>
                    </a:ext>
                  </a:extLst>
                </p:cNvPr>
                <p:cNvSpPr/>
                <p:nvPr/>
              </p:nvSpPr>
              <p:spPr>
                <a:xfrm rot="10800000" flipV="1">
                  <a:off x="377842" y="2489364"/>
                  <a:ext cx="638952" cy="303842"/>
                </a:xfrm>
                <a:custGeom>
                  <a:avLst/>
                  <a:gdLst>
                    <a:gd name="connsiteX0" fmla="*/ 582625 w 638952"/>
                    <a:gd name="connsiteY0" fmla="*/ 0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0 w 638952"/>
                    <a:gd name="connsiteY4" fmla="*/ 52384 h 398788"/>
                    <a:gd name="connsiteX5" fmla="*/ 98164 w 638952"/>
                    <a:gd name="connsiteY5" fmla="*/ 158822 h 398788"/>
                    <a:gd name="connsiteX6" fmla="*/ 193841 w 638952"/>
                    <a:gd name="connsiteY6" fmla="*/ 182900 h 398788"/>
                    <a:gd name="connsiteX7" fmla="*/ 176526 w 638952"/>
                    <a:gd name="connsiteY7" fmla="*/ 243789 h 398788"/>
                    <a:gd name="connsiteX8" fmla="*/ 319476 w 638952"/>
                    <a:gd name="connsiteY8" fmla="*/ 398788 h 398788"/>
                    <a:gd name="connsiteX9" fmla="*/ 459002 w 638952"/>
                    <a:gd name="connsiteY9" fmla="*/ 247502 h 398788"/>
                    <a:gd name="connsiteX10" fmla="*/ 440631 w 638952"/>
                    <a:gd name="connsiteY10" fmla="*/ 182900 h 398788"/>
                    <a:gd name="connsiteX11" fmla="*/ 542143 w 638952"/>
                    <a:gd name="connsiteY11" fmla="*/ 157353 h 398788"/>
                    <a:gd name="connsiteX12" fmla="*/ 638952 w 638952"/>
                    <a:gd name="connsiteY12" fmla="*/ 52384 h 39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38952" h="398788">
                      <a:moveTo>
                        <a:pt x="638952" y="52384"/>
                      </a:moveTo>
                      <a:lnTo>
                        <a:pt x="460772" y="0"/>
                      </a:lnTo>
                      <a:lnTo>
                        <a:pt x="320100" y="365560"/>
                      </a:lnTo>
                      <a:lnTo>
                        <a:pt x="179428" y="0"/>
                      </a:lnTo>
                      <a:lnTo>
                        <a:pt x="0" y="52384"/>
                      </a:lnTo>
                      <a:lnTo>
                        <a:pt x="98164" y="158822"/>
                      </a:lnTo>
                      <a:lnTo>
                        <a:pt x="193841" y="182900"/>
                      </a:lnTo>
                      <a:lnTo>
                        <a:pt x="176526" y="243789"/>
                      </a:lnTo>
                      <a:lnTo>
                        <a:pt x="319476" y="398788"/>
                      </a:lnTo>
                      <a:lnTo>
                        <a:pt x="459002" y="247502"/>
                      </a:lnTo>
                      <a:lnTo>
                        <a:pt x="440631" y="182900"/>
                      </a:lnTo>
                      <a:lnTo>
                        <a:pt x="542143" y="157353"/>
                      </a:lnTo>
                      <a:lnTo>
                        <a:pt x="638952" y="52384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264F150F-7632-44BC-ABD4-F3616C4C0343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149" name="月 823">
                  <a:extLst>
                    <a:ext uri="{FF2B5EF4-FFF2-40B4-BE49-F238E27FC236}">
                      <a16:creationId xmlns:a16="http://schemas.microsoft.com/office/drawing/2014/main" id="{0F9BDF6E-BB35-4998-BBA3-77A62DA1165C}"/>
                    </a:ext>
                  </a:extLst>
                </p:cNvPr>
                <p:cNvSpPr/>
                <p:nvPr/>
              </p:nvSpPr>
              <p:spPr>
                <a:xfrm flipH="1">
                  <a:off x="4260278" y="131814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月 823">
                  <a:extLst>
                    <a:ext uri="{FF2B5EF4-FFF2-40B4-BE49-F238E27FC236}">
                      <a16:creationId xmlns:a16="http://schemas.microsoft.com/office/drawing/2014/main" id="{DF443D4D-2340-4877-8D62-675A8057DCE7}"/>
                    </a:ext>
                  </a:extLst>
                </p:cNvPr>
                <p:cNvSpPr/>
                <p:nvPr/>
              </p:nvSpPr>
              <p:spPr>
                <a:xfrm>
                  <a:off x="4913102" y="131814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円/楕円 373">
                  <a:extLst>
                    <a:ext uri="{FF2B5EF4-FFF2-40B4-BE49-F238E27FC236}">
                      <a16:creationId xmlns:a16="http://schemas.microsoft.com/office/drawing/2014/main" id="{6076B2A0-7E4B-40AC-B172-C2F27BF898A1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月 823">
                  <a:extLst>
                    <a:ext uri="{FF2B5EF4-FFF2-40B4-BE49-F238E27FC236}">
                      <a16:creationId xmlns:a16="http://schemas.microsoft.com/office/drawing/2014/main" id="{E7E6C2C7-DE8F-4483-B6FB-6E4006202504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月 823">
                  <a:extLst>
                    <a:ext uri="{FF2B5EF4-FFF2-40B4-BE49-F238E27FC236}">
                      <a16:creationId xmlns:a16="http://schemas.microsoft.com/office/drawing/2014/main" id="{78525783-B5A1-4CA6-ADC7-46F9AA66A825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CE8A4793-E782-45CD-8809-E0C81789260A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2" name="グループ化 161">
                    <a:extLst>
                      <a:ext uri="{FF2B5EF4-FFF2-40B4-BE49-F238E27FC236}">
                        <a16:creationId xmlns:a16="http://schemas.microsoft.com/office/drawing/2014/main" id="{74A27E03-1A9F-4D63-8C60-EBFAC897814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67" name="円/楕円 407">
                      <a:extLst>
                        <a:ext uri="{FF2B5EF4-FFF2-40B4-BE49-F238E27FC236}">
                          <a16:creationId xmlns:a16="http://schemas.microsoft.com/office/drawing/2014/main" id="{97683CD3-9491-4646-B277-83E7F4BD86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8" name="円/楕円 408">
                      <a:extLst>
                        <a:ext uri="{FF2B5EF4-FFF2-40B4-BE49-F238E27FC236}">
                          <a16:creationId xmlns:a16="http://schemas.microsoft.com/office/drawing/2014/main" id="{AE8453A0-E318-43F6-9960-7F86EAA44B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3" name="グループ化 162">
                    <a:extLst>
                      <a:ext uri="{FF2B5EF4-FFF2-40B4-BE49-F238E27FC236}">
                        <a16:creationId xmlns:a16="http://schemas.microsoft.com/office/drawing/2014/main" id="{1B126388-1B78-41E8-81E4-A83C37C4270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65" name="円/楕円 405">
                      <a:extLst>
                        <a:ext uri="{FF2B5EF4-FFF2-40B4-BE49-F238E27FC236}">
                          <a16:creationId xmlns:a16="http://schemas.microsoft.com/office/drawing/2014/main" id="{DAA1735F-6E60-4BD5-9809-D84A802478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6" name="円/楕円 406">
                      <a:extLst>
                        <a:ext uri="{FF2B5EF4-FFF2-40B4-BE49-F238E27FC236}">
                          <a16:creationId xmlns:a16="http://schemas.microsoft.com/office/drawing/2014/main" id="{33071DF2-297F-41B2-8A94-43C99878E3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4" name="円/楕円 404">
                    <a:extLst>
                      <a:ext uri="{FF2B5EF4-FFF2-40B4-BE49-F238E27FC236}">
                        <a16:creationId xmlns:a16="http://schemas.microsoft.com/office/drawing/2014/main" id="{43C50742-DFD9-4E20-B1A7-B7CD92DA060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5" name="円/楕円 27">
                  <a:extLst>
                    <a:ext uri="{FF2B5EF4-FFF2-40B4-BE49-F238E27FC236}">
                      <a16:creationId xmlns:a16="http://schemas.microsoft.com/office/drawing/2014/main" id="{C913CA81-9A19-4451-A789-6E1DCF4B6225}"/>
                    </a:ext>
                  </a:extLst>
                </p:cNvPr>
                <p:cNvSpPr/>
                <p:nvPr/>
              </p:nvSpPr>
              <p:spPr>
                <a:xfrm rot="10800000">
                  <a:off x="448650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円/楕円 27">
                  <a:extLst>
                    <a:ext uri="{FF2B5EF4-FFF2-40B4-BE49-F238E27FC236}">
                      <a16:creationId xmlns:a16="http://schemas.microsoft.com/office/drawing/2014/main" id="{A2942696-AABE-44BD-8572-882B91743FA0}"/>
                    </a:ext>
                  </a:extLst>
                </p:cNvPr>
                <p:cNvSpPr/>
                <p:nvPr/>
              </p:nvSpPr>
              <p:spPr>
                <a:xfrm rot="10800000">
                  <a:off x="501737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正方形/長方形 67">
                  <a:extLst>
                    <a:ext uri="{FF2B5EF4-FFF2-40B4-BE49-F238E27FC236}">
                      <a16:creationId xmlns:a16="http://schemas.microsoft.com/office/drawing/2014/main" id="{EF249035-5751-4B06-9CAB-ACB8B5EC7840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月 157">
                  <a:extLst>
                    <a:ext uri="{FF2B5EF4-FFF2-40B4-BE49-F238E27FC236}">
                      <a16:creationId xmlns:a16="http://schemas.microsoft.com/office/drawing/2014/main" id="{7A60992B-5F06-4D53-8F64-1853345BC080}"/>
                    </a:ext>
                  </a:extLst>
                </p:cNvPr>
                <p:cNvSpPr/>
                <p:nvPr/>
              </p:nvSpPr>
              <p:spPr>
                <a:xfrm rot="900000">
                  <a:off x="4361852" y="1113904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" name="月 158">
                  <a:extLst>
                    <a:ext uri="{FF2B5EF4-FFF2-40B4-BE49-F238E27FC236}">
                      <a16:creationId xmlns:a16="http://schemas.microsoft.com/office/drawing/2014/main" id="{648DEAC7-9656-4899-BBE2-107233C67C62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月 159">
                  <a:extLst>
                    <a:ext uri="{FF2B5EF4-FFF2-40B4-BE49-F238E27FC236}">
                      <a16:creationId xmlns:a16="http://schemas.microsoft.com/office/drawing/2014/main" id="{721B210A-B6E0-4DE8-A504-93B9704A40EF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月 160">
                  <a:extLst>
                    <a:ext uri="{FF2B5EF4-FFF2-40B4-BE49-F238E27FC236}">
                      <a16:creationId xmlns:a16="http://schemas.microsoft.com/office/drawing/2014/main" id="{4C3B6CDA-2028-4D76-B04B-830DC1F17F42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60FE772E-ADF4-4DF4-B6EB-9074EAA02756}"/>
                  </a:ext>
                </a:extLst>
              </p:cNvPr>
              <p:cNvSpPr/>
              <p:nvPr/>
            </p:nvSpPr>
            <p:spPr>
              <a:xfrm rot="10800000">
                <a:off x="2188863" y="1841743"/>
                <a:ext cx="238134" cy="45719"/>
              </a:xfrm>
              <a:custGeom>
                <a:avLst/>
                <a:gdLst>
                  <a:gd name="connsiteX0" fmla="*/ 120510 w 207890"/>
                  <a:gd name="connsiteY0" fmla="*/ 0 h 68083"/>
                  <a:gd name="connsiteX1" fmla="*/ 206833 w 207890"/>
                  <a:gd name="connsiteY1" fmla="*/ 62374 h 68083"/>
                  <a:gd name="connsiteX2" fmla="*/ 207890 w 207890"/>
                  <a:gd name="connsiteY2" fmla="*/ 68083 h 68083"/>
                  <a:gd name="connsiteX3" fmla="*/ 173089 w 207890"/>
                  <a:gd name="connsiteY3" fmla="*/ 50344 h 68083"/>
                  <a:gd name="connsiteX4" fmla="*/ 120510 w 207890"/>
                  <a:gd name="connsiteY4" fmla="*/ 42318 h 68083"/>
                  <a:gd name="connsiteX5" fmla="*/ 67931 w 207890"/>
                  <a:gd name="connsiteY5" fmla="*/ 50344 h 68083"/>
                  <a:gd name="connsiteX6" fmla="*/ 33130 w 207890"/>
                  <a:gd name="connsiteY6" fmla="*/ 68083 h 68083"/>
                  <a:gd name="connsiteX7" fmla="*/ 34187 w 207890"/>
                  <a:gd name="connsiteY7" fmla="*/ 62374 h 68083"/>
                  <a:gd name="connsiteX8" fmla="*/ 36689 w 207890"/>
                  <a:gd name="connsiteY8" fmla="*/ 58329 h 68083"/>
                  <a:gd name="connsiteX9" fmla="*/ 0 w 207890"/>
                  <a:gd name="connsiteY9" fmla="*/ 7551 h 68083"/>
                  <a:gd name="connsiteX10" fmla="*/ 47064 w 207890"/>
                  <a:gd name="connsiteY10" fmla="*/ 41555 h 68083"/>
                  <a:gd name="connsiteX11" fmla="*/ 54265 w 207890"/>
                  <a:gd name="connsiteY11" fmla="*/ 29912 h 68083"/>
                  <a:gd name="connsiteX12" fmla="*/ 120510 w 207890"/>
                  <a:gd name="connsiteY12" fmla="*/ 0 h 68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890" h="68083">
                    <a:moveTo>
                      <a:pt x="120510" y="0"/>
                    </a:moveTo>
                    <a:cubicBezTo>
                      <a:pt x="159316" y="0"/>
                      <a:pt x="192611" y="25719"/>
                      <a:pt x="206833" y="62374"/>
                    </a:cubicBezTo>
                    <a:lnTo>
                      <a:pt x="207890" y="68083"/>
                    </a:lnTo>
                    <a:lnTo>
                      <a:pt x="173089" y="50344"/>
                    </a:lnTo>
                    <a:cubicBezTo>
                      <a:pt x="156928" y="45176"/>
                      <a:pt x="139161" y="42318"/>
                      <a:pt x="120510" y="42318"/>
                    </a:cubicBezTo>
                    <a:cubicBezTo>
                      <a:pt x="101860" y="42318"/>
                      <a:pt x="84092" y="45176"/>
                      <a:pt x="67931" y="50344"/>
                    </a:cubicBezTo>
                    <a:lnTo>
                      <a:pt x="33130" y="68083"/>
                    </a:lnTo>
                    <a:lnTo>
                      <a:pt x="34187" y="62374"/>
                    </a:lnTo>
                    <a:lnTo>
                      <a:pt x="36689" y="58329"/>
                    </a:lnTo>
                    <a:lnTo>
                      <a:pt x="0" y="7551"/>
                    </a:lnTo>
                    <a:lnTo>
                      <a:pt x="47064" y="41555"/>
                    </a:lnTo>
                    <a:lnTo>
                      <a:pt x="54265" y="29912"/>
                    </a:lnTo>
                    <a:cubicBezTo>
                      <a:pt x="71219" y="11431"/>
                      <a:pt x="94640" y="0"/>
                      <a:pt x="1205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AD30ECBD-BF8F-415D-8F84-8B0AD0CC9208}"/>
                  </a:ext>
                </a:extLst>
              </p:cNvPr>
              <p:cNvSpPr/>
              <p:nvPr/>
            </p:nvSpPr>
            <p:spPr>
              <a:xfrm rot="10800000" flipH="1">
                <a:off x="1626076" y="1841743"/>
                <a:ext cx="238134" cy="45719"/>
              </a:xfrm>
              <a:custGeom>
                <a:avLst/>
                <a:gdLst>
                  <a:gd name="connsiteX0" fmla="*/ 120510 w 207890"/>
                  <a:gd name="connsiteY0" fmla="*/ 0 h 68083"/>
                  <a:gd name="connsiteX1" fmla="*/ 206833 w 207890"/>
                  <a:gd name="connsiteY1" fmla="*/ 62374 h 68083"/>
                  <a:gd name="connsiteX2" fmla="*/ 207890 w 207890"/>
                  <a:gd name="connsiteY2" fmla="*/ 68083 h 68083"/>
                  <a:gd name="connsiteX3" fmla="*/ 173089 w 207890"/>
                  <a:gd name="connsiteY3" fmla="*/ 50344 h 68083"/>
                  <a:gd name="connsiteX4" fmla="*/ 120510 w 207890"/>
                  <a:gd name="connsiteY4" fmla="*/ 42318 h 68083"/>
                  <a:gd name="connsiteX5" fmla="*/ 67931 w 207890"/>
                  <a:gd name="connsiteY5" fmla="*/ 50344 h 68083"/>
                  <a:gd name="connsiteX6" fmla="*/ 33130 w 207890"/>
                  <a:gd name="connsiteY6" fmla="*/ 68083 h 68083"/>
                  <a:gd name="connsiteX7" fmla="*/ 34187 w 207890"/>
                  <a:gd name="connsiteY7" fmla="*/ 62374 h 68083"/>
                  <a:gd name="connsiteX8" fmla="*/ 36689 w 207890"/>
                  <a:gd name="connsiteY8" fmla="*/ 58329 h 68083"/>
                  <a:gd name="connsiteX9" fmla="*/ 0 w 207890"/>
                  <a:gd name="connsiteY9" fmla="*/ 7551 h 68083"/>
                  <a:gd name="connsiteX10" fmla="*/ 47064 w 207890"/>
                  <a:gd name="connsiteY10" fmla="*/ 41555 h 68083"/>
                  <a:gd name="connsiteX11" fmla="*/ 54265 w 207890"/>
                  <a:gd name="connsiteY11" fmla="*/ 29912 h 68083"/>
                  <a:gd name="connsiteX12" fmla="*/ 120510 w 207890"/>
                  <a:gd name="connsiteY12" fmla="*/ 0 h 68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890" h="68083">
                    <a:moveTo>
                      <a:pt x="120510" y="0"/>
                    </a:moveTo>
                    <a:cubicBezTo>
                      <a:pt x="159316" y="0"/>
                      <a:pt x="192611" y="25719"/>
                      <a:pt x="206833" y="62374"/>
                    </a:cubicBezTo>
                    <a:lnTo>
                      <a:pt x="207890" y="68083"/>
                    </a:lnTo>
                    <a:lnTo>
                      <a:pt x="173089" y="50344"/>
                    </a:lnTo>
                    <a:cubicBezTo>
                      <a:pt x="156928" y="45176"/>
                      <a:pt x="139161" y="42318"/>
                      <a:pt x="120510" y="42318"/>
                    </a:cubicBezTo>
                    <a:cubicBezTo>
                      <a:pt x="101860" y="42318"/>
                      <a:pt x="84092" y="45176"/>
                      <a:pt x="67931" y="50344"/>
                    </a:cubicBezTo>
                    <a:lnTo>
                      <a:pt x="33130" y="68083"/>
                    </a:lnTo>
                    <a:lnTo>
                      <a:pt x="34187" y="62374"/>
                    </a:lnTo>
                    <a:lnTo>
                      <a:pt x="36689" y="58329"/>
                    </a:lnTo>
                    <a:lnTo>
                      <a:pt x="0" y="7551"/>
                    </a:lnTo>
                    <a:lnTo>
                      <a:pt x="47064" y="41555"/>
                    </a:lnTo>
                    <a:lnTo>
                      <a:pt x="54265" y="29912"/>
                    </a:lnTo>
                    <a:cubicBezTo>
                      <a:pt x="71219" y="11431"/>
                      <a:pt x="94640" y="0"/>
                      <a:pt x="1205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D0018564-F64A-4985-B47D-5DF1D5B9ABB4}"/>
                  </a:ext>
                </a:extLst>
              </p:cNvPr>
              <p:cNvSpPr/>
              <p:nvPr/>
            </p:nvSpPr>
            <p:spPr>
              <a:xfrm rot="5400000">
                <a:off x="2018574" y="2165326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8CA15D25-E86F-4D75-8070-7A86F8C441EA}"/>
                </a:ext>
              </a:extLst>
            </p:cNvPr>
            <p:cNvGrpSpPr/>
            <p:nvPr/>
          </p:nvGrpSpPr>
          <p:grpSpPr>
            <a:xfrm>
              <a:off x="654050" y="2323355"/>
              <a:ext cx="2705100" cy="1215183"/>
              <a:chOff x="654050" y="2323355"/>
              <a:chExt cx="2705100" cy="1215183"/>
            </a:xfrm>
          </p:grpSpPr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64442E07-9C28-4DC2-B5D2-4EE8353C6C55}"/>
                  </a:ext>
                </a:extLst>
              </p:cNvPr>
              <p:cNvGrpSpPr/>
              <p:nvPr/>
            </p:nvGrpSpPr>
            <p:grpSpPr>
              <a:xfrm>
                <a:off x="6540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41FE0926-EC20-4A67-B028-08CBD394ADE9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四角形: 上の 2 つの角を丸める 181">
                  <a:extLst>
                    <a:ext uri="{FF2B5EF4-FFF2-40B4-BE49-F238E27FC236}">
                      <a16:creationId xmlns:a16="http://schemas.microsoft.com/office/drawing/2014/main" id="{68ED9EEF-395E-4A92-9DF2-5F1A2BD65831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olidDmnd">
                  <a:fgClr>
                    <a:srgbClr val="FF99CC"/>
                  </a:fgClr>
                  <a:bgClr>
                    <a:srgbClr val="FFCCFF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3" name="四角形: 上の 2 つの角を丸める 181">
                <a:extLst>
                  <a:ext uri="{FF2B5EF4-FFF2-40B4-BE49-F238E27FC236}">
                    <a16:creationId xmlns:a16="http://schemas.microsoft.com/office/drawing/2014/main" id="{B3A132B7-22CC-4641-99AF-625B1301293D}"/>
                  </a:ext>
                </a:extLst>
              </p:cNvPr>
              <p:cNvSpPr/>
              <p:nvPr/>
            </p:nvSpPr>
            <p:spPr>
              <a:xfrm>
                <a:off x="6540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F8103D0-4959-4F8F-9B4F-692B98499099}"/>
              </a:ext>
            </a:extLst>
          </p:cNvPr>
          <p:cNvGrpSpPr/>
          <p:nvPr/>
        </p:nvGrpSpPr>
        <p:grpSpPr>
          <a:xfrm>
            <a:off x="6559550" y="1042988"/>
            <a:ext cx="2705100" cy="2495550"/>
            <a:chOff x="6559550" y="1042988"/>
            <a:chExt cx="2705100" cy="2495550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9C8A5C35-B5C0-4825-94BC-87B01E20A6CD}"/>
                </a:ext>
              </a:extLst>
            </p:cNvPr>
            <p:cNvGrpSpPr/>
            <p:nvPr/>
          </p:nvGrpSpPr>
          <p:grpSpPr>
            <a:xfrm>
              <a:off x="6611937" y="1042988"/>
              <a:ext cx="2600326" cy="2105025"/>
              <a:chOff x="706437" y="1243013"/>
              <a:chExt cx="2600326" cy="2105025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FC4805E8-C842-4484-BADC-41A274EC81D5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7CBCFC8B-2C1B-464C-96AF-9B84A2663649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BB817666-95FA-495F-9A53-1823802F0EF1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FE9625AB-8C49-49D1-ADF6-6CEF629CF8AD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C6B3C551-6087-4069-AF03-C2595229A024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rgbClr val="FFCCFF"/>
                  </a:gs>
                  <a:gs pos="100000">
                    <a:srgbClr val="FF99CC"/>
                  </a:gs>
                </a:gsLst>
                <a:path path="circle">
                  <a:fillToRect l="50000" t="-80000" r="50000" b="18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238D0DE6-4703-43C3-99D2-63D29EB78129}"/>
                </a:ext>
              </a:extLst>
            </p:cNvPr>
            <p:cNvGrpSpPr/>
            <p:nvPr/>
          </p:nvGrpSpPr>
          <p:grpSpPr>
            <a:xfrm>
              <a:off x="7407820" y="1118442"/>
              <a:ext cx="1012280" cy="2009084"/>
              <a:chOff x="7341525" y="1272209"/>
              <a:chExt cx="1144870" cy="2272239"/>
            </a:xfrm>
          </p:grpSpPr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71DCDE66-A578-4B3A-BEF1-791EAC3D8A0E}"/>
                  </a:ext>
                </a:extLst>
              </p:cNvPr>
              <p:cNvGrpSpPr/>
              <p:nvPr/>
            </p:nvGrpSpPr>
            <p:grpSpPr>
              <a:xfrm>
                <a:off x="7347349" y="2236364"/>
                <a:ext cx="1139046" cy="1308084"/>
                <a:chOff x="123860" y="2236364"/>
                <a:chExt cx="1139046" cy="1308084"/>
              </a:xfrm>
            </p:grpSpPr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46FA460E-C7DD-43E3-AD4E-420480B6892A}"/>
                    </a:ext>
                  </a:extLst>
                </p:cNvPr>
                <p:cNvSpPr/>
                <p:nvPr/>
              </p:nvSpPr>
              <p:spPr>
                <a:xfrm>
                  <a:off x="431637" y="2236364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19B2822E-1CEF-44E6-8356-77B19AF43F15}"/>
                    </a:ext>
                  </a:extLst>
                </p:cNvPr>
                <p:cNvSpPr/>
                <p:nvPr/>
              </p:nvSpPr>
              <p:spPr>
                <a:xfrm flipH="1">
                  <a:off x="1114425" y="2631372"/>
                  <a:ext cx="148481" cy="913076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solidDmnd">
                  <a:fgClr>
                    <a:srgbClr val="FF0000"/>
                  </a:fgClr>
                  <a:bgClr>
                    <a:srgbClr val="FF99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50366DDC-23B6-4AFA-8651-AA8F9B741E39}"/>
                    </a:ext>
                  </a:extLst>
                </p:cNvPr>
                <p:cNvSpPr/>
                <p:nvPr/>
              </p:nvSpPr>
              <p:spPr>
                <a:xfrm>
                  <a:off x="123860" y="2627540"/>
                  <a:ext cx="149189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solidDmnd">
                  <a:fgClr>
                    <a:srgbClr val="FF0000"/>
                  </a:fgClr>
                  <a:bgClr>
                    <a:srgbClr val="FF99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627790AB-2AC1-4279-A038-77C52769F4A4}"/>
                    </a:ext>
                  </a:extLst>
                </p:cNvPr>
                <p:cNvSpPr/>
                <p:nvPr/>
              </p:nvSpPr>
              <p:spPr>
                <a:xfrm>
                  <a:off x="207804" y="2527355"/>
                  <a:ext cx="974009" cy="1017093"/>
                </a:xfrm>
                <a:custGeom>
                  <a:avLst/>
                  <a:gdLst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88890 w 974009"/>
                    <a:gd name="connsiteY2" fmla="*/ 341486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91271 w 974009"/>
                    <a:gd name="connsiteY2" fmla="*/ 248617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4009" h="1017093">
                      <a:moveTo>
                        <a:pt x="251752" y="0"/>
                      </a:moveTo>
                      <a:lnTo>
                        <a:pt x="345788" y="0"/>
                      </a:lnTo>
                      <a:lnTo>
                        <a:pt x="491271" y="248617"/>
                      </a:lnTo>
                      <a:lnTo>
                        <a:pt x="631992" y="0"/>
                      </a:lnTo>
                      <a:lnTo>
                        <a:pt x="722257" y="0"/>
                      </a:lnTo>
                      <a:cubicBezTo>
                        <a:pt x="861296" y="0"/>
                        <a:pt x="974009" y="112713"/>
                        <a:pt x="974009" y="251752"/>
                      </a:cubicBezTo>
                      <a:lnTo>
                        <a:pt x="974009" y="1017093"/>
                      </a:lnTo>
                      <a:lnTo>
                        <a:pt x="0" y="1017093"/>
                      </a:lnTo>
                      <a:lnTo>
                        <a:pt x="0" y="251752"/>
                      </a:lnTo>
                      <a:cubicBezTo>
                        <a:pt x="0" y="112713"/>
                        <a:pt x="112713" y="0"/>
                        <a:pt x="251752" y="0"/>
                      </a:cubicBezTo>
                      <a:close/>
                    </a:path>
                  </a:pathLst>
                </a:custGeom>
                <a:pattFill prst="solidDmnd">
                  <a:fgClr>
                    <a:srgbClr val="FF0000"/>
                  </a:fgClr>
                  <a:bgClr>
                    <a:srgbClr val="FF99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6" name="正方形/長方形 275">
                  <a:extLst>
                    <a:ext uri="{FF2B5EF4-FFF2-40B4-BE49-F238E27FC236}">
                      <a16:creationId xmlns:a16="http://schemas.microsoft.com/office/drawing/2014/main" id="{65ACA038-3D8C-4B13-98DE-09AD7B3AF22F}"/>
                    </a:ext>
                  </a:extLst>
                </p:cNvPr>
                <p:cNvSpPr/>
                <p:nvPr/>
              </p:nvSpPr>
              <p:spPr>
                <a:xfrm>
                  <a:off x="672247" y="2772001"/>
                  <a:ext cx="48114" cy="772447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A3266EB8-DAC8-4E72-8C99-3AC0DA1A0345}"/>
                    </a:ext>
                  </a:extLst>
                </p:cNvPr>
                <p:cNvSpPr/>
                <p:nvPr/>
              </p:nvSpPr>
              <p:spPr>
                <a:xfrm rot="10800000" flipV="1">
                  <a:off x="377842" y="2489364"/>
                  <a:ext cx="638952" cy="303842"/>
                </a:xfrm>
                <a:custGeom>
                  <a:avLst/>
                  <a:gdLst>
                    <a:gd name="connsiteX0" fmla="*/ 582625 w 638952"/>
                    <a:gd name="connsiteY0" fmla="*/ 0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0 w 638952"/>
                    <a:gd name="connsiteY4" fmla="*/ 52384 h 398788"/>
                    <a:gd name="connsiteX5" fmla="*/ 98164 w 638952"/>
                    <a:gd name="connsiteY5" fmla="*/ 158822 h 398788"/>
                    <a:gd name="connsiteX6" fmla="*/ 193841 w 638952"/>
                    <a:gd name="connsiteY6" fmla="*/ 182900 h 398788"/>
                    <a:gd name="connsiteX7" fmla="*/ 176526 w 638952"/>
                    <a:gd name="connsiteY7" fmla="*/ 243789 h 398788"/>
                    <a:gd name="connsiteX8" fmla="*/ 319476 w 638952"/>
                    <a:gd name="connsiteY8" fmla="*/ 398788 h 398788"/>
                    <a:gd name="connsiteX9" fmla="*/ 459002 w 638952"/>
                    <a:gd name="connsiteY9" fmla="*/ 247502 h 398788"/>
                    <a:gd name="connsiteX10" fmla="*/ 440631 w 638952"/>
                    <a:gd name="connsiteY10" fmla="*/ 182900 h 398788"/>
                    <a:gd name="connsiteX11" fmla="*/ 542143 w 638952"/>
                    <a:gd name="connsiteY11" fmla="*/ 157353 h 398788"/>
                    <a:gd name="connsiteX12" fmla="*/ 638952 w 638952"/>
                    <a:gd name="connsiteY12" fmla="*/ 52384 h 39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38952" h="398788">
                      <a:moveTo>
                        <a:pt x="638952" y="52384"/>
                      </a:moveTo>
                      <a:lnTo>
                        <a:pt x="460772" y="0"/>
                      </a:lnTo>
                      <a:lnTo>
                        <a:pt x="320100" y="365560"/>
                      </a:lnTo>
                      <a:lnTo>
                        <a:pt x="179428" y="0"/>
                      </a:lnTo>
                      <a:lnTo>
                        <a:pt x="0" y="52384"/>
                      </a:lnTo>
                      <a:lnTo>
                        <a:pt x="98164" y="158822"/>
                      </a:lnTo>
                      <a:lnTo>
                        <a:pt x="193841" y="182900"/>
                      </a:lnTo>
                      <a:lnTo>
                        <a:pt x="176526" y="243789"/>
                      </a:lnTo>
                      <a:lnTo>
                        <a:pt x="319476" y="398788"/>
                      </a:lnTo>
                      <a:lnTo>
                        <a:pt x="459002" y="247502"/>
                      </a:lnTo>
                      <a:lnTo>
                        <a:pt x="440631" y="182900"/>
                      </a:lnTo>
                      <a:lnTo>
                        <a:pt x="542143" y="157353"/>
                      </a:lnTo>
                      <a:lnTo>
                        <a:pt x="638952" y="5238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96103CB4-C9B4-43AA-9E79-FAAD9973EA8C}"/>
                  </a:ext>
                </a:extLst>
              </p:cNvPr>
              <p:cNvGrpSpPr/>
              <p:nvPr/>
            </p:nvGrpSpPr>
            <p:grpSpPr>
              <a:xfrm>
                <a:off x="7341525" y="1272209"/>
                <a:ext cx="1136982" cy="1243602"/>
                <a:chOff x="3900908" y="495108"/>
                <a:chExt cx="1136982" cy="1243602"/>
              </a:xfrm>
            </p:grpSpPr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1672E4EB-606F-4F70-875D-0C0593F8CFC9}"/>
                    </a:ext>
                  </a:extLst>
                </p:cNvPr>
                <p:cNvGrpSpPr/>
                <p:nvPr/>
              </p:nvGrpSpPr>
              <p:grpSpPr>
                <a:xfrm>
                  <a:off x="3900908" y="495108"/>
                  <a:ext cx="1136982" cy="1243602"/>
                  <a:chOff x="4449879" y="2772559"/>
                  <a:chExt cx="834570" cy="912832"/>
                </a:xfrm>
              </p:grpSpPr>
              <p:sp>
                <p:nvSpPr>
                  <p:cNvPr id="258" name="円/楕円 708">
                    <a:extLst>
                      <a:ext uri="{FF2B5EF4-FFF2-40B4-BE49-F238E27FC236}">
                        <a16:creationId xmlns:a16="http://schemas.microsoft.com/office/drawing/2014/main" id="{0BBCE719-11A4-4111-B032-38C960DA1AD2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9" name="グループ化 258">
                    <a:extLst>
                      <a:ext uri="{FF2B5EF4-FFF2-40B4-BE49-F238E27FC236}">
                        <a16:creationId xmlns:a16="http://schemas.microsoft.com/office/drawing/2014/main" id="{0EA3C7C3-E3D3-4407-A065-44F8DBDE00F5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65" name="グループ化 264">
                      <a:extLst>
                        <a:ext uri="{FF2B5EF4-FFF2-40B4-BE49-F238E27FC236}">
                          <a16:creationId xmlns:a16="http://schemas.microsoft.com/office/drawing/2014/main" id="{30739960-AA66-4FD6-8EA0-0EFCEEB989E2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70" name="円/楕円 302">
                        <a:extLst>
                          <a:ext uri="{FF2B5EF4-FFF2-40B4-BE49-F238E27FC236}">
                            <a16:creationId xmlns:a16="http://schemas.microsoft.com/office/drawing/2014/main" id="{D69871FE-E0C9-492E-B199-1FAA0E67F3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71" name="円/楕円 303">
                        <a:extLst>
                          <a:ext uri="{FF2B5EF4-FFF2-40B4-BE49-F238E27FC236}">
                            <a16:creationId xmlns:a16="http://schemas.microsoft.com/office/drawing/2014/main" id="{0D849CAB-505A-473D-925D-0203CDA758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66" name="グループ化 265">
                      <a:extLst>
                        <a:ext uri="{FF2B5EF4-FFF2-40B4-BE49-F238E27FC236}">
                          <a16:creationId xmlns:a16="http://schemas.microsoft.com/office/drawing/2014/main" id="{51EDB59F-DD5E-421E-9EF2-68F5E4560D4D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8" name="円/楕円 300">
                        <a:extLst>
                          <a:ext uri="{FF2B5EF4-FFF2-40B4-BE49-F238E27FC236}">
                            <a16:creationId xmlns:a16="http://schemas.microsoft.com/office/drawing/2014/main" id="{625E560B-C1BD-4525-903E-3C48A5FAF0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9" name="円/楕円 301">
                        <a:extLst>
                          <a:ext uri="{FF2B5EF4-FFF2-40B4-BE49-F238E27FC236}">
                            <a16:creationId xmlns:a16="http://schemas.microsoft.com/office/drawing/2014/main" id="{0E1E1AA4-031C-4483-83C6-9350E4707F5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67" name="円/楕円 299">
                      <a:extLst>
                        <a:ext uri="{FF2B5EF4-FFF2-40B4-BE49-F238E27FC236}">
                          <a16:creationId xmlns:a16="http://schemas.microsoft.com/office/drawing/2014/main" id="{A5EB1DE3-6B87-4A66-8E79-CB014BB6C9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0" name="円/楕円 27">
                    <a:extLst>
                      <a:ext uri="{FF2B5EF4-FFF2-40B4-BE49-F238E27FC236}">
                        <a16:creationId xmlns:a16="http://schemas.microsoft.com/office/drawing/2014/main" id="{D94A8E9E-364E-49F9-82AE-77CC5FEA694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32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B4B892BC-3FF8-476F-B04E-B9DE4F3123F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84928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2" name="正方形/長方形 67">
                    <a:extLst>
                      <a:ext uri="{FF2B5EF4-FFF2-40B4-BE49-F238E27FC236}">
                        <a16:creationId xmlns:a16="http://schemas.microsoft.com/office/drawing/2014/main" id="{661ECB09-3CE6-4BA2-BED2-A170FA6449AE}"/>
                      </a:ext>
                    </a:extLst>
                  </p:cNvPr>
                  <p:cNvSpPr/>
                  <p:nvPr/>
                </p:nvSpPr>
                <p:spPr>
                  <a:xfrm>
                    <a:off x="4844104" y="340459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3" name="月 262">
                    <a:extLst>
                      <a:ext uri="{FF2B5EF4-FFF2-40B4-BE49-F238E27FC236}">
                        <a16:creationId xmlns:a16="http://schemas.microsoft.com/office/drawing/2014/main" id="{7C6DF6DD-4197-4E34-B2A1-22A1FFFA640E}"/>
                      </a:ext>
                    </a:extLst>
                  </p:cNvPr>
                  <p:cNvSpPr/>
                  <p:nvPr/>
                </p:nvSpPr>
                <p:spPr>
                  <a:xfrm>
                    <a:off x="4509029" y="2909752"/>
                    <a:ext cx="63424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4" name="月 263">
                    <a:extLst>
                      <a:ext uri="{FF2B5EF4-FFF2-40B4-BE49-F238E27FC236}">
                        <a16:creationId xmlns:a16="http://schemas.microsoft.com/office/drawing/2014/main" id="{719F04A1-C1B6-4E15-ABCC-F7FAFA474238}"/>
                      </a:ext>
                    </a:extLst>
                  </p:cNvPr>
                  <p:cNvSpPr/>
                  <p:nvPr/>
                </p:nvSpPr>
                <p:spPr>
                  <a:xfrm flipH="1">
                    <a:off x="5169936" y="2909752"/>
                    <a:ext cx="56763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0930A288-2CF2-4476-BC42-5B087CB1021F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F5997FC6-E4DA-4A76-83A6-02820528D8DE}"/>
                  </a:ext>
                </a:extLst>
              </p:cNvPr>
              <p:cNvSpPr/>
              <p:nvPr/>
            </p:nvSpPr>
            <p:spPr>
              <a:xfrm rot="10800000">
                <a:off x="8079563" y="1867829"/>
                <a:ext cx="238134" cy="45719"/>
              </a:xfrm>
              <a:custGeom>
                <a:avLst/>
                <a:gdLst>
                  <a:gd name="connsiteX0" fmla="*/ 120510 w 207890"/>
                  <a:gd name="connsiteY0" fmla="*/ 0 h 68083"/>
                  <a:gd name="connsiteX1" fmla="*/ 206833 w 207890"/>
                  <a:gd name="connsiteY1" fmla="*/ 62374 h 68083"/>
                  <a:gd name="connsiteX2" fmla="*/ 207890 w 207890"/>
                  <a:gd name="connsiteY2" fmla="*/ 68083 h 68083"/>
                  <a:gd name="connsiteX3" fmla="*/ 173089 w 207890"/>
                  <a:gd name="connsiteY3" fmla="*/ 50344 h 68083"/>
                  <a:gd name="connsiteX4" fmla="*/ 120510 w 207890"/>
                  <a:gd name="connsiteY4" fmla="*/ 42318 h 68083"/>
                  <a:gd name="connsiteX5" fmla="*/ 67931 w 207890"/>
                  <a:gd name="connsiteY5" fmla="*/ 50344 h 68083"/>
                  <a:gd name="connsiteX6" fmla="*/ 33130 w 207890"/>
                  <a:gd name="connsiteY6" fmla="*/ 68083 h 68083"/>
                  <a:gd name="connsiteX7" fmla="*/ 34187 w 207890"/>
                  <a:gd name="connsiteY7" fmla="*/ 62374 h 68083"/>
                  <a:gd name="connsiteX8" fmla="*/ 36689 w 207890"/>
                  <a:gd name="connsiteY8" fmla="*/ 58329 h 68083"/>
                  <a:gd name="connsiteX9" fmla="*/ 0 w 207890"/>
                  <a:gd name="connsiteY9" fmla="*/ 7551 h 68083"/>
                  <a:gd name="connsiteX10" fmla="*/ 47064 w 207890"/>
                  <a:gd name="connsiteY10" fmla="*/ 41555 h 68083"/>
                  <a:gd name="connsiteX11" fmla="*/ 54265 w 207890"/>
                  <a:gd name="connsiteY11" fmla="*/ 29912 h 68083"/>
                  <a:gd name="connsiteX12" fmla="*/ 120510 w 207890"/>
                  <a:gd name="connsiteY12" fmla="*/ 0 h 68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890" h="68083">
                    <a:moveTo>
                      <a:pt x="120510" y="0"/>
                    </a:moveTo>
                    <a:cubicBezTo>
                      <a:pt x="159316" y="0"/>
                      <a:pt x="192611" y="25719"/>
                      <a:pt x="206833" y="62374"/>
                    </a:cubicBezTo>
                    <a:lnTo>
                      <a:pt x="207890" y="68083"/>
                    </a:lnTo>
                    <a:lnTo>
                      <a:pt x="173089" y="50344"/>
                    </a:lnTo>
                    <a:cubicBezTo>
                      <a:pt x="156928" y="45176"/>
                      <a:pt x="139161" y="42318"/>
                      <a:pt x="120510" y="42318"/>
                    </a:cubicBezTo>
                    <a:cubicBezTo>
                      <a:pt x="101860" y="42318"/>
                      <a:pt x="84092" y="45176"/>
                      <a:pt x="67931" y="50344"/>
                    </a:cubicBezTo>
                    <a:lnTo>
                      <a:pt x="33130" y="68083"/>
                    </a:lnTo>
                    <a:lnTo>
                      <a:pt x="34187" y="62374"/>
                    </a:lnTo>
                    <a:lnTo>
                      <a:pt x="36689" y="58329"/>
                    </a:lnTo>
                    <a:lnTo>
                      <a:pt x="0" y="7551"/>
                    </a:lnTo>
                    <a:lnTo>
                      <a:pt x="47064" y="41555"/>
                    </a:lnTo>
                    <a:lnTo>
                      <a:pt x="54265" y="29912"/>
                    </a:lnTo>
                    <a:cubicBezTo>
                      <a:pt x="71219" y="11431"/>
                      <a:pt x="94640" y="0"/>
                      <a:pt x="1205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D7027428-FE15-4172-A33C-2BA5F8299D20}"/>
                  </a:ext>
                </a:extLst>
              </p:cNvPr>
              <p:cNvSpPr/>
              <p:nvPr/>
            </p:nvSpPr>
            <p:spPr>
              <a:xfrm rot="10800000" flipH="1">
                <a:off x="7516776" y="1867829"/>
                <a:ext cx="238134" cy="45719"/>
              </a:xfrm>
              <a:custGeom>
                <a:avLst/>
                <a:gdLst>
                  <a:gd name="connsiteX0" fmla="*/ 120510 w 207890"/>
                  <a:gd name="connsiteY0" fmla="*/ 0 h 68083"/>
                  <a:gd name="connsiteX1" fmla="*/ 206833 w 207890"/>
                  <a:gd name="connsiteY1" fmla="*/ 62374 h 68083"/>
                  <a:gd name="connsiteX2" fmla="*/ 207890 w 207890"/>
                  <a:gd name="connsiteY2" fmla="*/ 68083 h 68083"/>
                  <a:gd name="connsiteX3" fmla="*/ 173089 w 207890"/>
                  <a:gd name="connsiteY3" fmla="*/ 50344 h 68083"/>
                  <a:gd name="connsiteX4" fmla="*/ 120510 w 207890"/>
                  <a:gd name="connsiteY4" fmla="*/ 42318 h 68083"/>
                  <a:gd name="connsiteX5" fmla="*/ 67931 w 207890"/>
                  <a:gd name="connsiteY5" fmla="*/ 50344 h 68083"/>
                  <a:gd name="connsiteX6" fmla="*/ 33130 w 207890"/>
                  <a:gd name="connsiteY6" fmla="*/ 68083 h 68083"/>
                  <a:gd name="connsiteX7" fmla="*/ 34187 w 207890"/>
                  <a:gd name="connsiteY7" fmla="*/ 62374 h 68083"/>
                  <a:gd name="connsiteX8" fmla="*/ 36689 w 207890"/>
                  <a:gd name="connsiteY8" fmla="*/ 58329 h 68083"/>
                  <a:gd name="connsiteX9" fmla="*/ 0 w 207890"/>
                  <a:gd name="connsiteY9" fmla="*/ 7551 h 68083"/>
                  <a:gd name="connsiteX10" fmla="*/ 47064 w 207890"/>
                  <a:gd name="connsiteY10" fmla="*/ 41555 h 68083"/>
                  <a:gd name="connsiteX11" fmla="*/ 54265 w 207890"/>
                  <a:gd name="connsiteY11" fmla="*/ 29912 h 68083"/>
                  <a:gd name="connsiteX12" fmla="*/ 120510 w 207890"/>
                  <a:gd name="connsiteY12" fmla="*/ 0 h 68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890" h="68083">
                    <a:moveTo>
                      <a:pt x="120510" y="0"/>
                    </a:moveTo>
                    <a:cubicBezTo>
                      <a:pt x="159316" y="0"/>
                      <a:pt x="192611" y="25719"/>
                      <a:pt x="206833" y="62374"/>
                    </a:cubicBezTo>
                    <a:lnTo>
                      <a:pt x="207890" y="68083"/>
                    </a:lnTo>
                    <a:lnTo>
                      <a:pt x="173089" y="50344"/>
                    </a:lnTo>
                    <a:cubicBezTo>
                      <a:pt x="156928" y="45176"/>
                      <a:pt x="139161" y="42318"/>
                      <a:pt x="120510" y="42318"/>
                    </a:cubicBezTo>
                    <a:cubicBezTo>
                      <a:pt x="101860" y="42318"/>
                      <a:pt x="84092" y="45176"/>
                      <a:pt x="67931" y="50344"/>
                    </a:cubicBezTo>
                    <a:lnTo>
                      <a:pt x="33130" y="68083"/>
                    </a:lnTo>
                    <a:lnTo>
                      <a:pt x="34187" y="62374"/>
                    </a:lnTo>
                    <a:lnTo>
                      <a:pt x="36689" y="58329"/>
                    </a:lnTo>
                    <a:lnTo>
                      <a:pt x="0" y="7551"/>
                    </a:lnTo>
                    <a:lnTo>
                      <a:pt x="47064" y="41555"/>
                    </a:lnTo>
                    <a:lnTo>
                      <a:pt x="54265" y="29912"/>
                    </a:lnTo>
                    <a:cubicBezTo>
                      <a:pt x="71219" y="11431"/>
                      <a:pt x="94640" y="0"/>
                      <a:pt x="1205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FCCF4897-5F06-4EBB-AFB1-57C2CEF9346F}"/>
                  </a:ext>
                </a:extLst>
              </p:cNvPr>
              <p:cNvSpPr/>
              <p:nvPr/>
            </p:nvSpPr>
            <p:spPr>
              <a:xfrm rot="5400000">
                <a:off x="7909592" y="2191938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B55AFD5A-F04C-42A1-BEDC-C46EE3ED87EC}"/>
                  </a:ext>
                </a:extLst>
              </p:cNvPr>
              <p:cNvSpPr/>
              <p:nvPr/>
            </p:nvSpPr>
            <p:spPr>
              <a:xfrm>
                <a:off x="7975199" y="2888163"/>
                <a:ext cx="66282" cy="66282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C7C087E5-EEB3-4E36-BE65-8915AD64E409}"/>
                  </a:ext>
                </a:extLst>
              </p:cNvPr>
              <p:cNvSpPr/>
              <p:nvPr/>
            </p:nvSpPr>
            <p:spPr>
              <a:xfrm>
                <a:off x="7975199" y="3133464"/>
                <a:ext cx="66282" cy="66282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5EE202E6-75A6-43E9-9B7B-452F6348B021}"/>
                  </a:ext>
                </a:extLst>
              </p:cNvPr>
              <p:cNvSpPr/>
              <p:nvPr/>
            </p:nvSpPr>
            <p:spPr>
              <a:xfrm>
                <a:off x="7975199" y="3378765"/>
                <a:ext cx="66282" cy="66282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8A8D7232-D653-4201-B4F2-39AAFE8221D0}"/>
                </a:ext>
              </a:extLst>
            </p:cNvPr>
            <p:cNvGrpSpPr/>
            <p:nvPr/>
          </p:nvGrpSpPr>
          <p:grpSpPr>
            <a:xfrm>
              <a:off x="6559550" y="2323355"/>
              <a:ext cx="2705100" cy="1215183"/>
              <a:chOff x="6559550" y="2323355"/>
              <a:chExt cx="2705100" cy="1215183"/>
            </a:xfrm>
          </p:grpSpPr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567ED8FA-428A-47F1-99F4-C44EA6A624D7}"/>
                  </a:ext>
                </a:extLst>
              </p:cNvPr>
              <p:cNvGrpSpPr/>
              <p:nvPr/>
            </p:nvGrpSpPr>
            <p:grpSpPr>
              <a:xfrm>
                <a:off x="65595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01BF4A2E-9280-4A17-A9F4-0480BC94A7D0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四角形: 上の 2 つの角を丸める 181">
                  <a:extLst>
                    <a:ext uri="{FF2B5EF4-FFF2-40B4-BE49-F238E27FC236}">
                      <a16:creationId xmlns:a16="http://schemas.microsoft.com/office/drawing/2014/main" id="{10125962-3B09-4599-A77D-C4572D8DBA17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8" name="四角形: 上の 2 つの角を丸める 181">
                <a:extLst>
                  <a:ext uri="{FF2B5EF4-FFF2-40B4-BE49-F238E27FC236}">
                    <a16:creationId xmlns:a16="http://schemas.microsoft.com/office/drawing/2014/main" id="{677CF1D6-F810-46E5-BDFE-A2F22E40733B}"/>
                  </a:ext>
                </a:extLst>
              </p:cNvPr>
              <p:cNvSpPr/>
              <p:nvPr/>
            </p:nvSpPr>
            <p:spPr>
              <a:xfrm>
                <a:off x="65595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3F367F7-ED8E-4208-8490-6BFB73C1BE28}"/>
              </a:ext>
            </a:extLst>
          </p:cNvPr>
          <p:cNvGrpSpPr/>
          <p:nvPr/>
        </p:nvGrpSpPr>
        <p:grpSpPr>
          <a:xfrm>
            <a:off x="3613150" y="3969068"/>
            <a:ext cx="2705100" cy="2495550"/>
            <a:chOff x="3613150" y="3969068"/>
            <a:chExt cx="2705100" cy="2495550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A801DF53-2259-4405-9FB7-0528A07C8D93}"/>
                </a:ext>
              </a:extLst>
            </p:cNvPr>
            <p:cNvGrpSpPr/>
            <p:nvPr/>
          </p:nvGrpSpPr>
          <p:grpSpPr>
            <a:xfrm>
              <a:off x="3665537" y="3969068"/>
              <a:ext cx="2600326" cy="2105025"/>
              <a:chOff x="706437" y="1243013"/>
              <a:chExt cx="2600326" cy="2105025"/>
            </a:xfrm>
          </p:grpSpPr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DF91F556-086F-46E8-A5F4-0FF832E8186C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93" name="四角形: 上の 2 つの角を丸める 92">
                  <a:extLst>
                    <a:ext uri="{FF2B5EF4-FFF2-40B4-BE49-F238E27FC236}">
                      <a16:creationId xmlns:a16="http://schemas.microsoft.com/office/drawing/2014/main" id="{3F699276-15FC-49F6-89B0-A4B02B8EB9F5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四角形: 上の 2 つの角を丸める 93">
                  <a:extLst>
                    <a:ext uri="{FF2B5EF4-FFF2-40B4-BE49-F238E27FC236}">
                      <a16:creationId xmlns:a16="http://schemas.microsoft.com/office/drawing/2014/main" id="{F89E7D61-B8D8-4DD0-B3BE-95DC78C7B37E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98D88EA0-34FE-4A48-BCF3-5518B32D1441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88225E06-FB5A-4746-B81C-5618350D0AB1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01681E5D-E4DC-4474-9C82-5C2561174670}"/>
                </a:ext>
              </a:extLst>
            </p:cNvPr>
            <p:cNvGrpSpPr/>
            <p:nvPr/>
          </p:nvGrpSpPr>
          <p:grpSpPr>
            <a:xfrm>
              <a:off x="4387890" y="4091556"/>
              <a:ext cx="1080920" cy="1893472"/>
              <a:chOff x="4330949" y="4252693"/>
              <a:chExt cx="1222499" cy="2141483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0F8153AE-3A8E-4D9F-B5C3-19D98E985ABC}"/>
                  </a:ext>
                </a:extLst>
              </p:cNvPr>
              <p:cNvSpPr/>
              <p:nvPr/>
            </p:nvSpPr>
            <p:spPr>
              <a:xfrm>
                <a:off x="4330949" y="4252693"/>
                <a:ext cx="1222499" cy="1092733"/>
              </a:xfrm>
              <a:custGeom>
                <a:avLst/>
                <a:gdLst>
                  <a:gd name="connsiteX0" fmla="*/ 608261 w 1222499"/>
                  <a:gd name="connsiteY0" fmla="*/ 0 h 1092733"/>
                  <a:gd name="connsiteX1" fmla="*/ 651981 w 1222499"/>
                  <a:gd name="connsiteY1" fmla="*/ 0 h 1092733"/>
                  <a:gd name="connsiteX2" fmla="*/ 1145860 w 1222499"/>
                  <a:gd name="connsiteY2" fmla="*/ 493879 h 1092733"/>
                  <a:gd name="connsiteX3" fmla="*/ 1145860 w 1222499"/>
                  <a:gd name="connsiteY3" fmla="*/ 914964 h 1092733"/>
                  <a:gd name="connsiteX4" fmla="*/ 1148116 w 1222499"/>
                  <a:gd name="connsiteY4" fmla="*/ 937105 h 1092733"/>
                  <a:gd name="connsiteX5" fmla="*/ 1222499 w 1222499"/>
                  <a:gd name="connsiteY5" fmla="*/ 1088170 h 1092733"/>
                  <a:gd name="connsiteX6" fmla="*/ 1108852 w 1222499"/>
                  <a:gd name="connsiteY6" fmla="*/ 1000308 h 1092733"/>
                  <a:gd name="connsiteX7" fmla="*/ 1102472 w 1222499"/>
                  <a:gd name="connsiteY7" fmla="*/ 987758 h 1092733"/>
                  <a:gd name="connsiteX8" fmla="*/ 1100273 w 1222499"/>
                  <a:gd name="connsiteY8" fmla="*/ 987758 h 1092733"/>
                  <a:gd name="connsiteX9" fmla="*/ 1103266 w 1222499"/>
                  <a:gd name="connsiteY9" fmla="*/ 1009321 h 1092733"/>
                  <a:gd name="connsiteX10" fmla="*/ 1121080 w 1222499"/>
                  <a:gd name="connsiteY10" fmla="*/ 1055379 h 1092733"/>
                  <a:gd name="connsiteX11" fmla="*/ 1066391 w 1222499"/>
                  <a:gd name="connsiteY11" fmla="*/ 1014471 h 1092733"/>
                  <a:gd name="connsiteX12" fmla="*/ 1050329 w 1222499"/>
                  <a:gd name="connsiteY12" fmla="*/ 987758 h 1092733"/>
                  <a:gd name="connsiteX13" fmla="*/ 1013791 w 1222499"/>
                  <a:gd name="connsiteY13" fmla="*/ 987758 h 1092733"/>
                  <a:gd name="connsiteX14" fmla="*/ 1023903 w 1222499"/>
                  <a:gd name="connsiteY14" fmla="*/ 1007581 h 1092733"/>
                  <a:gd name="connsiteX15" fmla="*/ 1099669 w 1222499"/>
                  <a:gd name="connsiteY15" fmla="*/ 1092732 h 1092733"/>
                  <a:gd name="connsiteX16" fmla="*/ 971732 w 1222499"/>
                  <a:gd name="connsiteY16" fmla="*/ 1027407 h 1092733"/>
                  <a:gd name="connsiteX17" fmla="*/ 959067 w 1222499"/>
                  <a:gd name="connsiteY17" fmla="*/ 1010965 h 1092733"/>
                  <a:gd name="connsiteX18" fmla="*/ 967909 w 1222499"/>
                  <a:gd name="connsiteY18" fmla="*/ 1037297 h 1092733"/>
                  <a:gd name="connsiteX19" fmla="*/ 993936 w 1222499"/>
                  <a:gd name="connsiteY19" fmla="*/ 1079266 h 1092733"/>
                  <a:gd name="connsiteX20" fmla="*/ 932624 w 1222499"/>
                  <a:gd name="connsiteY20" fmla="*/ 1049180 h 1092733"/>
                  <a:gd name="connsiteX21" fmla="*/ 897957 w 1222499"/>
                  <a:gd name="connsiteY21" fmla="*/ 1010238 h 1092733"/>
                  <a:gd name="connsiteX22" fmla="*/ 898036 w 1222499"/>
                  <a:gd name="connsiteY22" fmla="*/ 1010594 h 1092733"/>
                  <a:gd name="connsiteX23" fmla="*/ 922089 w 1222499"/>
                  <a:gd name="connsiteY23" fmla="*/ 1066167 h 1092733"/>
                  <a:gd name="connsiteX24" fmla="*/ 864296 w 1222499"/>
                  <a:gd name="connsiteY24" fmla="*/ 998112 h 1092733"/>
                  <a:gd name="connsiteX25" fmla="*/ 861052 w 1222499"/>
                  <a:gd name="connsiteY25" fmla="*/ 988391 h 1092733"/>
                  <a:gd name="connsiteX26" fmla="*/ 859933 w 1222499"/>
                  <a:gd name="connsiteY26" fmla="*/ 988391 h 1092733"/>
                  <a:gd name="connsiteX27" fmla="*/ 861455 w 1222499"/>
                  <a:gd name="connsiteY27" fmla="*/ 1005093 h 1092733"/>
                  <a:gd name="connsiteX28" fmla="*/ 870514 w 1222499"/>
                  <a:gd name="connsiteY28" fmla="*/ 1040768 h 1092733"/>
                  <a:gd name="connsiteX29" fmla="*/ 842703 w 1222499"/>
                  <a:gd name="connsiteY29" fmla="*/ 1009082 h 1092733"/>
                  <a:gd name="connsiteX30" fmla="*/ 834535 w 1222499"/>
                  <a:gd name="connsiteY30" fmla="*/ 988391 h 1092733"/>
                  <a:gd name="connsiteX31" fmla="*/ 815955 w 1222499"/>
                  <a:gd name="connsiteY31" fmla="*/ 988391 h 1092733"/>
                  <a:gd name="connsiteX32" fmla="*/ 821097 w 1222499"/>
                  <a:gd name="connsiteY32" fmla="*/ 1003745 h 1092733"/>
                  <a:gd name="connsiteX33" fmla="*/ 859626 w 1222499"/>
                  <a:gd name="connsiteY33" fmla="*/ 1069700 h 1092733"/>
                  <a:gd name="connsiteX34" fmla="*/ 794566 w 1222499"/>
                  <a:gd name="connsiteY34" fmla="*/ 1019102 h 1092733"/>
                  <a:gd name="connsiteX35" fmla="*/ 788126 w 1222499"/>
                  <a:gd name="connsiteY35" fmla="*/ 1006366 h 1092733"/>
                  <a:gd name="connsiteX36" fmla="*/ 792622 w 1222499"/>
                  <a:gd name="connsiteY36" fmla="*/ 1026762 h 1092733"/>
                  <a:gd name="connsiteX37" fmla="*/ 805858 w 1222499"/>
                  <a:gd name="connsiteY37" fmla="*/ 1059270 h 1092733"/>
                  <a:gd name="connsiteX38" fmla="*/ 752534 w 1222499"/>
                  <a:gd name="connsiteY38" fmla="*/ 998078 h 1092733"/>
                  <a:gd name="connsiteX39" fmla="*/ 750262 w 1222499"/>
                  <a:gd name="connsiteY39" fmla="*/ 988391 h 1092733"/>
                  <a:gd name="connsiteX40" fmla="*/ 472913 w 1222499"/>
                  <a:gd name="connsiteY40" fmla="*/ 988391 h 1092733"/>
                  <a:gd name="connsiteX41" fmla="*/ 464745 w 1222499"/>
                  <a:gd name="connsiteY41" fmla="*/ 1009083 h 1092733"/>
                  <a:gd name="connsiteX42" fmla="*/ 436933 w 1222499"/>
                  <a:gd name="connsiteY42" fmla="*/ 1040769 h 1092733"/>
                  <a:gd name="connsiteX43" fmla="*/ 445993 w 1222499"/>
                  <a:gd name="connsiteY43" fmla="*/ 1005094 h 1092733"/>
                  <a:gd name="connsiteX44" fmla="*/ 447515 w 1222499"/>
                  <a:gd name="connsiteY44" fmla="*/ 988391 h 1092733"/>
                  <a:gd name="connsiteX45" fmla="*/ 446397 w 1222499"/>
                  <a:gd name="connsiteY45" fmla="*/ 988391 h 1092733"/>
                  <a:gd name="connsiteX46" fmla="*/ 443152 w 1222499"/>
                  <a:gd name="connsiteY46" fmla="*/ 998112 h 1092733"/>
                  <a:gd name="connsiteX47" fmla="*/ 385359 w 1222499"/>
                  <a:gd name="connsiteY47" fmla="*/ 1066168 h 1092733"/>
                  <a:gd name="connsiteX48" fmla="*/ 415214 w 1222499"/>
                  <a:gd name="connsiteY48" fmla="*/ 990495 h 1092733"/>
                  <a:gd name="connsiteX49" fmla="*/ 415620 w 1222499"/>
                  <a:gd name="connsiteY49" fmla="*/ 988391 h 1092733"/>
                  <a:gd name="connsiteX50" fmla="*/ 409774 w 1222499"/>
                  <a:gd name="connsiteY50" fmla="*/ 988391 h 1092733"/>
                  <a:gd name="connsiteX51" fmla="*/ 407502 w 1222499"/>
                  <a:gd name="connsiteY51" fmla="*/ 998079 h 1092733"/>
                  <a:gd name="connsiteX52" fmla="*/ 354178 w 1222499"/>
                  <a:gd name="connsiteY52" fmla="*/ 1059271 h 1092733"/>
                  <a:gd name="connsiteX53" fmla="*/ 367413 w 1222499"/>
                  <a:gd name="connsiteY53" fmla="*/ 1026763 h 1092733"/>
                  <a:gd name="connsiteX54" fmla="*/ 371910 w 1222499"/>
                  <a:gd name="connsiteY54" fmla="*/ 1006367 h 1092733"/>
                  <a:gd name="connsiteX55" fmla="*/ 365469 w 1222499"/>
                  <a:gd name="connsiteY55" fmla="*/ 1019103 h 1092733"/>
                  <a:gd name="connsiteX56" fmla="*/ 300409 w 1222499"/>
                  <a:gd name="connsiteY56" fmla="*/ 1069701 h 1092733"/>
                  <a:gd name="connsiteX57" fmla="*/ 330795 w 1222499"/>
                  <a:gd name="connsiteY57" fmla="*/ 1021863 h 1092733"/>
                  <a:gd name="connsiteX58" fmla="*/ 343470 w 1222499"/>
                  <a:gd name="connsiteY58" fmla="*/ 987758 h 1092733"/>
                  <a:gd name="connsiteX59" fmla="*/ 339219 w 1222499"/>
                  <a:gd name="connsiteY59" fmla="*/ 987758 h 1092733"/>
                  <a:gd name="connsiteX60" fmla="*/ 323157 w 1222499"/>
                  <a:gd name="connsiteY60" fmla="*/ 1014472 h 1092733"/>
                  <a:gd name="connsiteX61" fmla="*/ 268467 w 1222499"/>
                  <a:gd name="connsiteY61" fmla="*/ 1055380 h 1092733"/>
                  <a:gd name="connsiteX62" fmla="*/ 286282 w 1222499"/>
                  <a:gd name="connsiteY62" fmla="*/ 1009322 h 1092733"/>
                  <a:gd name="connsiteX63" fmla="*/ 289275 w 1222499"/>
                  <a:gd name="connsiteY63" fmla="*/ 987758 h 1092733"/>
                  <a:gd name="connsiteX64" fmla="*/ 287076 w 1222499"/>
                  <a:gd name="connsiteY64" fmla="*/ 987758 h 1092733"/>
                  <a:gd name="connsiteX65" fmla="*/ 280695 w 1222499"/>
                  <a:gd name="connsiteY65" fmla="*/ 1000309 h 1092733"/>
                  <a:gd name="connsiteX66" fmla="*/ 167049 w 1222499"/>
                  <a:gd name="connsiteY66" fmla="*/ 1088171 h 1092733"/>
                  <a:gd name="connsiteX67" fmla="*/ 225758 w 1222499"/>
                  <a:gd name="connsiteY67" fmla="*/ 990475 h 1092733"/>
                  <a:gd name="connsiteX68" fmla="*/ 226556 w 1222499"/>
                  <a:gd name="connsiteY68" fmla="*/ 987758 h 1092733"/>
                  <a:gd name="connsiteX69" fmla="*/ 215060 w 1222499"/>
                  <a:gd name="connsiteY69" fmla="*/ 987758 h 1092733"/>
                  <a:gd name="connsiteX70" fmla="*/ 210591 w 1222499"/>
                  <a:gd name="connsiteY70" fmla="*/ 1000266 h 1092733"/>
                  <a:gd name="connsiteX71" fmla="*/ 105733 w 1222499"/>
                  <a:gd name="connsiteY71" fmla="*/ 1079267 h 1092733"/>
                  <a:gd name="connsiteX72" fmla="*/ 131760 w 1222499"/>
                  <a:gd name="connsiteY72" fmla="*/ 1037298 h 1092733"/>
                  <a:gd name="connsiteX73" fmla="*/ 140602 w 1222499"/>
                  <a:gd name="connsiteY73" fmla="*/ 1010966 h 1092733"/>
                  <a:gd name="connsiteX74" fmla="*/ 127937 w 1222499"/>
                  <a:gd name="connsiteY74" fmla="*/ 1027408 h 1092733"/>
                  <a:gd name="connsiteX75" fmla="*/ 0 w 1222499"/>
                  <a:gd name="connsiteY75" fmla="*/ 1092733 h 1092733"/>
                  <a:gd name="connsiteX76" fmla="*/ 101041 w 1222499"/>
                  <a:gd name="connsiteY76" fmla="*/ 958033 h 1092733"/>
                  <a:gd name="connsiteX77" fmla="*/ 114382 w 1222499"/>
                  <a:gd name="connsiteY77" fmla="*/ 912928 h 1092733"/>
                  <a:gd name="connsiteX78" fmla="*/ 114382 w 1222499"/>
                  <a:gd name="connsiteY78" fmla="*/ 493879 h 1092733"/>
                  <a:gd name="connsiteX79" fmla="*/ 608261 w 1222499"/>
                  <a:gd name="connsiteY79" fmla="*/ 0 h 1092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1222499" h="1092733">
                    <a:moveTo>
                      <a:pt x="608261" y="0"/>
                    </a:moveTo>
                    <a:lnTo>
                      <a:pt x="651981" y="0"/>
                    </a:lnTo>
                    <a:cubicBezTo>
                      <a:pt x="924743" y="0"/>
                      <a:pt x="1145860" y="221117"/>
                      <a:pt x="1145860" y="493879"/>
                    </a:cubicBezTo>
                    <a:lnTo>
                      <a:pt x="1145860" y="914964"/>
                    </a:lnTo>
                    <a:lnTo>
                      <a:pt x="1148116" y="937105"/>
                    </a:lnTo>
                    <a:cubicBezTo>
                      <a:pt x="1158819" y="990929"/>
                      <a:pt x="1184844" y="1044440"/>
                      <a:pt x="1222499" y="1088170"/>
                    </a:cubicBezTo>
                    <a:cubicBezTo>
                      <a:pt x="1178146" y="1074449"/>
                      <a:pt x="1137965" y="1041878"/>
                      <a:pt x="1108852" y="1000308"/>
                    </a:cubicBezTo>
                    <a:lnTo>
                      <a:pt x="1102472" y="987758"/>
                    </a:lnTo>
                    <a:lnTo>
                      <a:pt x="1100273" y="987758"/>
                    </a:lnTo>
                    <a:lnTo>
                      <a:pt x="1103266" y="1009321"/>
                    </a:lnTo>
                    <a:cubicBezTo>
                      <a:pt x="1107348" y="1025107"/>
                      <a:pt x="1113289" y="1040569"/>
                      <a:pt x="1121080" y="1055379"/>
                    </a:cubicBezTo>
                    <a:cubicBezTo>
                      <a:pt x="1099655" y="1045087"/>
                      <a:pt x="1081278" y="1031047"/>
                      <a:pt x="1066391" y="1014471"/>
                    </a:cubicBezTo>
                    <a:lnTo>
                      <a:pt x="1050329" y="987758"/>
                    </a:lnTo>
                    <a:lnTo>
                      <a:pt x="1013791" y="987758"/>
                    </a:lnTo>
                    <a:lnTo>
                      <a:pt x="1023903" y="1007581"/>
                    </a:lnTo>
                    <a:cubicBezTo>
                      <a:pt x="1043820" y="1039490"/>
                      <a:pt x="1069607" y="1068725"/>
                      <a:pt x="1099669" y="1092732"/>
                    </a:cubicBezTo>
                    <a:cubicBezTo>
                      <a:pt x="1053544" y="1087451"/>
                      <a:pt x="1008031" y="1062874"/>
                      <a:pt x="971732" y="1027407"/>
                    </a:cubicBezTo>
                    <a:lnTo>
                      <a:pt x="959067" y="1010965"/>
                    </a:lnTo>
                    <a:lnTo>
                      <a:pt x="967909" y="1037297"/>
                    </a:lnTo>
                    <a:cubicBezTo>
                      <a:pt x="974841" y="1052057"/>
                      <a:pt x="983540" y="1066152"/>
                      <a:pt x="993936" y="1079266"/>
                    </a:cubicBezTo>
                    <a:cubicBezTo>
                      <a:pt x="970976" y="1073114"/>
                      <a:pt x="950319" y="1062716"/>
                      <a:pt x="932624" y="1049180"/>
                    </a:cubicBezTo>
                    <a:lnTo>
                      <a:pt x="897957" y="1010238"/>
                    </a:lnTo>
                    <a:lnTo>
                      <a:pt x="898036" y="1010594"/>
                    </a:lnTo>
                    <a:cubicBezTo>
                      <a:pt x="904419" y="1030401"/>
                      <a:pt x="912515" y="1049231"/>
                      <a:pt x="922089" y="1066167"/>
                    </a:cubicBezTo>
                    <a:cubicBezTo>
                      <a:pt x="899534" y="1055539"/>
                      <a:pt x="879101" y="1030311"/>
                      <a:pt x="864296" y="998112"/>
                    </a:cubicBezTo>
                    <a:lnTo>
                      <a:pt x="861052" y="988391"/>
                    </a:lnTo>
                    <a:lnTo>
                      <a:pt x="859933" y="988391"/>
                    </a:lnTo>
                    <a:lnTo>
                      <a:pt x="861455" y="1005093"/>
                    </a:lnTo>
                    <a:cubicBezTo>
                      <a:pt x="863531" y="1017320"/>
                      <a:pt x="866552" y="1029297"/>
                      <a:pt x="870514" y="1040768"/>
                    </a:cubicBezTo>
                    <a:cubicBezTo>
                      <a:pt x="859619" y="1032796"/>
                      <a:pt x="850274" y="1021921"/>
                      <a:pt x="842703" y="1009082"/>
                    </a:cubicBezTo>
                    <a:lnTo>
                      <a:pt x="834535" y="988391"/>
                    </a:lnTo>
                    <a:lnTo>
                      <a:pt x="815955" y="988391"/>
                    </a:lnTo>
                    <a:lnTo>
                      <a:pt x="821097" y="1003745"/>
                    </a:lnTo>
                    <a:cubicBezTo>
                      <a:pt x="831225" y="1028461"/>
                      <a:pt x="844339" y="1051105"/>
                      <a:pt x="859626" y="1069700"/>
                    </a:cubicBezTo>
                    <a:cubicBezTo>
                      <a:pt x="836170" y="1065610"/>
                      <a:pt x="813025" y="1046573"/>
                      <a:pt x="794566" y="1019102"/>
                    </a:cubicBezTo>
                    <a:lnTo>
                      <a:pt x="788126" y="1006366"/>
                    </a:lnTo>
                    <a:lnTo>
                      <a:pt x="792622" y="1026762"/>
                    </a:lnTo>
                    <a:cubicBezTo>
                      <a:pt x="796147" y="1038195"/>
                      <a:pt x="800571" y="1049112"/>
                      <a:pt x="805858" y="1059270"/>
                    </a:cubicBezTo>
                    <a:cubicBezTo>
                      <a:pt x="782506" y="1049740"/>
                      <a:pt x="763839" y="1027053"/>
                      <a:pt x="752534" y="998078"/>
                    </a:cubicBezTo>
                    <a:lnTo>
                      <a:pt x="750262" y="988391"/>
                    </a:lnTo>
                    <a:lnTo>
                      <a:pt x="472913" y="988391"/>
                    </a:lnTo>
                    <a:lnTo>
                      <a:pt x="464745" y="1009083"/>
                    </a:lnTo>
                    <a:cubicBezTo>
                      <a:pt x="457174" y="1021922"/>
                      <a:pt x="447829" y="1032797"/>
                      <a:pt x="436933" y="1040769"/>
                    </a:cubicBezTo>
                    <a:cubicBezTo>
                      <a:pt x="440895" y="1029297"/>
                      <a:pt x="443916" y="1017321"/>
                      <a:pt x="445993" y="1005094"/>
                    </a:cubicBezTo>
                    <a:lnTo>
                      <a:pt x="447515" y="988391"/>
                    </a:lnTo>
                    <a:lnTo>
                      <a:pt x="446397" y="988391"/>
                    </a:lnTo>
                    <a:lnTo>
                      <a:pt x="443152" y="998112"/>
                    </a:lnTo>
                    <a:cubicBezTo>
                      <a:pt x="428347" y="1030311"/>
                      <a:pt x="407913" y="1055540"/>
                      <a:pt x="385359" y="1066168"/>
                    </a:cubicBezTo>
                    <a:cubicBezTo>
                      <a:pt x="398125" y="1043587"/>
                      <a:pt x="408262" y="1017638"/>
                      <a:pt x="415214" y="990495"/>
                    </a:cubicBezTo>
                    <a:lnTo>
                      <a:pt x="415620" y="988391"/>
                    </a:lnTo>
                    <a:lnTo>
                      <a:pt x="409774" y="988391"/>
                    </a:lnTo>
                    <a:lnTo>
                      <a:pt x="407502" y="998079"/>
                    </a:lnTo>
                    <a:cubicBezTo>
                      <a:pt x="396197" y="1027054"/>
                      <a:pt x="377530" y="1049741"/>
                      <a:pt x="354178" y="1059271"/>
                    </a:cubicBezTo>
                    <a:cubicBezTo>
                      <a:pt x="359465" y="1049113"/>
                      <a:pt x="363888" y="1038196"/>
                      <a:pt x="367413" y="1026763"/>
                    </a:cubicBezTo>
                    <a:lnTo>
                      <a:pt x="371910" y="1006367"/>
                    </a:lnTo>
                    <a:lnTo>
                      <a:pt x="365469" y="1019103"/>
                    </a:lnTo>
                    <a:cubicBezTo>
                      <a:pt x="347010" y="1046574"/>
                      <a:pt x="323865" y="1065611"/>
                      <a:pt x="300409" y="1069701"/>
                    </a:cubicBezTo>
                    <a:cubicBezTo>
                      <a:pt x="311875" y="1055755"/>
                      <a:pt x="322118" y="1039531"/>
                      <a:pt x="330795" y="1021863"/>
                    </a:cubicBezTo>
                    <a:lnTo>
                      <a:pt x="343470" y="987758"/>
                    </a:lnTo>
                    <a:lnTo>
                      <a:pt x="339219" y="987758"/>
                    </a:lnTo>
                    <a:lnTo>
                      <a:pt x="323157" y="1014472"/>
                    </a:lnTo>
                    <a:cubicBezTo>
                      <a:pt x="308270" y="1031048"/>
                      <a:pt x="289893" y="1045088"/>
                      <a:pt x="268467" y="1055380"/>
                    </a:cubicBezTo>
                    <a:cubicBezTo>
                      <a:pt x="276258" y="1040570"/>
                      <a:pt x="282199" y="1025108"/>
                      <a:pt x="286282" y="1009322"/>
                    </a:cubicBezTo>
                    <a:lnTo>
                      <a:pt x="289275" y="987758"/>
                    </a:lnTo>
                    <a:lnTo>
                      <a:pt x="287076" y="987758"/>
                    </a:lnTo>
                    <a:lnTo>
                      <a:pt x="280695" y="1000309"/>
                    </a:lnTo>
                    <a:cubicBezTo>
                      <a:pt x="251583" y="1041879"/>
                      <a:pt x="211401" y="1074450"/>
                      <a:pt x="167049" y="1088171"/>
                    </a:cubicBezTo>
                    <a:cubicBezTo>
                      <a:pt x="192152" y="1059018"/>
                      <a:pt x="212086" y="1025517"/>
                      <a:pt x="225758" y="990475"/>
                    </a:cubicBezTo>
                    <a:lnTo>
                      <a:pt x="226556" y="987758"/>
                    </a:lnTo>
                    <a:lnTo>
                      <a:pt x="215060" y="987758"/>
                    </a:lnTo>
                    <a:lnTo>
                      <a:pt x="210591" y="1000266"/>
                    </a:lnTo>
                    <a:cubicBezTo>
                      <a:pt x="188362" y="1037674"/>
                      <a:pt x="151653" y="1066963"/>
                      <a:pt x="105733" y="1079267"/>
                    </a:cubicBezTo>
                    <a:cubicBezTo>
                      <a:pt x="116130" y="1066153"/>
                      <a:pt x="124828" y="1052058"/>
                      <a:pt x="131760" y="1037298"/>
                    </a:cubicBezTo>
                    <a:lnTo>
                      <a:pt x="140602" y="1010966"/>
                    </a:lnTo>
                    <a:lnTo>
                      <a:pt x="127937" y="1027408"/>
                    </a:lnTo>
                    <a:cubicBezTo>
                      <a:pt x="91638" y="1062875"/>
                      <a:pt x="46125" y="1087452"/>
                      <a:pt x="0" y="1092733"/>
                    </a:cubicBezTo>
                    <a:cubicBezTo>
                      <a:pt x="45093" y="1056722"/>
                      <a:pt x="80567" y="1008949"/>
                      <a:pt x="101041" y="958033"/>
                    </a:cubicBezTo>
                    <a:lnTo>
                      <a:pt x="114382" y="912928"/>
                    </a:lnTo>
                    <a:lnTo>
                      <a:pt x="114382" y="493879"/>
                    </a:lnTo>
                    <a:cubicBezTo>
                      <a:pt x="114382" y="221117"/>
                      <a:pt x="335499" y="0"/>
                      <a:pt x="60826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719B0B5E-84E3-4EAA-A6DF-15D7269D2E5F}"/>
                  </a:ext>
                </a:extLst>
              </p:cNvPr>
              <p:cNvSpPr/>
              <p:nvPr/>
            </p:nvSpPr>
            <p:spPr>
              <a:xfrm flipH="1">
                <a:off x="5303210" y="5448282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chemeClr val="bg1"/>
                </a:fgClr>
                <a:bgClr>
                  <a:srgbClr val="FF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65B95B76-88C0-4B77-A7BB-A44FC9CF07FC}"/>
                  </a:ext>
                </a:extLst>
              </p:cNvPr>
              <p:cNvSpPr/>
              <p:nvPr/>
            </p:nvSpPr>
            <p:spPr>
              <a:xfrm>
                <a:off x="4714499" y="5107714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8F4B36B2-6E2E-4CB1-A86B-F902C3561096}"/>
                  </a:ext>
                </a:extLst>
              </p:cNvPr>
              <p:cNvSpPr/>
              <p:nvPr/>
            </p:nvSpPr>
            <p:spPr>
              <a:xfrm>
                <a:off x="4457429" y="5448282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chemeClr val="bg1"/>
                </a:fgClr>
                <a:bgClr>
                  <a:srgbClr val="FF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594900CF-5A41-4B1A-9C3E-B809A1A38E6C}"/>
                  </a:ext>
                </a:extLst>
              </p:cNvPr>
              <p:cNvSpPr/>
              <p:nvPr/>
            </p:nvSpPr>
            <p:spPr>
              <a:xfrm>
                <a:off x="4533631" y="5377994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chemeClr val="bg1"/>
                </a:fgClr>
                <a:bgClr>
                  <a:srgbClr val="FF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7B525124-85D7-46F1-A73B-FFCC76308C80}"/>
                  </a:ext>
                </a:extLst>
              </p:cNvPr>
              <p:cNvGrpSpPr/>
              <p:nvPr/>
            </p:nvGrpSpPr>
            <p:grpSpPr>
              <a:xfrm rot="20700000">
                <a:off x="4413612" y="4732306"/>
                <a:ext cx="211203" cy="329184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05" name="円/楕円 204">
                  <a:extLst>
                    <a:ext uri="{FF2B5EF4-FFF2-40B4-BE49-F238E27FC236}">
                      <a16:creationId xmlns:a16="http://schemas.microsoft.com/office/drawing/2014/main" id="{4FB224E4-0EB3-49B2-9003-35BBAFD5108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6" name="円/楕円 205">
                  <a:extLst>
                    <a:ext uri="{FF2B5EF4-FFF2-40B4-BE49-F238E27FC236}">
                      <a16:creationId xmlns:a16="http://schemas.microsoft.com/office/drawing/2014/main" id="{E5C5F37C-C2AF-4996-9B9C-90CCFB3FF4C1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6222DA0B-DE65-4074-BC8D-F65A1429AFDD}"/>
                  </a:ext>
                </a:extLst>
              </p:cNvPr>
              <p:cNvGrpSpPr/>
              <p:nvPr/>
            </p:nvGrpSpPr>
            <p:grpSpPr>
              <a:xfrm rot="900000" flipH="1">
                <a:off x="5297325" y="4732306"/>
                <a:ext cx="211203" cy="329184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03" name="円/楕円 202">
                  <a:extLst>
                    <a:ext uri="{FF2B5EF4-FFF2-40B4-BE49-F238E27FC236}">
                      <a16:creationId xmlns:a16="http://schemas.microsoft.com/office/drawing/2014/main" id="{ABCB5CB2-7FAF-4814-BCD6-930A679A529A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4" name="円/楕円 203">
                  <a:extLst>
                    <a:ext uri="{FF2B5EF4-FFF2-40B4-BE49-F238E27FC236}">
                      <a16:creationId xmlns:a16="http://schemas.microsoft.com/office/drawing/2014/main" id="{2AFD1D64-F303-44C1-B5CC-AC2FB889FD6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3" name="円/楕円 201">
                <a:extLst>
                  <a:ext uri="{FF2B5EF4-FFF2-40B4-BE49-F238E27FC236}">
                    <a16:creationId xmlns:a16="http://schemas.microsoft.com/office/drawing/2014/main" id="{8570A32E-4783-4144-BBF4-C002F2685828}"/>
                  </a:ext>
                </a:extLst>
              </p:cNvPr>
              <p:cNvSpPr/>
              <p:nvPr/>
            </p:nvSpPr>
            <p:spPr>
              <a:xfrm>
                <a:off x="4519213" y="4349889"/>
                <a:ext cx="883714" cy="97870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円/楕円 27">
                <a:extLst>
                  <a:ext uri="{FF2B5EF4-FFF2-40B4-BE49-F238E27FC236}">
                    <a16:creationId xmlns:a16="http://schemas.microsoft.com/office/drawing/2014/main" id="{1BFDCD32-C627-4897-913D-289CC97DFB23}"/>
                  </a:ext>
                </a:extLst>
              </p:cNvPr>
              <p:cNvSpPr/>
              <p:nvPr/>
            </p:nvSpPr>
            <p:spPr>
              <a:xfrm rot="10800000">
                <a:off x="4652055" y="4604435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27">
                <a:extLst>
                  <a:ext uri="{FF2B5EF4-FFF2-40B4-BE49-F238E27FC236}">
                    <a16:creationId xmlns:a16="http://schemas.microsoft.com/office/drawing/2014/main" id="{9831FB5E-6381-4338-9663-E8591E90C02D}"/>
                  </a:ext>
                </a:extLst>
              </p:cNvPr>
              <p:cNvSpPr/>
              <p:nvPr/>
            </p:nvSpPr>
            <p:spPr>
              <a:xfrm rot="10800000">
                <a:off x="5057761" y="4604435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正方形/長方形 67">
                <a:extLst>
                  <a:ext uri="{FF2B5EF4-FFF2-40B4-BE49-F238E27FC236}">
                    <a16:creationId xmlns:a16="http://schemas.microsoft.com/office/drawing/2014/main" id="{F57EDA00-0213-4AB2-B46B-C2848F28A27A}"/>
                  </a:ext>
                </a:extLst>
              </p:cNvPr>
              <p:cNvSpPr/>
              <p:nvPr/>
            </p:nvSpPr>
            <p:spPr>
              <a:xfrm>
                <a:off x="4933410" y="5049754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円/楕円 189">
                <a:extLst>
                  <a:ext uri="{FF2B5EF4-FFF2-40B4-BE49-F238E27FC236}">
                    <a16:creationId xmlns:a16="http://schemas.microsoft.com/office/drawing/2014/main" id="{4B717A4F-88FA-42E8-99D8-7B27F40837E0}"/>
                  </a:ext>
                </a:extLst>
              </p:cNvPr>
              <p:cNvSpPr/>
              <p:nvPr/>
            </p:nvSpPr>
            <p:spPr>
              <a:xfrm>
                <a:off x="4602227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円/楕円 190">
                <a:extLst>
                  <a:ext uri="{FF2B5EF4-FFF2-40B4-BE49-F238E27FC236}">
                    <a16:creationId xmlns:a16="http://schemas.microsoft.com/office/drawing/2014/main" id="{2108C8E5-A197-4730-85A6-A46DE247B683}"/>
                  </a:ext>
                </a:extLst>
              </p:cNvPr>
              <p:cNvSpPr/>
              <p:nvPr/>
            </p:nvSpPr>
            <p:spPr>
              <a:xfrm>
                <a:off x="5191831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8EF33B18-0AD1-46A1-9C84-2DDC480FD485}"/>
                  </a:ext>
                </a:extLst>
              </p:cNvPr>
              <p:cNvSpPr/>
              <p:nvPr/>
            </p:nvSpPr>
            <p:spPr>
              <a:xfrm rot="10800000">
                <a:off x="5086254" y="4804898"/>
                <a:ext cx="178502" cy="45719"/>
              </a:xfrm>
              <a:custGeom>
                <a:avLst/>
                <a:gdLst>
                  <a:gd name="connsiteX0" fmla="*/ 71794 w 132483"/>
                  <a:gd name="connsiteY0" fmla="*/ 0 h 37914"/>
                  <a:gd name="connsiteX1" fmla="*/ 132314 w 132483"/>
                  <a:gd name="connsiteY1" fmla="*/ 37138 h 37914"/>
                  <a:gd name="connsiteX2" fmla="*/ 132483 w 132483"/>
                  <a:gd name="connsiteY2" fmla="*/ 37914 h 37914"/>
                  <a:gd name="connsiteX3" fmla="*/ 113222 w 132483"/>
                  <a:gd name="connsiteY3" fmla="*/ 30496 h 37914"/>
                  <a:gd name="connsiteX4" fmla="*/ 71787 w 132483"/>
                  <a:gd name="connsiteY4" fmla="*/ 25717 h 37914"/>
                  <a:gd name="connsiteX5" fmla="*/ 30353 w 132483"/>
                  <a:gd name="connsiteY5" fmla="*/ 30496 h 37914"/>
                  <a:gd name="connsiteX6" fmla="*/ 11107 w 132483"/>
                  <a:gd name="connsiteY6" fmla="*/ 37908 h 37914"/>
                  <a:gd name="connsiteX7" fmla="*/ 11275 w 132483"/>
                  <a:gd name="connsiteY7" fmla="*/ 37138 h 37914"/>
                  <a:gd name="connsiteX8" fmla="*/ 13143 w 132483"/>
                  <a:gd name="connsiteY8" fmla="*/ 34573 h 37914"/>
                  <a:gd name="connsiteX9" fmla="*/ 0 w 132483"/>
                  <a:gd name="connsiteY9" fmla="*/ 8065 h 37914"/>
                  <a:gd name="connsiteX10" fmla="*/ 23737 w 132483"/>
                  <a:gd name="connsiteY10" fmla="*/ 20025 h 37914"/>
                  <a:gd name="connsiteX11" fmla="*/ 25350 w 132483"/>
                  <a:gd name="connsiteY11" fmla="*/ 17811 h 37914"/>
                  <a:gd name="connsiteX12" fmla="*/ 71794 w 132483"/>
                  <a:gd name="connsiteY12" fmla="*/ 0 h 37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483" h="37914">
                    <a:moveTo>
                      <a:pt x="71794" y="0"/>
                    </a:moveTo>
                    <a:cubicBezTo>
                      <a:pt x="99001" y="0"/>
                      <a:pt x="122343" y="15314"/>
                      <a:pt x="132314" y="37138"/>
                    </a:cubicBezTo>
                    <a:lnTo>
                      <a:pt x="132483" y="37914"/>
                    </a:lnTo>
                    <a:lnTo>
                      <a:pt x="113222" y="30496"/>
                    </a:lnTo>
                    <a:cubicBezTo>
                      <a:pt x="100487" y="27419"/>
                      <a:pt x="86485" y="25717"/>
                      <a:pt x="71787" y="25717"/>
                    </a:cubicBezTo>
                    <a:cubicBezTo>
                      <a:pt x="57090" y="25717"/>
                      <a:pt x="43088" y="27419"/>
                      <a:pt x="30353" y="30496"/>
                    </a:cubicBezTo>
                    <a:lnTo>
                      <a:pt x="11107" y="37908"/>
                    </a:lnTo>
                    <a:lnTo>
                      <a:pt x="11275" y="37138"/>
                    </a:lnTo>
                    <a:lnTo>
                      <a:pt x="13143" y="34573"/>
                    </a:lnTo>
                    <a:lnTo>
                      <a:pt x="0" y="8065"/>
                    </a:lnTo>
                    <a:lnTo>
                      <a:pt x="23737" y="20025"/>
                    </a:lnTo>
                    <a:lnTo>
                      <a:pt x="25350" y="17811"/>
                    </a:lnTo>
                    <a:cubicBezTo>
                      <a:pt x="37237" y="6806"/>
                      <a:pt x="53657" y="1"/>
                      <a:pt x="7179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4320E349-9F6C-4289-86CC-D2CEC76BF163}"/>
                  </a:ext>
                </a:extLst>
              </p:cNvPr>
              <p:cNvSpPr/>
              <p:nvPr/>
            </p:nvSpPr>
            <p:spPr>
              <a:xfrm rot="10800000" flipH="1">
                <a:off x="4660071" y="4804898"/>
                <a:ext cx="178502" cy="45719"/>
              </a:xfrm>
              <a:custGeom>
                <a:avLst/>
                <a:gdLst>
                  <a:gd name="connsiteX0" fmla="*/ 71794 w 132483"/>
                  <a:gd name="connsiteY0" fmla="*/ 0 h 37914"/>
                  <a:gd name="connsiteX1" fmla="*/ 132314 w 132483"/>
                  <a:gd name="connsiteY1" fmla="*/ 37138 h 37914"/>
                  <a:gd name="connsiteX2" fmla="*/ 132483 w 132483"/>
                  <a:gd name="connsiteY2" fmla="*/ 37914 h 37914"/>
                  <a:gd name="connsiteX3" fmla="*/ 113222 w 132483"/>
                  <a:gd name="connsiteY3" fmla="*/ 30496 h 37914"/>
                  <a:gd name="connsiteX4" fmla="*/ 71787 w 132483"/>
                  <a:gd name="connsiteY4" fmla="*/ 25717 h 37914"/>
                  <a:gd name="connsiteX5" fmla="*/ 30353 w 132483"/>
                  <a:gd name="connsiteY5" fmla="*/ 30496 h 37914"/>
                  <a:gd name="connsiteX6" fmla="*/ 11107 w 132483"/>
                  <a:gd name="connsiteY6" fmla="*/ 37908 h 37914"/>
                  <a:gd name="connsiteX7" fmla="*/ 11275 w 132483"/>
                  <a:gd name="connsiteY7" fmla="*/ 37138 h 37914"/>
                  <a:gd name="connsiteX8" fmla="*/ 13143 w 132483"/>
                  <a:gd name="connsiteY8" fmla="*/ 34573 h 37914"/>
                  <a:gd name="connsiteX9" fmla="*/ 0 w 132483"/>
                  <a:gd name="connsiteY9" fmla="*/ 8065 h 37914"/>
                  <a:gd name="connsiteX10" fmla="*/ 23737 w 132483"/>
                  <a:gd name="connsiteY10" fmla="*/ 20025 h 37914"/>
                  <a:gd name="connsiteX11" fmla="*/ 25350 w 132483"/>
                  <a:gd name="connsiteY11" fmla="*/ 17811 h 37914"/>
                  <a:gd name="connsiteX12" fmla="*/ 71794 w 132483"/>
                  <a:gd name="connsiteY12" fmla="*/ 0 h 37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483" h="37914">
                    <a:moveTo>
                      <a:pt x="71794" y="0"/>
                    </a:moveTo>
                    <a:cubicBezTo>
                      <a:pt x="99001" y="0"/>
                      <a:pt x="122343" y="15314"/>
                      <a:pt x="132314" y="37138"/>
                    </a:cubicBezTo>
                    <a:lnTo>
                      <a:pt x="132483" y="37914"/>
                    </a:lnTo>
                    <a:lnTo>
                      <a:pt x="113222" y="30496"/>
                    </a:lnTo>
                    <a:cubicBezTo>
                      <a:pt x="100487" y="27419"/>
                      <a:pt x="86485" y="25717"/>
                      <a:pt x="71787" y="25717"/>
                    </a:cubicBezTo>
                    <a:cubicBezTo>
                      <a:pt x="57090" y="25717"/>
                      <a:pt x="43088" y="27419"/>
                      <a:pt x="30353" y="30496"/>
                    </a:cubicBezTo>
                    <a:lnTo>
                      <a:pt x="11107" y="37908"/>
                    </a:lnTo>
                    <a:lnTo>
                      <a:pt x="11275" y="37138"/>
                    </a:lnTo>
                    <a:lnTo>
                      <a:pt x="13143" y="34573"/>
                    </a:lnTo>
                    <a:lnTo>
                      <a:pt x="0" y="8065"/>
                    </a:lnTo>
                    <a:lnTo>
                      <a:pt x="23737" y="20025"/>
                    </a:lnTo>
                    <a:lnTo>
                      <a:pt x="25350" y="17811"/>
                    </a:lnTo>
                    <a:cubicBezTo>
                      <a:pt x="37237" y="6806"/>
                      <a:pt x="53657" y="1"/>
                      <a:pt x="7179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92238A9A-675F-4F67-A29E-3B80FB9AFD34}"/>
                  </a:ext>
                </a:extLst>
              </p:cNvPr>
              <p:cNvSpPr/>
              <p:nvPr/>
            </p:nvSpPr>
            <p:spPr>
              <a:xfrm rot="5400000">
                <a:off x="4956089" y="5115498"/>
                <a:ext cx="8700" cy="125850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1864D578-EF59-4D48-AB96-CD7F34011822}"/>
                  </a:ext>
                </a:extLst>
              </p:cNvPr>
              <p:cNvSpPr/>
              <p:nvPr/>
            </p:nvSpPr>
            <p:spPr>
              <a:xfrm>
                <a:off x="4904459" y="5505451"/>
                <a:ext cx="87144" cy="88872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0FA252B5-2F9F-49C4-B03C-2A13017D67CB}"/>
                  </a:ext>
                </a:extLst>
              </p:cNvPr>
              <p:cNvGrpSpPr/>
              <p:nvPr/>
            </p:nvGrpSpPr>
            <p:grpSpPr>
              <a:xfrm>
                <a:off x="4655462" y="5420462"/>
                <a:ext cx="590432" cy="203788"/>
                <a:chOff x="4643911" y="5415424"/>
                <a:chExt cx="613534" cy="212852"/>
              </a:xfrm>
            </p:grpSpPr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A769ADC3-4DA6-423D-8C9B-9932F9E4C7AF}"/>
                    </a:ext>
                  </a:extLst>
                </p:cNvPr>
                <p:cNvSpPr/>
                <p:nvPr/>
              </p:nvSpPr>
              <p:spPr>
                <a:xfrm rot="12825509">
                  <a:off x="4643911" y="5415424"/>
                  <a:ext cx="268243" cy="212851"/>
                </a:xfrm>
                <a:custGeom>
                  <a:avLst/>
                  <a:gdLst>
                    <a:gd name="connsiteX0" fmla="*/ 252929 w 268243"/>
                    <a:gd name="connsiteY0" fmla="*/ 212851 h 212851"/>
                    <a:gd name="connsiteX1" fmla="*/ 0 w 268243"/>
                    <a:gd name="connsiteY1" fmla="*/ 212851 h 212851"/>
                    <a:gd name="connsiteX2" fmla="*/ 103477 w 268243"/>
                    <a:gd name="connsiteY2" fmla="*/ 0 h 212851"/>
                    <a:gd name="connsiteX3" fmla="*/ 268243 w 268243"/>
                    <a:gd name="connsiteY3" fmla="*/ 200959 h 212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8243" h="212851">
                      <a:moveTo>
                        <a:pt x="252929" y="212851"/>
                      </a:moveTo>
                      <a:lnTo>
                        <a:pt x="0" y="212851"/>
                      </a:lnTo>
                      <a:lnTo>
                        <a:pt x="103477" y="0"/>
                      </a:lnTo>
                      <a:lnTo>
                        <a:pt x="268243" y="20095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BC2AC5C3-1C84-4324-ADDD-EE6E7E89B542}"/>
                    </a:ext>
                  </a:extLst>
                </p:cNvPr>
                <p:cNvSpPr/>
                <p:nvPr/>
              </p:nvSpPr>
              <p:spPr>
                <a:xfrm rot="8774491" flipH="1">
                  <a:off x="4989202" y="5415425"/>
                  <a:ext cx="268243" cy="212851"/>
                </a:xfrm>
                <a:custGeom>
                  <a:avLst/>
                  <a:gdLst>
                    <a:gd name="connsiteX0" fmla="*/ 252929 w 268243"/>
                    <a:gd name="connsiteY0" fmla="*/ 212851 h 212851"/>
                    <a:gd name="connsiteX1" fmla="*/ 0 w 268243"/>
                    <a:gd name="connsiteY1" fmla="*/ 212851 h 212851"/>
                    <a:gd name="connsiteX2" fmla="*/ 103477 w 268243"/>
                    <a:gd name="connsiteY2" fmla="*/ 0 h 212851"/>
                    <a:gd name="connsiteX3" fmla="*/ 268243 w 268243"/>
                    <a:gd name="connsiteY3" fmla="*/ 200959 h 212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8243" h="212851">
                      <a:moveTo>
                        <a:pt x="252929" y="212851"/>
                      </a:moveTo>
                      <a:lnTo>
                        <a:pt x="0" y="212851"/>
                      </a:lnTo>
                      <a:lnTo>
                        <a:pt x="103477" y="0"/>
                      </a:lnTo>
                      <a:lnTo>
                        <a:pt x="268243" y="20095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868B72B6-33B0-47C6-A574-A2608C019425}"/>
                  </a:ext>
                </a:extLst>
              </p:cNvPr>
              <p:cNvSpPr/>
              <p:nvPr/>
            </p:nvSpPr>
            <p:spPr>
              <a:xfrm>
                <a:off x="4921991" y="5562995"/>
                <a:ext cx="51894" cy="518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29693405-47C5-47FC-BF26-9E2C7D57CE8E}"/>
                  </a:ext>
                </a:extLst>
              </p:cNvPr>
              <p:cNvSpPr/>
              <p:nvPr/>
            </p:nvSpPr>
            <p:spPr>
              <a:xfrm>
                <a:off x="4921991" y="5703965"/>
                <a:ext cx="51894" cy="518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B2368BF1-B8A9-411D-A288-31C0F8B7234F}"/>
                  </a:ext>
                </a:extLst>
              </p:cNvPr>
              <p:cNvSpPr/>
              <p:nvPr/>
            </p:nvSpPr>
            <p:spPr>
              <a:xfrm>
                <a:off x="4921991" y="5844935"/>
                <a:ext cx="51894" cy="518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1E03E314-BF29-4C4D-88A5-5CE1DCF3F170}"/>
                  </a:ext>
                </a:extLst>
              </p:cNvPr>
              <p:cNvSpPr/>
              <p:nvPr/>
            </p:nvSpPr>
            <p:spPr>
              <a:xfrm>
                <a:off x="4921991" y="5985905"/>
                <a:ext cx="51894" cy="518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61357673-E665-4FCF-AA78-99F278555C55}"/>
                  </a:ext>
                </a:extLst>
              </p:cNvPr>
              <p:cNvSpPr/>
              <p:nvPr/>
            </p:nvSpPr>
            <p:spPr>
              <a:xfrm>
                <a:off x="4921991" y="6126875"/>
                <a:ext cx="51894" cy="518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9350D960-9604-4DD7-B42C-E442F24C5E62}"/>
                  </a:ext>
                </a:extLst>
              </p:cNvPr>
              <p:cNvSpPr/>
              <p:nvPr/>
            </p:nvSpPr>
            <p:spPr>
              <a:xfrm>
                <a:off x="4921991" y="6267845"/>
                <a:ext cx="51894" cy="518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AF0AFB73-E3B1-4B71-97B2-655117CEFB98}"/>
                </a:ext>
              </a:extLst>
            </p:cNvPr>
            <p:cNvGrpSpPr/>
            <p:nvPr/>
          </p:nvGrpSpPr>
          <p:grpSpPr>
            <a:xfrm>
              <a:off x="3613150" y="5249435"/>
              <a:ext cx="2705100" cy="1215183"/>
              <a:chOff x="3613150" y="2323355"/>
              <a:chExt cx="2705100" cy="1215183"/>
            </a:xfrm>
          </p:grpSpPr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E6F98722-5F4F-4176-A5D6-2EDEB36BC725}"/>
                  </a:ext>
                </a:extLst>
              </p:cNvPr>
              <p:cNvGrpSpPr/>
              <p:nvPr/>
            </p:nvGrpSpPr>
            <p:grpSpPr>
              <a:xfrm>
                <a:off x="36131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C3CAE92C-DCFF-4574-AD5A-6C337615FEEA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四角形: 上の 2 つの角を丸める 181">
                  <a:extLst>
                    <a:ext uri="{FF2B5EF4-FFF2-40B4-BE49-F238E27FC236}">
                      <a16:creationId xmlns:a16="http://schemas.microsoft.com/office/drawing/2014/main" id="{F94368B4-90D2-4017-8309-A392DBDE24A5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lgConfetti">
                  <a:fgClr>
                    <a:schemeClr val="accent1">
                      <a:lumMod val="40000"/>
                      <a:lumOff val="60000"/>
                    </a:schemeClr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3" name="四角形: 上の 2 つの角を丸める 181">
                <a:extLst>
                  <a:ext uri="{FF2B5EF4-FFF2-40B4-BE49-F238E27FC236}">
                    <a16:creationId xmlns:a16="http://schemas.microsoft.com/office/drawing/2014/main" id="{ACEF8048-4457-4216-8EE5-0CA74170C6C5}"/>
                  </a:ext>
                </a:extLst>
              </p:cNvPr>
              <p:cNvSpPr/>
              <p:nvPr/>
            </p:nvSpPr>
            <p:spPr>
              <a:xfrm>
                <a:off x="36131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81EAFAB-5118-48EC-98CC-B2EEE28DF82D}"/>
              </a:ext>
            </a:extLst>
          </p:cNvPr>
          <p:cNvGrpSpPr/>
          <p:nvPr/>
        </p:nvGrpSpPr>
        <p:grpSpPr>
          <a:xfrm>
            <a:off x="654050" y="3969068"/>
            <a:ext cx="2705100" cy="2495550"/>
            <a:chOff x="654050" y="3969068"/>
            <a:chExt cx="2705100" cy="2495550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A7E1BA71-12F7-4FCE-8330-D9AF32287D18}"/>
                </a:ext>
              </a:extLst>
            </p:cNvPr>
            <p:cNvGrpSpPr/>
            <p:nvPr/>
          </p:nvGrpSpPr>
          <p:grpSpPr>
            <a:xfrm>
              <a:off x="706437" y="3969068"/>
              <a:ext cx="2600326" cy="2105025"/>
              <a:chOff x="706437" y="1243013"/>
              <a:chExt cx="2600326" cy="2105025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BDAB51B3-F88E-4FC6-B974-FDA557524521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DD2C8D57-3652-4E88-B204-A50A24D14A7B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四角形: 上の 2 つの角を丸める 83">
                  <a:extLst>
                    <a:ext uri="{FF2B5EF4-FFF2-40B4-BE49-F238E27FC236}">
                      <a16:creationId xmlns:a16="http://schemas.microsoft.com/office/drawing/2014/main" id="{D2646347-FD92-4DA0-93B6-4B235DD1050E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rgbClr val="FFC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66059E81-F220-4E0F-B623-D29212E52557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C00591A8-5382-49B5-909A-8AD0BC1744FF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rgbClr val="FFCCFF"/>
                  </a:gs>
                  <a:gs pos="100000">
                    <a:srgbClr val="FF99CC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8D672EF5-B2CE-43BE-ACAB-2A5EEABF6F6D}"/>
                </a:ext>
              </a:extLst>
            </p:cNvPr>
            <p:cNvGrpSpPr/>
            <p:nvPr/>
          </p:nvGrpSpPr>
          <p:grpSpPr>
            <a:xfrm>
              <a:off x="1548418" y="4118523"/>
              <a:ext cx="921254" cy="1868162"/>
              <a:chOff x="1501933" y="4281317"/>
              <a:chExt cx="1041922" cy="2112859"/>
            </a:xfrm>
          </p:grpSpPr>
          <p:sp>
            <p:nvSpPr>
              <p:cNvPr id="119" name="小波 118">
                <a:extLst>
                  <a:ext uri="{FF2B5EF4-FFF2-40B4-BE49-F238E27FC236}">
                    <a16:creationId xmlns:a16="http://schemas.microsoft.com/office/drawing/2014/main" id="{DB1F9BFA-A716-405E-ADE5-8E907C773B92}"/>
                  </a:ext>
                </a:extLst>
              </p:cNvPr>
              <p:cNvSpPr/>
              <p:nvPr/>
            </p:nvSpPr>
            <p:spPr>
              <a:xfrm rot="16200000" flipH="1">
                <a:off x="1503166" y="5059116"/>
                <a:ext cx="561797" cy="417030"/>
              </a:xfrm>
              <a:prstGeom prst="doubleWave">
                <a:avLst>
                  <a:gd name="adj1" fmla="val 736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" name="小波 119">
                <a:extLst>
                  <a:ext uri="{FF2B5EF4-FFF2-40B4-BE49-F238E27FC236}">
                    <a16:creationId xmlns:a16="http://schemas.microsoft.com/office/drawing/2014/main" id="{7BD14F70-4598-49CE-8A36-DDAF70197A15}"/>
                  </a:ext>
                </a:extLst>
              </p:cNvPr>
              <p:cNvSpPr/>
              <p:nvPr/>
            </p:nvSpPr>
            <p:spPr>
              <a:xfrm rot="5400000">
                <a:off x="1982324" y="5059116"/>
                <a:ext cx="561797" cy="417030"/>
              </a:xfrm>
              <a:prstGeom prst="doubleWave">
                <a:avLst>
                  <a:gd name="adj1" fmla="val 736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89A561CD-059B-4CCC-95E7-322EC01784A5}"/>
                  </a:ext>
                </a:extLst>
              </p:cNvPr>
              <p:cNvSpPr/>
              <p:nvPr/>
            </p:nvSpPr>
            <p:spPr>
              <a:xfrm flipH="1">
                <a:off x="2383030" y="5453445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46E137F7-55B3-4F34-BADA-64F2892108C2}"/>
                  </a:ext>
                </a:extLst>
              </p:cNvPr>
              <p:cNvSpPr/>
              <p:nvPr/>
            </p:nvSpPr>
            <p:spPr>
              <a:xfrm>
                <a:off x="1788471" y="5107714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32C6329E-4232-494D-B3DE-6BA2E601A2F5}"/>
                  </a:ext>
                </a:extLst>
              </p:cNvPr>
              <p:cNvSpPr/>
              <p:nvPr/>
            </p:nvSpPr>
            <p:spPr>
              <a:xfrm>
                <a:off x="1531401" y="5453445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3E28DB29-C99C-4AE7-B94F-57A6A89EEBE2}"/>
                  </a:ext>
                </a:extLst>
              </p:cNvPr>
              <p:cNvSpPr/>
              <p:nvPr/>
            </p:nvSpPr>
            <p:spPr>
              <a:xfrm>
                <a:off x="1607603" y="5377994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488AE38A-85BA-4032-92C1-81083588BEC0}"/>
                  </a:ext>
                </a:extLst>
              </p:cNvPr>
              <p:cNvSpPr/>
              <p:nvPr/>
            </p:nvSpPr>
            <p:spPr>
              <a:xfrm>
                <a:off x="1754245" y="5378430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rgbClr val="FF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" name="円/楕円 217">
                <a:extLst>
                  <a:ext uri="{FF2B5EF4-FFF2-40B4-BE49-F238E27FC236}">
                    <a16:creationId xmlns:a16="http://schemas.microsoft.com/office/drawing/2014/main" id="{64C961C0-E3E9-421B-BE1A-3A56904A530D}"/>
                  </a:ext>
                </a:extLst>
              </p:cNvPr>
              <p:cNvSpPr/>
              <p:nvPr/>
            </p:nvSpPr>
            <p:spPr>
              <a:xfrm>
                <a:off x="1514098" y="4281317"/>
                <a:ext cx="1008317" cy="10389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2720A87E-1D67-4B4C-90E6-C52C692BD125}"/>
                  </a:ext>
                </a:extLst>
              </p:cNvPr>
              <p:cNvGrpSpPr/>
              <p:nvPr/>
            </p:nvGrpSpPr>
            <p:grpSpPr>
              <a:xfrm>
                <a:off x="1501933" y="4378841"/>
                <a:ext cx="1041922" cy="943553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F2924DE8-7E05-457F-8A8B-D114AEAE6F74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41" name="円/楕円 232">
                    <a:extLst>
                      <a:ext uri="{FF2B5EF4-FFF2-40B4-BE49-F238E27FC236}">
                        <a16:creationId xmlns:a16="http://schemas.microsoft.com/office/drawing/2014/main" id="{A5C00A64-1FA3-4C9E-B61A-14B9093C8E9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" name="円/楕円 233">
                    <a:extLst>
                      <a:ext uri="{FF2B5EF4-FFF2-40B4-BE49-F238E27FC236}">
                        <a16:creationId xmlns:a16="http://schemas.microsoft.com/office/drawing/2014/main" id="{8E79F97C-5608-437B-8993-7FFE4668A396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7F0CA20C-D0D1-4296-88C3-07678BC0983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9" name="円/楕円 230">
                    <a:extLst>
                      <a:ext uri="{FF2B5EF4-FFF2-40B4-BE49-F238E27FC236}">
                        <a16:creationId xmlns:a16="http://schemas.microsoft.com/office/drawing/2014/main" id="{DC343630-C396-49BB-A64D-866E6FD8AAA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0" name="円/楕円 231">
                    <a:extLst>
                      <a:ext uri="{FF2B5EF4-FFF2-40B4-BE49-F238E27FC236}">
                        <a16:creationId xmlns:a16="http://schemas.microsoft.com/office/drawing/2014/main" id="{630CEAB2-15C4-49DA-B068-C3D643604EB6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8" name="円/楕円 229">
                  <a:extLst>
                    <a:ext uri="{FF2B5EF4-FFF2-40B4-BE49-F238E27FC236}">
                      <a16:creationId xmlns:a16="http://schemas.microsoft.com/office/drawing/2014/main" id="{A3B3CB25-3CE7-41A3-B902-FFE019F36DB6}"/>
                    </a:ext>
                  </a:extLst>
                </p:cNvPr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8" name="円/楕円 27">
                <a:extLst>
                  <a:ext uri="{FF2B5EF4-FFF2-40B4-BE49-F238E27FC236}">
                    <a16:creationId xmlns:a16="http://schemas.microsoft.com/office/drawing/2014/main" id="{42D9CECB-A113-4EBC-A090-10BE9F1E7116}"/>
                  </a:ext>
                </a:extLst>
              </p:cNvPr>
              <p:cNvSpPr/>
              <p:nvPr/>
            </p:nvSpPr>
            <p:spPr>
              <a:xfrm rot="10800000">
                <a:off x="1680878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" name="円/楕円 27">
                <a:extLst>
                  <a:ext uri="{FF2B5EF4-FFF2-40B4-BE49-F238E27FC236}">
                    <a16:creationId xmlns:a16="http://schemas.microsoft.com/office/drawing/2014/main" id="{CE4F3437-62A6-479E-ADE9-9B4C4B1C9E2A}"/>
                  </a:ext>
                </a:extLst>
              </p:cNvPr>
              <p:cNvSpPr/>
              <p:nvPr/>
            </p:nvSpPr>
            <p:spPr>
              <a:xfrm rot="10800000">
                <a:off x="2150173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" name="正方形/長方形 67">
                <a:extLst>
                  <a:ext uri="{FF2B5EF4-FFF2-40B4-BE49-F238E27FC236}">
                    <a16:creationId xmlns:a16="http://schemas.microsoft.com/office/drawing/2014/main" id="{924D2AF3-5C80-4B00-A8D3-FA547EEAB3F7}"/>
                  </a:ext>
                </a:extLst>
              </p:cNvPr>
              <p:cNvSpPr/>
              <p:nvPr/>
            </p:nvSpPr>
            <p:spPr>
              <a:xfrm>
                <a:off x="1994336" y="5057051"/>
                <a:ext cx="62584" cy="32079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円/楕円 225">
                <a:extLst>
                  <a:ext uri="{FF2B5EF4-FFF2-40B4-BE49-F238E27FC236}">
                    <a16:creationId xmlns:a16="http://schemas.microsoft.com/office/drawing/2014/main" id="{6CFD73F8-0614-469A-A274-38BEB7F41980}"/>
                  </a:ext>
                </a:extLst>
              </p:cNvPr>
              <p:cNvSpPr/>
              <p:nvPr/>
            </p:nvSpPr>
            <p:spPr>
              <a:xfrm>
                <a:off x="1690410" y="4978033"/>
                <a:ext cx="113112" cy="61378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" name="円/楕円 226">
                <a:extLst>
                  <a:ext uri="{FF2B5EF4-FFF2-40B4-BE49-F238E27FC236}">
                    <a16:creationId xmlns:a16="http://schemas.microsoft.com/office/drawing/2014/main" id="{CADCF7EA-51E6-4CCB-A329-F4FCA1D63910}"/>
                  </a:ext>
                </a:extLst>
              </p:cNvPr>
              <p:cNvSpPr/>
              <p:nvPr/>
            </p:nvSpPr>
            <p:spPr>
              <a:xfrm>
                <a:off x="2251476" y="4978033"/>
                <a:ext cx="113112" cy="61378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6672959B-290B-49F1-8B6C-DDB0BB208FA6}"/>
                  </a:ext>
                </a:extLst>
              </p:cNvPr>
              <p:cNvSpPr/>
              <p:nvPr/>
            </p:nvSpPr>
            <p:spPr>
              <a:xfrm rot="16200000">
                <a:off x="1779141" y="4768037"/>
                <a:ext cx="33630" cy="192826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7FC3E9CF-D450-4D29-99A0-C943DB23A0D7}"/>
                  </a:ext>
                </a:extLst>
              </p:cNvPr>
              <p:cNvSpPr/>
              <p:nvPr/>
            </p:nvSpPr>
            <p:spPr>
              <a:xfrm rot="16200000">
                <a:off x="2239447" y="4768037"/>
                <a:ext cx="33630" cy="192826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86B3AFF5-4E43-40BA-9C30-6CD8BB9F2C83}"/>
                  </a:ext>
                </a:extLst>
              </p:cNvPr>
              <p:cNvSpPr/>
              <p:nvPr/>
            </p:nvSpPr>
            <p:spPr>
              <a:xfrm rot="5400000">
                <a:off x="2026384" y="5095275"/>
                <a:ext cx="8700" cy="125850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D264CACE-700B-4EF8-8EE0-85591091AC4B}"/>
                </a:ext>
              </a:extLst>
            </p:cNvPr>
            <p:cNvGrpSpPr/>
            <p:nvPr/>
          </p:nvGrpSpPr>
          <p:grpSpPr>
            <a:xfrm>
              <a:off x="654050" y="5249435"/>
              <a:ext cx="2705100" cy="1215183"/>
              <a:chOff x="654050" y="2323355"/>
              <a:chExt cx="2705100" cy="1215183"/>
            </a:xfrm>
          </p:grpSpPr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4C6BA88D-BD0A-4C31-846E-0532176DC0AD}"/>
                  </a:ext>
                </a:extLst>
              </p:cNvPr>
              <p:cNvGrpSpPr/>
              <p:nvPr/>
            </p:nvGrpSpPr>
            <p:grpSpPr>
              <a:xfrm>
                <a:off x="6540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29A7386E-9FB4-4DD4-AEB4-678F746B530B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四角形: 上の 2 つの角を丸める 181">
                  <a:extLst>
                    <a:ext uri="{FF2B5EF4-FFF2-40B4-BE49-F238E27FC236}">
                      <a16:creationId xmlns:a16="http://schemas.microsoft.com/office/drawing/2014/main" id="{7A8B1899-010C-488D-BF18-D463F2878F40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olidDmnd">
                  <a:fgClr>
                    <a:srgbClr val="FF99CC"/>
                  </a:fgClr>
                  <a:bgClr>
                    <a:srgbClr val="FFCCFF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8" name="四角形: 上の 2 つの角を丸める 181">
                <a:extLst>
                  <a:ext uri="{FF2B5EF4-FFF2-40B4-BE49-F238E27FC236}">
                    <a16:creationId xmlns:a16="http://schemas.microsoft.com/office/drawing/2014/main" id="{EA86CF44-7FDB-4873-BD0B-7911FD5D974C}"/>
                  </a:ext>
                </a:extLst>
              </p:cNvPr>
              <p:cNvSpPr/>
              <p:nvPr/>
            </p:nvSpPr>
            <p:spPr>
              <a:xfrm>
                <a:off x="6540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A0476EE3-7F16-4C28-8CEF-2282B9944EDA}"/>
              </a:ext>
            </a:extLst>
          </p:cNvPr>
          <p:cNvGrpSpPr/>
          <p:nvPr/>
        </p:nvGrpSpPr>
        <p:grpSpPr>
          <a:xfrm>
            <a:off x="6559550" y="3969068"/>
            <a:ext cx="2705100" cy="2495550"/>
            <a:chOff x="6559550" y="3969068"/>
            <a:chExt cx="2705100" cy="2495550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32598AFF-09B9-4511-8C68-A7F1B7FD50B3}"/>
                </a:ext>
              </a:extLst>
            </p:cNvPr>
            <p:cNvGrpSpPr/>
            <p:nvPr/>
          </p:nvGrpSpPr>
          <p:grpSpPr>
            <a:xfrm>
              <a:off x="6611937" y="3969068"/>
              <a:ext cx="2600326" cy="2105025"/>
              <a:chOff x="706437" y="1243013"/>
              <a:chExt cx="2600326" cy="2105025"/>
            </a:xfrm>
          </p:grpSpPr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3268BF43-FF3B-4C27-90FB-6AF66B938098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101" name="四角形: 上の 2 つの角を丸める 100">
                  <a:extLst>
                    <a:ext uri="{FF2B5EF4-FFF2-40B4-BE49-F238E27FC236}">
                      <a16:creationId xmlns:a16="http://schemas.microsoft.com/office/drawing/2014/main" id="{6A6B5DAA-835E-4006-A902-88CC7E631C4D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2" name="四角形: 上の 2 つの角を丸める 101">
                  <a:extLst>
                    <a:ext uri="{FF2B5EF4-FFF2-40B4-BE49-F238E27FC236}">
                      <a16:creationId xmlns:a16="http://schemas.microsoft.com/office/drawing/2014/main" id="{05353D84-B9A7-4A44-A665-C53D9C6C9B1A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D66E664B-4C22-4641-A173-482F6787A79E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DBD10A78-B7A9-4E88-99EC-1C95762CC198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rgbClr val="FFCCFF"/>
                  </a:gs>
                  <a:gs pos="100000">
                    <a:srgbClr val="FF99CC"/>
                  </a:gs>
                </a:gsLst>
                <a:path path="circle">
                  <a:fillToRect l="50000" t="-80000" r="50000" b="18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93EF3143-79A9-4A8D-89C0-3B8C89BF466C}"/>
                </a:ext>
              </a:extLst>
            </p:cNvPr>
            <p:cNvGrpSpPr/>
            <p:nvPr/>
          </p:nvGrpSpPr>
          <p:grpSpPr>
            <a:xfrm>
              <a:off x="7342511" y="4091556"/>
              <a:ext cx="1058314" cy="1893472"/>
              <a:chOff x="7287050" y="4252693"/>
              <a:chExt cx="1196933" cy="2141483"/>
            </a:xfrm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DC1459D4-646C-4329-AD43-B84F62E5B8EC}"/>
                  </a:ext>
                </a:extLst>
              </p:cNvPr>
              <p:cNvSpPr/>
              <p:nvPr/>
            </p:nvSpPr>
            <p:spPr>
              <a:xfrm rot="10564214" flipH="1">
                <a:off x="8206213" y="4628730"/>
                <a:ext cx="277770" cy="811287"/>
              </a:xfrm>
              <a:custGeom>
                <a:avLst/>
                <a:gdLst>
                  <a:gd name="connsiteX0" fmla="*/ 171593 w 392657"/>
                  <a:gd name="connsiteY0" fmla="*/ 861549 h 861549"/>
                  <a:gd name="connsiteX1" fmla="*/ 25405 w 392657"/>
                  <a:gd name="connsiteY1" fmla="*/ 627448 h 861549"/>
                  <a:gd name="connsiteX2" fmla="*/ 24802 w 392657"/>
                  <a:gd name="connsiteY2" fmla="*/ 611652 h 861549"/>
                  <a:gd name="connsiteX3" fmla="*/ 19125 w 392657"/>
                  <a:gd name="connsiteY3" fmla="*/ 593295 h 861549"/>
                  <a:gd name="connsiteX4" fmla="*/ 0 w 392657"/>
                  <a:gd name="connsiteY4" fmla="*/ 427063 h 861549"/>
                  <a:gd name="connsiteX5" fmla="*/ 243358 w 392657"/>
                  <a:gd name="connsiteY5" fmla="*/ 0 h 861549"/>
                  <a:gd name="connsiteX6" fmla="*/ 192465 w 392657"/>
                  <a:gd name="connsiteY6" fmla="*/ 85991 h 861549"/>
                  <a:gd name="connsiteX7" fmla="*/ 170758 w 392657"/>
                  <a:gd name="connsiteY7" fmla="*/ 144872 h 861549"/>
                  <a:gd name="connsiteX8" fmla="*/ 194066 w 392657"/>
                  <a:gd name="connsiteY8" fmla="*/ 112811 h 861549"/>
                  <a:gd name="connsiteX9" fmla="*/ 392657 w 392657"/>
                  <a:gd name="connsiteY9" fmla="*/ 36527 h 861549"/>
                  <a:gd name="connsiteX10" fmla="*/ 165658 w 392657"/>
                  <a:gd name="connsiteY10" fmla="*/ 417831 h 861549"/>
                  <a:gd name="connsiteX11" fmla="*/ 141662 w 392657"/>
                  <a:gd name="connsiteY11" fmla="*/ 538896 h 861549"/>
                  <a:gd name="connsiteX12" fmla="*/ 138735 w 392657"/>
                  <a:gd name="connsiteY12" fmla="*/ 588191 h 861549"/>
                  <a:gd name="connsiteX13" fmla="*/ 154579 w 392657"/>
                  <a:gd name="connsiteY13" fmla="*/ 665368 h 861549"/>
                  <a:gd name="connsiteX14" fmla="*/ 243358 w 392657"/>
                  <a:gd name="connsiteY14" fmla="*/ 854126 h 861549"/>
                  <a:gd name="connsiteX15" fmla="*/ 194313 w 392657"/>
                  <a:gd name="connsiteY15" fmla="*/ 845450 h 861549"/>
                  <a:gd name="connsiteX16" fmla="*/ 162203 w 392657"/>
                  <a:gd name="connsiteY16" fmla="*/ 827958 h 861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92657" h="861549">
                    <a:moveTo>
                      <a:pt x="171593" y="861549"/>
                    </a:moveTo>
                    <a:cubicBezTo>
                      <a:pt x="90454" y="839808"/>
                      <a:pt x="38247" y="748496"/>
                      <a:pt x="25405" y="627448"/>
                    </a:cubicBezTo>
                    <a:lnTo>
                      <a:pt x="24802" y="611652"/>
                    </a:lnTo>
                    <a:lnTo>
                      <a:pt x="19125" y="593295"/>
                    </a:lnTo>
                    <a:cubicBezTo>
                      <a:pt x="6810" y="542202"/>
                      <a:pt x="0" y="486028"/>
                      <a:pt x="0" y="427063"/>
                    </a:cubicBezTo>
                    <a:cubicBezTo>
                      <a:pt x="0" y="191203"/>
                      <a:pt x="108955" y="0"/>
                      <a:pt x="243358" y="0"/>
                    </a:cubicBezTo>
                    <a:cubicBezTo>
                      <a:pt x="224364" y="25380"/>
                      <a:pt x="207331" y="54288"/>
                      <a:pt x="192465" y="85991"/>
                    </a:cubicBezTo>
                    <a:lnTo>
                      <a:pt x="170758" y="144872"/>
                    </a:lnTo>
                    <a:lnTo>
                      <a:pt x="194066" y="112811"/>
                    </a:lnTo>
                    <a:cubicBezTo>
                      <a:pt x="256607" y="49559"/>
                      <a:pt x="327745" y="19134"/>
                      <a:pt x="392657" y="36527"/>
                    </a:cubicBezTo>
                    <a:cubicBezTo>
                      <a:pt x="292994" y="114922"/>
                      <a:pt x="209031" y="255961"/>
                      <a:pt x="165658" y="417831"/>
                    </a:cubicBezTo>
                    <a:cubicBezTo>
                      <a:pt x="154815" y="458298"/>
                      <a:pt x="146819" y="498907"/>
                      <a:pt x="141662" y="538896"/>
                    </a:cubicBezTo>
                    <a:lnTo>
                      <a:pt x="138735" y="588191"/>
                    </a:lnTo>
                    <a:lnTo>
                      <a:pt x="154579" y="665368"/>
                    </a:lnTo>
                    <a:cubicBezTo>
                      <a:pt x="175226" y="738496"/>
                      <a:pt x="205370" y="803367"/>
                      <a:pt x="243358" y="854126"/>
                    </a:cubicBezTo>
                    <a:cubicBezTo>
                      <a:pt x="226558" y="854126"/>
                      <a:pt x="210155" y="851139"/>
                      <a:pt x="194313" y="845450"/>
                    </a:cubicBezTo>
                    <a:lnTo>
                      <a:pt x="162203" y="82795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469CE8D0-0A9A-4A05-80A6-9419728DC333}"/>
                  </a:ext>
                </a:extLst>
              </p:cNvPr>
              <p:cNvSpPr/>
              <p:nvPr/>
            </p:nvSpPr>
            <p:spPr>
              <a:xfrm rot="11035786">
                <a:off x="7287050" y="4628729"/>
                <a:ext cx="277770" cy="811287"/>
              </a:xfrm>
              <a:custGeom>
                <a:avLst/>
                <a:gdLst>
                  <a:gd name="connsiteX0" fmla="*/ 171593 w 392657"/>
                  <a:gd name="connsiteY0" fmla="*/ 861549 h 861549"/>
                  <a:gd name="connsiteX1" fmla="*/ 25405 w 392657"/>
                  <a:gd name="connsiteY1" fmla="*/ 627448 h 861549"/>
                  <a:gd name="connsiteX2" fmla="*/ 24802 w 392657"/>
                  <a:gd name="connsiteY2" fmla="*/ 611652 h 861549"/>
                  <a:gd name="connsiteX3" fmla="*/ 19125 w 392657"/>
                  <a:gd name="connsiteY3" fmla="*/ 593295 h 861549"/>
                  <a:gd name="connsiteX4" fmla="*/ 0 w 392657"/>
                  <a:gd name="connsiteY4" fmla="*/ 427063 h 861549"/>
                  <a:gd name="connsiteX5" fmla="*/ 243358 w 392657"/>
                  <a:gd name="connsiteY5" fmla="*/ 0 h 861549"/>
                  <a:gd name="connsiteX6" fmla="*/ 192465 w 392657"/>
                  <a:gd name="connsiteY6" fmla="*/ 85991 h 861549"/>
                  <a:gd name="connsiteX7" fmla="*/ 170758 w 392657"/>
                  <a:gd name="connsiteY7" fmla="*/ 144872 h 861549"/>
                  <a:gd name="connsiteX8" fmla="*/ 194066 w 392657"/>
                  <a:gd name="connsiteY8" fmla="*/ 112811 h 861549"/>
                  <a:gd name="connsiteX9" fmla="*/ 392657 w 392657"/>
                  <a:gd name="connsiteY9" fmla="*/ 36527 h 861549"/>
                  <a:gd name="connsiteX10" fmla="*/ 165658 w 392657"/>
                  <a:gd name="connsiteY10" fmla="*/ 417831 h 861549"/>
                  <a:gd name="connsiteX11" fmla="*/ 141662 w 392657"/>
                  <a:gd name="connsiteY11" fmla="*/ 538896 h 861549"/>
                  <a:gd name="connsiteX12" fmla="*/ 138735 w 392657"/>
                  <a:gd name="connsiteY12" fmla="*/ 588191 h 861549"/>
                  <a:gd name="connsiteX13" fmla="*/ 154579 w 392657"/>
                  <a:gd name="connsiteY13" fmla="*/ 665368 h 861549"/>
                  <a:gd name="connsiteX14" fmla="*/ 243358 w 392657"/>
                  <a:gd name="connsiteY14" fmla="*/ 854126 h 861549"/>
                  <a:gd name="connsiteX15" fmla="*/ 194313 w 392657"/>
                  <a:gd name="connsiteY15" fmla="*/ 845450 h 861549"/>
                  <a:gd name="connsiteX16" fmla="*/ 162203 w 392657"/>
                  <a:gd name="connsiteY16" fmla="*/ 827958 h 861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92657" h="861549">
                    <a:moveTo>
                      <a:pt x="171593" y="861549"/>
                    </a:moveTo>
                    <a:cubicBezTo>
                      <a:pt x="90454" y="839808"/>
                      <a:pt x="38247" y="748496"/>
                      <a:pt x="25405" y="627448"/>
                    </a:cubicBezTo>
                    <a:lnTo>
                      <a:pt x="24802" y="611652"/>
                    </a:lnTo>
                    <a:lnTo>
                      <a:pt x="19125" y="593295"/>
                    </a:lnTo>
                    <a:cubicBezTo>
                      <a:pt x="6810" y="542202"/>
                      <a:pt x="0" y="486028"/>
                      <a:pt x="0" y="427063"/>
                    </a:cubicBezTo>
                    <a:cubicBezTo>
                      <a:pt x="0" y="191203"/>
                      <a:pt x="108955" y="0"/>
                      <a:pt x="243358" y="0"/>
                    </a:cubicBezTo>
                    <a:cubicBezTo>
                      <a:pt x="224364" y="25380"/>
                      <a:pt x="207331" y="54288"/>
                      <a:pt x="192465" y="85991"/>
                    </a:cubicBezTo>
                    <a:lnTo>
                      <a:pt x="170758" y="144872"/>
                    </a:lnTo>
                    <a:lnTo>
                      <a:pt x="194066" y="112811"/>
                    </a:lnTo>
                    <a:cubicBezTo>
                      <a:pt x="256607" y="49559"/>
                      <a:pt x="327745" y="19134"/>
                      <a:pt x="392657" y="36527"/>
                    </a:cubicBezTo>
                    <a:cubicBezTo>
                      <a:pt x="292994" y="114922"/>
                      <a:pt x="209031" y="255961"/>
                      <a:pt x="165658" y="417831"/>
                    </a:cubicBezTo>
                    <a:cubicBezTo>
                      <a:pt x="154815" y="458298"/>
                      <a:pt x="146819" y="498907"/>
                      <a:pt x="141662" y="538896"/>
                    </a:cubicBezTo>
                    <a:lnTo>
                      <a:pt x="138735" y="588191"/>
                    </a:lnTo>
                    <a:lnTo>
                      <a:pt x="154579" y="665368"/>
                    </a:lnTo>
                    <a:cubicBezTo>
                      <a:pt x="175226" y="738496"/>
                      <a:pt x="205370" y="803367"/>
                      <a:pt x="243358" y="854126"/>
                    </a:cubicBezTo>
                    <a:cubicBezTo>
                      <a:pt x="226558" y="854126"/>
                      <a:pt x="210155" y="851139"/>
                      <a:pt x="194313" y="845450"/>
                    </a:cubicBezTo>
                    <a:lnTo>
                      <a:pt x="162203" y="82795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B00AD47E-37EB-431B-8614-EB5693397075}"/>
                  </a:ext>
                </a:extLst>
              </p:cNvPr>
              <p:cNvSpPr/>
              <p:nvPr/>
            </p:nvSpPr>
            <p:spPr>
              <a:xfrm>
                <a:off x="7354043" y="4252693"/>
                <a:ext cx="1083847" cy="1769638"/>
              </a:xfrm>
              <a:custGeom>
                <a:avLst/>
                <a:gdLst>
                  <a:gd name="connsiteX0" fmla="*/ 428670 w 1083847"/>
                  <a:gd name="connsiteY0" fmla="*/ 0 h 1769638"/>
                  <a:gd name="connsiteX1" fmla="*/ 515063 w 1083847"/>
                  <a:gd name="connsiteY1" fmla="*/ 9937 h 1769638"/>
                  <a:gd name="connsiteX2" fmla="*/ 541924 w 1083847"/>
                  <a:gd name="connsiteY2" fmla="*/ 19450 h 1769638"/>
                  <a:gd name="connsiteX3" fmla="*/ 568786 w 1083847"/>
                  <a:gd name="connsiteY3" fmla="*/ 9937 h 1769638"/>
                  <a:gd name="connsiteX4" fmla="*/ 655177 w 1083847"/>
                  <a:gd name="connsiteY4" fmla="*/ 0 h 1769638"/>
                  <a:gd name="connsiteX5" fmla="*/ 1083847 w 1083847"/>
                  <a:gd name="connsiteY5" fmla="*/ 489087 h 1769638"/>
                  <a:gd name="connsiteX6" fmla="*/ 1010637 w 1083847"/>
                  <a:gd name="connsiteY6" fmla="*/ 762540 h 1769638"/>
                  <a:gd name="connsiteX7" fmla="*/ 977435 w 1083847"/>
                  <a:gd name="connsiteY7" fmla="*/ 808453 h 1769638"/>
                  <a:gd name="connsiteX8" fmla="*/ 943820 w 1083847"/>
                  <a:gd name="connsiteY8" fmla="*/ 904758 h 1769638"/>
                  <a:gd name="connsiteX9" fmla="*/ 982370 w 1083847"/>
                  <a:gd name="connsiteY9" fmla="*/ 1702751 h 1769638"/>
                  <a:gd name="connsiteX10" fmla="*/ 982370 w 1083847"/>
                  <a:gd name="connsiteY10" fmla="*/ 1702752 h 1769638"/>
                  <a:gd name="connsiteX11" fmla="*/ 741249 w 1083847"/>
                  <a:gd name="connsiteY11" fmla="*/ 1625179 h 1769638"/>
                  <a:gd name="connsiteX12" fmla="*/ 728733 w 1083847"/>
                  <a:gd name="connsiteY12" fmla="*/ 1614302 h 1769638"/>
                  <a:gd name="connsiteX13" fmla="*/ 701630 w 1083847"/>
                  <a:gd name="connsiteY13" fmla="*/ 1660570 h 1769638"/>
                  <a:gd name="connsiteX14" fmla="*/ 529056 w 1083847"/>
                  <a:gd name="connsiteY14" fmla="*/ 1769638 h 1769638"/>
                  <a:gd name="connsiteX15" fmla="*/ 356482 w 1083847"/>
                  <a:gd name="connsiteY15" fmla="*/ 1660570 h 1769638"/>
                  <a:gd name="connsiteX16" fmla="*/ 332103 w 1083847"/>
                  <a:gd name="connsiteY16" fmla="*/ 1618952 h 1769638"/>
                  <a:gd name="connsiteX17" fmla="*/ 324938 w 1083847"/>
                  <a:gd name="connsiteY17" fmla="*/ 1625179 h 1769638"/>
                  <a:gd name="connsiteX18" fmla="*/ 83817 w 1083847"/>
                  <a:gd name="connsiteY18" fmla="*/ 1702752 h 1769638"/>
                  <a:gd name="connsiteX19" fmla="*/ 83817 w 1083847"/>
                  <a:gd name="connsiteY19" fmla="*/ 1702751 h 1769638"/>
                  <a:gd name="connsiteX20" fmla="*/ 83817 w 1083847"/>
                  <a:gd name="connsiteY20" fmla="*/ 794314 h 1769638"/>
                  <a:gd name="connsiteX21" fmla="*/ 97217 w 1083847"/>
                  <a:gd name="connsiteY21" fmla="*/ 795737 h 1769638"/>
                  <a:gd name="connsiteX22" fmla="*/ 73210 w 1083847"/>
                  <a:gd name="connsiteY22" fmla="*/ 762540 h 1769638"/>
                  <a:gd name="connsiteX23" fmla="*/ 0 w 1083847"/>
                  <a:gd name="connsiteY23" fmla="*/ 489087 h 1769638"/>
                  <a:gd name="connsiteX24" fmla="*/ 428670 w 1083847"/>
                  <a:gd name="connsiteY24" fmla="*/ 0 h 176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83847" h="1769638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43820" y="904758"/>
                    </a:lnTo>
                    <a:cubicBezTo>
                      <a:pt x="866720" y="1165916"/>
                      <a:pt x="879570" y="1448852"/>
                      <a:pt x="982370" y="1702751"/>
                    </a:cubicBezTo>
                    <a:lnTo>
                      <a:pt x="982370" y="1702752"/>
                    </a:lnTo>
                    <a:cubicBezTo>
                      <a:pt x="893053" y="1702752"/>
                      <a:pt x="810078" y="1674155"/>
                      <a:pt x="741249" y="1625179"/>
                    </a:cubicBezTo>
                    <a:lnTo>
                      <a:pt x="728733" y="1614302"/>
                    </a:lnTo>
                    <a:lnTo>
                      <a:pt x="701630" y="1660570"/>
                    </a:lnTo>
                    <a:cubicBezTo>
                      <a:pt x="652368" y="1729430"/>
                      <a:pt x="592982" y="1769638"/>
                      <a:pt x="529056" y="1769638"/>
                    </a:cubicBezTo>
                    <a:cubicBezTo>
                      <a:pt x="465131" y="1769638"/>
                      <a:pt x="405744" y="1729430"/>
                      <a:pt x="356482" y="1660570"/>
                    </a:cubicBezTo>
                    <a:lnTo>
                      <a:pt x="332103" y="1618952"/>
                    </a:lnTo>
                    <a:lnTo>
                      <a:pt x="324938" y="1625179"/>
                    </a:lnTo>
                    <a:cubicBezTo>
                      <a:pt x="256109" y="1674155"/>
                      <a:pt x="173134" y="1702752"/>
                      <a:pt x="83817" y="1702752"/>
                    </a:cubicBezTo>
                    <a:lnTo>
                      <a:pt x="83817" y="1702751"/>
                    </a:lnTo>
                    <a:cubicBezTo>
                      <a:pt x="201303" y="1412580"/>
                      <a:pt x="201303" y="1084485"/>
                      <a:pt x="83817" y="794314"/>
                    </a:cubicBezTo>
                    <a:lnTo>
                      <a:pt x="97217" y="795737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0007100A-1690-43EC-81E2-058B79BD6887}"/>
                  </a:ext>
                </a:extLst>
              </p:cNvPr>
              <p:cNvSpPr/>
              <p:nvPr/>
            </p:nvSpPr>
            <p:spPr>
              <a:xfrm flipH="1">
                <a:off x="8254805" y="5448282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solidFill>
                <a:srgbClr val="FFCC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FF34D087-C578-4081-B4DA-7DA9FAAFA954}"/>
                  </a:ext>
                </a:extLst>
              </p:cNvPr>
              <p:cNvSpPr/>
              <p:nvPr/>
            </p:nvSpPr>
            <p:spPr>
              <a:xfrm>
                <a:off x="7666094" y="5107714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CE613562-FFBD-4F7B-9845-EF5AFB9A403A}"/>
                  </a:ext>
                </a:extLst>
              </p:cNvPr>
              <p:cNvSpPr/>
              <p:nvPr/>
            </p:nvSpPr>
            <p:spPr>
              <a:xfrm>
                <a:off x="7409024" y="5448282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solidFill>
                <a:srgbClr val="FFCC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4621F10E-BE19-4B2F-8831-185853BE73C8}"/>
                  </a:ext>
                </a:extLst>
              </p:cNvPr>
              <p:cNvSpPr/>
              <p:nvPr/>
            </p:nvSpPr>
            <p:spPr>
              <a:xfrm>
                <a:off x="7485226" y="5377994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EED17E01-332C-4B02-905F-523752C87D4E}"/>
                  </a:ext>
                </a:extLst>
              </p:cNvPr>
              <p:cNvSpPr/>
              <p:nvPr/>
            </p:nvSpPr>
            <p:spPr>
              <a:xfrm>
                <a:off x="7856054" y="5505451"/>
                <a:ext cx="87144" cy="888723"/>
              </a:xfrm>
              <a:prstGeom prst="rect">
                <a:avLst/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8500062E-255B-4D84-9ACD-6197D0FD40F7}"/>
                  </a:ext>
                </a:extLst>
              </p:cNvPr>
              <p:cNvSpPr/>
              <p:nvPr/>
            </p:nvSpPr>
            <p:spPr>
              <a:xfrm>
                <a:off x="7873586" y="5562995"/>
                <a:ext cx="51894" cy="518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38BA913C-43E0-41B1-AE67-494F8B2C5403}"/>
                  </a:ext>
                </a:extLst>
              </p:cNvPr>
              <p:cNvSpPr/>
              <p:nvPr/>
            </p:nvSpPr>
            <p:spPr>
              <a:xfrm>
                <a:off x="7873586" y="5797945"/>
                <a:ext cx="51894" cy="518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9E31DE7B-A657-45CC-8766-56C33EF0B2FC}"/>
                  </a:ext>
                </a:extLst>
              </p:cNvPr>
              <p:cNvSpPr/>
              <p:nvPr/>
            </p:nvSpPr>
            <p:spPr>
              <a:xfrm>
                <a:off x="7873586" y="6032895"/>
                <a:ext cx="51894" cy="518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A0059374-2D14-47FA-934F-FAE9B524B8AB}"/>
                  </a:ext>
                </a:extLst>
              </p:cNvPr>
              <p:cNvSpPr/>
              <p:nvPr/>
            </p:nvSpPr>
            <p:spPr>
              <a:xfrm>
                <a:off x="7873586" y="6267845"/>
                <a:ext cx="51894" cy="518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A41CD83B-33F4-4132-8997-5C3F7BEA3F15}"/>
                  </a:ext>
                </a:extLst>
              </p:cNvPr>
              <p:cNvGrpSpPr/>
              <p:nvPr/>
            </p:nvGrpSpPr>
            <p:grpSpPr>
              <a:xfrm>
                <a:off x="7349322" y="4349889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40" name="グループ化 239">
                  <a:extLst>
                    <a:ext uri="{FF2B5EF4-FFF2-40B4-BE49-F238E27FC236}">
                      <a16:creationId xmlns:a16="http://schemas.microsoft.com/office/drawing/2014/main" id="{AE8B0868-A518-4540-930F-1C3B1BC5838C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5" name="円/楕円 204">
                    <a:extLst>
                      <a:ext uri="{FF2B5EF4-FFF2-40B4-BE49-F238E27FC236}">
                        <a16:creationId xmlns:a16="http://schemas.microsoft.com/office/drawing/2014/main" id="{F57E1CCA-8E2A-493A-A72E-B49A0AE3DEF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6" name="円/楕円 205">
                    <a:extLst>
                      <a:ext uri="{FF2B5EF4-FFF2-40B4-BE49-F238E27FC236}">
                        <a16:creationId xmlns:a16="http://schemas.microsoft.com/office/drawing/2014/main" id="{7D8EB881-B027-48E2-86C9-4CC1C0FBD93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5264C3BF-3D0B-4D88-AA0E-9A4926C502D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3" name="円/楕円 202">
                    <a:extLst>
                      <a:ext uri="{FF2B5EF4-FFF2-40B4-BE49-F238E27FC236}">
                        <a16:creationId xmlns:a16="http://schemas.microsoft.com/office/drawing/2014/main" id="{7D4B0075-EE84-4608-8804-1AB924B958D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4" name="円/楕円 203">
                    <a:extLst>
                      <a:ext uri="{FF2B5EF4-FFF2-40B4-BE49-F238E27FC236}">
                        <a16:creationId xmlns:a16="http://schemas.microsoft.com/office/drawing/2014/main" id="{7C6AD6AB-F29A-47D1-8056-36768BBCEA0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2" name="円/楕円 201">
                  <a:extLst>
                    <a:ext uri="{FF2B5EF4-FFF2-40B4-BE49-F238E27FC236}">
                      <a16:creationId xmlns:a16="http://schemas.microsoft.com/office/drawing/2014/main" id="{D914A137-C0FA-4F7D-A570-548638B88514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3" name="円/楕円 27">
                <a:extLst>
                  <a:ext uri="{FF2B5EF4-FFF2-40B4-BE49-F238E27FC236}">
                    <a16:creationId xmlns:a16="http://schemas.microsoft.com/office/drawing/2014/main" id="{F7B35B65-457A-4EEE-A656-0206D8C86C32}"/>
                  </a:ext>
                </a:extLst>
              </p:cNvPr>
              <p:cNvSpPr/>
              <p:nvPr/>
            </p:nvSpPr>
            <p:spPr>
              <a:xfrm rot="10800000">
                <a:off x="7537368" y="4643570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6" name="円/楕円 27">
                <a:extLst>
                  <a:ext uri="{FF2B5EF4-FFF2-40B4-BE49-F238E27FC236}">
                    <a16:creationId xmlns:a16="http://schemas.microsoft.com/office/drawing/2014/main" id="{08EFE049-29F5-4C34-8548-97D56BA49370}"/>
                  </a:ext>
                </a:extLst>
              </p:cNvPr>
              <p:cNvSpPr/>
              <p:nvPr/>
            </p:nvSpPr>
            <p:spPr>
              <a:xfrm rot="10800000">
                <a:off x="8024877" y="4643570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正方形/長方形 67">
                <a:extLst>
                  <a:ext uri="{FF2B5EF4-FFF2-40B4-BE49-F238E27FC236}">
                    <a16:creationId xmlns:a16="http://schemas.microsoft.com/office/drawing/2014/main" id="{764F5C86-B100-4031-8736-95BD555D1064}"/>
                  </a:ext>
                </a:extLst>
              </p:cNvPr>
              <p:cNvSpPr/>
              <p:nvPr/>
            </p:nvSpPr>
            <p:spPr>
              <a:xfrm>
                <a:off x="7869120" y="5049754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1" name="円/楕円 189">
                <a:extLst>
                  <a:ext uri="{FF2B5EF4-FFF2-40B4-BE49-F238E27FC236}">
                    <a16:creationId xmlns:a16="http://schemas.microsoft.com/office/drawing/2014/main" id="{A5D63C6B-A667-4D80-BFF3-01371ADA97A8}"/>
                  </a:ext>
                </a:extLst>
              </p:cNvPr>
              <p:cNvSpPr/>
              <p:nvPr/>
            </p:nvSpPr>
            <p:spPr>
              <a:xfrm>
                <a:off x="7537937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2" name="円/楕円 190">
                <a:extLst>
                  <a:ext uri="{FF2B5EF4-FFF2-40B4-BE49-F238E27FC236}">
                    <a16:creationId xmlns:a16="http://schemas.microsoft.com/office/drawing/2014/main" id="{AA33CED8-B66F-4BA7-9A6D-D4D5BFA77DAE}"/>
                  </a:ext>
                </a:extLst>
              </p:cNvPr>
              <p:cNvSpPr/>
              <p:nvPr/>
            </p:nvSpPr>
            <p:spPr>
              <a:xfrm>
                <a:off x="8127541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ED623D5E-1276-436F-81B4-7397B1C282C6}"/>
                  </a:ext>
                </a:extLst>
              </p:cNvPr>
              <p:cNvSpPr/>
              <p:nvPr/>
            </p:nvSpPr>
            <p:spPr>
              <a:xfrm>
                <a:off x="7488548" y="4293890"/>
                <a:ext cx="814653" cy="340882"/>
              </a:xfrm>
              <a:custGeom>
                <a:avLst/>
                <a:gdLst>
                  <a:gd name="connsiteX0" fmla="*/ 381026 w 814653"/>
                  <a:gd name="connsiteY0" fmla="*/ 412 h 312454"/>
                  <a:gd name="connsiteX1" fmla="*/ 407329 w 814653"/>
                  <a:gd name="connsiteY1" fmla="*/ 5958 h 312454"/>
                  <a:gd name="connsiteX2" fmla="*/ 433628 w 814653"/>
                  <a:gd name="connsiteY2" fmla="*/ 413 h 312454"/>
                  <a:gd name="connsiteX3" fmla="*/ 642614 w 814653"/>
                  <a:gd name="connsiteY3" fmla="*/ 58755 h 312454"/>
                  <a:gd name="connsiteX4" fmla="*/ 814653 w 814653"/>
                  <a:gd name="connsiteY4" fmla="*/ 262669 h 312454"/>
                  <a:gd name="connsiteX5" fmla="*/ 814515 w 814653"/>
                  <a:gd name="connsiteY5" fmla="*/ 287966 h 312454"/>
                  <a:gd name="connsiteX6" fmla="*/ 792677 w 814653"/>
                  <a:gd name="connsiteY6" fmla="*/ 300733 h 312454"/>
                  <a:gd name="connsiteX7" fmla="*/ 530063 w 814653"/>
                  <a:gd name="connsiteY7" fmla="*/ 253700 h 312454"/>
                  <a:gd name="connsiteX8" fmla="*/ 410854 w 814653"/>
                  <a:gd name="connsiteY8" fmla="*/ 155629 h 312454"/>
                  <a:gd name="connsiteX9" fmla="*/ 407326 w 814653"/>
                  <a:gd name="connsiteY9" fmla="*/ 150335 h 312454"/>
                  <a:gd name="connsiteX10" fmla="*/ 403800 w 814653"/>
                  <a:gd name="connsiteY10" fmla="*/ 155628 h 312454"/>
                  <a:gd name="connsiteX11" fmla="*/ 284590 w 814653"/>
                  <a:gd name="connsiteY11" fmla="*/ 253699 h 312454"/>
                  <a:gd name="connsiteX12" fmla="*/ 21976 w 814653"/>
                  <a:gd name="connsiteY12" fmla="*/ 300732 h 312454"/>
                  <a:gd name="connsiteX13" fmla="*/ 138 w 814653"/>
                  <a:gd name="connsiteY13" fmla="*/ 287965 h 312454"/>
                  <a:gd name="connsiteX14" fmla="*/ 0 w 814653"/>
                  <a:gd name="connsiteY14" fmla="*/ 262668 h 312454"/>
                  <a:gd name="connsiteX15" fmla="*/ 172039 w 814653"/>
                  <a:gd name="connsiteY15" fmla="*/ 58754 h 312454"/>
                  <a:gd name="connsiteX16" fmla="*/ 381026 w 814653"/>
                  <a:gd name="connsiteY16" fmla="*/ 412 h 31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14653" h="312454">
                    <a:moveTo>
                      <a:pt x="381026" y="412"/>
                    </a:moveTo>
                    <a:lnTo>
                      <a:pt x="407329" y="5958"/>
                    </a:lnTo>
                    <a:lnTo>
                      <a:pt x="433628" y="413"/>
                    </a:lnTo>
                    <a:cubicBezTo>
                      <a:pt x="493368" y="-3154"/>
                      <a:pt x="569342" y="16451"/>
                      <a:pt x="642614" y="58755"/>
                    </a:cubicBezTo>
                    <a:cubicBezTo>
                      <a:pt x="740312" y="115161"/>
                      <a:pt x="805461" y="195900"/>
                      <a:pt x="814653" y="262669"/>
                    </a:cubicBezTo>
                    <a:lnTo>
                      <a:pt x="814515" y="287966"/>
                    </a:lnTo>
                    <a:lnTo>
                      <a:pt x="792677" y="300733"/>
                    </a:lnTo>
                    <a:cubicBezTo>
                      <a:pt x="730257" y="326157"/>
                      <a:pt x="627760" y="310106"/>
                      <a:pt x="530063" y="253700"/>
                    </a:cubicBezTo>
                    <a:cubicBezTo>
                      <a:pt x="481215" y="225497"/>
                      <a:pt x="440503" y="191211"/>
                      <a:pt x="410854" y="155629"/>
                    </a:cubicBezTo>
                    <a:lnTo>
                      <a:pt x="407326" y="150335"/>
                    </a:lnTo>
                    <a:lnTo>
                      <a:pt x="403800" y="155628"/>
                    </a:lnTo>
                    <a:cubicBezTo>
                      <a:pt x="374151" y="191210"/>
                      <a:pt x="333439" y="225496"/>
                      <a:pt x="284590" y="253699"/>
                    </a:cubicBezTo>
                    <a:cubicBezTo>
                      <a:pt x="186893" y="310105"/>
                      <a:pt x="84396" y="326156"/>
                      <a:pt x="21976" y="300732"/>
                    </a:cubicBezTo>
                    <a:lnTo>
                      <a:pt x="138" y="287965"/>
                    </a:lnTo>
                    <a:lnTo>
                      <a:pt x="0" y="262668"/>
                    </a:lnTo>
                    <a:cubicBezTo>
                      <a:pt x="9192" y="195899"/>
                      <a:pt x="74341" y="115160"/>
                      <a:pt x="172039" y="58754"/>
                    </a:cubicBezTo>
                    <a:cubicBezTo>
                      <a:pt x="245312" y="16450"/>
                      <a:pt x="321285" y="-3155"/>
                      <a:pt x="381026" y="4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0E2BD4C8-4225-4E10-B8F3-F0D3AF1DB12D}"/>
                  </a:ext>
                </a:extLst>
              </p:cNvPr>
              <p:cNvSpPr/>
              <p:nvPr/>
            </p:nvSpPr>
            <p:spPr>
              <a:xfrm rot="5400000">
                <a:off x="7905664" y="5115498"/>
                <a:ext cx="8700" cy="125850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F97F79D7-B2F2-4BBB-AED2-3D3E06A84595}"/>
                  </a:ext>
                </a:extLst>
              </p:cNvPr>
              <p:cNvSpPr/>
              <p:nvPr/>
            </p:nvSpPr>
            <p:spPr>
              <a:xfrm rot="10800000">
                <a:off x="8052998" y="4804898"/>
                <a:ext cx="178502" cy="45719"/>
              </a:xfrm>
              <a:custGeom>
                <a:avLst/>
                <a:gdLst>
                  <a:gd name="connsiteX0" fmla="*/ 71794 w 132483"/>
                  <a:gd name="connsiteY0" fmla="*/ 0 h 37914"/>
                  <a:gd name="connsiteX1" fmla="*/ 132314 w 132483"/>
                  <a:gd name="connsiteY1" fmla="*/ 37138 h 37914"/>
                  <a:gd name="connsiteX2" fmla="*/ 132483 w 132483"/>
                  <a:gd name="connsiteY2" fmla="*/ 37914 h 37914"/>
                  <a:gd name="connsiteX3" fmla="*/ 113222 w 132483"/>
                  <a:gd name="connsiteY3" fmla="*/ 30496 h 37914"/>
                  <a:gd name="connsiteX4" fmla="*/ 71787 w 132483"/>
                  <a:gd name="connsiteY4" fmla="*/ 25717 h 37914"/>
                  <a:gd name="connsiteX5" fmla="*/ 30353 w 132483"/>
                  <a:gd name="connsiteY5" fmla="*/ 30496 h 37914"/>
                  <a:gd name="connsiteX6" fmla="*/ 11107 w 132483"/>
                  <a:gd name="connsiteY6" fmla="*/ 37908 h 37914"/>
                  <a:gd name="connsiteX7" fmla="*/ 11275 w 132483"/>
                  <a:gd name="connsiteY7" fmla="*/ 37138 h 37914"/>
                  <a:gd name="connsiteX8" fmla="*/ 13143 w 132483"/>
                  <a:gd name="connsiteY8" fmla="*/ 34573 h 37914"/>
                  <a:gd name="connsiteX9" fmla="*/ 0 w 132483"/>
                  <a:gd name="connsiteY9" fmla="*/ 8065 h 37914"/>
                  <a:gd name="connsiteX10" fmla="*/ 23737 w 132483"/>
                  <a:gd name="connsiteY10" fmla="*/ 20025 h 37914"/>
                  <a:gd name="connsiteX11" fmla="*/ 25350 w 132483"/>
                  <a:gd name="connsiteY11" fmla="*/ 17811 h 37914"/>
                  <a:gd name="connsiteX12" fmla="*/ 71794 w 132483"/>
                  <a:gd name="connsiteY12" fmla="*/ 0 h 37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483" h="37914">
                    <a:moveTo>
                      <a:pt x="71794" y="0"/>
                    </a:moveTo>
                    <a:cubicBezTo>
                      <a:pt x="99001" y="0"/>
                      <a:pt x="122343" y="15314"/>
                      <a:pt x="132314" y="37138"/>
                    </a:cubicBezTo>
                    <a:lnTo>
                      <a:pt x="132483" y="37914"/>
                    </a:lnTo>
                    <a:lnTo>
                      <a:pt x="113222" y="30496"/>
                    </a:lnTo>
                    <a:cubicBezTo>
                      <a:pt x="100487" y="27419"/>
                      <a:pt x="86485" y="25717"/>
                      <a:pt x="71787" y="25717"/>
                    </a:cubicBezTo>
                    <a:cubicBezTo>
                      <a:pt x="57090" y="25717"/>
                      <a:pt x="43088" y="27419"/>
                      <a:pt x="30353" y="30496"/>
                    </a:cubicBezTo>
                    <a:lnTo>
                      <a:pt x="11107" y="37908"/>
                    </a:lnTo>
                    <a:lnTo>
                      <a:pt x="11275" y="37138"/>
                    </a:lnTo>
                    <a:lnTo>
                      <a:pt x="13143" y="34573"/>
                    </a:lnTo>
                    <a:lnTo>
                      <a:pt x="0" y="8065"/>
                    </a:lnTo>
                    <a:lnTo>
                      <a:pt x="23737" y="20025"/>
                    </a:lnTo>
                    <a:lnTo>
                      <a:pt x="25350" y="17811"/>
                    </a:lnTo>
                    <a:cubicBezTo>
                      <a:pt x="37237" y="6806"/>
                      <a:pt x="53657" y="1"/>
                      <a:pt x="7179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2C1F26F7-1B1A-4AFB-A53E-03E82648B326}"/>
                  </a:ext>
                </a:extLst>
              </p:cNvPr>
              <p:cNvSpPr/>
              <p:nvPr/>
            </p:nvSpPr>
            <p:spPr>
              <a:xfrm rot="10800000" flipH="1">
                <a:off x="7549139" y="4804898"/>
                <a:ext cx="178502" cy="45719"/>
              </a:xfrm>
              <a:custGeom>
                <a:avLst/>
                <a:gdLst>
                  <a:gd name="connsiteX0" fmla="*/ 71794 w 132483"/>
                  <a:gd name="connsiteY0" fmla="*/ 0 h 37914"/>
                  <a:gd name="connsiteX1" fmla="*/ 132314 w 132483"/>
                  <a:gd name="connsiteY1" fmla="*/ 37138 h 37914"/>
                  <a:gd name="connsiteX2" fmla="*/ 132483 w 132483"/>
                  <a:gd name="connsiteY2" fmla="*/ 37914 h 37914"/>
                  <a:gd name="connsiteX3" fmla="*/ 113222 w 132483"/>
                  <a:gd name="connsiteY3" fmla="*/ 30496 h 37914"/>
                  <a:gd name="connsiteX4" fmla="*/ 71787 w 132483"/>
                  <a:gd name="connsiteY4" fmla="*/ 25717 h 37914"/>
                  <a:gd name="connsiteX5" fmla="*/ 30353 w 132483"/>
                  <a:gd name="connsiteY5" fmla="*/ 30496 h 37914"/>
                  <a:gd name="connsiteX6" fmla="*/ 11107 w 132483"/>
                  <a:gd name="connsiteY6" fmla="*/ 37908 h 37914"/>
                  <a:gd name="connsiteX7" fmla="*/ 11275 w 132483"/>
                  <a:gd name="connsiteY7" fmla="*/ 37138 h 37914"/>
                  <a:gd name="connsiteX8" fmla="*/ 13143 w 132483"/>
                  <a:gd name="connsiteY8" fmla="*/ 34573 h 37914"/>
                  <a:gd name="connsiteX9" fmla="*/ 0 w 132483"/>
                  <a:gd name="connsiteY9" fmla="*/ 8065 h 37914"/>
                  <a:gd name="connsiteX10" fmla="*/ 23737 w 132483"/>
                  <a:gd name="connsiteY10" fmla="*/ 20025 h 37914"/>
                  <a:gd name="connsiteX11" fmla="*/ 25350 w 132483"/>
                  <a:gd name="connsiteY11" fmla="*/ 17811 h 37914"/>
                  <a:gd name="connsiteX12" fmla="*/ 71794 w 132483"/>
                  <a:gd name="connsiteY12" fmla="*/ 0 h 37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483" h="37914">
                    <a:moveTo>
                      <a:pt x="71794" y="0"/>
                    </a:moveTo>
                    <a:cubicBezTo>
                      <a:pt x="99001" y="0"/>
                      <a:pt x="122343" y="15314"/>
                      <a:pt x="132314" y="37138"/>
                    </a:cubicBezTo>
                    <a:lnTo>
                      <a:pt x="132483" y="37914"/>
                    </a:lnTo>
                    <a:lnTo>
                      <a:pt x="113222" y="30496"/>
                    </a:lnTo>
                    <a:cubicBezTo>
                      <a:pt x="100487" y="27419"/>
                      <a:pt x="86485" y="25717"/>
                      <a:pt x="71787" y="25717"/>
                    </a:cubicBezTo>
                    <a:cubicBezTo>
                      <a:pt x="57090" y="25717"/>
                      <a:pt x="43088" y="27419"/>
                      <a:pt x="30353" y="30496"/>
                    </a:cubicBezTo>
                    <a:lnTo>
                      <a:pt x="11107" y="37908"/>
                    </a:lnTo>
                    <a:lnTo>
                      <a:pt x="11275" y="37138"/>
                    </a:lnTo>
                    <a:lnTo>
                      <a:pt x="13143" y="34573"/>
                    </a:lnTo>
                    <a:lnTo>
                      <a:pt x="0" y="8065"/>
                    </a:lnTo>
                    <a:lnTo>
                      <a:pt x="23737" y="20025"/>
                    </a:lnTo>
                    <a:lnTo>
                      <a:pt x="25350" y="17811"/>
                    </a:lnTo>
                    <a:cubicBezTo>
                      <a:pt x="37237" y="6806"/>
                      <a:pt x="53657" y="1"/>
                      <a:pt x="7179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A41B4268-E76F-43D3-8429-228ECA191C17}"/>
                  </a:ext>
                </a:extLst>
              </p:cNvPr>
              <p:cNvGrpSpPr/>
              <p:nvPr/>
            </p:nvGrpSpPr>
            <p:grpSpPr>
              <a:xfrm>
                <a:off x="7625673" y="5412429"/>
                <a:ext cx="552426" cy="171537"/>
                <a:chOff x="7625673" y="5412429"/>
                <a:chExt cx="552426" cy="171537"/>
              </a:xfrm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4FF3E814-C665-4265-BB40-F96C37CCD06B}"/>
                    </a:ext>
                  </a:extLst>
                </p:cNvPr>
                <p:cNvSpPr/>
                <p:nvPr/>
              </p:nvSpPr>
              <p:spPr>
                <a:xfrm rot="12825509">
                  <a:off x="7625673" y="5412429"/>
                  <a:ext cx="250204" cy="171536"/>
                </a:xfrm>
                <a:custGeom>
                  <a:avLst/>
                  <a:gdLst>
                    <a:gd name="connsiteX0" fmla="*/ 252929 w 268243"/>
                    <a:gd name="connsiteY0" fmla="*/ 212851 h 212851"/>
                    <a:gd name="connsiteX1" fmla="*/ 0 w 268243"/>
                    <a:gd name="connsiteY1" fmla="*/ 212851 h 212851"/>
                    <a:gd name="connsiteX2" fmla="*/ 103477 w 268243"/>
                    <a:gd name="connsiteY2" fmla="*/ 0 h 212851"/>
                    <a:gd name="connsiteX3" fmla="*/ 268243 w 268243"/>
                    <a:gd name="connsiteY3" fmla="*/ 200959 h 212851"/>
                    <a:gd name="connsiteX0" fmla="*/ 252929 w 268243"/>
                    <a:gd name="connsiteY0" fmla="*/ 212872 h 212872"/>
                    <a:gd name="connsiteX1" fmla="*/ 0 w 268243"/>
                    <a:gd name="connsiteY1" fmla="*/ 212872 h 212872"/>
                    <a:gd name="connsiteX2" fmla="*/ 103477 w 268243"/>
                    <a:gd name="connsiteY2" fmla="*/ 21 h 212872"/>
                    <a:gd name="connsiteX3" fmla="*/ 268243 w 268243"/>
                    <a:gd name="connsiteY3" fmla="*/ 200980 h 212872"/>
                    <a:gd name="connsiteX4" fmla="*/ 252929 w 268243"/>
                    <a:gd name="connsiteY4" fmla="*/ 212872 h 212872"/>
                    <a:gd name="connsiteX0" fmla="*/ 252929 w 268243"/>
                    <a:gd name="connsiteY0" fmla="*/ 212939 h 212939"/>
                    <a:gd name="connsiteX1" fmla="*/ 0 w 268243"/>
                    <a:gd name="connsiteY1" fmla="*/ 212939 h 212939"/>
                    <a:gd name="connsiteX2" fmla="*/ 103477 w 268243"/>
                    <a:gd name="connsiteY2" fmla="*/ 88 h 212939"/>
                    <a:gd name="connsiteX3" fmla="*/ 268243 w 268243"/>
                    <a:gd name="connsiteY3" fmla="*/ 201047 h 212939"/>
                    <a:gd name="connsiteX4" fmla="*/ 252929 w 268243"/>
                    <a:gd name="connsiteY4" fmla="*/ 212939 h 212939"/>
                    <a:gd name="connsiteX0" fmla="*/ 252929 w 268243"/>
                    <a:gd name="connsiteY0" fmla="*/ 177798 h 177798"/>
                    <a:gd name="connsiteX1" fmla="*/ 0 w 268243"/>
                    <a:gd name="connsiteY1" fmla="*/ 177798 h 177798"/>
                    <a:gd name="connsiteX2" fmla="*/ 109009 w 268243"/>
                    <a:gd name="connsiteY2" fmla="*/ 119 h 177798"/>
                    <a:gd name="connsiteX3" fmla="*/ 268243 w 268243"/>
                    <a:gd name="connsiteY3" fmla="*/ 165906 h 177798"/>
                    <a:gd name="connsiteX4" fmla="*/ 252929 w 268243"/>
                    <a:gd name="connsiteY4" fmla="*/ 177798 h 177798"/>
                    <a:gd name="connsiteX0" fmla="*/ 252929 w 268243"/>
                    <a:gd name="connsiteY0" fmla="*/ 177903 h 177903"/>
                    <a:gd name="connsiteX1" fmla="*/ 0 w 268243"/>
                    <a:gd name="connsiteY1" fmla="*/ 177903 h 177903"/>
                    <a:gd name="connsiteX2" fmla="*/ 109009 w 268243"/>
                    <a:gd name="connsiteY2" fmla="*/ 224 h 177903"/>
                    <a:gd name="connsiteX3" fmla="*/ 268243 w 268243"/>
                    <a:gd name="connsiteY3" fmla="*/ 166011 h 177903"/>
                    <a:gd name="connsiteX4" fmla="*/ 252929 w 268243"/>
                    <a:gd name="connsiteY4" fmla="*/ 177903 h 177903"/>
                    <a:gd name="connsiteX0" fmla="*/ 252929 w 268243"/>
                    <a:gd name="connsiteY0" fmla="*/ 177903 h 177903"/>
                    <a:gd name="connsiteX1" fmla="*/ 0 w 268243"/>
                    <a:gd name="connsiteY1" fmla="*/ 177903 h 177903"/>
                    <a:gd name="connsiteX2" fmla="*/ 109009 w 268243"/>
                    <a:gd name="connsiteY2" fmla="*/ 224 h 177903"/>
                    <a:gd name="connsiteX3" fmla="*/ 268243 w 268243"/>
                    <a:gd name="connsiteY3" fmla="*/ 166011 h 177903"/>
                    <a:gd name="connsiteX4" fmla="*/ 252929 w 268243"/>
                    <a:gd name="connsiteY4" fmla="*/ 177903 h 177903"/>
                    <a:gd name="connsiteX0" fmla="*/ 252929 w 268243"/>
                    <a:gd name="connsiteY0" fmla="*/ 177903 h 177903"/>
                    <a:gd name="connsiteX1" fmla="*/ 0 w 268243"/>
                    <a:gd name="connsiteY1" fmla="*/ 177903 h 177903"/>
                    <a:gd name="connsiteX2" fmla="*/ 109009 w 268243"/>
                    <a:gd name="connsiteY2" fmla="*/ 224 h 177903"/>
                    <a:gd name="connsiteX3" fmla="*/ 268243 w 268243"/>
                    <a:gd name="connsiteY3" fmla="*/ 166011 h 177903"/>
                    <a:gd name="connsiteX4" fmla="*/ 252929 w 268243"/>
                    <a:gd name="connsiteY4" fmla="*/ 177903 h 177903"/>
                    <a:gd name="connsiteX0" fmla="*/ 252929 w 268243"/>
                    <a:gd name="connsiteY0" fmla="*/ 177903 h 177903"/>
                    <a:gd name="connsiteX1" fmla="*/ 0 w 268243"/>
                    <a:gd name="connsiteY1" fmla="*/ 177903 h 177903"/>
                    <a:gd name="connsiteX2" fmla="*/ 109009 w 268243"/>
                    <a:gd name="connsiteY2" fmla="*/ 224 h 177903"/>
                    <a:gd name="connsiteX3" fmla="*/ 268243 w 268243"/>
                    <a:gd name="connsiteY3" fmla="*/ 166011 h 177903"/>
                    <a:gd name="connsiteX4" fmla="*/ 252929 w 268243"/>
                    <a:gd name="connsiteY4" fmla="*/ 177903 h 177903"/>
                    <a:gd name="connsiteX0" fmla="*/ 244679 w 259993"/>
                    <a:gd name="connsiteY0" fmla="*/ 177902 h 190309"/>
                    <a:gd name="connsiteX1" fmla="*/ 0 w 259993"/>
                    <a:gd name="connsiteY1" fmla="*/ 190309 h 190309"/>
                    <a:gd name="connsiteX2" fmla="*/ 100759 w 259993"/>
                    <a:gd name="connsiteY2" fmla="*/ 223 h 190309"/>
                    <a:gd name="connsiteX3" fmla="*/ 259993 w 259993"/>
                    <a:gd name="connsiteY3" fmla="*/ 166010 h 190309"/>
                    <a:gd name="connsiteX4" fmla="*/ 244679 w 259993"/>
                    <a:gd name="connsiteY4" fmla="*/ 177902 h 190309"/>
                    <a:gd name="connsiteX0" fmla="*/ 244679 w 259993"/>
                    <a:gd name="connsiteY0" fmla="*/ 177902 h 190309"/>
                    <a:gd name="connsiteX1" fmla="*/ 0 w 259993"/>
                    <a:gd name="connsiteY1" fmla="*/ 190309 h 190309"/>
                    <a:gd name="connsiteX2" fmla="*/ 100759 w 259993"/>
                    <a:gd name="connsiteY2" fmla="*/ 223 h 190309"/>
                    <a:gd name="connsiteX3" fmla="*/ 259993 w 259993"/>
                    <a:gd name="connsiteY3" fmla="*/ 166010 h 190309"/>
                    <a:gd name="connsiteX4" fmla="*/ 244679 w 259993"/>
                    <a:gd name="connsiteY4" fmla="*/ 177902 h 190309"/>
                    <a:gd name="connsiteX0" fmla="*/ 244679 w 259993"/>
                    <a:gd name="connsiteY0" fmla="*/ 178858 h 191265"/>
                    <a:gd name="connsiteX1" fmla="*/ 0 w 259993"/>
                    <a:gd name="connsiteY1" fmla="*/ 191265 h 191265"/>
                    <a:gd name="connsiteX2" fmla="*/ 100759 w 259993"/>
                    <a:gd name="connsiteY2" fmla="*/ 1179 h 191265"/>
                    <a:gd name="connsiteX3" fmla="*/ 259993 w 259993"/>
                    <a:gd name="connsiteY3" fmla="*/ 166966 h 191265"/>
                    <a:gd name="connsiteX4" fmla="*/ 244679 w 259993"/>
                    <a:gd name="connsiteY4" fmla="*/ 178858 h 191265"/>
                    <a:gd name="connsiteX0" fmla="*/ 244679 w 259993"/>
                    <a:gd name="connsiteY0" fmla="*/ 165340 h 177747"/>
                    <a:gd name="connsiteX1" fmla="*/ 0 w 259993"/>
                    <a:gd name="connsiteY1" fmla="*/ 177747 h 177747"/>
                    <a:gd name="connsiteX2" fmla="*/ 98029 w 259993"/>
                    <a:gd name="connsiteY2" fmla="*/ 1461 h 177747"/>
                    <a:gd name="connsiteX3" fmla="*/ 259993 w 259993"/>
                    <a:gd name="connsiteY3" fmla="*/ 153448 h 177747"/>
                    <a:gd name="connsiteX4" fmla="*/ 244679 w 259993"/>
                    <a:gd name="connsiteY4" fmla="*/ 165340 h 177747"/>
                    <a:gd name="connsiteX0" fmla="*/ 244679 w 259993"/>
                    <a:gd name="connsiteY0" fmla="*/ 166757 h 179164"/>
                    <a:gd name="connsiteX1" fmla="*/ 0 w 259993"/>
                    <a:gd name="connsiteY1" fmla="*/ 179164 h 179164"/>
                    <a:gd name="connsiteX2" fmla="*/ 98029 w 259993"/>
                    <a:gd name="connsiteY2" fmla="*/ 2878 h 179164"/>
                    <a:gd name="connsiteX3" fmla="*/ 259993 w 259993"/>
                    <a:gd name="connsiteY3" fmla="*/ 154865 h 179164"/>
                    <a:gd name="connsiteX4" fmla="*/ 244679 w 259993"/>
                    <a:gd name="connsiteY4" fmla="*/ 166757 h 179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993" h="179164">
                      <a:moveTo>
                        <a:pt x="244679" y="166757"/>
                      </a:moveTo>
                      <a:cubicBezTo>
                        <a:pt x="163759" y="131572"/>
                        <a:pt x="76711" y="136404"/>
                        <a:pt x="0" y="179164"/>
                      </a:cubicBezTo>
                      <a:cubicBezTo>
                        <a:pt x="10466" y="103414"/>
                        <a:pt x="32749" y="18679"/>
                        <a:pt x="98029" y="2878"/>
                      </a:cubicBezTo>
                      <a:cubicBezTo>
                        <a:pt x="163309" y="-12923"/>
                        <a:pt x="206383" y="36141"/>
                        <a:pt x="259993" y="154865"/>
                      </a:cubicBezTo>
                      <a:lnTo>
                        <a:pt x="244679" y="166757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D5B411BC-6724-449F-B40C-7F25CA7C4482}"/>
                    </a:ext>
                  </a:extLst>
                </p:cNvPr>
                <p:cNvSpPr/>
                <p:nvPr/>
              </p:nvSpPr>
              <p:spPr>
                <a:xfrm rot="8774491" flipH="1">
                  <a:off x="7927895" y="5412430"/>
                  <a:ext cx="250204" cy="171536"/>
                </a:xfrm>
                <a:custGeom>
                  <a:avLst/>
                  <a:gdLst>
                    <a:gd name="connsiteX0" fmla="*/ 252929 w 268243"/>
                    <a:gd name="connsiteY0" fmla="*/ 212851 h 212851"/>
                    <a:gd name="connsiteX1" fmla="*/ 0 w 268243"/>
                    <a:gd name="connsiteY1" fmla="*/ 212851 h 212851"/>
                    <a:gd name="connsiteX2" fmla="*/ 103477 w 268243"/>
                    <a:gd name="connsiteY2" fmla="*/ 0 h 212851"/>
                    <a:gd name="connsiteX3" fmla="*/ 268243 w 268243"/>
                    <a:gd name="connsiteY3" fmla="*/ 200959 h 212851"/>
                    <a:gd name="connsiteX0" fmla="*/ 252929 w 268243"/>
                    <a:gd name="connsiteY0" fmla="*/ 212872 h 212872"/>
                    <a:gd name="connsiteX1" fmla="*/ 0 w 268243"/>
                    <a:gd name="connsiteY1" fmla="*/ 212872 h 212872"/>
                    <a:gd name="connsiteX2" fmla="*/ 103477 w 268243"/>
                    <a:gd name="connsiteY2" fmla="*/ 21 h 212872"/>
                    <a:gd name="connsiteX3" fmla="*/ 268243 w 268243"/>
                    <a:gd name="connsiteY3" fmla="*/ 200980 h 212872"/>
                    <a:gd name="connsiteX4" fmla="*/ 252929 w 268243"/>
                    <a:gd name="connsiteY4" fmla="*/ 212872 h 212872"/>
                    <a:gd name="connsiteX0" fmla="*/ 252929 w 268243"/>
                    <a:gd name="connsiteY0" fmla="*/ 212939 h 212939"/>
                    <a:gd name="connsiteX1" fmla="*/ 0 w 268243"/>
                    <a:gd name="connsiteY1" fmla="*/ 212939 h 212939"/>
                    <a:gd name="connsiteX2" fmla="*/ 103477 w 268243"/>
                    <a:gd name="connsiteY2" fmla="*/ 88 h 212939"/>
                    <a:gd name="connsiteX3" fmla="*/ 268243 w 268243"/>
                    <a:gd name="connsiteY3" fmla="*/ 201047 h 212939"/>
                    <a:gd name="connsiteX4" fmla="*/ 252929 w 268243"/>
                    <a:gd name="connsiteY4" fmla="*/ 212939 h 212939"/>
                    <a:gd name="connsiteX0" fmla="*/ 252929 w 268243"/>
                    <a:gd name="connsiteY0" fmla="*/ 177798 h 177798"/>
                    <a:gd name="connsiteX1" fmla="*/ 0 w 268243"/>
                    <a:gd name="connsiteY1" fmla="*/ 177798 h 177798"/>
                    <a:gd name="connsiteX2" fmla="*/ 109009 w 268243"/>
                    <a:gd name="connsiteY2" fmla="*/ 119 h 177798"/>
                    <a:gd name="connsiteX3" fmla="*/ 268243 w 268243"/>
                    <a:gd name="connsiteY3" fmla="*/ 165906 h 177798"/>
                    <a:gd name="connsiteX4" fmla="*/ 252929 w 268243"/>
                    <a:gd name="connsiteY4" fmla="*/ 177798 h 177798"/>
                    <a:gd name="connsiteX0" fmla="*/ 252929 w 268243"/>
                    <a:gd name="connsiteY0" fmla="*/ 177903 h 177903"/>
                    <a:gd name="connsiteX1" fmla="*/ 0 w 268243"/>
                    <a:gd name="connsiteY1" fmla="*/ 177903 h 177903"/>
                    <a:gd name="connsiteX2" fmla="*/ 109009 w 268243"/>
                    <a:gd name="connsiteY2" fmla="*/ 224 h 177903"/>
                    <a:gd name="connsiteX3" fmla="*/ 268243 w 268243"/>
                    <a:gd name="connsiteY3" fmla="*/ 166011 h 177903"/>
                    <a:gd name="connsiteX4" fmla="*/ 252929 w 268243"/>
                    <a:gd name="connsiteY4" fmla="*/ 177903 h 177903"/>
                    <a:gd name="connsiteX0" fmla="*/ 252929 w 268243"/>
                    <a:gd name="connsiteY0" fmla="*/ 177903 h 177903"/>
                    <a:gd name="connsiteX1" fmla="*/ 0 w 268243"/>
                    <a:gd name="connsiteY1" fmla="*/ 177903 h 177903"/>
                    <a:gd name="connsiteX2" fmla="*/ 109009 w 268243"/>
                    <a:gd name="connsiteY2" fmla="*/ 224 h 177903"/>
                    <a:gd name="connsiteX3" fmla="*/ 268243 w 268243"/>
                    <a:gd name="connsiteY3" fmla="*/ 166011 h 177903"/>
                    <a:gd name="connsiteX4" fmla="*/ 252929 w 268243"/>
                    <a:gd name="connsiteY4" fmla="*/ 177903 h 177903"/>
                    <a:gd name="connsiteX0" fmla="*/ 252929 w 268243"/>
                    <a:gd name="connsiteY0" fmla="*/ 177903 h 177903"/>
                    <a:gd name="connsiteX1" fmla="*/ 0 w 268243"/>
                    <a:gd name="connsiteY1" fmla="*/ 177903 h 177903"/>
                    <a:gd name="connsiteX2" fmla="*/ 109009 w 268243"/>
                    <a:gd name="connsiteY2" fmla="*/ 224 h 177903"/>
                    <a:gd name="connsiteX3" fmla="*/ 268243 w 268243"/>
                    <a:gd name="connsiteY3" fmla="*/ 166011 h 177903"/>
                    <a:gd name="connsiteX4" fmla="*/ 252929 w 268243"/>
                    <a:gd name="connsiteY4" fmla="*/ 177903 h 177903"/>
                    <a:gd name="connsiteX0" fmla="*/ 252929 w 268243"/>
                    <a:gd name="connsiteY0" fmla="*/ 177903 h 177903"/>
                    <a:gd name="connsiteX1" fmla="*/ 0 w 268243"/>
                    <a:gd name="connsiteY1" fmla="*/ 177903 h 177903"/>
                    <a:gd name="connsiteX2" fmla="*/ 109009 w 268243"/>
                    <a:gd name="connsiteY2" fmla="*/ 224 h 177903"/>
                    <a:gd name="connsiteX3" fmla="*/ 268243 w 268243"/>
                    <a:gd name="connsiteY3" fmla="*/ 166011 h 177903"/>
                    <a:gd name="connsiteX4" fmla="*/ 252929 w 268243"/>
                    <a:gd name="connsiteY4" fmla="*/ 177903 h 177903"/>
                    <a:gd name="connsiteX0" fmla="*/ 244679 w 259993"/>
                    <a:gd name="connsiteY0" fmla="*/ 177902 h 190309"/>
                    <a:gd name="connsiteX1" fmla="*/ 0 w 259993"/>
                    <a:gd name="connsiteY1" fmla="*/ 190309 h 190309"/>
                    <a:gd name="connsiteX2" fmla="*/ 100759 w 259993"/>
                    <a:gd name="connsiteY2" fmla="*/ 223 h 190309"/>
                    <a:gd name="connsiteX3" fmla="*/ 259993 w 259993"/>
                    <a:gd name="connsiteY3" fmla="*/ 166010 h 190309"/>
                    <a:gd name="connsiteX4" fmla="*/ 244679 w 259993"/>
                    <a:gd name="connsiteY4" fmla="*/ 177902 h 190309"/>
                    <a:gd name="connsiteX0" fmla="*/ 244679 w 259993"/>
                    <a:gd name="connsiteY0" fmla="*/ 177902 h 190309"/>
                    <a:gd name="connsiteX1" fmla="*/ 0 w 259993"/>
                    <a:gd name="connsiteY1" fmla="*/ 190309 h 190309"/>
                    <a:gd name="connsiteX2" fmla="*/ 100759 w 259993"/>
                    <a:gd name="connsiteY2" fmla="*/ 223 h 190309"/>
                    <a:gd name="connsiteX3" fmla="*/ 259993 w 259993"/>
                    <a:gd name="connsiteY3" fmla="*/ 166010 h 190309"/>
                    <a:gd name="connsiteX4" fmla="*/ 244679 w 259993"/>
                    <a:gd name="connsiteY4" fmla="*/ 177902 h 190309"/>
                    <a:gd name="connsiteX0" fmla="*/ 244679 w 259993"/>
                    <a:gd name="connsiteY0" fmla="*/ 178858 h 191265"/>
                    <a:gd name="connsiteX1" fmla="*/ 0 w 259993"/>
                    <a:gd name="connsiteY1" fmla="*/ 191265 h 191265"/>
                    <a:gd name="connsiteX2" fmla="*/ 100759 w 259993"/>
                    <a:gd name="connsiteY2" fmla="*/ 1179 h 191265"/>
                    <a:gd name="connsiteX3" fmla="*/ 259993 w 259993"/>
                    <a:gd name="connsiteY3" fmla="*/ 166966 h 191265"/>
                    <a:gd name="connsiteX4" fmla="*/ 244679 w 259993"/>
                    <a:gd name="connsiteY4" fmla="*/ 178858 h 191265"/>
                    <a:gd name="connsiteX0" fmla="*/ 244679 w 259993"/>
                    <a:gd name="connsiteY0" fmla="*/ 165340 h 177747"/>
                    <a:gd name="connsiteX1" fmla="*/ 0 w 259993"/>
                    <a:gd name="connsiteY1" fmla="*/ 177747 h 177747"/>
                    <a:gd name="connsiteX2" fmla="*/ 98029 w 259993"/>
                    <a:gd name="connsiteY2" fmla="*/ 1461 h 177747"/>
                    <a:gd name="connsiteX3" fmla="*/ 259993 w 259993"/>
                    <a:gd name="connsiteY3" fmla="*/ 153448 h 177747"/>
                    <a:gd name="connsiteX4" fmla="*/ 244679 w 259993"/>
                    <a:gd name="connsiteY4" fmla="*/ 165340 h 177747"/>
                    <a:gd name="connsiteX0" fmla="*/ 244679 w 259993"/>
                    <a:gd name="connsiteY0" fmla="*/ 166757 h 179164"/>
                    <a:gd name="connsiteX1" fmla="*/ 0 w 259993"/>
                    <a:gd name="connsiteY1" fmla="*/ 179164 h 179164"/>
                    <a:gd name="connsiteX2" fmla="*/ 98029 w 259993"/>
                    <a:gd name="connsiteY2" fmla="*/ 2878 h 179164"/>
                    <a:gd name="connsiteX3" fmla="*/ 259993 w 259993"/>
                    <a:gd name="connsiteY3" fmla="*/ 154865 h 179164"/>
                    <a:gd name="connsiteX4" fmla="*/ 244679 w 259993"/>
                    <a:gd name="connsiteY4" fmla="*/ 166757 h 179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993" h="179164">
                      <a:moveTo>
                        <a:pt x="244679" y="166757"/>
                      </a:moveTo>
                      <a:cubicBezTo>
                        <a:pt x="163759" y="131572"/>
                        <a:pt x="76711" y="136404"/>
                        <a:pt x="0" y="179164"/>
                      </a:cubicBezTo>
                      <a:cubicBezTo>
                        <a:pt x="10466" y="103414"/>
                        <a:pt x="32749" y="18679"/>
                        <a:pt x="98029" y="2878"/>
                      </a:cubicBezTo>
                      <a:cubicBezTo>
                        <a:pt x="163309" y="-12923"/>
                        <a:pt x="206383" y="36141"/>
                        <a:pt x="259993" y="154865"/>
                      </a:cubicBezTo>
                      <a:lnTo>
                        <a:pt x="244679" y="166757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074EAD2D-A005-4AB6-820A-F3825B595784}"/>
                </a:ext>
              </a:extLst>
            </p:cNvPr>
            <p:cNvGrpSpPr/>
            <p:nvPr/>
          </p:nvGrpSpPr>
          <p:grpSpPr>
            <a:xfrm>
              <a:off x="6559550" y="5249435"/>
              <a:ext cx="2705100" cy="1215183"/>
              <a:chOff x="6559550" y="2323355"/>
              <a:chExt cx="2705100" cy="1215183"/>
            </a:xfrm>
          </p:grpSpPr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D90EA04C-F32C-4EF1-8124-6D28582A7ABF}"/>
                  </a:ext>
                </a:extLst>
              </p:cNvPr>
              <p:cNvGrpSpPr/>
              <p:nvPr/>
            </p:nvGrpSpPr>
            <p:grpSpPr>
              <a:xfrm>
                <a:off x="65595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F10B2CD9-101E-446B-826F-DB10905E879A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四角形: 上の 2 つの角を丸める 181">
                  <a:extLst>
                    <a:ext uri="{FF2B5EF4-FFF2-40B4-BE49-F238E27FC236}">
                      <a16:creationId xmlns:a16="http://schemas.microsoft.com/office/drawing/2014/main" id="{91329023-FCB3-449A-932E-E45E9A809175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3" name="四角形: 上の 2 つの角を丸める 181">
                <a:extLst>
                  <a:ext uri="{FF2B5EF4-FFF2-40B4-BE49-F238E27FC236}">
                    <a16:creationId xmlns:a16="http://schemas.microsoft.com/office/drawing/2014/main" id="{F87DCC40-F4D1-4A65-B84B-A2EE5799A839}"/>
                  </a:ext>
                </a:extLst>
              </p:cNvPr>
              <p:cNvSpPr/>
              <p:nvPr/>
            </p:nvSpPr>
            <p:spPr>
              <a:xfrm>
                <a:off x="65595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8284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pptxd82_寝る子供、女の子のイラスト</dc:title>
  <dc:subject>pptxd82_寝る子供、女の子のイラスト</dc:subject>
  <dc:creator>でじけろお</dc:creator>
  <cp:revision>1</cp:revision>
  <dcterms:created xsi:type="dcterms:W3CDTF">2018-05-20T00:31:01Z</dcterms:created>
  <dcterms:modified xsi:type="dcterms:W3CDTF">2020-05-14T06:48:52Z</dcterms:modified>
  <cp:version>1</cp:version>
</cp:coreProperties>
</file>