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6" r:id="rId2"/>
    <p:sldId id="4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55AC18DC-48A8-4E79-AB86-940609245085}"/>
              </a:ext>
            </a:extLst>
          </p:cNvPr>
          <p:cNvGrpSpPr/>
          <p:nvPr/>
        </p:nvGrpSpPr>
        <p:grpSpPr>
          <a:xfrm>
            <a:off x="3613150" y="1023938"/>
            <a:ext cx="2705100" cy="2514600"/>
            <a:chOff x="3613150" y="1023938"/>
            <a:chExt cx="2705100" cy="251460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02752E6-0A21-43DA-98CF-50E3DD4CB639}"/>
                </a:ext>
              </a:extLst>
            </p:cNvPr>
            <p:cNvGrpSpPr/>
            <p:nvPr/>
          </p:nvGrpSpPr>
          <p:grpSpPr>
            <a:xfrm>
              <a:off x="36655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4D03C75-B0AA-4BC5-A34F-7EB869E3548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5FCF377F-DD55-47DC-ACA1-3C31750DB2AE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FA40FA51-529D-4ADE-B794-882B26105F8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B1DF8D7-2B76-4525-B2B2-44F19CA16BF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855E9A8-C4A3-461B-9F3C-D6107504F379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75037777-4BC1-4295-B3DD-28A8674C054D}"/>
                </a:ext>
              </a:extLst>
            </p:cNvPr>
            <p:cNvGrpSpPr/>
            <p:nvPr/>
          </p:nvGrpSpPr>
          <p:grpSpPr>
            <a:xfrm>
              <a:off x="4363640" y="1142604"/>
              <a:ext cx="1171962" cy="1906974"/>
              <a:chOff x="4241392" y="1239640"/>
              <a:chExt cx="1416458" cy="2304808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90598EF-24FC-4459-837A-86D778E44A25}"/>
                  </a:ext>
                </a:extLst>
              </p:cNvPr>
              <p:cNvSpPr/>
              <p:nvPr/>
            </p:nvSpPr>
            <p:spPr>
              <a:xfrm>
                <a:off x="5166070" y="1973531"/>
                <a:ext cx="491780" cy="575811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BC9FACD-FCA9-4144-BF0D-8D9249447554}"/>
                  </a:ext>
                </a:extLst>
              </p:cNvPr>
              <p:cNvSpPr/>
              <p:nvPr/>
            </p:nvSpPr>
            <p:spPr>
              <a:xfrm flipH="1">
                <a:off x="4241392" y="1973531"/>
                <a:ext cx="491780" cy="575811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68F032F-ED4F-4384-BCF0-8DAD6082319C}"/>
                  </a:ext>
                </a:extLst>
              </p:cNvPr>
              <p:cNvSpPr/>
              <p:nvPr/>
            </p:nvSpPr>
            <p:spPr>
              <a:xfrm flipH="1">
                <a:off x="4417604" y="1900013"/>
                <a:ext cx="444156" cy="587599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5864955-5A29-4711-88F2-90CC0F9743D4}"/>
                  </a:ext>
                </a:extLst>
              </p:cNvPr>
              <p:cNvSpPr/>
              <p:nvPr/>
            </p:nvSpPr>
            <p:spPr>
              <a:xfrm>
                <a:off x="5018432" y="1900013"/>
                <a:ext cx="444156" cy="587599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4B150B14-0446-46C3-8C66-58ADA1369F49}"/>
                  </a:ext>
                </a:extLst>
              </p:cNvPr>
              <p:cNvGrpSpPr/>
              <p:nvPr/>
            </p:nvGrpSpPr>
            <p:grpSpPr>
              <a:xfrm>
                <a:off x="4376114" y="2247870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D389EB6-69B8-4402-A00B-794F66931FCF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7D1F685C-D3EF-4CEC-84A9-176D4150B159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7F66835B-92CE-4C1F-A576-642039279970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B270B018-2C0B-4299-807A-A0E17640B5DF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A96CC9A0-B02D-4E7C-B907-5AB6F1C64CFC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B87DDC22-41D7-40B4-9573-B10E9E564127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C4F7C200-9B8D-4FF9-9DDE-BA8310FDED78}"/>
                      </a:ext>
                    </a:extLst>
                  </p:cNvPr>
                  <p:cNvSpPr/>
                  <p:nvPr/>
                </p:nvSpPr>
                <p:spPr>
                  <a:xfrm>
                    <a:off x="3027600" y="2727055"/>
                    <a:ext cx="244238" cy="244238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95A4EA03-D5D3-4C99-ABE2-AA04E404BF13}"/>
                      </a:ext>
                    </a:extLst>
                  </p:cNvPr>
                  <p:cNvSpPr/>
                  <p:nvPr/>
                </p:nvSpPr>
                <p:spPr>
                  <a:xfrm>
                    <a:off x="3305045" y="2853393"/>
                    <a:ext cx="338576" cy="33857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A5B9B7FE-A68E-4005-B309-A4CB4D661252}"/>
                      </a:ext>
                    </a:extLst>
                  </p:cNvPr>
                  <p:cNvSpPr/>
                  <p:nvPr/>
                </p:nvSpPr>
                <p:spPr>
                  <a:xfrm>
                    <a:off x="3604453" y="2663611"/>
                    <a:ext cx="259192" cy="259192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6B28BBB9-ED9A-4083-A437-D8FE6EA79D91}"/>
                      </a:ext>
                    </a:extLst>
                  </p:cNvPr>
                  <p:cNvSpPr/>
                  <p:nvPr/>
                </p:nvSpPr>
                <p:spPr>
                  <a:xfrm>
                    <a:off x="3143848" y="3030774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6084EE0A-DF73-4D71-9973-8DD3E598D644}"/>
                      </a:ext>
                    </a:extLst>
                  </p:cNvPr>
                  <p:cNvSpPr/>
                  <p:nvPr/>
                </p:nvSpPr>
                <p:spPr>
                  <a:xfrm>
                    <a:off x="3570457" y="3211366"/>
                    <a:ext cx="284381" cy="284381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B2D39CF3-04D9-4ADC-93D9-30842DE8B3B8}"/>
                      </a:ext>
                    </a:extLst>
                  </p:cNvPr>
                  <p:cNvSpPr/>
                  <p:nvPr/>
                </p:nvSpPr>
                <p:spPr>
                  <a:xfrm>
                    <a:off x="3030499" y="3248951"/>
                    <a:ext cx="233049" cy="233049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25F84DB8-3FF1-4DB7-9A40-D7BFE63BFE4C}"/>
                      </a:ext>
                    </a:extLst>
                  </p:cNvPr>
                  <p:cNvSpPr/>
                  <p:nvPr/>
                </p:nvSpPr>
                <p:spPr>
                  <a:xfrm>
                    <a:off x="3745032" y="3006560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4938AB3D-2B4C-4FD9-9AA0-1560D548FCFB}"/>
                  </a:ext>
                </a:extLst>
              </p:cNvPr>
              <p:cNvGrpSpPr/>
              <p:nvPr/>
            </p:nvGrpSpPr>
            <p:grpSpPr>
              <a:xfrm>
                <a:off x="4408557" y="1380611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28232F3B-35F4-45BE-9216-A066908107EA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6" name="円/楕円 159">
                    <a:extLst>
                      <a:ext uri="{FF2B5EF4-FFF2-40B4-BE49-F238E27FC236}">
                        <a16:creationId xmlns:a16="http://schemas.microsoft.com/office/drawing/2014/main" id="{1131DBFD-82BE-46F6-BBB0-E26BF14B015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円/楕円 160">
                    <a:extLst>
                      <a:ext uri="{FF2B5EF4-FFF2-40B4-BE49-F238E27FC236}">
                        <a16:creationId xmlns:a16="http://schemas.microsoft.com/office/drawing/2014/main" id="{C5A4D0D9-D87F-49C5-A19F-7E1949D921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E9BF7DD8-7BB4-47A6-8630-C20066F9BEF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4" name="円/楕円 157">
                    <a:extLst>
                      <a:ext uri="{FF2B5EF4-FFF2-40B4-BE49-F238E27FC236}">
                        <a16:creationId xmlns:a16="http://schemas.microsoft.com/office/drawing/2014/main" id="{3F5D9CA6-A6F0-40CC-9534-88D0D181DC2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" name="円/楕円 158">
                    <a:extLst>
                      <a:ext uri="{FF2B5EF4-FFF2-40B4-BE49-F238E27FC236}">
                        <a16:creationId xmlns:a16="http://schemas.microsoft.com/office/drawing/2014/main" id="{05ED8908-0799-4EEA-88CE-BA60FB528D2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3" name="円/楕円 156">
                  <a:extLst>
                    <a:ext uri="{FF2B5EF4-FFF2-40B4-BE49-F238E27FC236}">
                      <a16:creationId xmlns:a16="http://schemas.microsoft.com/office/drawing/2014/main" id="{0C94054E-ABF9-4BCF-90E5-A35F167207FD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4818D337-15A7-48EA-B947-C5B4B2CC5875}"/>
                  </a:ext>
                </a:extLst>
              </p:cNvPr>
              <p:cNvSpPr/>
              <p:nvPr/>
            </p:nvSpPr>
            <p:spPr>
              <a:xfrm>
                <a:off x="4511872" y="15538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B29204D1-FC05-412C-AAAF-8261B48B3FCC}"/>
                  </a:ext>
                </a:extLst>
              </p:cNvPr>
              <p:cNvSpPr/>
              <p:nvPr/>
            </p:nvSpPr>
            <p:spPr>
              <a:xfrm flipH="1">
                <a:off x="5287071" y="15538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正方形/長方形 67">
                <a:extLst>
                  <a:ext uri="{FF2B5EF4-FFF2-40B4-BE49-F238E27FC236}">
                    <a16:creationId xmlns:a16="http://schemas.microsoft.com/office/drawing/2014/main" id="{09B28DF0-82DA-479A-BF5C-7619E874C514}"/>
                  </a:ext>
                </a:extLst>
              </p:cNvPr>
              <p:cNvSpPr/>
              <p:nvPr/>
            </p:nvSpPr>
            <p:spPr>
              <a:xfrm>
                <a:off x="4919652" y="2152423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4BF465C-F9C9-43E1-B61D-50793A875012}"/>
                  </a:ext>
                </a:extLst>
              </p:cNvPr>
              <p:cNvSpPr/>
              <p:nvPr/>
            </p:nvSpPr>
            <p:spPr>
              <a:xfrm>
                <a:off x="4446972" y="1239640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C0E08C14-1B63-4559-B27D-858235D77981}"/>
                  </a:ext>
                </a:extLst>
              </p:cNvPr>
              <p:cNvSpPr/>
              <p:nvPr/>
            </p:nvSpPr>
            <p:spPr>
              <a:xfrm rot="5400000">
                <a:off x="4683796" y="1622957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B08F288C-68AB-459C-818A-03224AF57A75}"/>
                  </a:ext>
                </a:extLst>
              </p:cNvPr>
              <p:cNvSpPr/>
              <p:nvPr/>
            </p:nvSpPr>
            <p:spPr>
              <a:xfrm rot="5400000">
                <a:off x="5166549" y="16229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B2C81A7F-E770-46A3-B52A-C990CAF530C7}"/>
                  </a:ext>
                </a:extLst>
              </p:cNvPr>
              <p:cNvGrpSpPr/>
              <p:nvPr/>
            </p:nvGrpSpPr>
            <p:grpSpPr>
              <a:xfrm>
                <a:off x="4850805" y="2227300"/>
                <a:ext cx="201786" cy="48611"/>
                <a:chOff x="554406" y="1818498"/>
                <a:chExt cx="201786" cy="48611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B68C7433-1326-4D57-9853-3F613BEBB5B9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FA4D19D8-FDC5-4287-BA25-1F0E64CAEC75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7F4137C8-5749-4BCE-91C3-F8657543F7D5}"/>
                  </a:ext>
                </a:extLst>
              </p:cNvPr>
              <p:cNvSpPr/>
              <p:nvPr/>
            </p:nvSpPr>
            <p:spPr>
              <a:xfrm rot="12052275">
                <a:off x="4616023" y="18434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A18CF245-AAE4-48E9-9E78-39F794AE8790}"/>
                  </a:ext>
                </a:extLst>
              </p:cNvPr>
              <p:cNvSpPr/>
              <p:nvPr/>
            </p:nvSpPr>
            <p:spPr>
              <a:xfrm rot="9547725" flipH="1">
                <a:off x="5081206" y="18434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6D42F191-EBE8-4094-9232-C27156F5FC67}"/>
                </a:ext>
              </a:extLst>
            </p:cNvPr>
            <p:cNvGrpSpPr/>
            <p:nvPr/>
          </p:nvGrpSpPr>
          <p:grpSpPr>
            <a:xfrm>
              <a:off x="3613150" y="2323355"/>
              <a:ext cx="2705100" cy="1215183"/>
              <a:chOff x="3613150" y="2323355"/>
              <a:chExt cx="2705100" cy="1215183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386CA355-98CC-4AA4-9B56-B2F5939DFB00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FBA64D25-F9A0-4436-BE30-B643E514552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四角形: 上の 2 つの角を丸める 181">
                  <a:extLst>
                    <a:ext uri="{FF2B5EF4-FFF2-40B4-BE49-F238E27FC236}">
                      <a16:creationId xmlns:a16="http://schemas.microsoft.com/office/drawing/2014/main" id="{D1B62F78-3417-42D5-8CA9-9AB917A9066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4" name="四角形: 上の 2 つの角を丸める 181">
                <a:extLst>
                  <a:ext uri="{FF2B5EF4-FFF2-40B4-BE49-F238E27FC236}">
                    <a16:creationId xmlns:a16="http://schemas.microsoft.com/office/drawing/2014/main" id="{F0C793B1-D1FC-4942-BD2D-49531E8C801F}"/>
                  </a:ext>
                </a:extLst>
              </p:cNvPr>
              <p:cNvSpPr/>
              <p:nvPr/>
            </p:nvSpPr>
            <p:spPr>
              <a:xfrm>
                <a:off x="36131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6358A8F4-D07D-4A88-BD2F-4C7A99744809}"/>
              </a:ext>
            </a:extLst>
          </p:cNvPr>
          <p:cNvGrpSpPr/>
          <p:nvPr/>
        </p:nvGrpSpPr>
        <p:grpSpPr>
          <a:xfrm>
            <a:off x="654050" y="3932238"/>
            <a:ext cx="2705100" cy="2514600"/>
            <a:chOff x="654050" y="3932238"/>
            <a:chExt cx="2705100" cy="251460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CF71D3C-FFA0-4AFE-A8E6-3A7E2960B8A1}"/>
                </a:ext>
              </a:extLst>
            </p:cNvPr>
            <p:cNvGrpSpPr/>
            <p:nvPr/>
          </p:nvGrpSpPr>
          <p:grpSpPr>
            <a:xfrm>
              <a:off x="7064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323044E-4B9C-43DB-AD61-E0815C2A618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51" name="四角形: 上の 2 つの角を丸める 50">
                  <a:extLst>
                    <a:ext uri="{FF2B5EF4-FFF2-40B4-BE49-F238E27FC236}">
                      <a16:creationId xmlns:a16="http://schemas.microsoft.com/office/drawing/2014/main" id="{E4851CBF-5B30-4358-9937-F88068F44002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A3EDE87F-D565-4F22-8D6E-ADF9660C339B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75E620EB-CDC3-4FAB-8D11-A2FE046F8CC1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D130A78C-2330-48A1-8762-6477F0CCDC9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FF99CC"/>
              </a:soli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2D276FBA-C9F5-4EAE-BE82-B796DD49ABA5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FE8243AB-1458-4875-B680-3A7A030FA7DC}"/>
                </a:ext>
              </a:extLst>
            </p:cNvPr>
            <p:cNvGrpSpPr/>
            <p:nvPr/>
          </p:nvGrpSpPr>
          <p:grpSpPr>
            <a:xfrm>
              <a:off x="1495432" y="4015678"/>
              <a:ext cx="1048326" cy="1973294"/>
              <a:chOff x="1395413" y="4057653"/>
              <a:chExt cx="1267032" cy="2384973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7EC93D64-321A-4047-B5E6-AE8BBA8D4D5F}"/>
                  </a:ext>
                </a:extLst>
              </p:cNvPr>
              <p:cNvGrpSpPr/>
              <p:nvPr/>
            </p:nvGrpSpPr>
            <p:grpSpPr>
              <a:xfrm>
                <a:off x="1469864" y="5146048"/>
                <a:ext cx="1139046" cy="1296578"/>
                <a:chOff x="-540943" y="2247870"/>
                <a:chExt cx="1139046" cy="1296578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AE4251F4-ED69-4750-9F83-9AC7B2ACD4B4}"/>
                    </a:ext>
                  </a:extLst>
                </p:cNvPr>
                <p:cNvSpPr/>
                <p:nvPr/>
              </p:nvSpPr>
              <p:spPr>
                <a:xfrm>
                  <a:off x="-241911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16E49CEE-9D09-42A8-9611-77ACD0E9619A}"/>
                    </a:ext>
                  </a:extLst>
                </p:cNvPr>
                <p:cNvSpPr/>
                <p:nvPr/>
              </p:nvSpPr>
              <p:spPr>
                <a:xfrm flipH="1">
                  <a:off x="449622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AEB10CAA-21FD-46CE-89D2-37E066FB3DDD}"/>
                    </a:ext>
                  </a:extLst>
                </p:cNvPr>
                <p:cNvSpPr/>
                <p:nvPr/>
              </p:nvSpPr>
              <p:spPr>
                <a:xfrm>
                  <a:off x="-540943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8ECFA330-297F-49D9-B36F-643D770F3999}"/>
                    </a:ext>
                  </a:extLst>
                </p:cNvPr>
                <p:cNvSpPr/>
                <p:nvPr/>
              </p:nvSpPr>
              <p:spPr>
                <a:xfrm>
                  <a:off x="-456999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3120 w 974009"/>
                    <a:gd name="connsiteY3" fmla="*/ 161195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5501 w 974009"/>
                    <a:gd name="connsiteY3" fmla="*/ 315976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276467" y="0"/>
                      </a:lnTo>
                      <a:lnTo>
                        <a:pt x="277876" y="12435"/>
                      </a:lnTo>
                      <a:cubicBezTo>
                        <a:pt x="297411" y="97333"/>
                        <a:pt x="384260" y="315976"/>
                        <a:pt x="485501" y="315976"/>
                      </a:cubicBezTo>
                      <a:cubicBezTo>
                        <a:pt x="586742" y="315976"/>
                        <a:pt x="668829" y="97333"/>
                        <a:pt x="688364" y="12435"/>
                      </a:cubicBezTo>
                      <a:lnTo>
                        <a:pt x="689774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896F42BB-0564-4F2C-8886-D9D95B804B30}"/>
                    </a:ext>
                  </a:extLst>
                </p:cNvPr>
                <p:cNvSpPr/>
                <p:nvPr/>
              </p:nvSpPr>
              <p:spPr>
                <a:xfrm flipH="1">
                  <a:off x="-214310" y="2463927"/>
                  <a:ext cx="277969" cy="638678"/>
                </a:xfrm>
                <a:custGeom>
                  <a:avLst/>
                  <a:gdLst>
                    <a:gd name="connsiteX0" fmla="*/ 164165 w 277969"/>
                    <a:gd name="connsiteY0" fmla="*/ 0 h 638678"/>
                    <a:gd name="connsiteX1" fmla="*/ 0 w 277969"/>
                    <a:gd name="connsiteY1" fmla="*/ 443813 h 638678"/>
                    <a:gd name="connsiteX2" fmla="*/ 65740 w 277969"/>
                    <a:gd name="connsiteY2" fmla="*/ 638678 h 638678"/>
                    <a:gd name="connsiteX3" fmla="*/ 277969 w 277969"/>
                    <a:gd name="connsiteY3" fmla="*/ 57151 h 638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969" h="638678">
                      <a:moveTo>
                        <a:pt x="164165" y="0"/>
                      </a:moveTo>
                      <a:lnTo>
                        <a:pt x="0" y="443813"/>
                      </a:lnTo>
                      <a:lnTo>
                        <a:pt x="65740" y="638678"/>
                      </a:lnTo>
                      <a:lnTo>
                        <a:pt x="277969" y="57151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平行四辺形 929">
                  <a:extLst>
                    <a:ext uri="{FF2B5EF4-FFF2-40B4-BE49-F238E27FC236}">
                      <a16:creationId xmlns:a16="http://schemas.microsoft.com/office/drawing/2014/main" id="{2964497E-B334-481D-8E7C-BD0576C1A7C2}"/>
                    </a:ext>
                  </a:extLst>
                </p:cNvPr>
                <p:cNvSpPr/>
                <p:nvPr/>
              </p:nvSpPr>
              <p:spPr>
                <a:xfrm>
                  <a:off x="-247870" y="2463927"/>
                  <a:ext cx="512895" cy="1078926"/>
                </a:xfrm>
                <a:custGeom>
                  <a:avLst/>
                  <a:gdLst>
                    <a:gd name="connsiteX0" fmla="*/ 0 w 558139"/>
                    <a:gd name="connsiteY0" fmla="*/ 1024157 h 1024157"/>
                    <a:gd name="connsiteX1" fmla="*/ 418141 w 558139"/>
                    <a:gd name="connsiteY1" fmla="*/ 0 h 1024157"/>
                    <a:gd name="connsiteX2" fmla="*/ 558139 w 558139"/>
                    <a:gd name="connsiteY2" fmla="*/ 0 h 1024157"/>
                    <a:gd name="connsiteX3" fmla="*/ 139998 w 558139"/>
                    <a:gd name="connsiteY3" fmla="*/ 1024157 h 1024157"/>
                    <a:gd name="connsiteX4" fmla="*/ 0 w 558139"/>
                    <a:gd name="connsiteY4" fmla="*/ 1024157 h 1024157"/>
                    <a:gd name="connsiteX0" fmla="*/ 0 w 558139"/>
                    <a:gd name="connsiteY0" fmla="*/ 1100357 h 1100357"/>
                    <a:gd name="connsiteX1" fmla="*/ 399091 w 558139"/>
                    <a:gd name="connsiteY1" fmla="*/ 0 h 1100357"/>
                    <a:gd name="connsiteX2" fmla="*/ 558139 w 558139"/>
                    <a:gd name="connsiteY2" fmla="*/ 76200 h 1100357"/>
                    <a:gd name="connsiteX3" fmla="*/ 139998 w 558139"/>
                    <a:gd name="connsiteY3" fmla="*/ 1100357 h 1100357"/>
                    <a:gd name="connsiteX4" fmla="*/ 0 w 558139"/>
                    <a:gd name="connsiteY4" fmla="*/ 1100357 h 1100357"/>
                    <a:gd name="connsiteX0" fmla="*/ 0 w 512895"/>
                    <a:gd name="connsiteY0" fmla="*/ 1100357 h 1100357"/>
                    <a:gd name="connsiteX1" fmla="*/ 399091 w 512895"/>
                    <a:gd name="connsiteY1" fmla="*/ 0 h 1100357"/>
                    <a:gd name="connsiteX2" fmla="*/ 512895 w 512895"/>
                    <a:gd name="connsiteY2" fmla="*/ 78582 h 1100357"/>
                    <a:gd name="connsiteX3" fmla="*/ 139998 w 512895"/>
                    <a:gd name="connsiteY3" fmla="*/ 1100357 h 1100357"/>
                    <a:gd name="connsiteX4" fmla="*/ 0 w 512895"/>
                    <a:gd name="connsiteY4" fmla="*/ 1100357 h 1100357"/>
                    <a:gd name="connsiteX0" fmla="*/ 0 w 512895"/>
                    <a:gd name="connsiteY0" fmla="*/ 1078926 h 1078926"/>
                    <a:gd name="connsiteX1" fmla="*/ 399091 w 512895"/>
                    <a:gd name="connsiteY1" fmla="*/ 0 h 1078926"/>
                    <a:gd name="connsiteX2" fmla="*/ 512895 w 512895"/>
                    <a:gd name="connsiteY2" fmla="*/ 57151 h 1078926"/>
                    <a:gd name="connsiteX3" fmla="*/ 139998 w 512895"/>
                    <a:gd name="connsiteY3" fmla="*/ 1078926 h 1078926"/>
                    <a:gd name="connsiteX4" fmla="*/ 0 w 512895"/>
                    <a:gd name="connsiteY4" fmla="*/ 1078926 h 107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895" h="1078926">
                      <a:moveTo>
                        <a:pt x="0" y="1078926"/>
                      </a:moveTo>
                      <a:lnTo>
                        <a:pt x="399091" y="0"/>
                      </a:lnTo>
                      <a:lnTo>
                        <a:pt x="512895" y="57151"/>
                      </a:lnTo>
                      <a:lnTo>
                        <a:pt x="139998" y="1078926"/>
                      </a:lnTo>
                      <a:lnTo>
                        <a:pt x="0" y="1078926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13469AEF-D32B-4B3D-8BA2-254515C98CD8}"/>
                  </a:ext>
                </a:extLst>
              </p:cNvPr>
              <p:cNvGrpSpPr/>
              <p:nvPr/>
            </p:nvGrpSpPr>
            <p:grpSpPr>
              <a:xfrm>
                <a:off x="1395413" y="4057653"/>
                <a:ext cx="1267032" cy="1253615"/>
                <a:chOff x="1389378" y="4046434"/>
                <a:chExt cx="1267032" cy="1253615"/>
              </a:xfrm>
            </p:grpSpPr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58DC40A4-4B05-4235-AB5D-538A03211C31}"/>
                    </a:ext>
                  </a:extLst>
                </p:cNvPr>
                <p:cNvGrpSpPr/>
                <p:nvPr/>
              </p:nvGrpSpPr>
              <p:grpSpPr>
                <a:xfrm>
                  <a:off x="1389378" y="4046434"/>
                  <a:ext cx="1267032" cy="1253615"/>
                  <a:chOff x="685503" y="3787953"/>
                  <a:chExt cx="1267032" cy="1253615"/>
                </a:xfrm>
              </p:grpSpPr>
              <p:grpSp>
                <p:nvGrpSpPr>
                  <p:cNvPr id="294" name="グループ化 293">
                    <a:extLst>
                      <a:ext uri="{FF2B5EF4-FFF2-40B4-BE49-F238E27FC236}">
                        <a16:creationId xmlns:a16="http://schemas.microsoft.com/office/drawing/2014/main" id="{61B84E3B-2D31-4B97-B86B-D58822588843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787953"/>
                    <a:ext cx="1267032" cy="1253615"/>
                    <a:chOff x="878044" y="3822771"/>
                    <a:chExt cx="917606" cy="907889"/>
                  </a:xfrm>
                </p:grpSpPr>
                <p:sp>
                  <p:nvSpPr>
                    <p:cNvPr id="296" name="円/楕円 473">
                      <a:extLst>
                        <a:ext uri="{FF2B5EF4-FFF2-40B4-BE49-F238E27FC236}">
                          <a16:creationId xmlns:a16="http://schemas.microsoft.com/office/drawing/2014/main" id="{3128006E-6661-496E-8EBC-90ECFA9A5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22771"/>
                      <a:ext cx="917606" cy="6119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54A0CA2E-BD5D-4CD7-863D-EE5378D113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309" name="グループ化 308">
                        <a:extLst>
                          <a:ext uri="{FF2B5EF4-FFF2-40B4-BE49-F238E27FC236}">
                            <a16:creationId xmlns:a16="http://schemas.microsoft.com/office/drawing/2014/main" id="{35505B6A-EC25-4DD7-BE7E-BEDC4F28779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4" name="円/楕円 125">
                          <a:extLst>
                            <a:ext uri="{FF2B5EF4-FFF2-40B4-BE49-F238E27FC236}">
                              <a16:creationId xmlns:a16="http://schemas.microsoft.com/office/drawing/2014/main" id="{5DA8F50B-BAFE-4FC5-BEC9-23B4953562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5" name="円/楕円 126">
                          <a:extLst>
                            <a:ext uri="{FF2B5EF4-FFF2-40B4-BE49-F238E27FC236}">
                              <a16:creationId xmlns:a16="http://schemas.microsoft.com/office/drawing/2014/main" id="{22EB876E-DBC7-4046-A952-E6EB69F7D4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10" name="グループ化 309">
                        <a:extLst>
                          <a:ext uri="{FF2B5EF4-FFF2-40B4-BE49-F238E27FC236}">
                            <a16:creationId xmlns:a16="http://schemas.microsoft.com/office/drawing/2014/main" id="{DCD5E5EB-865B-42BC-BD4A-B4FEEF36A5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2" name="円/楕円 123">
                          <a:extLst>
                            <a:ext uri="{FF2B5EF4-FFF2-40B4-BE49-F238E27FC236}">
                              <a16:creationId xmlns:a16="http://schemas.microsoft.com/office/drawing/2014/main" id="{E5D4C7BB-F63A-461A-8AC1-A72ABC49E7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3" name="円/楕円 124">
                          <a:extLst>
                            <a:ext uri="{FF2B5EF4-FFF2-40B4-BE49-F238E27FC236}">
                              <a16:creationId xmlns:a16="http://schemas.microsoft.com/office/drawing/2014/main" id="{0F60BA43-6CEA-416C-86BB-CC8BAC3FB4E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11" name="円/楕円 122">
                        <a:extLst>
                          <a:ext uri="{FF2B5EF4-FFF2-40B4-BE49-F238E27FC236}">
                            <a16:creationId xmlns:a16="http://schemas.microsoft.com/office/drawing/2014/main" id="{4573EB34-5655-48A6-9ABD-DB9CE5A403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8" name="円/楕円 27">
                      <a:extLst>
                        <a:ext uri="{FF2B5EF4-FFF2-40B4-BE49-F238E27FC236}">
                          <a16:creationId xmlns:a16="http://schemas.microsoft.com/office/drawing/2014/main" id="{74A506B9-884F-498E-A867-22003C196F1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601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9" name="円/楕円 27">
                      <a:extLst>
                        <a:ext uri="{FF2B5EF4-FFF2-40B4-BE49-F238E27FC236}">
                          <a16:creationId xmlns:a16="http://schemas.microsoft.com/office/drawing/2014/main" id="{4015E61D-AEAC-40C4-9104-A6BB7C2A049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665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0" name="円/楕円 27">
                      <a:extLst>
                        <a:ext uri="{FF2B5EF4-FFF2-40B4-BE49-F238E27FC236}">
                          <a16:creationId xmlns:a16="http://schemas.microsoft.com/office/drawing/2014/main" id="{DC571E34-9BAA-48BF-8D59-E7CA37C0BF3C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27">
                      <a:extLst>
                        <a:ext uri="{FF2B5EF4-FFF2-40B4-BE49-F238E27FC236}">
                          <a16:creationId xmlns:a16="http://schemas.microsoft.com/office/drawing/2014/main" id="{F163CFB0-5751-462A-88D7-D882285A610C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302" name="グループ化 301">
                      <a:extLst>
                        <a:ext uri="{FF2B5EF4-FFF2-40B4-BE49-F238E27FC236}">
                          <a16:creationId xmlns:a16="http://schemas.microsoft.com/office/drawing/2014/main" id="{3CBE44FB-C7F9-41D2-AECF-2E83E2A947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41473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307" name="円/楕円 27">
                        <a:extLst>
                          <a:ext uri="{FF2B5EF4-FFF2-40B4-BE49-F238E27FC236}">
                            <a16:creationId xmlns:a16="http://schemas.microsoft.com/office/drawing/2014/main" id="{AFE0B714-1FF8-4564-BA99-490A83D45A6D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8" name="円/楕円 27">
                        <a:extLst>
                          <a:ext uri="{FF2B5EF4-FFF2-40B4-BE49-F238E27FC236}">
                            <a16:creationId xmlns:a16="http://schemas.microsoft.com/office/drawing/2014/main" id="{5335533D-5956-4158-AD13-A2D194FFD3E3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03" name="グループ化 302">
                      <a:extLst>
                        <a:ext uri="{FF2B5EF4-FFF2-40B4-BE49-F238E27FC236}">
                          <a16:creationId xmlns:a16="http://schemas.microsoft.com/office/drawing/2014/main" id="{2D231BBE-A9C6-46B4-B0BE-D8D06FB5C1F4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559492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305" name="円/楕円 27">
                        <a:extLst>
                          <a:ext uri="{FF2B5EF4-FFF2-40B4-BE49-F238E27FC236}">
                            <a16:creationId xmlns:a16="http://schemas.microsoft.com/office/drawing/2014/main" id="{66EB8095-B078-4D83-978B-10EB32CC77DF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6" name="円/楕円 27">
                        <a:extLst>
                          <a:ext uri="{FF2B5EF4-FFF2-40B4-BE49-F238E27FC236}">
                            <a16:creationId xmlns:a16="http://schemas.microsoft.com/office/drawing/2014/main" id="{93F4427C-BDE3-4DCC-A69C-024B35D947EB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04" name="円/楕円 64">
                      <a:extLst>
                        <a:ext uri="{FF2B5EF4-FFF2-40B4-BE49-F238E27FC236}">
                          <a16:creationId xmlns:a16="http://schemas.microsoft.com/office/drawing/2014/main" id="{147A2812-C08F-4A2B-B5C4-592CB3FE03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8980AC68-5ABF-41BD-8964-91B397CEA543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3742CBC7-540D-4584-B60B-AB9CDA4F7A83}"/>
                    </a:ext>
                  </a:extLst>
                </p:cNvPr>
                <p:cNvSpPr/>
                <p:nvPr/>
              </p:nvSpPr>
              <p:spPr>
                <a:xfrm>
                  <a:off x="1755736" y="4724269"/>
                  <a:ext cx="11900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円/楕円 27">
                  <a:extLst>
                    <a:ext uri="{FF2B5EF4-FFF2-40B4-BE49-F238E27FC236}">
                      <a16:creationId xmlns:a16="http://schemas.microsoft.com/office/drawing/2014/main" id="{9A5F5F29-E578-4E10-BA23-896F184CC919}"/>
                    </a:ext>
                  </a:extLst>
                </p:cNvPr>
                <p:cNvSpPr/>
                <p:nvPr/>
              </p:nvSpPr>
              <p:spPr>
                <a:xfrm>
                  <a:off x="2174836" y="4724269"/>
                  <a:ext cx="11900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AEAA1200-FE4D-4492-A9BB-CFF73985CD4E}"/>
                    </a:ext>
                  </a:extLst>
                </p:cNvPr>
                <p:cNvSpPr/>
                <p:nvPr/>
              </p:nvSpPr>
              <p:spPr>
                <a:xfrm rot="5400000">
                  <a:off x="2024478" y="506000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FD5C483-9431-4288-9E56-854943D7066C}"/>
                  </a:ext>
                </a:extLst>
              </p:cNvPr>
              <p:cNvSpPr/>
              <p:nvPr/>
            </p:nvSpPr>
            <p:spPr>
              <a:xfrm>
                <a:off x="2280462" y="5545336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F164A2C8-ECDA-4142-BD15-5DF2A5506F4D}"/>
                  </a:ext>
                </a:extLst>
              </p:cNvPr>
              <p:cNvSpPr/>
              <p:nvPr/>
            </p:nvSpPr>
            <p:spPr>
              <a:xfrm>
                <a:off x="2152125" y="5794855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CED10AD1-6705-4A49-B73C-91F0FE67308C}"/>
                  </a:ext>
                </a:extLst>
              </p:cNvPr>
              <p:cNvSpPr/>
              <p:nvPr/>
            </p:nvSpPr>
            <p:spPr>
              <a:xfrm>
                <a:off x="2289710" y="6051916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2AD55D59-BC93-445C-85A6-1225C9C00CDA}"/>
                  </a:ext>
                </a:extLst>
              </p:cNvPr>
              <p:cNvSpPr/>
              <p:nvPr/>
            </p:nvSpPr>
            <p:spPr>
              <a:xfrm>
                <a:off x="1710962" y="5770137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DE070EA-8DDE-47A6-8C27-D18376C90CA8}"/>
                  </a:ext>
                </a:extLst>
              </p:cNvPr>
              <p:cNvSpPr/>
              <p:nvPr/>
            </p:nvSpPr>
            <p:spPr>
              <a:xfrm>
                <a:off x="1618752" y="5526994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1C7D1803-C777-4342-8DC6-26775964D987}"/>
                  </a:ext>
                </a:extLst>
              </p:cNvPr>
              <p:cNvSpPr/>
              <p:nvPr/>
            </p:nvSpPr>
            <p:spPr>
              <a:xfrm>
                <a:off x="1596662" y="6055887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F0403487-7959-43CB-BDE7-FBBF683AD6C3}"/>
                  </a:ext>
                </a:extLst>
              </p:cNvPr>
              <p:cNvSpPr/>
              <p:nvPr/>
            </p:nvSpPr>
            <p:spPr>
              <a:xfrm>
                <a:off x="2034916" y="6178122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FD44EB32-9DC3-43BB-84A9-9BF6D3E5094B}"/>
                </a:ext>
              </a:extLst>
            </p:cNvPr>
            <p:cNvGrpSpPr/>
            <p:nvPr/>
          </p:nvGrpSpPr>
          <p:grpSpPr>
            <a:xfrm>
              <a:off x="654050" y="5237163"/>
              <a:ext cx="2705100" cy="1209675"/>
              <a:chOff x="654050" y="5237163"/>
              <a:chExt cx="2705100" cy="1209675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EB1098BB-89A2-47E3-9969-E6209221778E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66A4E0DF-AF1D-4E0F-A575-AAA055136F1F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181">
                  <a:extLst>
                    <a:ext uri="{FF2B5EF4-FFF2-40B4-BE49-F238E27FC236}">
                      <a16:creationId xmlns:a16="http://schemas.microsoft.com/office/drawing/2014/main" id="{67A4B66C-A8E6-4155-9755-E8A14C9E1FC4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四角形: 上の 2 つの角を丸める 181">
                  <a:extLst>
                    <a:ext uri="{FF2B5EF4-FFF2-40B4-BE49-F238E27FC236}">
                      <a16:creationId xmlns:a16="http://schemas.microsoft.com/office/drawing/2014/main" id="{5EDB5497-50F9-45D8-B551-30DEDABA3A1F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plaid">
                  <a:fgClr>
                    <a:srgbClr val="FF3399"/>
                  </a:fgClr>
                  <a:bgClr>
                    <a:srgbClr val="FFCCFF"/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四角形: 上の 2 つの角を丸める 181">
                <a:extLst>
                  <a:ext uri="{FF2B5EF4-FFF2-40B4-BE49-F238E27FC236}">
                    <a16:creationId xmlns:a16="http://schemas.microsoft.com/office/drawing/2014/main" id="{D1559D1B-5091-4BC6-B896-4118B1B9F518}"/>
                  </a:ext>
                </a:extLst>
              </p:cNvPr>
              <p:cNvSpPr/>
              <p:nvPr/>
            </p:nvSpPr>
            <p:spPr>
              <a:xfrm>
                <a:off x="6540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8E88CCB-1E3A-43E9-904F-E70731417110}"/>
              </a:ext>
            </a:extLst>
          </p:cNvPr>
          <p:cNvGrpSpPr/>
          <p:nvPr/>
        </p:nvGrpSpPr>
        <p:grpSpPr>
          <a:xfrm>
            <a:off x="3613150" y="3932238"/>
            <a:ext cx="2705100" cy="2514600"/>
            <a:chOff x="3613150" y="3932238"/>
            <a:chExt cx="2705100" cy="2514600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0540592-77AB-4D58-A657-72C391CD2286}"/>
                </a:ext>
              </a:extLst>
            </p:cNvPr>
            <p:cNvGrpSpPr/>
            <p:nvPr/>
          </p:nvGrpSpPr>
          <p:grpSpPr>
            <a:xfrm>
              <a:off x="36655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9D95DB3-20F4-4437-8EB5-DF37405AAF4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3FF54238-37CE-42FF-B65D-CAA8A76CF31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4963DA3B-323A-448E-BFC2-56FC5816F59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6CE1E73B-9FBF-42E8-9F94-2E2E9476754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6AED9CEA-5524-4B60-8EA1-A48C03EF18FF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30FAC844-92C2-440D-A5CB-F9BD5765BD08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EC22F82B-ADE4-497B-BF7E-83AE15623257}"/>
                </a:ext>
              </a:extLst>
            </p:cNvPr>
            <p:cNvGrpSpPr/>
            <p:nvPr/>
          </p:nvGrpSpPr>
          <p:grpSpPr>
            <a:xfrm>
              <a:off x="4450141" y="3999470"/>
              <a:ext cx="978672" cy="1989502"/>
              <a:chOff x="4348055" y="4038069"/>
              <a:chExt cx="1182843" cy="2404557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C7B0419F-5208-4E03-AC10-6D54097A5371}"/>
                  </a:ext>
                </a:extLst>
              </p:cNvPr>
              <p:cNvGrpSpPr/>
              <p:nvPr/>
            </p:nvGrpSpPr>
            <p:grpSpPr>
              <a:xfrm>
                <a:off x="4376114" y="5146048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35856BD3-1C55-4090-9D73-99CB7C0AAA60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2F44FD18-5E08-4E6F-9011-F955146A7EA3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4DF569E6-2AC2-4862-923A-9E6AD25526BC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225B4EBA-55C7-40AC-B753-9A5B84F81054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044A0F1E-C33B-4166-BD67-85F633BE4E1F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E88450C8-3A57-46A5-A797-2984A1749714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19E4E65B-080D-442A-8784-98E1CE6B8867}"/>
                  </a:ext>
                </a:extLst>
              </p:cNvPr>
              <p:cNvGrpSpPr/>
              <p:nvPr/>
            </p:nvGrpSpPr>
            <p:grpSpPr>
              <a:xfrm>
                <a:off x="4348055" y="4038069"/>
                <a:ext cx="1182843" cy="1342354"/>
                <a:chOff x="4373407" y="4089966"/>
                <a:chExt cx="1182843" cy="1342354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966EC660-586B-4A5D-97CE-90323FA43230}"/>
                    </a:ext>
                  </a:extLst>
                </p:cNvPr>
                <p:cNvGrpSpPr/>
                <p:nvPr/>
              </p:nvGrpSpPr>
              <p:grpSpPr>
                <a:xfrm>
                  <a:off x="4393526" y="4181701"/>
                  <a:ext cx="1152376" cy="1250619"/>
                  <a:chOff x="4393526" y="4181701"/>
                  <a:chExt cx="1152376" cy="1250619"/>
                </a:xfrm>
              </p:grpSpPr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879D7228-7BDF-492E-A3EB-430D9D6587CA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2319307" y="3923220"/>
                    <a:chExt cx="1152376" cy="1250619"/>
                  </a:xfrm>
                </p:grpSpPr>
                <p:sp>
                  <p:nvSpPr>
                    <p:cNvPr id="232" name="楕円 231">
                      <a:extLst>
                        <a:ext uri="{FF2B5EF4-FFF2-40B4-BE49-F238E27FC236}">
                          <a16:creationId xmlns:a16="http://schemas.microsoft.com/office/drawing/2014/main" id="{2B80AE57-4A76-47C0-9BEB-F1C71255C5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20758" y="3923220"/>
                      <a:ext cx="1139048" cy="949538"/>
                    </a:xfrm>
                    <a:prstGeom prst="ellipse">
                      <a:avLst/>
                    </a:prstGeom>
                    <a:pattFill prst="dkVert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33" name="グループ化 232">
                      <a:extLst>
                        <a:ext uri="{FF2B5EF4-FFF2-40B4-BE49-F238E27FC236}">
                          <a16:creationId xmlns:a16="http://schemas.microsoft.com/office/drawing/2014/main" id="{0B1A65E8-B2E8-4C09-9083-2CD2CBBC57A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319307" y="4546259"/>
                      <a:ext cx="222287" cy="346460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49" name="円/楕円 125">
                        <a:extLst>
                          <a:ext uri="{FF2B5EF4-FFF2-40B4-BE49-F238E27FC236}">
                            <a16:creationId xmlns:a16="http://schemas.microsoft.com/office/drawing/2014/main" id="{C3843C6A-A3C9-45DB-9997-ADF7FAB3A4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0" name="円/楕円 126">
                        <a:extLst>
                          <a:ext uri="{FF2B5EF4-FFF2-40B4-BE49-F238E27FC236}">
                            <a16:creationId xmlns:a16="http://schemas.microsoft.com/office/drawing/2014/main" id="{82F93F7A-749E-4B44-9E24-20B422BC5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4" name="グループ化 233">
                      <a:extLst>
                        <a:ext uri="{FF2B5EF4-FFF2-40B4-BE49-F238E27FC236}">
                          <a16:creationId xmlns:a16="http://schemas.microsoft.com/office/drawing/2014/main" id="{C2A12A20-7EBE-4D4B-9F3B-37A4D958D4E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249396" y="4546259"/>
                      <a:ext cx="222287" cy="346460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47" name="円/楕円 123">
                        <a:extLst>
                          <a:ext uri="{FF2B5EF4-FFF2-40B4-BE49-F238E27FC236}">
                            <a16:creationId xmlns:a16="http://schemas.microsoft.com/office/drawing/2014/main" id="{1B3C15BF-C711-4EFE-AC9C-70E5470316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8" name="円/楕円 124">
                        <a:extLst>
                          <a:ext uri="{FF2B5EF4-FFF2-40B4-BE49-F238E27FC236}">
                            <a16:creationId xmlns:a16="http://schemas.microsoft.com/office/drawing/2014/main" id="{563202D5-7513-4CB8-A013-AE9BDBEDF0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5" name="円/楕円 122">
                      <a:extLst>
                        <a:ext uri="{FF2B5EF4-FFF2-40B4-BE49-F238E27FC236}">
                          <a16:creationId xmlns:a16="http://schemas.microsoft.com/office/drawing/2014/main" id="{09866B56-EF83-49F6-A764-88E2F621D9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0450" y="4086596"/>
                      <a:ext cx="930090" cy="108724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6" name="円/楕円 27">
                      <a:extLst>
                        <a:ext uri="{FF2B5EF4-FFF2-40B4-BE49-F238E27FC236}">
                          <a16:creationId xmlns:a16="http://schemas.microsoft.com/office/drawing/2014/main" id="{406A7D3C-AF14-461B-B3BD-3E88CEA2769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549924" y="4436248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7" name="円/楕円 27">
                      <a:extLst>
                        <a:ext uri="{FF2B5EF4-FFF2-40B4-BE49-F238E27FC236}">
                          <a16:creationId xmlns:a16="http://schemas.microsoft.com/office/drawing/2014/main" id="{DAB64233-984A-4EA8-8CD4-56B8992330F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65694" y="4436248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8" name="円/楕円 27">
                      <a:extLst>
                        <a:ext uri="{FF2B5EF4-FFF2-40B4-BE49-F238E27FC236}">
                          <a16:creationId xmlns:a16="http://schemas.microsoft.com/office/drawing/2014/main" id="{7C5DF31C-A155-4153-ADB7-7208FD79F60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2611663" y="4911675"/>
                      <a:ext cx="169589" cy="6312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9" name="円/楕円 27">
                      <a:extLst>
                        <a:ext uri="{FF2B5EF4-FFF2-40B4-BE49-F238E27FC236}">
                          <a16:creationId xmlns:a16="http://schemas.microsoft.com/office/drawing/2014/main" id="{D3902533-6E34-4470-8446-03B057629931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2987824" y="4911676"/>
                      <a:ext cx="169589" cy="6312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40" name="グループ化 239">
                      <a:extLst>
                        <a:ext uri="{FF2B5EF4-FFF2-40B4-BE49-F238E27FC236}">
                          <a16:creationId xmlns:a16="http://schemas.microsoft.com/office/drawing/2014/main" id="{7475F179-CD3E-4B94-B944-F8611972F5E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78029" y="4577632"/>
                      <a:ext cx="109476" cy="88048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45" name="円/楕円 27">
                        <a:extLst>
                          <a:ext uri="{FF2B5EF4-FFF2-40B4-BE49-F238E27FC236}">
                            <a16:creationId xmlns:a16="http://schemas.microsoft.com/office/drawing/2014/main" id="{2597D3BA-9580-43E2-92C4-C2253C8C8B4A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6" name="円/楕円 27">
                        <a:extLst>
                          <a:ext uri="{FF2B5EF4-FFF2-40B4-BE49-F238E27FC236}">
                            <a16:creationId xmlns:a16="http://schemas.microsoft.com/office/drawing/2014/main" id="{74290525-4B56-4DD0-AA5F-3D746C003833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41" name="グループ化 240">
                      <a:extLst>
                        <a:ext uri="{FF2B5EF4-FFF2-40B4-BE49-F238E27FC236}">
                          <a16:creationId xmlns:a16="http://schemas.microsoft.com/office/drawing/2014/main" id="{7D9B64BA-EAD9-4522-B0E6-547AE2F77E69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193311" y="4577632"/>
                      <a:ext cx="109476" cy="88048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43" name="円/楕円 27">
                        <a:extLst>
                          <a:ext uri="{FF2B5EF4-FFF2-40B4-BE49-F238E27FC236}">
                            <a16:creationId xmlns:a16="http://schemas.microsoft.com/office/drawing/2014/main" id="{FC74ED4F-05FC-40FE-9671-9F92634E0329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4" name="円/楕円 27">
                        <a:extLst>
                          <a:ext uri="{FF2B5EF4-FFF2-40B4-BE49-F238E27FC236}">
                            <a16:creationId xmlns:a16="http://schemas.microsoft.com/office/drawing/2014/main" id="{68C77A00-B95F-468C-B61D-19A36A59EB18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2" name="円/楕円 64">
                      <a:extLst>
                        <a:ext uri="{FF2B5EF4-FFF2-40B4-BE49-F238E27FC236}">
                          <a16:creationId xmlns:a16="http://schemas.microsoft.com/office/drawing/2014/main" id="{31AC4792-4A79-4E2A-8864-500F490FA4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0643" y="4791969"/>
                      <a:ext cx="110478" cy="109714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7">
                    <a:extLst>
                      <a:ext uri="{FF2B5EF4-FFF2-40B4-BE49-F238E27FC236}">
                        <a16:creationId xmlns:a16="http://schemas.microsoft.com/office/drawing/2014/main" id="{D76349E4-93DD-4A4C-893D-969B0F3CAE54}"/>
                      </a:ext>
                    </a:extLst>
                  </p:cNvPr>
                  <p:cNvSpPr/>
                  <p:nvPr/>
                </p:nvSpPr>
                <p:spPr>
                  <a:xfrm>
                    <a:off x="4680866" y="4858616"/>
                    <a:ext cx="150690" cy="4572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3" name="円/楕円 27">
                    <a:extLst>
                      <a:ext uri="{FF2B5EF4-FFF2-40B4-BE49-F238E27FC236}">
                        <a16:creationId xmlns:a16="http://schemas.microsoft.com/office/drawing/2014/main" id="{67283D26-6A21-40C2-9586-B3A8295BCFB1}"/>
                      </a:ext>
                    </a:extLst>
                  </p:cNvPr>
                  <p:cNvSpPr/>
                  <p:nvPr/>
                </p:nvSpPr>
                <p:spPr>
                  <a:xfrm>
                    <a:off x="5099966" y="4858616"/>
                    <a:ext cx="150690" cy="4572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7BB20778-0959-4D12-BAB5-FEE1BBF0EA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962942" y="5179067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AAFE2124-4804-4736-AAD0-F5A5F1E251D7}"/>
                    </a:ext>
                  </a:extLst>
                </p:cNvPr>
                <p:cNvGrpSpPr/>
                <p:nvPr/>
              </p:nvGrpSpPr>
              <p:grpSpPr>
                <a:xfrm>
                  <a:off x="4373407" y="4089966"/>
                  <a:ext cx="1182843" cy="665979"/>
                  <a:chOff x="1441287" y="1094138"/>
                  <a:chExt cx="1149514" cy="678459"/>
                </a:xfrm>
              </p:grpSpPr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13A5C4CB-0564-4E92-A081-95149CC15E59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" name="月 218">
                    <a:extLst>
                      <a:ext uri="{FF2B5EF4-FFF2-40B4-BE49-F238E27FC236}">
                        <a16:creationId xmlns:a16="http://schemas.microsoft.com/office/drawing/2014/main" id="{9E884D13-06D5-4D5E-928A-4AF4D810FD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月 219">
                    <a:extLst>
                      <a:ext uri="{FF2B5EF4-FFF2-40B4-BE49-F238E27FC236}">
                        <a16:creationId xmlns:a16="http://schemas.microsoft.com/office/drawing/2014/main" id="{853897A6-4DEE-4C8A-B1D8-1A538ED8DB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B42ADCBA-BBE8-4E3B-8F43-0B4C52068E9E}"/>
                </a:ext>
              </a:extLst>
            </p:cNvPr>
            <p:cNvGrpSpPr/>
            <p:nvPr/>
          </p:nvGrpSpPr>
          <p:grpSpPr>
            <a:xfrm>
              <a:off x="3613150" y="5237163"/>
              <a:ext cx="2705100" cy="1209675"/>
              <a:chOff x="3613150" y="5237163"/>
              <a:chExt cx="2705100" cy="1209675"/>
            </a:xfrm>
          </p:grpSpPr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5CE0AECD-FA77-421F-8732-78BEA402CEE8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261A6799-2C34-4ABD-900F-DFC879D9F827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上の 2 つの角を丸める 181">
                  <a:extLst>
                    <a:ext uri="{FF2B5EF4-FFF2-40B4-BE49-F238E27FC236}">
                      <a16:creationId xmlns:a16="http://schemas.microsoft.com/office/drawing/2014/main" id="{D8E3D150-8776-41F2-A7CB-F3F0E9F491A0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上の 2 つの角を丸める 181">
                  <a:extLst>
                    <a:ext uri="{FF2B5EF4-FFF2-40B4-BE49-F238E27FC236}">
                      <a16:creationId xmlns:a16="http://schemas.microsoft.com/office/drawing/2014/main" id="{A4B01002-0E19-4F84-9A83-9167D22DCB44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5" name="四角形: 上の 2 つの角を丸める 181">
                <a:extLst>
                  <a:ext uri="{FF2B5EF4-FFF2-40B4-BE49-F238E27FC236}">
                    <a16:creationId xmlns:a16="http://schemas.microsoft.com/office/drawing/2014/main" id="{D74CA466-9FEE-4BC4-9A03-E2AA4C9E0EBC}"/>
                  </a:ext>
                </a:extLst>
              </p:cNvPr>
              <p:cNvSpPr/>
              <p:nvPr/>
            </p:nvSpPr>
            <p:spPr>
              <a:xfrm>
                <a:off x="36131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9E2E0E5-042B-45E4-9ED1-42E677B903EB}"/>
              </a:ext>
            </a:extLst>
          </p:cNvPr>
          <p:cNvGrpSpPr/>
          <p:nvPr/>
        </p:nvGrpSpPr>
        <p:grpSpPr>
          <a:xfrm>
            <a:off x="6559550" y="3932238"/>
            <a:ext cx="2705100" cy="2514600"/>
            <a:chOff x="6559550" y="3932238"/>
            <a:chExt cx="2705100" cy="251460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D06CE14-EF44-448B-9D29-1FC7D6C2F25A}"/>
                </a:ext>
              </a:extLst>
            </p:cNvPr>
            <p:cNvGrpSpPr/>
            <p:nvPr/>
          </p:nvGrpSpPr>
          <p:grpSpPr>
            <a:xfrm>
              <a:off x="66119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3467905-BCBF-427D-B630-DA49D31F4E4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23F3C2A6-66AA-4598-B56E-9A7E9DB81011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C882E80F-AEE5-46F9-8F96-C46CF1588770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6C8204B7-1870-4B7C-B93A-15B5745F708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B8C0AF1D-CA4F-42C5-8B2E-01175144838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D60093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0E88E4A9-194C-4F94-B805-C9E4ADD17AA1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531FBE3-56A7-40B9-B51E-AD841DC0BEB8}"/>
                </a:ext>
              </a:extLst>
            </p:cNvPr>
            <p:cNvGrpSpPr/>
            <p:nvPr/>
          </p:nvGrpSpPr>
          <p:grpSpPr>
            <a:xfrm>
              <a:off x="7398461" y="3985323"/>
              <a:ext cx="1026484" cy="2014718"/>
              <a:chOff x="7291387" y="4021291"/>
              <a:chExt cx="1240632" cy="2435035"/>
            </a:xfrm>
          </p:grpSpPr>
          <p:sp>
            <p:nvSpPr>
              <p:cNvPr id="258" name="楕円 7">
                <a:extLst>
                  <a:ext uri="{FF2B5EF4-FFF2-40B4-BE49-F238E27FC236}">
                    <a16:creationId xmlns:a16="http://schemas.microsoft.com/office/drawing/2014/main" id="{ACD4FDF4-D2BE-4AD2-A175-481983E5CF19}"/>
                  </a:ext>
                </a:extLst>
              </p:cNvPr>
              <p:cNvSpPr/>
              <p:nvPr/>
            </p:nvSpPr>
            <p:spPr>
              <a:xfrm>
                <a:off x="7291387" y="4021291"/>
                <a:ext cx="1240632" cy="1107874"/>
              </a:xfrm>
              <a:custGeom>
                <a:avLst/>
                <a:gdLst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1051101"/>
                  <a:gd name="connsiteX1" fmla="*/ 607021 w 1214042"/>
                  <a:gd name="connsiteY1" fmla="*/ 0 h 1051101"/>
                  <a:gd name="connsiteX2" fmla="*/ 1214042 w 1214042"/>
                  <a:gd name="connsiteY2" fmla="*/ 383866 h 1051101"/>
                  <a:gd name="connsiteX3" fmla="*/ 599877 w 1214042"/>
                  <a:gd name="connsiteY3" fmla="*/ 1051101 h 1051101"/>
                  <a:gd name="connsiteX4" fmla="*/ 0 w 1214042"/>
                  <a:gd name="connsiteY4" fmla="*/ 383866 h 1051101"/>
                  <a:gd name="connsiteX0" fmla="*/ 0 w 1214042"/>
                  <a:gd name="connsiteY0" fmla="*/ 383866 h 1051110"/>
                  <a:gd name="connsiteX1" fmla="*/ 607021 w 1214042"/>
                  <a:gd name="connsiteY1" fmla="*/ 0 h 1051110"/>
                  <a:gd name="connsiteX2" fmla="*/ 1214042 w 1214042"/>
                  <a:gd name="connsiteY2" fmla="*/ 383866 h 1051110"/>
                  <a:gd name="connsiteX3" fmla="*/ 599877 w 1214042"/>
                  <a:gd name="connsiteY3" fmla="*/ 1051101 h 1051110"/>
                  <a:gd name="connsiteX4" fmla="*/ 0 w 1214042"/>
                  <a:gd name="connsiteY4" fmla="*/ 383866 h 105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42" h="1051110">
                    <a:moveTo>
                      <a:pt x="0" y="383866"/>
                    </a:moveTo>
                    <a:cubicBezTo>
                      <a:pt x="0" y="171863"/>
                      <a:pt x="271773" y="0"/>
                      <a:pt x="607021" y="0"/>
                    </a:cubicBezTo>
                    <a:cubicBezTo>
                      <a:pt x="942269" y="0"/>
                      <a:pt x="1214042" y="171863"/>
                      <a:pt x="1214042" y="383866"/>
                    </a:cubicBezTo>
                    <a:cubicBezTo>
                      <a:pt x="1214042" y="595869"/>
                      <a:pt x="1168487" y="1048720"/>
                      <a:pt x="599877" y="1051101"/>
                    </a:cubicBezTo>
                    <a:cubicBezTo>
                      <a:pt x="31267" y="1053482"/>
                      <a:pt x="0" y="595869"/>
                      <a:pt x="0" y="383866"/>
                    </a:cubicBezTo>
                    <a:close/>
                  </a:path>
                </a:pathLst>
              </a:custGeom>
              <a:pattFill prst="openDmnd">
                <a:fgClr>
                  <a:srgbClr val="00B0F0"/>
                </a:fgClr>
                <a:bgClr>
                  <a:schemeClr val="bg1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74D801F0-3491-4CB8-BB95-AE12B9E9C870}"/>
                  </a:ext>
                </a:extLst>
              </p:cNvPr>
              <p:cNvSpPr/>
              <p:nvPr/>
            </p:nvSpPr>
            <p:spPr>
              <a:xfrm flipH="1">
                <a:off x="8348118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09DDA5A8-D898-4B86-9DAF-DB605173B621}"/>
                  </a:ext>
                </a:extLst>
              </p:cNvPr>
              <p:cNvSpPr/>
              <p:nvPr/>
            </p:nvSpPr>
            <p:spPr>
              <a:xfrm>
                <a:off x="7345315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片側の 2 つの角を丸めた四角形 144">
                <a:extLst>
                  <a:ext uri="{FF2B5EF4-FFF2-40B4-BE49-F238E27FC236}">
                    <a16:creationId xmlns:a16="http://schemas.microsoft.com/office/drawing/2014/main" id="{41CE15A5-A7E2-4A4C-BC1E-602C690B471A}"/>
                  </a:ext>
                </a:extLst>
              </p:cNvPr>
              <p:cNvSpPr/>
              <p:nvPr/>
            </p:nvSpPr>
            <p:spPr>
              <a:xfrm>
                <a:off x="7429258" y="5435400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9F669B60-8E4C-4908-BD2B-DCFA51AC741A}"/>
                  </a:ext>
                </a:extLst>
              </p:cNvPr>
              <p:cNvSpPr/>
              <p:nvPr/>
            </p:nvSpPr>
            <p:spPr>
              <a:xfrm>
                <a:off x="7677783" y="5202947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815B873F-C5C7-4B45-8C38-B02550DAD856}"/>
                  </a:ext>
                </a:extLst>
              </p:cNvPr>
              <p:cNvGrpSpPr/>
              <p:nvPr/>
            </p:nvGrpSpPr>
            <p:grpSpPr>
              <a:xfrm>
                <a:off x="7332907" y="4724977"/>
                <a:ext cx="1146415" cy="344667"/>
                <a:chOff x="2791855" y="2459301"/>
                <a:chExt cx="1150919" cy="333008"/>
              </a:xfrm>
              <a:solidFill>
                <a:srgbClr val="FFCC99"/>
              </a:solidFill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61AB90F7-514E-431F-ADC5-9446B9FB89AD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8" name="円/楕円 256">
                    <a:extLst>
                      <a:ext uri="{FF2B5EF4-FFF2-40B4-BE49-F238E27FC236}">
                        <a16:creationId xmlns:a16="http://schemas.microsoft.com/office/drawing/2014/main" id="{1C7A9AF5-A1B1-463A-95A9-B018536EF93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9" name="円/楕円 257">
                    <a:extLst>
                      <a:ext uri="{FF2B5EF4-FFF2-40B4-BE49-F238E27FC236}">
                        <a16:creationId xmlns:a16="http://schemas.microsoft.com/office/drawing/2014/main" id="{66C3E89A-96DF-431D-9976-634449F1073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84A59E3E-8F79-4CA6-BC82-A35B8BC4C70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6" name="円/楕円 254">
                    <a:extLst>
                      <a:ext uri="{FF2B5EF4-FFF2-40B4-BE49-F238E27FC236}">
                        <a16:creationId xmlns:a16="http://schemas.microsoft.com/office/drawing/2014/main" id="{216106D6-D710-4C51-B85B-98A29C1D9E5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円/楕円 255">
                    <a:extLst>
                      <a:ext uri="{FF2B5EF4-FFF2-40B4-BE49-F238E27FC236}">
                        <a16:creationId xmlns:a16="http://schemas.microsoft.com/office/drawing/2014/main" id="{6D31ABF8-D3E2-46B0-860C-2D8E590721D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2B997652-6ED0-41C8-85B0-F9D799B91385}"/>
                  </a:ext>
                </a:extLst>
              </p:cNvPr>
              <p:cNvSpPr/>
              <p:nvPr/>
            </p:nvSpPr>
            <p:spPr>
              <a:xfrm>
                <a:off x="7443479" y="4455026"/>
                <a:ext cx="925280" cy="894296"/>
              </a:xfrm>
              <a:custGeom>
                <a:avLst/>
                <a:gdLst>
                  <a:gd name="connsiteX0" fmla="*/ 462641 w 925280"/>
                  <a:gd name="connsiteY0" fmla="*/ 0 h 894296"/>
                  <a:gd name="connsiteX1" fmla="*/ 835224 w 925280"/>
                  <a:gd name="connsiteY1" fmla="*/ 92362 h 894296"/>
                  <a:gd name="connsiteX2" fmla="*/ 879046 w 925280"/>
                  <a:gd name="connsiteY2" fmla="*/ 121705 h 894296"/>
                  <a:gd name="connsiteX3" fmla="*/ 888924 w 925280"/>
                  <a:gd name="connsiteY3" fmla="*/ 142979 h 894296"/>
                  <a:gd name="connsiteX4" fmla="*/ 925280 w 925280"/>
                  <a:gd name="connsiteY4" fmla="*/ 353486 h 894296"/>
                  <a:gd name="connsiteX5" fmla="*/ 462640 w 925280"/>
                  <a:gd name="connsiteY5" fmla="*/ 894296 h 894296"/>
                  <a:gd name="connsiteX6" fmla="*/ 0 w 925280"/>
                  <a:gd name="connsiteY6" fmla="*/ 353486 h 894296"/>
                  <a:gd name="connsiteX7" fmla="*/ 36357 w 925280"/>
                  <a:gd name="connsiteY7" fmla="*/ 142979 h 894296"/>
                  <a:gd name="connsiteX8" fmla="*/ 46234 w 925280"/>
                  <a:gd name="connsiteY8" fmla="*/ 121707 h 894296"/>
                  <a:gd name="connsiteX9" fmla="*/ 90058 w 925280"/>
                  <a:gd name="connsiteY9" fmla="*/ 92362 h 894296"/>
                  <a:gd name="connsiteX10" fmla="*/ 462641 w 925280"/>
                  <a:gd name="connsiteY10" fmla="*/ 0 h 89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25280" h="894296">
                    <a:moveTo>
                      <a:pt x="462641" y="0"/>
                    </a:moveTo>
                    <a:cubicBezTo>
                      <a:pt x="600654" y="0"/>
                      <a:pt x="728868" y="34050"/>
                      <a:pt x="835224" y="92362"/>
                    </a:cubicBezTo>
                    <a:lnTo>
                      <a:pt x="879046" y="121705"/>
                    </a:lnTo>
                    <a:lnTo>
                      <a:pt x="888924" y="142979"/>
                    </a:lnTo>
                    <a:cubicBezTo>
                      <a:pt x="912335" y="207680"/>
                      <a:pt x="925280" y="278816"/>
                      <a:pt x="925280" y="353486"/>
                    </a:cubicBezTo>
                    <a:cubicBezTo>
                      <a:pt x="925280" y="652167"/>
                      <a:pt x="718149" y="894296"/>
                      <a:pt x="462640" y="894296"/>
                    </a:cubicBezTo>
                    <a:cubicBezTo>
                      <a:pt x="207131" y="894296"/>
                      <a:pt x="0" y="652167"/>
                      <a:pt x="0" y="353486"/>
                    </a:cubicBezTo>
                    <a:cubicBezTo>
                      <a:pt x="0" y="278816"/>
                      <a:pt x="12946" y="207680"/>
                      <a:pt x="36357" y="142979"/>
                    </a:cubicBezTo>
                    <a:lnTo>
                      <a:pt x="46234" y="121707"/>
                    </a:lnTo>
                    <a:lnTo>
                      <a:pt x="90058" y="92362"/>
                    </a:lnTo>
                    <a:cubicBezTo>
                      <a:pt x="196414" y="34050"/>
                      <a:pt x="324628" y="0"/>
                      <a:pt x="462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円/楕円 27">
                <a:extLst>
                  <a:ext uri="{FF2B5EF4-FFF2-40B4-BE49-F238E27FC236}">
                    <a16:creationId xmlns:a16="http://schemas.microsoft.com/office/drawing/2014/main" id="{E50412EC-E96D-402C-99E6-F022782CF5DD}"/>
                  </a:ext>
                </a:extLst>
              </p:cNvPr>
              <p:cNvSpPr/>
              <p:nvPr/>
            </p:nvSpPr>
            <p:spPr>
              <a:xfrm rot="10800000">
                <a:off x="7529798" y="4571101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円/楕円 27">
                <a:extLst>
                  <a:ext uri="{FF2B5EF4-FFF2-40B4-BE49-F238E27FC236}">
                    <a16:creationId xmlns:a16="http://schemas.microsoft.com/office/drawing/2014/main" id="{3327B859-E497-484E-8B1F-081F89DED628}"/>
                  </a:ext>
                </a:extLst>
              </p:cNvPr>
              <p:cNvSpPr/>
              <p:nvPr/>
            </p:nvSpPr>
            <p:spPr>
              <a:xfrm rot="10800000">
                <a:off x="8068055" y="4571101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円/楕円 247">
                <a:extLst>
                  <a:ext uri="{FF2B5EF4-FFF2-40B4-BE49-F238E27FC236}">
                    <a16:creationId xmlns:a16="http://schemas.microsoft.com/office/drawing/2014/main" id="{FD7E0E17-AFAA-4EFF-AF7A-E2B5EA345973}"/>
                  </a:ext>
                </a:extLst>
              </p:cNvPr>
              <p:cNvSpPr/>
              <p:nvPr/>
            </p:nvSpPr>
            <p:spPr>
              <a:xfrm>
                <a:off x="7823520" y="4984116"/>
                <a:ext cx="163286" cy="9516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5F58F3FC-9405-4E25-A85E-C63812B7DB28}"/>
                  </a:ext>
                </a:extLst>
              </p:cNvPr>
              <p:cNvSpPr/>
              <p:nvPr/>
            </p:nvSpPr>
            <p:spPr>
              <a:xfrm rot="1800000">
                <a:off x="7699840" y="5040767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月 268">
                <a:extLst>
                  <a:ext uri="{FF2B5EF4-FFF2-40B4-BE49-F238E27FC236}">
                    <a16:creationId xmlns:a16="http://schemas.microsoft.com/office/drawing/2014/main" id="{7C276CD6-DD21-4D9F-819D-5EAED1C13B54}"/>
                  </a:ext>
                </a:extLst>
              </p:cNvPr>
              <p:cNvSpPr/>
              <p:nvPr/>
            </p:nvSpPr>
            <p:spPr>
              <a:xfrm rot="19800000" flipH="1">
                <a:off x="8036655" y="5040767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8B7F1EC5-F3FC-432E-84A2-5D01B174C509}"/>
                  </a:ext>
                </a:extLst>
              </p:cNvPr>
              <p:cNvSpPr/>
              <p:nvPr/>
            </p:nvSpPr>
            <p:spPr>
              <a:xfrm>
                <a:off x="7850972" y="4933064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C38693B-450C-4D9A-A089-4428343C7304}"/>
                  </a:ext>
                </a:extLst>
              </p:cNvPr>
              <p:cNvSpPr/>
              <p:nvPr/>
            </p:nvSpPr>
            <p:spPr>
              <a:xfrm rot="5400000">
                <a:off x="7891983" y="5106121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円/楕円 27">
                <a:extLst>
                  <a:ext uri="{FF2B5EF4-FFF2-40B4-BE49-F238E27FC236}">
                    <a16:creationId xmlns:a16="http://schemas.microsoft.com/office/drawing/2014/main" id="{0E68B78A-E9C8-48A2-B881-A41047D1B0A0}"/>
                  </a:ext>
                </a:extLst>
              </p:cNvPr>
              <p:cNvSpPr/>
              <p:nvPr/>
            </p:nvSpPr>
            <p:spPr>
              <a:xfrm>
                <a:off x="7547890" y="4760191"/>
                <a:ext cx="1927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円/楕円 27">
                <a:extLst>
                  <a:ext uri="{FF2B5EF4-FFF2-40B4-BE49-F238E27FC236}">
                    <a16:creationId xmlns:a16="http://schemas.microsoft.com/office/drawing/2014/main" id="{9B164C81-FA94-4B8D-99C3-6DC198A349AE}"/>
                  </a:ext>
                </a:extLst>
              </p:cNvPr>
              <p:cNvSpPr/>
              <p:nvPr/>
            </p:nvSpPr>
            <p:spPr>
              <a:xfrm>
                <a:off x="8065415" y="4760191"/>
                <a:ext cx="1927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E528B6F7-3DDE-45AE-9F41-F15958D8AF29}"/>
                </a:ext>
              </a:extLst>
            </p:cNvPr>
            <p:cNvGrpSpPr/>
            <p:nvPr/>
          </p:nvGrpSpPr>
          <p:grpSpPr>
            <a:xfrm>
              <a:off x="6559550" y="5237163"/>
              <a:ext cx="2705100" cy="1209675"/>
              <a:chOff x="6559550" y="5237163"/>
              <a:chExt cx="2705100" cy="1209675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33422F4C-65E5-428E-B94C-D7F857D0866F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53780A8-FE83-4B36-9E2F-709F7FE89D50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上の 2 つの角を丸める 181">
                  <a:extLst>
                    <a:ext uri="{FF2B5EF4-FFF2-40B4-BE49-F238E27FC236}">
                      <a16:creationId xmlns:a16="http://schemas.microsoft.com/office/drawing/2014/main" id="{BE27FEBA-3356-4317-AEC5-4687DF8A547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四角形: 上の 2 つの角を丸める 181">
                  <a:extLst>
                    <a:ext uri="{FF2B5EF4-FFF2-40B4-BE49-F238E27FC236}">
                      <a16:creationId xmlns:a16="http://schemas.microsoft.com/office/drawing/2014/main" id="{44151560-8EA7-40C2-8D86-507214895AD7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plaid">
                  <a:fgClr>
                    <a:srgbClr val="FF3399"/>
                  </a:fgClr>
                  <a:bgClr>
                    <a:srgbClr val="FFCCFF"/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1" name="四角形: 上の 2 つの角を丸める 181">
                <a:extLst>
                  <a:ext uri="{FF2B5EF4-FFF2-40B4-BE49-F238E27FC236}">
                    <a16:creationId xmlns:a16="http://schemas.microsoft.com/office/drawing/2014/main" id="{2A82A644-7FEA-4D07-A2CA-D43DF603CCC8}"/>
                  </a:ext>
                </a:extLst>
              </p:cNvPr>
              <p:cNvSpPr/>
              <p:nvPr/>
            </p:nvSpPr>
            <p:spPr>
              <a:xfrm>
                <a:off x="65595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EB395B7-F9F9-462D-8A87-AC7F713B5B37}"/>
              </a:ext>
            </a:extLst>
          </p:cNvPr>
          <p:cNvGrpSpPr/>
          <p:nvPr/>
        </p:nvGrpSpPr>
        <p:grpSpPr>
          <a:xfrm>
            <a:off x="654050" y="1023938"/>
            <a:ext cx="2705100" cy="2514600"/>
            <a:chOff x="654050" y="1023938"/>
            <a:chExt cx="2705100" cy="2514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13E2277-AD30-4898-BCFF-75D1AFB4C400}"/>
                </a:ext>
              </a:extLst>
            </p:cNvPr>
            <p:cNvGrpSpPr/>
            <p:nvPr/>
          </p:nvGrpSpPr>
          <p:grpSpPr>
            <a:xfrm>
              <a:off x="7064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6BCC4C67-3AD1-4CF3-BD30-DABC9E74502E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C9F9BDF6-6D3E-4038-9AFF-9A6482C80E0A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B9489A58-658F-4A3F-A944-6710CC18D5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rgbClr val="FF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3BB9D16-FBE1-4926-9177-FE63E067DA7E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830A1A3F-D1B3-44B1-A00C-5BAD42167D55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14E4CA1E-61F0-45E8-8614-7E171E7B3A47}"/>
                </a:ext>
              </a:extLst>
            </p:cNvPr>
            <p:cNvGrpSpPr/>
            <p:nvPr/>
          </p:nvGrpSpPr>
          <p:grpSpPr>
            <a:xfrm>
              <a:off x="1540621" y="1059485"/>
              <a:ext cx="952298" cy="2027362"/>
              <a:chOff x="1441287" y="1094138"/>
              <a:chExt cx="1150965" cy="2450310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53484583-D240-4448-8F15-D57241680508}"/>
                  </a:ext>
                </a:extLst>
              </p:cNvPr>
              <p:cNvGrpSpPr/>
              <p:nvPr/>
            </p:nvGrpSpPr>
            <p:grpSpPr>
              <a:xfrm>
                <a:off x="1447746" y="1152475"/>
                <a:ext cx="1144506" cy="2391973"/>
                <a:chOff x="1447746" y="1152475"/>
                <a:chExt cx="1144506" cy="2391973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7C3D563-93B6-4EDA-8744-A8A61A66A194}"/>
                    </a:ext>
                  </a:extLst>
                </p:cNvPr>
                <p:cNvGrpSpPr/>
                <p:nvPr/>
              </p:nvGrpSpPr>
              <p:grpSpPr>
                <a:xfrm>
                  <a:off x="1447746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B9F23EE1-12F1-4296-9B45-C1E65CA713BA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228CA2A6-E7EA-4E25-82E5-E1DB39939AC1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3CD80361-AF0D-4FAD-A36C-93016C578EE1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C09CC59E-F735-4604-94B7-F4A240918B6E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D1F3F0BA-616D-434D-8840-285D5305CC20}"/>
                      </a:ext>
                    </a:extLst>
                  </p:cNvPr>
                  <p:cNvSpPr/>
                  <p:nvPr/>
                </p:nvSpPr>
                <p:spPr>
                  <a:xfrm>
                    <a:off x="673444" y="2772001"/>
                    <a:ext cx="45719" cy="772447"/>
                  </a:xfrm>
                  <a:prstGeom prst="rect">
                    <a:avLst/>
                  </a:prstGeom>
                  <a:solidFill>
                    <a:srgbClr val="FF33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B86F399C-5BF7-486D-845C-19963E09803F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A221722D-5203-4A01-93FC-0353BD10FE92}"/>
                    </a:ext>
                  </a:extLst>
                </p:cNvPr>
                <p:cNvGrpSpPr/>
                <p:nvPr/>
              </p:nvGrpSpPr>
              <p:grpSpPr>
                <a:xfrm>
                  <a:off x="1453762" y="1152475"/>
                  <a:ext cx="1138490" cy="1298916"/>
                  <a:chOff x="1461845" y="1152475"/>
                  <a:chExt cx="1138490" cy="1298916"/>
                </a:xfrm>
              </p:grpSpPr>
              <p:sp>
                <p:nvSpPr>
                  <p:cNvPr id="149" name="月 148">
                    <a:extLst>
                      <a:ext uri="{FF2B5EF4-FFF2-40B4-BE49-F238E27FC236}">
                        <a16:creationId xmlns:a16="http://schemas.microsoft.com/office/drawing/2014/main" id="{4AE17F2A-5C8A-45DB-938D-E01EA8D33804}"/>
                      </a:ext>
                    </a:extLst>
                  </p:cNvPr>
                  <p:cNvSpPr/>
                  <p:nvPr/>
                </p:nvSpPr>
                <p:spPr>
                  <a:xfrm flipH="1">
                    <a:off x="2396682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2FB96837-46A8-4080-9693-8C674457B16F}"/>
                      </a:ext>
                    </a:extLst>
                  </p:cNvPr>
                  <p:cNvSpPr/>
                  <p:nvPr/>
                </p:nvSpPr>
                <p:spPr>
                  <a:xfrm>
                    <a:off x="1582871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9D46F7BD-7FBD-45DE-A70D-1E92CD42F9ED}"/>
                      </a:ext>
                    </a:extLst>
                  </p:cNvPr>
                  <p:cNvSpPr/>
                  <p:nvPr/>
                </p:nvSpPr>
                <p:spPr>
                  <a:xfrm>
                    <a:off x="1469680" y="1152475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37E21E42-E094-45AF-85EA-DF695CD9B35A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324951"/>
                    <a:ext cx="1138490" cy="1074143"/>
                    <a:chOff x="4049500" y="3943264"/>
                    <a:chExt cx="834570" cy="787400"/>
                  </a:xfrm>
                </p:grpSpPr>
                <p:grpSp>
                  <p:nvGrpSpPr>
                    <p:cNvPr id="156" name="グループ化 155">
                      <a:extLst>
                        <a:ext uri="{FF2B5EF4-FFF2-40B4-BE49-F238E27FC236}">
                          <a16:creationId xmlns:a16="http://schemas.microsoft.com/office/drawing/2014/main" id="{C115E1AF-F44E-4049-99F1-C790E69CCE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62" name="グループ化 161">
                        <a:extLst>
                          <a:ext uri="{FF2B5EF4-FFF2-40B4-BE49-F238E27FC236}">
                            <a16:creationId xmlns:a16="http://schemas.microsoft.com/office/drawing/2014/main" id="{AE3DB807-359A-481F-B346-159BCF8282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7" name="円/楕円 177">
                          <a:extLst>
                            <a:ext uri="{FF2B5EF4-FFF2-40B4-BE49-F238E27FC236}">
                              <a16:creationId xmlns:a16="http://schemas.microsoft.com/office/drawing/2014/main" id="{1FC96558-74D9-4900-9A4C-0B0A8B66AC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8" name="円/楕円 178">
                          <a:extLst>
                            <a:ext uri="{FF2B5EF4-FFF2-40B4-BE49-F238E27FC236}">
                              <a16:creationId xmlns:a16="http://schemas.microsoft.com/office/drawing/2014/main" id="{120A1730-93B2-4373-9393-C0E8789CFD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3" name="グループ化 162">
                        <a:extLst>
                          <a:ext uri="{FF2B5EF4-FFF2-40B4-BE49-F238E27FC236}">
                            <a16:creationId xmlns:a16="http://schemas.microsoft.com/office/drawing/2014/main" id="{8DFCC69A-39B7-47A2-BF30-D4A4BF39CD5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5" name="円/楕円 175">
                          <a:extLst>
                            <a:ext uri="{FF2B5EF4-FFF2-40B4-BE49-F238E27FC236}">
                              <a16:creationId xmlns:a16="http://schemas.microsoft.com/office/drawing/2014/main" id="{D6BC343C-E8DC-4A19-B331-B039099F06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" name="円/楕円 176">
                          <a:extLst>
                            <a:ext uri="{FF2B5EF4-FFF2-40B4-BE49-F238E27FC236}">
                              <a16:creationId xmlns:a16="http://schemas.microsoft.com/office/drawing/2014/main" id="{1BD4A0A0-D56B-4C1B-B3ED-189745EF24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4" name="円/楕円 174">
                        <a:extLst>
                          <a:ext uri="{FF2B5EF4-FFF2-40B4-BE49-F238E27FC236}">
                            <a16:creationId xmlns:a16="http://schemas.microsoft.com/office/drawing/2014/main" id="{D36E044B-81A7-49E1-93A6-57CD7DCE34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7" name="円/楕円 27">
                      <a:extLst>
                        <a:ext uri="{FF2B5EF4-FFF2-40B4-BE49-F238E27FC236}">
                          <a16:creationId xmlns:a16="http://schemas.microsoft.com/office/drawing/2014/main" id="{7C72E354-F02D-4A83-B97C-5602FEA6556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830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" name="円/楕円 27">
                      <a:extLst>
                        <a:ext uri="{FF2B5EF4-FFF2-40B4-BE49-F238E27FC236}">
                          <a16:creationId xmlns:a16="http://schemas.microsoft.com/office/drawing/2014/main" id="{16F21E1F-B94E-462C-B8C5-A7DDC013A7F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894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正方形/長方形 67">
                      <a:extLst>
                        <a:ext uri="{FF2B5EF4-FFF2-40B4-BE49-F238E27FC236}">
                          <a16:creationId xmlns:a16="http://schemas.microsoft.com/office/drawing/2014/main" id="{0E47D072-89FB-4848-AB9E-661D669F54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" name="円/楕円 27">
                      <a:extLst>
                        <a:ext uri="{FF2B5EF4-FFF2-40B4-BE49-F238E27FC236}">
                          <a16:creationId xmlns:a16="http://schemas.microsoft.com/office/drawing/2014/main" id="{8ACFC55B-8672-4B5F-9965-75CA9C7138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3090" y="4312514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27">
                      <a:extLst>
                        <a:ext uri="{FF2B5EF4-FFF2-40B4-BE49-F238E27FC236}">
                          <a16:creationId xmlns:a16="http://schemas.microsoft.com/office/drawing/2014/main" id="{E45D8700-C87F-434C-8F9F-E4B225C885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9490" y="431251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8D34A927-B3F3-46DE-9529-70386D198390}"/>
                      </a:ext>
                    </a:extLst>
                  </p:cNvPr>
                  <p:cNvGrpSpPr/>
                  <p:nvPr/>
                </p:nvGrpSpPr>
                <p:grpSpPr>
                  <a:xfrm>
                    <a:off x="1929499" y="2235639"/>
                    <a:ext cx="201786" cy="48611"/>
                    <a:chOff x="554406" y="1818498"/>
                    <a:chExt cx="201786" cy="48611"/>
                  </a:xfrm>
                </p:grpSpPr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9C8323A0-C4F0-4D5D-96FD-C1195BF1040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49385" y="1747263"/>
                      <a:ext cx="11827" cy="154298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2D8CE26F-B55A-4605-A17C-EA89200081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06" y="1833403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C5CC2182-1989-4CC3-B2BB-9F25D4C10118}"/>
                  </a:ext>
                </a:extLst>
              </p:cNvPr>
              <p:cNvGrpSpPr/>
              <p:nvPr/>
            </p:nvGrpSpPr>
            <p:grpSpPr>
              <a:xfrm>
                <a:off x="1441287" y="1094138"/>
                <a:ext cx="1149514" cy="678459"/>
                <a:chOff x="1441287" y="1094138"/>
                <a:chExt cx="1149514" cy="678459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723200E5-C5FC-4A8B-8F82-BEA815226F03}"/>
                    </a:ext>
                  </a:extLst>
                </p:cNvPr>
                <p:cNvSpPr/>
                <p:nvPr/>
              </p:nvSpPr>
              <p:spPr>
                <a:xfrm>
                  <a:off x="1441287" y="1094138"/>
                  <a:ext cx="1149514" cy="678459"/>
                </a:xfrm>
                <a:custGeom>
                  <a:avLst/>
                  <a:gdLst>
                    <a:gd name="connsiteX0" fmla="*/ 535672 w 1183263"/>
                    <a:gd name="connsiteY0" fmla="*/ 0 h 678459"/>
                    <a:gd name="connsiteX1" fmla="*/ 591632 w 1183263"/>
                    <a:gd name="connsiteY1" fmla="*/ 5318 h 678459"/>
                    <a:gd name="connsiteX2" fmla="*/ 647591 w 1183263"/>
                    <a:gd name="connsiteY2" fmla="*/ 0 h 678459"/>
                    <a:gd name="connsiteX3" fmla="*/ 1183263 w 1183263"/>
                    <a:gd name="connsiteY3" fmla="*/ 504931 h 678459"/>
                    <a:gd name="connsiteX4" fmla="*/ 1172380 w 1183263"/>
                    <a:gd name="connsiteY4" fmla="*/ 606692 h 678459"/>
                    <a:gd name="connsiteX5" fmla="*/ 1168681 w 1183263"/>
                    <a:gd name="connsiteY5" fmla="*/ 617927 h 678459"/>
                    <a:gd name="connsiteX6" fmla="*/ 1136940 w 1183263"/>
                    <a:gd name="connsiteY6" fmla="*/ 522765 h 678459"/>
                    <a:gd name="connsiteX7" fmla="*/ 605507 w 1183263"/>
                    <a:gd name="connsiteY7" fmla="*/ 194935 h 678459"/>
                    <a:gd name="connsiteX8" fmla="*/ 40468 w 1183263"/>
                    <a:gd name="connsiteY8" fmla="*/ 623521 h 678459"/>
                    <a:gd name="connsiteX9" fmla="*/ 34517 w 1183263"/>
                    <a:gd name="connsiteY9" fmla="*/ 678459 h 678459"/>
                    <a:gd name="connsiteX10" fmla="*/ 10883 w 1183263"/>
                    <a:gd name="connsiteY10" fmla="*/ 606692 h 678459"/>
                    <a:gd name="connsiteX11" fmla="*/ 0 w 1183263"/>
                    <a:gd name="connsiteY11" fmla="*/ 504931 h 678459"/>
                    <a:gd name="connsiteX12" fmla="*/ 535672 w 1183263"/>
                    <a:gd name="connsiteY12" fmla="*/ 0 h 678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83263" h="678459">
                      <a:moveTo>
                        <a:pt x="535672" y="0"/>
                      </a:moveTo>
                      <a:lnTo>
                        <a:pt x="591632" y="5318"/>
                      </a:lnTo>
                      <a:lnTo>
                        <a:pt x="647591" y="0"/>
                      </a:lnTo>
                      <a:cubicBezTo>
                        <a:pt x="943434" y="0"/>
                        <a:pt x="1183263" y="226065"/>
                        <a:pt x="1183263" y="504931"/>
                      </a:cubicBezTo>
                      <a:cubicBezTo>
                        <a:pt x="1183263" y="539789"/>
                        <a:pt x="1179516" y="573823"/>
                        <a:pt x="1172380" y="606692"/>
                      </a:cubicBezTo>
                      <a:lnTo>
                        <a:pt x="1168681" y="617927"/>
                      </a:lnTo>
                      <a:lnTo>
                        <a:pt x="1136940" y="522765"/>
                      </a:lnTo>
                      <a:cubicBezTo>
                        <a:pt x="1049383" y="330113"/>
                        <a:pt x="844408" y="194935"/>
                        <a:pt x="605507" y="194935"/>
                      </a:cubicBezTo>
                      <a:cubicBezTo>
                        <a:pt x="326790" y="194935"/>
                        <a:pt x="94248" y="378928"/>
                        <a:pt x="40468" y="623521"/>
                      </a:cubicBezTo>
                      <a:lnTo>
                        <a:pt x="34517" y="678459"/>
                      </a:lnTo>
                      <a:lnTo>
                        <a:pt x="10883" y="606692"/>
                      </a:lnTo>
                      <a:cubicBezTo>
                        <a:pt x="3747" y="573823"/>
                        <a:pt x="0" y="539789"/>
                        <a:pt x="0" y="504931"/>
                      </a:cubicBezTo>
                      <a:cubicBezTo>
                        <a:pt x="0" y="226065"/>
                        <a:pt x="239829" y="0"/>
                        <a:pt x="535672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4D5E6353-691B-4C30-B9D4-72E091A338EB}"/>
                    </a:ext>
                  </a:extLst>
                </p:cNvPr>
                <p:cNvSpPr/>
                <p:nvPr/>
              </p:nvSpPr>
              <p:spPr>
                <a:xfrm rot="5400000">
                  <a:off x="1926214" y="812765"/>
                  <a:ext cx="179660" cy="844712"/>
                </a:xfrm>
                <a:prstGeom prst="moon">
                  <a:avLst>
                    <a:gd name="adj" fmla="val 14161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月 145">
                  <a:extLst>
                    <a:ext uri="{FF2B5EF4-FFF2-40B4-BE49-F238E27FC236}">
                      <a16:creationId xmlns:a16="http://schemas.microsoft.com/office/drawing/2014/main" id="{FA69D51D-6D11-415B-A812-2FC70878FDC2}"/>
                    </a:ext>
                  </a:extLst>
                </p:cNvPr>
                <p:cNvSpPr/>
                <p:nvPr/>
              </p:nvSpPr>
              <p:spPr>
                <a:xfrm rot="5400000">
                  <a:off x="1853341" y="860982"/>
                  <a:ext cx="325406" cy="1025688"/>
                </a:xfrm>
                <a:prstGeom prst="moon">
                  <a:avLst>
                    <a:gd name="adj" fmla="val 8102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E7A961D8-FD1F-46D0-9721-05E94702225F}"/>
                </a:ext>
              </a:extLst>
            </p:cNvPr>
            <p:cNvGrpSpPr/>
            <p:nvPr/>
          </p:nvGrpSpPr>
          <p:grpSpPr>
            <a:xfrm>
              <a:off x="654050" y="2323355"/>
              <a:ext cx="2705100" cy="1215183"/>
              <a:chOff x="654050" y="2323355"/>
              <a:chExt cx="2705100" cy="1215183"/>
            </a:xfrm>
          </p:grpSpPr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0454B4C5-5120-4D4A-A11F-1E07CB661498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199C187B-ED56-4925-BAB6-AE5614C441F4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66FF3086-B9B4-41E4-97DB-F3A6799DF105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rgbClr val="FF99CC"/>
                  </a:fgClr>
                  <a:bgClr>
                    <a:srgbClr val="FFCCFF"/>
                  </a:bgClr>
                </a:patt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7" name="四角形: 上の 2 つの角を丸める 181">
                <a:extLst>
                  <a:ext uri="{FF2B5EF4-FFF2-40B4-BE49-F238E27FC236}">
                    <a16:creationId xmlns:a16="http://schemas.microsoft.com/office/drawing/2014/main" id="{CD4A9978-8CC9-49C0-BB1B-C9A98846A9D0}"/>
                  </a:ext>
                </a:extLst>
              </p:cNvPr>
              <p:cNvSpPr/>
              <p:nvPr/>
            </p:nvSpPr>
            <p:spPr>
              <a:xfrm>
                <a:off x="6540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EAE0DCA0-09ED-4B4C-A7E1-29AB770BDA33}"/>
              </a:ext>
            </a:extLst>
          </p:cNvPr>
          <p:cNvGrpSpPr/>
          <p:nvPr/>
        </p:nvGrpSpPr>
        <p:grpSpPr>
          <a:xfrm>
            <a:off x="6559550" y="1023938"/>
            <a:ext cx="2705100" cy="2514600"/>
            <a:chOff x="6559550" y="1023938"/>
            <a:chExt cx="2705100" cy="251460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C6B3C551-6087-4069-AF03-C2595229A02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</a:gra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86584D9E-67CB-4F29-9E1C-93D9338FC755}"/>
                </a:ext>
              </a:extLst>
            </p:cNvPr>
            <p:cNvGrpSpPr/>
            <p:nvPr/>
          </p:nvGrpSpPr>
          <p:grpSpPr>
            <a:xfrm>
              <a:off x="7314440" y="1061292"/>
              <a:ext cx="1087496" cy="2008770"/>
              <a:chOff x="7219166" y="1116601"/>
              <a:chExt cx="1314371" cy="2427847"/>
            </a:xfrm>
          </p:grpSpPr>
          <p:sp>
            <p:nvSpPr>
              <p:cNvPr id="176" name="円/楕円 351">
                <a:extLst>
                  <a:ext uri="{FF2B5EF4-FFF2-40B4-BE49-F238E27FC236}">
                    <a16:creationId xmlns:a16="http://schemas.microsoft.com/office/drawing/2014/main" id="{02689900-FF48-48F5-8C97-8F41FC08975D}"/>
                  </a:ext>
                </a:extLst>
              </p:cNvPr>
              <p:cNvSpPr/>
              <p:nvPr/>
            </p:nvSpPr>
            <p:spPr>
              <a:xfrm>
                <a:off x="7467901" y="1605836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8467243-3525-4D6D-8061-AA738385C06D}"/>
                  </a:ext>
                </a:extLst>
              </p:cNvPr>
              <p:cNvGrpSpPr/>
              <p:nvPr/>
            </p:nvGrpSpPr>
            <p:grpSpPr>
              <a:xfrm>
                <a:off x="7358156" y="2247870"/>
                <a:ext cx="1139046" cy="1296578"/>
                <a:chOff x="-540943" y="2247870"/>
                <a:chExt cx="1139046" cy="1296578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C49FDAF5-697E-4941-9420-FFBCB95389E9}"/>
                    </a:ext>
                  </a:extLst>
                </p:cNvPr>
                <p:cNvSpPr/>
                <p:nvPr/>
              </p:nvSpPr>
              <p:spPr>
                <a:xfrm>
                  <a:off x="-241911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49F982BD-5E49-41D0-8C5C-F0AF838CEACB}"/>
                    </a:ext>
                  </a:extLst>
                </p:cNvPr>
                <p:cNvSpPr/>
                <p:nvPr/>
              </p:nvSpPr>
              <p:spPr>
                <a:xfrm flipH="1">
                  <a:off x="449622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4A318A5B-D53A-4EEC-8CF8-66A86470903A}"/>
                    </a:ext>
                  </a:extLst>
                </p:cNvPr>
                <p:cNvSpPr/>
                <p:nvPr/>
              </p:nvSpPr>
              <p:spPr>
                <a:xfrm>
                  <a:off x="-540943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5E46FCE-8408-4202-8A33-B282206E8E84}"/>
                    </a:ext>
                  </a:extLst>
                </p:cNvPr>
                <p:cNvSpPr/>
                <p:nvPr/>
              </p:nvSpPr>
              <p:spPr>
                <a:xfrm>
                  <a:off x="-456999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3120 w 974009"/>
                    <a:gd name="connsiteY3" fmla="*/ 161195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5501 w 974009"/>
                    <a:gd name="connsiteY3" fmla="*/ 315976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276467" y="0"/>
                      </a:lnTo>
                      <a:lnTo>
                        <a:pt x="277876" y="12435"/>
                      </a:lnTo>
                      <a:cubicBezTo>
                        <a:pt x="297411" y="97333"/>
                        <a:pt x="384260" y="315976"/>
                        <a:pt x="485501" y="315976"/>
                      </a:cubicBezTo>
                      <a:cubicBezTo>
                        <a:pt x="586742" y="315976"/>
                        <a:pt x="668829" y="97333"/>
                        <a:pt x="688364" y="12435"/>
                      </a:cubicBezTo>
                      <a:lnTo>
                        <a:pt x="689774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AE0E773-1EF4-49D7-8FFA-7FB87DEB72D1}"/>
                    </a:ext>
                  </a:extLst>
                </p:cNvPr>
                <p:cNvSpPr/>
                <p:nvPr/>
              </p:nvSpPr>
              <p:spPr>
                <a:xfrm flipH="1">
                  <a:off x="-214310" y="2463927"/>
                  <a:ext cx="277969" cy="638678"/>
                </a:xfrm>
                <a:custGeom>
                  <a:avLst/>
                  <a:gdLst>
                    <a:gd name="connsiteX0" fmla="*/ 164165 w 277969"/>
                    <a:gd name="connsiteY0" fmla="*/ 0 h 638678"/>
                    <a:gd name="connsiteX1" fmla="*/ 0 w 277969"/>
                    <a:gd name="connsiteY1" fmla="*/ 443813 h 638678"/>
                    <a:gd name="connsiteX2" fmla="*/ 65740 w 277969"/>
                    <a:gd name="connsiteY2" fmla="*/ 638678 h 638678"/>
                    <a:gd name="connsiteX3" fmla="*/ 277969 w 277969"/>
                    <a:gd name="connsiteY3" fmla="*/ 57151 h 638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969" h="638678">
                      <a:moveTo>
                        <a:pt x="164165" y="0"/>
                      </a:moveTo>
                      <a:lnTo>
                        <a:pt x="0" y="443813"/>
                      </a:lnTo>
                      <a:lnTo>
                        <a:pt x="65740" y="638678"/>
                      </a:lnTo>
                      <a:lnTo>
                        <a:pt x="277969" y="57151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平行四辺形 929">
                  <a:extLst>
                    <a:ext uri="{FF2B5EF4-FFF2-40B4-BE49-F238E27FC236}">
                      <a16:creationId xmlns:a16="http://schemas.microsoft.com/office/drawing/2014/main" id="{79E277A0-99E1-41EB-9DDA-CAE71C2CFBF6}"/>
                    </a:ext>
                  </a:extLst>
                </p:cNvPr>
                <p:cNvSpPr/>
                <p:nvPr/>
              </p:nvSpPr>
              <p:spPr>
                <a:xfrm>
                  <a:off x="-247870" y="2463927"/>
                  <a:ext cx="512895" cy="1078926"/>
                </a:xfrm>
                <a:custGeom>
                  <a:avLst/>
                  <a:gdLst>
                    <a:gd name="connsiteX0" fmla="*/ 0 w 558139"/>
                    <a:gd name="connsiteY0" fmla="*/ 1024157 h 1024157"/>
                    <a:gd name="connsiteX1" fmla="*/ 418141 w 558139"/>
                    <a:gd name="connsiteY1" fmla="*/ 0 h 1024157"/>
                    <a:gd name="connsiteX2" fmla="*/ 558139 w 558139"/>
                    <a:gd name="connsiteY2" fmla="*/ 0 h 1024157"/>
                    <a:gd name="connsiteX3" fmla="*/ 139998 w 558139"/>
                    <a:gd name="connsiteY3" fmla="*/ 1024157 h 1024157"/>
                    <a:gd name="connsiteX4" fmla="*/ 0 w 558139"/>
                    <a:gd name="connsiteY4" fmla="*/ 1024157 h 1024157"/>
                    <a:gd name="connsiteX0" fmla="*/ 0 w 558139"/>
                    <a:gd name="connsiteY0" fmla="*/ 1100357 h 1100357"/>
                    <a:gd name="connsiteX1" fmla="*/ 399091 w 558139"/>
                    <a:gd name="connsiteY1" fmla="*/ 0 h 1100357"/>
                    <a:gd name="connsiteX2" fmla="*/ 558139 w 558139"/>
                    <a:gd name="connsiteY2" fmla="*/ 76200 h 1100357"/>
                    <a:gd name="connsiteX3" fmla="*/ 139998 w 558139"/>
                    <a:gd name="connsiteY3" fmla="*/ 1100357 h 1100357"/>
                    <a:gd name="connsiteX4" fmla="*/ 0 w 558139"/>
                    <a:gd name="connsiteY4" fmla="*/ 1100357 h 1100357"/>
                    <a:gd name="connsiteX0" fmla="*/ 0 w 512895"/>
                    <a:gd name="connsiteY0" fmla="*/ 1100357 h 1100357"/>
                    <a:gd name="connsiteX1" fmla="*/ 399091 w 512895"/>
                    <a:gd name="connsiteY1" fmla="*/ 0 h 1100357"/>
                    <a:gd name="connsiteX2" fmla="*/ 512895 w 512895"/>
                    <a:gd name="connsiteY2" fmla="*/ 78582 h 1100357"/>
                    <a:gd name="connsiteX3" fmla="*/ 139998 w 512895"/>
                    <a:gd name="connsiteY3" fmla="*/ 1100357 h 1100357"/>
                    <a:gd name="connsiteX4" fmla="*/ 0 w 512895"/>
                    <a:gd name="connsiteY4" fmla="*/ 1100357 h 1100357"/>
                    <a:gd name="connsiteX0" fmla="*/ 0 w 512895"/>
                    <a:gd name="connsiteY0" fmla="*/ 1078926 h 1078926"/>
                    <a:gd name="connsiteX1" fmla="*/ 399091 w 512895"/>
                    <a:gd name="connsiteY1" fmla="*/ 0 h 1078926"/>
                    <a:gd name="connsiteX2" fmla="*/ 512895 w 512895"/>
                    <a:gd name="connsiteY2" fmla="*/ 57151 h 1078926"/>
                    <a:gd name="connsiteX3" fmla="*/ 139998 w 512895"/>
                    <a:gd name="connsiteY3" fmla="*/ 1078926 h 1078926"/>
                    <a:gd name="connsiteX4" fmla="*/ 0 w 512895"/>
                    <a:gd name="connsiteY4" fmla="*/ 1078926 h 107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895" h="1078926">
                      <a:moveTo>
                        <a:pt x="0" y="1078926"/>
                      </a:moveTo>
                      <a:lnTo>
                        <a:pt x="399091" y="0"/>
                      </a:lnTo>
                      <a:lnTo>
                        <a:pt x="512895" y="57151"/>
                      </a:lnTo>
                      <a:lnTo>
                        <a:pt x="139998" y="1078926"/>
                      </a:lnTo>
                      <a:lnTo>
                        <a:pt x="0" y="107892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76D78F93-D910-437B-8389-503A07DF7D91}"/>
                  </a:ext>
                </a:extLst>
              </p:cNvPr>
              <p:cNvGrpSpPr/>
              <p:nvPr/>
            </p:nvGrpSpPr>
            <p:grpSpPr>
              <a:xfrm>
                <a:off x="7326151" y="1116601"/>
                <a:ext cx="1153186" cy="1280628"/>
                <a:chOff x="7326151" y="1167401"/>
                <a:chExt cx="1153186" cy="1280628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E220DE56-50EA-4757-B0E4-5ADD1C0CD568}"/>
                    </a:ext>
                  </a:extLst>
                </p:cNvPr>
                <p:cNvGrpSpPr/>
                <p:nvPr/>
              </p:nvGrpSpPr>
              <p:grpSpPr>
                <a:xfrm>
                  <a:off x="7326151" y="1167401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89" name="円/楕円 351">
                    <a:extLst>
                      <a:ext uri="{FF2B5EF4-FFF2-40B4-BE49-F238E27FC236}">
                        <a16:creationId xmlns:a16="http://schemas.microsoft.com/office/drawing/2014/main" id="{EDE3B0F8-4D1D-40BA-A991-C1D86B8E8846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8C1ECBE4-947F-450A-8DC3-C3DF4DCE0649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95" name="グループ化 194">
                      <a:extLst>
                        <a:ext uri="{FF2B5EF4-FFF2-40B4-BE49-F238E27FC236}">
                          <a16:creationId xmlns:a16="http://schemas.microsoft.com/office/drawing/2014/main" id="{9460D338-471C-401C-8AB1-8E62903753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98" name="グループ化 197">
                        <a:extLst>
                          <a:ext uri="{FF2B5EF4-FFF2-40B4-BE49-F238E27FC236}">
                            <a16:creationId xmlns:a16="http://schemas.microsoft.com/office/drawing/2014/main" id="{9B592BE6-68B9-4297-B20D-1C8AF46612A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3" name="円/楕円 370">
                          <a:extLst>
                            <a:ext uri="{FF2B5EF4-FFF2-40B4-BE49-F238E27FC236}">
                              <a16:creationId xmlns:a16="http://schemas.microsoft.com/office/drawing/2014/main" id="{D8B5E121-608A-40BC-ACDD-6A60ECEE78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" name="円/楕円 371">
                          <a:extLst>
                            <a:ext uri="{FF2B5EF4-FFF2-40B4-BE49-F238E27FC236}">
                              <a16:creationId xmlns:a16="http://schemas.microsoft.com/office/drawing/2014/main" id="{E956A4DF-2738-4D47-8419-90613D78A9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99" name="グループ化 198">
                        <a:extLst>
                          <a:ext uri="{FF2B5EF4-FFF2-40B4-BE49-F238E27FC236}">
                            <a16:creationId xmlns:a16="http://schemas.microsoft.com/office/drawing/2014/main" id="{3549A0C0-B812-46F4-9A8B-449A4CF7443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1" name="円/楕円 368">
                          <a:extLst>
                            <a:ext uri="{FF2B5EF4-FFF2-40B4-BE49-F238E27FC236}">
                              <a16:creationId xmlns:a16="http://schemas.microsoft.com/office/drawing/2014/main" id="{BD4CD860-69C4-4F97-A947-82EBC1040E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2" name="円/楕円 369">
                          <a:extLst>
                            <a:ext uri="{FF2B5EF4-FFF2-40B4-BE49-F238E27FC236}">
                              <a16:creationId xmlns:a16="http://schemas.microsoft.com/office/drawing/2014/main" id="{B2EDF4C1-EB87-4E00-B7C7-2E03AE1C30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00" name="円/楕円 367">
                        <a:extLst>
                          <a:ext uri="{FF2B5EF4-FFF2-40B4-BE49-F238E27FC236}">
                            <a16:creationId xmlns:a16="http://schemas.microsoft.com/office/drawing/2014/main" id="{4B103516-E729-445A-9C8A-8D8E2E2190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7" name="正方形/長方形 67">
                      <a:extLst>
                        <a:ext uri="{FF2B5EF4-FFF2-40B4-BE49-F238E27FC236}">
                          <a16:creationId xmlns:a16="http://schemas.microsoft.com/office/drawing/2014/main" id="{AD3C47B5-0D34-4D41-8A41-0A39BCD2BB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月 190">
                    <a:extLst>
                      <a:ext uri="{FF2B5EF4-FFF2-40B4-BE49-F238E27FC236}">
                        <a16:creationId xmlns:a16="http://schemas.microsoft.com/office/drawing/2014/main" id="{2FB831D6-58A9-4BA3-B8C2-48E60B48F7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月 191">
                    <a:extLst>
                      <a:ext uri="{FF2B5EF4-FFF2-40B4-BE49-F238E27FC236}">
                        <a16:creationId xmlns:a16="http://schemas.microsoft.com/office/drawing/2014/main" id="{5E74FD3C-A380-4F52-BB05-EFEC8ED3416A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6CC3C02B-EC5D-41A0-AF1D-330262E232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F90EBC7C-CBE6-4009-BE10-5F62F804BB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680BCB22-7B2B-4300-BFA5-D549049E633D}"/>
                    </a:ext>
                  </a:extLst>
                </p:cNvPr>
                <p:cNvGrpSpPr/>
                <p:nvPr/>
              </p:nvGrpSpPr>
              <p:grpSpPr>
                <a:xfrm>
                  <a:off x="7817675" y="2304108"/>
                  <a:ext cx="201786" cy="48611"/>
                  <a:chOff x="554406" y="1818498"/>
                  <a:chExt cx="201786" cy="48611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AADDD29D-7F39-47A0-96F7-D7B01DA335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9385" y="1747263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0D0B3421-994C-4ED8-B8AA-59B704462E07}"/>
                      </a:ext>
                    </a:extLst>
                  </p:cNvPr>
                  <p:cNvSpPr/>
                  <p:nvPr/>
                </p:nvSpPr>
                <p:spPr>
                  <a:xfrm>
                    <a:off x="554406" y="1833403"/>
                    <a:ext cx="201786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203C0546-4EBE-47CF-B8E6-1AA487CD4D50}"/>
                    </a:ext>
                  </a:extLst>
                </p:cNvPr>
                <p:cNvSpPr/>
                <p:nvPr/>
              </p:nvSpPr>
              <p:spPr>
                <a:xfrm>
                  <a:off x="7540658" y="1911104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円/楕円 27">
                  <a:extLst>
                    <a:ext uri="{FF2B5EF4-FFF2-40B4-BE49-F238E27FC236}">
                      <a16:creationId xmlns:a16="http://schemas.microsoft.com/office/drawing/2014/main" id="{9457F55C-FF40-4B8A-BCFA-89BFD84EB910}"/>
                    </a:ext>
                  </a:extLst>
                </p:cNvPr>
                <p:cNvSpPr/>
                <p:nvPr/>
              </p:nvSpPr>
              <p:spPr>
                <a:xfrm>
                  <a:off x="8078821" y="1911104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EBC142F9-2973-468F-A8F7-CCF6A0F0772C}"/>
                  </a:ext>
                </a:extLst>
              </p:cNvPr>
              <p:cNvSpPr/>
              <p:nvPr/>
            </p:nvSpPr>
            <p:spPr>
              <a:xfrm rot="18900000">
                <a:off x="8343560" y="2144351"/>
                <a:ext cx="189977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663DFC4C-8AA5-4E07-BBFB-FF09D2117DB7}"/>
                  </a:ext>
                </a:extLst>
              </p:cNvPr>
              <p:cNvSpPr/>
              <p:nvPr/>
            </p:nvSpPr>
            <p:spPr>
              <a:xfrm rot="20700000">
                <a:off x="8289283" y="2187983"/>
                <a:ext cx="124489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AC90CA84-76C8-40A0-85CC-D6E69EA1BCA4}"/>
                  </a:ext>
                </a:extLst>
              </p:cNvPr>
              <p:cNvSpPr/>
              <p:nvPr/>
            </p:nvSpPr>
            <p:spPr>
              <a:xfrm rot="2700000" flipH="1">
                <a:off x="7314154" y="2144351"/>
                <a:ext cx="189977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0DD41A47-B007-4349-8C0A-51A3E499BB04}"/>
                  </a:ext>
                </a:extLst>
              </p:cNvPr>
              <p:cNvSpPr/>
              <p:nvPr/>
            </p:nvSpPr>
            <p:spPr>
              <a:xfrm rot="900000" flipH="1">
                <a:off x="7433919" y="2187983"/>
                <a:ext cx="124489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9BC8FE26-73AC-445A-BDFD-2D47B3CF2AC3}"/>
                </a:ext>
              </a:extLst>
            </p:cNvPr>
            <p:cNvGrpSpPr/>
            <p:nvPr/>
          </p:nvGrpSpPr>
          <p:grpSpPr>
            <a:xfrm>
              <a:off x="6559550" y="2323355"/>
              <a:ext cx="2705100" cy="1215183"/>
              <a:chOff x="6559550" y="2323355"/>
              <a:chExt cx="2705100" cy="1215183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68FE511B-D6CD-4B93-B5F4-7F699AB2BA53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EF43997-F393-4CE7-B61E-3583D65B96F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四角形: 上の 2 つの角を丸める 181">
                  <a:extLst>
                    <a:ext uri="{FF2B5EF4-FFF2-40B4-BE49-F238E27FC236}">
                      <a16:creationId xmlns:a16="http://schemas.microsoft.com/office/drawing/2014/main" id="{2B833CA9-223F-4371-B835-C5FD88CAF6F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四角形: 上の 2 つの角を丸める 181">
                <a:extLst>
                  <a:ext uri="{FF2B5EF4-FFF2-40B4-BE49-F238E27FC236}">
                    <a16:creationId xmlns:a16="http://schemas.microsoft.com/office/drawing/2014/main" id="{814E9639-B596-43FB-A8A4-C09CB49B226E}"/>
                  </a:ext>
                </a:extLst>
              </p:cNvPr>
              <p:cNvSpPr/>
              <p:nvPr/>
            </p:nvSpPr>
            <p:spPr>
              <a:xfrm>
                <a:off x="65595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611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55AC18DC-48A8-4E79-AB86-940609245085}"/>
              </a:ext>
            </a:extLst>
          </p:cNvPr>
          <p:cNvGrpSpPr/>
          <p:nvPr/>
        </p:nvGrpSpPr>
        <p:grpSpPr>
          <a:xfrm>
            <a:off x="3613150" y="1023938"/>
            <a:ext cx="2705100" cy="2514600"/>
            <a:chOff x="3613150" y="1023938"/>
            <a:chExt cx="2705100" cy="251460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02752E6-0A21-43DA-98CF-50E3DD4CB639}"/>
                </a:ext>
              </a:extLst>
            </p:cNvPr>
            <p:cNvGrpSpPr/>
            <p:nvPr/>
          </p:nvGrpSpPr>
          <p:grpSpPr>
            <a:xfrm>
              <a:off x="36655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4D03C75-B0AA-4BC5-A34F-7EB869E3548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5FCF377F-DD55-47DC-ACA1-3C31750DB2AE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FA40FA51-529D-4ADE-B794-882B26105F8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B1DF8D7-2B76-4525-B2B2-44F19CA16BF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855E9A8-C4A3-461B-9F3C-D6107504F379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75037777-4BC1-4295-B3DD-28A8674C054D}"/>
                </a:ext>
              </a:extLst>
            </p:cNvPr>
            <p:cNvGrpSpPr/>
            <p:nvPr/>
          </p:nvGrpSpPr>
          <p:grpSpPr>
            <a:xfrm>
              <a:off x="4363640" y="1142604"/>
              <a:ext cx="1171962" cy="1906974"/>
              <a:chOff x="4241392" y="1239640"/>
              <a:chExt cx="1416458" cy="2304808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90598EF-24FC-4459-837A-86D778E44A25}"/>
                  </a:ext>
                </a:extLst>
              </p:cNvPr>
              <p:cNvSpPr/>
              <p:nvPr/>
            </p:nvSpPr>
            <p:spPr>
              <a:xfrm>
                <a:off x="5166070" y="1973531"/>
                <a:ext cx="491780" cy="575811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BC9FACD-FCA9-4144-BF0D-8D9249447554}"/>
                  </a:ext>
                </a:extLst>
              </p:cNvPr>
              <p:cNvSpPr/>
              <p:nvPr/>
            </p:nvSpPr>
            <p:spPr>
              <a:xfrm flipH="1">
                <a:off x="4241392" y="1973531"/>
                <a:ext cx="491780" cy="575811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68F032F-ED4F-4384-BCF0-8DAD6082319C}"/>
                  </a:ext>
                </a:extLst>
              </p:cNvPr>
              <p:cNvSpPr/>
              <p:nvPr/>
            </p:nvSpPr>
            <p:spPr>
              <a:xfrm flipH="1">
                <a:off x="4417604" y="1900013"/>
                <a:ext cx="444156" cy="587599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5864955-5A29-4711-88F2-90CC0F9743D4}"/>
                  </a:ext>
                </a:extLst>
              </p:cNvPr>
              <p:cNvSpPr/>
              <p:nvPr/>
            </p:nvSpPr>
            <p:spPr>
              <a:xfrm>
                <a:off x="5018432" y="1900013"/>
                <a:ext cx="444156" cy="587599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4B150B14-0446-46C3-8C66-58ADA1369F49}"/>
                  </a:ext>
                </a:extLst>
              </p:cNvPr>
              <p:cNvGrpSpPr/>
              <p:nvPr/>
            </p:nvGrpSpPr>
            <p:grpSpPr>
              <a:xfrm>
                <a:off x="4376114" y="2247870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D389EB6-69B8-4402-A00B-794F66931FCF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7D1F685C-D3EF-4CEC-84A9-176D4150B159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7F66835B-92CE-4C1F-A576-642039279970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B270B018-2C0B-4299-807A-A0E17640B5DF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A96CC9A0-B02D-4E7C-B907-5AB6F1C64CFC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B87DDC22-41D7-40B4-9573-B10E9E564127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C4F7C200-9B8D-4FF9-9DDE-BA8310FDED78}"/>
                      </a:ext>
                    </a:extLst>
                  </p:cNvPr>
                  <p:cNvSpPr/>
                  <p:nvPr/>
                </p:nvSpPr>
                <p:spPr>
                  <a:xfrm>
                    <a:off x="3027600" y="2727055"/>
                    <a:ext cx="244238" cy="244238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95A4EA03-D5D3-4C99-ABE2-AA04E404BF13}"/>
                      </a:ext>
                    </a:extLst>
                  </p:cNvPr>
                  <p:cNvSpPr/>
                  <p:nvPr/>
                </p:nvSpPr>
                <p:spPr>
                  <a:xfrm>
                    <a:off x="3305045" y="2853393"/>
                    <a:ext cx="338576" cy="33857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A5B9B7FE-A68E-4005-B309-A4CB4D661252}"/>
                      </a:ext>
                    </a:extLst>
                  </p:cNvPr>
                  <p:cNvSpPr/>
                  <p:nvPr/>
                </p:nvSpPr>
                <p:spPr>
                  <a:xfrm>
                    <a:off x="3604453" y="2663611"/>
                    <a:ext cx="259192" cy="259192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6B28BBB9-ED9A-4083-A437-D8FE6EA79D91}"/>
                      </a:ext>
                    </a:extLst>
                  </p:cNvPr>
                  <p:cNvSpPr/>
                  <p:nvPr/>
                </p:nvSpPr>
                <p:spPr>
                  <a:xfrm>
                    <a:off x="3143848" y="3030774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6084EE0A-DF73-4D71-9973-8DD3E598D644}"/>
                      </a:ext>
                    </a:extLst>
                  </p:cNvPr>
                  <p:cNvSpPr/>
                  <p:nvPr/>
                </p:nvSpPr>
                <p:spPr>
                  <a:xfrm>
                    <a:off x="3570457" y="3211366"/>
                    <a:ext cx="284381" cy="284381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B2D39CF3-04D9-4ADC-93D9-30842DE8B3B8}"/>
                      </a:ext>
                    </a:extLst>
                  </p:cNvPr>
                  <p:cNvSpPr/>
                  <p:nvPr/>
                </p:nvSpPr>
                <p:spPr>
                  <a:xfrm>
                    <a:off x="3030499" y="3248951"/>
                    <a:ext cx="233049" cy="233049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25F84DB8-3FF1-4DB7-9A40-D7BFE63BFE4C}"/>
                      </a:ext>
                    </a:extLst>
                  </p:cNvPr>
                  <p:cNvSpPr/>
                  <p:nvPr/>
                </p:nvSpPr>
                <p:spPr>
                  <a:xfrm>
                    <a:off x="3745032" y="3006560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4938AB3D-2B4C-4FD9-9AA0-1560D548FCFB}"/>
                  </a:ext>
                </a:extLst>
              </p:cNvPr>
              <p:cNvGrpSpPr/>
              <p:nvPr/>
            </p:nvGrpSpPr>
            <p:grpSpPr>
              <a:xfrm>
                <a:off x="4408557" y="1380611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28232F3B-35F4-45BE-9216-A066908107EA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6" name="円/楕円 159">
                    <a:extLst>
                      <a:ext uri="{FF2B5EF4-FFF2-40B4-BE49-F238E27FC236}">
                        <a16:creationId xmlns:a16="http://schemas.microsoft.com/office/drawing/2014/main" id="{1131DBFD-82BE-46F6-BBB0-E26BF14B015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円/楕円 160">
                    <a:extLst>
                      <a:ext uri="{FF2B5EF4-FFF2-40B4-BE49-F238E27FC236}">
                        <a16:creationId xmlns:a16="http://schemas.microsoft.com/office/drawing/2014/main" id="{C5A4D0D9-D87F-49C5-A19F-7E1949D921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E9BF7DD8-7BB4-47A6-8630-C20066F9BEF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4" name="円/楕円 157">
                    <a:extLst>
                      <a:ext uri="{FF2B5EF4-FFF2-40B4-BE49-F238E27FC236}">
                        <a16:creationId xmlns:a16="http://schemas.microsoft.com/office/drawing/2014/main" id="{3F5D9CA6-A6F0-40CC-9534-88D0D181DC2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" name="円/楕円 158">
                    <a:extLst>
                      <a:ext uri="{FF2B5EF4-FFF2-40B4-BE49-F238E27FC236}">
                        <a16:creationId xmlns:a16="http://schemas.microsoft.com/office/drawing/2014/main" id="{05ED8908-0799-4EEA-88CE-BA60FB528D2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3" name="円/楕円 156">
                  <a:extLst>
                    <a:ext uri="{FF2B5EF4-FFF2-40B4-BE49-F238E27FC236}">
                      <a16:creationId xmlns:a16="http://schemas.microsoft.com/office/drawing/2014/main" id="{0C94054E-ABF9-4BCF-90E5-A35F167207FD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4818D337-15A7-48EA-B947-C5B4B2CC5875}"/>
                  </a:ext>
                </a:extLst>
              </p:cNvPr>
              <p:cNvSpPr/>
              <p:nvPr/>
            </p:nvSpPr>
            <p:spPr>
              <a:xfrm>
                <a:off x="4511872" y="15538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B29204D1-FC05-412C-AAAF-8261B48B3FCC}"/>
                  </a:ext>
                </a:extLst>
              </p:cNvPr>
              <p:cNvSpPr/>
              <p:nvPr/>
            </p:nvSpPr>
            <p:spPr>
              <a:xfrm flipH="1">
                <a:off x="5287071" y="15538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正方形/長方形 67">
                <a:extLst>
                  <a:ext uri="{FF2B5EF4-FFF2-40B4-BE49-F238E27FC236}">
                    <a16:creationId xmlns:a16="http://schemas.microsoft.com/office/drawing/2014/main" id="{09B28DF0-82DA-479A-BF5C-7619E874C514}"/>
                  </a:ext>
                </a:extLst>
              </p:cNvPr>
              <p:cNvSpPr/>
              <p:nvPr/>
            </p:nvSpPr>
            <p:spPr>
              <a:xfrm>
                <a:off x="4919652" y="2152423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4BF465C-F9C9-43E1-B61D-50793A875012}"/>
                  </a:ext>
                </a:extLst>
              </p:cNvPr>
              <p:cNvSpPr/>
              <p:nvPr/>
            </p:nvSpPr>
            <p:spPr>
              <a:xfrm>
                <a:off x="4446972" y="1239640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C0E08C14-1B63-4559-B27D-858235D77981}"/>
                  </a:ext>
                </a:extLst>
              </p:cNvPr>
              <p:cNvSpPr/>
              <p:nvPr/>
            </p:nvSpPr>
            <p:spPr>
              <a:xfrm rot="5400000">
                <a:off x="4683796" y="1622957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B08F288C-68AB-459C-818A-03224AF57A75}"/>
                  </a:ext>
                </a:extLst>
              </p:cNvPr>
              <p:cNvSpPr/>
              <p:nvPr/>
            </p:nvSpPr>
            <p:spPr>
              <a:xfrm rot="5400000">
                <a:off x="5166549" y="16229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B2C81A7F-E770-46A3-B52A-C990CAF530C7}"/>
                  </a:ext>
                </a:extLst>
              </p:cNvPr>
              <p:cNvGrpSpPr/>
              <p:nvPr/>
            </p:nvGrpSpPr>
            <p:grpSpPr>
              <a:xfrm>
                <a:off x="4850805" y="2227300"/>
                <a:ext cx="201786" cy="48611"/>
                <a:chOff x="554406" y="1818498"/>
                <a:chExt cx="201786" cy="48611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B68C7433-1326-4D57-9853-3F613BEBB5B9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FA4D19D8-FDC5-4287-BA25-1F0E64CAEC75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7F4137C8-5749-4BCE-91C3-F8657543F7D5}"/>
                  </a:ext>
                </a:extLst>
              </p:cNvPr>
              <p:cNvSpPr/>
              <p:nvPr/>
            </p:nvSpPr>
            <p:spPr>
              <a:xfrm rot="12052275">
                <a:off x="4616023" y="18434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A18CF245-AAE4-48E9-9E78-39F794AE8790}"/>
                  </a:ext>
                </a:extLst>
              </p:cNvPr>
              <p:cNvSpPr/>
              <p:nvPr/>
            </p:nvSpPr>
            <p:spPr>
              <a:xfrm rot="9547725" flipH="1">
                <a:off x="5081206" y="18434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6D42F191-EBE8-4094-9232-C27156F5FC67}"/>
                </a:ext>
              </a:extLst>
            </p:cNvPr>
            <p:cNvGrpSpPr/>
            <p:nvPr/>
          </p:nvGrpSpPr>
          <p:grpSpPr>
            <a:xfrm>
              <a:off x="3613150" y="2323355"/>
              <a:ext cx="2705100" cy="1215183"/>
              <a:chOff x="3613150" y="2323355"/>
              <a:chExt cx="2705100" cy="1215183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386CA355-98CC-4AA4-9B56-B2F5939DFB00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FBA64D25-F9A0-4436-BE30-B643E514552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四角形: 上の 2 つの角を丸める 181">
                  <a:extLst>
                    <a:ext uri="{FF2B5EF4-FFF2-40B4-BE49-F238E27FC236}">
                      <a16:creationId xmlns:a16="http://schemas.microsoft.com/office/drawing/2014/main" id="{D1B62F78-3417-42D5-8CA9-9AB917A9066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4" name="四角形: 上の 2 つの角を丸める 181">
                <a:extLst>
                  <a:ext uri="{FF2B5EF4-FFF2-40B4-BE49-F238E27FC236}">
                    <a16:creationId xmlns:a16="http://schemas.microsoft.com/office/drawing/2014/main" id="{F0C793B1-D1FC-4942-BD2D-49531E8C801F}"/>
                  </a:ext>
                </a:extLst>
              </p:cNvPr>
              <p:cNvSpPr/>
              <p:nvPr/>
            </p:nvSpPr>
            <p:spPr>
              <a:xfrm>
                <a:off x="36131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6358A8F4-D07D-4A88-BD2F-4C7A99744809}"/>
              </a:ext>
            </a:extLst>
          </p:cNvPr>
          <p:cNvGrpSpPr/>
          <p:nvPr/>
        </p:nvGrpSpPr>
        <p:grpSpPr>
          <a:xfrm>
            <a:off x="654050" y="3932238"/>
            <a:ext cx="2705100" cy="2514600"/>
            <a:chOff x="654050" y="3932238"/>
            <a:chExt cx="2705100" cy="251460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CF71D3C-FFA0-4AFE-A8E6-3A7E2960B8A1}"/>
                </a:ext>
              </a:extLst>
            </p:cNvPr>
            <p:cNvGrpSpPr/>
            <p:nvPr/>
          </p:nvGrpSpPr>
          <p:grpSpPr>
            <a:xfrm>
              <a:off x="7064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323044E-4B9C-43DB-AD61-E0815C2A618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51" name="四角形: 上の 2 つの角を丸める 50">
                  <a:extLst>
                    <a:ext uri="{FF2B5EF4-FFF2-40B4-BE49-F238E27FC236}">
                      <a16:creationId xmlns:a16="http://schemas.microsoft.com/office/drawing/2014/main" id="{E4851CBF-5B30-4358-9937-F88068F44002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A3EDE87F-D565-4F22-8D6E-ADF9660C339B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75E620EB-CDC3-4FAB-8D11-A2FE046F8CC1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D130A78C-2330-48A1-8762-6477F0CCDC9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2D276FBA-C9F5-4EAE-BE82-B796DD49ABA5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FE8243AB-1458-4875-B680-3A7A030FA7DC}"/>
                </a:ext>
              </a:extLst>
            </p:cNvPr>
            <p:cNvGrpSpPr/>
            <p:nvPr/>
          </p:nvGrpSpPr>
          <p:grpSpPr>
            <a:xfrm>
              <a:off x="1495432" y="4015678"/>
              <a:ext cx="1048326" cy="1973294"/>
              <a:chOff x="1395413" y="4057653"/>
              <a:chExt cx="1267032" cy="2384973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7EC93D64-321A-4047-B5E6-AE8BBA8D4D5F}"/>
                  </a:ext>
                </a:extLst>
              </p:cNvPr>
              <p:cNvGrpSpPr/>
              <p:nvPr/>
            </p:nvGrpSpPr>
            <p:grpSpPr>
              <a:xfrm>
                <a:off x="1469864" y="5146048"/>
                <a:ext cx="1139046" cy="1296578"/>
                <a:chOff x="-540943" y="2247870"/>
                <a:chExt cx="1139046" cy="1296578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AE4251F4-ED69-4750-9F83-9AC7B2ACD4B4}"/>
                    </a:ext>
                  </a:extLst>
                </p:cNvPr>
                <p:cNvSpPr/>
                <p:nvPr/>
              </p:nvSpPr>
              <p:spPr>
                <a:xfrm>
                  <a:off x="-241911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16E49CEE-9D09-42A8-9611-77ACD0E9619A}"/>
                    </a:ext>
                  </a:extLst>
                </p:cNvPr>
                <p:cNvSpPr/>
                <p:nvPr/>
              </p:nvSpPr>
              <p:spPr>
                <a:xfrm flipH="1">
                  <a:off x="449622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AEB10CAA-21FD-46CE-89D2-37E066FB3DDD}"/>
                    </a:ext>
                  </a:extLst>
                </p:cNvPr>
                <p:cNvSpPr/>
                <p:nvPr/>
              </p:nvSpPr>
              <p:spPr>
                <a:xfrm>
                  <a:off x="-540943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8ECFA330-297F-49D9-B36F-643D770F3999}"/>
                    </a:ext>
                  </a:extLst>
                </p:cNvPr>
                <p:cNvSpPr/>
                <p:nvPr/>
              </p:nvSpPr>
              <p:spPr>
                <a:xfrm>
                  <a:off x="-456999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3120 w 974009"/>
                    <a:gd name="connsiteY3" fmla="*/ 161195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5501 w 974009"/>
                    <a:gd name="connsiteY3" fmla="*/ 315976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276467" y="0"/>
                      </a:lnTo>
                      <a:lnTo>
                        <a:pt x="277876" y="12435"/>
                      </a:lnTo>
                      <a:cubicBezTo>
                        <a:pt x="297411" y="97333"/>
                        <a:pt x="384260" y="315976"/>
                        <a:pt x="485501" y="315976"/>
                      </a:cubicBezTo>
                      <a:cubicBezTo>
                        <a:pt x="586742" y="315976"/>
                        <a:pt x="668829" y="97333"/>
                        <a:pt x="688364" y="12435"/>
                      </a:cubicBezTo>
                      <a:lnTo>
                        <a:pt x="689774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896F42BB-0564-4F2C-8886-D9D95B804B30}"/>
                    </a:ext>
                  </a:extLst>
                </p:cNvPr>
                <p:cNvSpPr/>
                <p:nvPr/>
              </p:nvSpPr>
              <p:spPr>
                <a:xfrm flipH="1">
                  <a:off x="-214310" y="2463927"/>
                  <a:ext cx="277969" cy="638678"/>
                </a:xfrm>
                <a:custGeom>
                  <a:avLst/>
                  <a:gdLst>
                    <a:gd name="connsiteX0" fmla="*/ 164165 w 277969"/>
                    <a:gd name="connsiteY0" fmla="*/ 0 h 638678"/>
                    <a:gd name="connsiteX1" fmla="*/ 0 w 277969"/>
                    <a:gd name="connsiteY1" fmla="*/ 443813 h 638678"/>
                    <a:gd name="connsiteX2" fmla="*/ 65740 w 277969"/>
                    <a:gd name="connsiteY2" fmla="*/ 638678 h 638678"/>
                    <a:gd name="connsiteX3" fmla="*/ 277969 w 277969"/>
                    <a:gd name="connsiteY3" fmla="*/ 57151 h 638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969" h="638678">
                      <a:moveTo>
                        <a:pt x="164165" y="0"/>
                      </a:moveTo>
                      <a:lnTo>
                        <a:pt x="0" y="443813"/>
                      </a:lnTo>
                      <a:lnTo>
                        <a:pt x="65740" y="638678"/>
                      </a:lnTo>
                      <a:lnTo>
                        <a:pt x="277969" y="57151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平行四辺形 929">
                  <a:extLst>
                    <a:ext uri="{FF2B5EF4-FFF2-40B4-BE49-F238E27FC236}">
                      <a16:creationId xmlns:a16="http://schemas.microsoft.com/office/drawing/2014/main" id="{2964497E-B334-481D-8E7C-BD0576C1A7C2}"/>
                    </a:ext>
                  </a:extLst>
                </p:cNvPr>
                <p:cNvSpPr/>
                <p:nvPr/>
              </p:nvSpPr>
              <p:spPr>
                <a:xfrm>
                  <a:off x="-247870" y="2463927"/>
                  <a:ext cx="512895" cy="1078926"/>
                </a:xfrm>
                <a:custGeom>
                  <a:avLst/>
                  <a:gdLst>
                    <a:gd name="connsiteX0" fmla="*/ 0 w 558139"/>
                    <a:gd name="connsiteY0" fmla="*/ 1024157 h 1024157"/>
                    <a:gd name="connsiteX1" fmla="*/ 418141 w 558139"/>
                    <a:gd name="connsiteY1" fmla="*/ 0 h 1024157"/>
                    <a:gd name="connsiteX2" fmla="*/ 558139 w 558139"/>
                    <a:gd name="connsiteY2" fmla="*/ 0 h 1024157"/>
                    <a:gd name="connsiteX3" fmla="*/ 139998 w 558139"/>
                    <a:gd name="connsiteY3" fmla="*/ 1024157 h 1024157"/>
                    <a:gd name="connsiteX4" fmla="*/ 0 w 558139"/>
                    <a:gd name="connsiteY4" fmla="*/ 1024157 h 1024157"/>
                    <a:gd name="connsiteX0" fmla="*/ 0 w 558139"/>
                    <a:gd name="connsiteY0" fmla="*/ 1100357 h 1100357"/>
                    <a:gd name="connsiteX1" fmla="*/ 399091 w 558139"/>
                    <a:gd name="connsiteY1" fmla="*/ 0 h 1100357"/>
                    <a:gd name="connsiteX2" fmla="*/ 558139 w 558139"/>
                    <a:gd name="connsiteY2" fmla="*/ 76200 h 1100357"/>
                    <a:gd name="connsiteX3" fmla="*/ 139998 w 558139"/>
                    <a:gd name="connsiteY3" fmla="*/ 1100357 h 1100357"/>
                    <a:gd name="connsiteX4" fmla="*/ 0 w 558139"/>
                    <a:gd name="connsiteY4" fmla="*/ 1100357 h 1100357"/>
                    <a:gd name="connsiteX0" fmla="*/ 0 w 512895"/>
                    <a:gd name="connsiteY0" fmla="*/ 1100357 h 1100357"/>
                    <a:gd name="connsiteX1" fmla="*/ 399091 w 512895"/>
                    <a:gd name="connsiteY1" fmla="*/ 0 h 1100357"/>
                    <a:gd name="connsiteX2" fmla="*/ 512895 w 512895"/>
                    <a:gd name="connsiteY2" fmla="*/ 78582 h 1100357"/>
                    <a:gd name="connsiteX3" fmla="*/ 139998 w 512895"/>
                    <a:gd name="connsiteY3" fmla="*/ 1100357 h 1100357"/>
                    <a:gd name="connsiteX4" fmla="*/ 0 w 512895"/>
                    <a:gd name="connsiteY4" fmla="*/ 1100357 h 1100357"/>
                    <a:gd name="connsiteX0" fmla="*/ 0 w 512895"/>
                    <a:gd name="connsiteY0" fmla="*/ 1078926 h 1078926"/>
                    <a:gd name="connsiteX1" fmla="*/ 399091 w 512895"/>
                    <a:gd name="connsiteY1" fmla="*/ 0 h 1078926"/>
                    <a:gd name="connsiteX2" fmla="*/ 512895 w 512895"/>
                    <a:gd name="connsiteY2" fmla="*/ 57151 h 1078926"/>
                    <a:gd name="connsiteX3" fmla="*/ 139998 w 512895"/>
                    <a:gd name="connsiteY3" fmla="*/ 1078926 h 1078926"/>
                    <a:gd name="connsiteX4" fmla="*/ 0 w 512895"/>
                    <a:gd name="connsiteY4" fmla="*/ 1078926 h 107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895" h="1078926">
                      <a:moveTo>
                        <a:pt x="0" y="1078926"/>
                      </a:moveTo>
                      <a:lnTo>
                        <a:pt x="399091" y="0"/>
                      </a:lnTo>
                      <a:lnTo>
                        <a:pt x="512895" y="57151"/>
                      </a:lnTo>
                      <a:lnTo>
                        <a:pt x="139998" y="1078926"/>
                      </a:lnTo>
                      <a:lnTo>
                        <a:pt x="0" y="1078926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13469AEF-D32B-4B3D-8BA2-254515C98CD8}"/>
                  </a:ext>
                </a:extLst>
              </p:cNvPr>
              <p:cNvGrpSpPr/>
              <p:nvPr/>
            </p:nvGrpSpPr>
            <p:grpSpPr>
              <a:xfrm>
                <a:off x="1395413" y="4057653"/>
                <a:ext cx="1267032" cy="1253615"/>
                <a:chOff x="1389378" y="4046434"/>
                <a:chExt cx="1267032" cy="1253615"/>
              </a:xfrm>
            </p:grpSpPr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58DC40A4-4B05-4235-AB5D-538A03211C31}"/>
                    </a:ext>
                  </a:extLst>
                </p:cNvPr>
                <p:cNvGrpSpPr/>
                <p:nvPr/>
              </p:nvGrpSpPr>
              <p:grpSpPr>
                <a:xfrm>
                  <a:off x="1389378" y="4046434"/>
                  <a:ext cx="1267032" cy="1253615"/>
                  <a:chOff x="685503" y="3787953"/>
                  <a:chExt cx="1267032" cy="1253615"/>
                </a:xfrm>
              </p:grpSpPr>
              <p:grpSp>
                <p:nvGrpSpPr>
                  <p:cNvPr id="294" name="グループ化 293">
                    <a:extLst>
                      <a:ext uri="{FF2B5EF4-FFF2-40B4-BE49-F238E27FC236}">
                        <a16:creationId xmlns:a16="http://schemas.microsoft.com/office/drawing/2014/main" id="{61B84E3B-2D31-4B97-B86B-D58822588843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787953"/>
                    <a:ext cx="1267032" cy="1253615"/>
                    <a:chOff x="878044" y="3822771"/>
                    <a:chExt cx="917606" cy="907889"/>
                  </a:xfrm>
                </p:grpSpPr>
                <p:sp>
                  <p:nvSpPr>
                    <p:cNvPr id="296" name="円/楕円 473">
                      <a:extLst>
                        <a:ext uri="{FF2B5EF4-FFF2-40B4-BE49-F238E27FC236}">
                          <a16:creationId xmlns:a16="http://schemas.microsoft.com/office/drawing/2014/main" id="{3128006E-6661-496E-8EBC-90ECFA9A5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22771"/>
                      <a:ext cx="917606" cy="6119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54A0CA2E-BD5D-4CD7-863D-EE5378D113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309" name="グループ化 308">
                        <a:extLst>
                          <a:ext uri="{FF2B5EF4-FFF2-40B4-BE49-F238E27FC236}">
                            <a16:creationId xmlns:a16="http://schemas.microsoft.com/office/drawing/2014/main" id="{35505B6A-EC25-4DD7-BE7E-BEDC4F28779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4" name="円/楕円 125">
                          <a:extLst>
                            <a:ext uri="{FF2B5EF4-FFF2-40B4-BE49-F238E27FC236}">
                              <a16:creationId xmlns:a16="http://schemas.microsoft.com/office/drawing/2014/main" id="{5DA8F50B-BAFE-4FC5-BEC9-23B4953562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5" name="円/楕円 126">
                          <a:extLst>
                            <a:ext uri="{FF2B5EF4-FFF2-40B4-BE49-F238E27FC236}">
                              <a16:creationId xmlns:a16="http://schemas.microsoft.com/office/drawing/2014/main" id="{22EB876E-DBC7-4046-A952-E6EB69F7D4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10" name="グループ化 309">
                        <a:extLst>
                          <a:ext uri="{FF2B5EF4-FFF2-40B4-BE49-F238E27FC236}">
                            <a16:creationId xmlns:a16="http://schemas.microsoft.com/office/drawing/2014/main" id="{DCD5E5EB-865B-42BC-BD4A-B4FEEF36A5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2" name="円/楕円 123">
                          <a:extLst>
                            <a:ext uri="{FF2B5EF4-FFF2-40B4-BE49-F238E27FC236}">
                              <a16:creationId xmlns:a16="http://schemas.microsoft.com/office/drawing/2014/main" id="{E5D4C7BB-F63A-461A-8AC1-A72ABC49E7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3" name="円/楕円 124">
                          <a:extLst>
                            <a:ext uri="{FF2B5EF4-FFF2-40B4-BE49-F238E27FC236}">
                              <a16:creationId xmlns:a16="http://schemas.microsoft.com/office/drawing/2014/main" id="{0F60BA43-6CEA-416C-86BB-CC8BAC3FB4E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11" name="円/楕円 122">
                        <a:extLst>
                          <a:ext uri="{FF2B5EF4-FFF2-40B4-BE49-F238E27FC236}">
                            <a16:creationId xmlns:a16="http://schemas.microsoft.com/office/drawing/2014/main" id="{4573EB34-5655-48A6-9ABD-DB9CE5A403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8" name="円/楕円 27">
                      <a:extLst>
                        <a:ext uri="{FF2B5EF4-FFF2-40B4-BE49-F238E27FC236}">
                          <a16:creationId xmlns:a16="http://schemas.microsoft.com/office/drawing/2014/main" id="{74A506B9-884F-498E-A867-22003C196F1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601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9" name="円/楕円 27">
                      <a:extLst>
                        <a:ext uri="{FF2B5EF4-FFF2-40B4-BE49-F238E27FC236}">
                          <a16:creationId xmlns:a16="http://schemas.microsoft.com/office/drawing/2014/main" id="{4015E61D-AEAC-40C4-9104-A6BB7C2A049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665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0" name="円/楕円 27">
                      <a:extLst>
                        <a:ext uri="{FF2B5EF4-FFF2-40B4-BE49-F238E27FC236}">
                          <a16:creationId xmlns:a16="http://schemas.microsoft.com/office/drawing/2014/main" id="{DC571E34-9BAA-48BF-8D59-E7CA37C0BF3C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27">
                      <a:extLst>
                        <a:ext uri="{FF2B5EF4-FFF2-40B4-BE49-F238E27FC236}">
                          <a16:creationId xmlns:a16="http://schemas.microsoft.com/office/drawing/2014/main" id="{F163CFB0-5751-462A-88D7-D882285A610C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302" name="グループ化 301">
                      <a:extLst>
                        <a:ext uri="{FF2B5EF4-FFF2-40B4-BE49-F238E27FC236}">
                          <a16:creationId xmlns:a16="http://schemas.microsoft.com/office/drawing/2014/main" id="{3CBE44FB-C7F9-41D2-AECF-2E83E2A947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41473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307" name="円/楕円 27">
                        <a:extLst>
                          <a:ext uri="{FF2B5EF4-FFF2-40B4-BE49-F238E27FC236}">
                            <a16:creationId xmlns:a16="http://schemas.microsoft.com/office/drawing/2014/main" id="{AFE0B714-1FF8-4564-BA99-490A83D45A6D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8" name="円/楕円 27">
                        <a:extLst>
                          <a:ext uri="{FF2B5EF4-FFF2-40B4-BE49-F238E27FC236}">
                            <a16:creationId xmlns:a16="http://schemas.microsoft.com/office/drawing/2014/main" id="{5335533D-5956-4158-AD13-A2D194FFD3E3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03" name="グループ化 302">
                      <a:extLst>
                        <a:ext uri="{FF2B5EF4-FFF2-40B4-BE49-F238E27FC236}">
                          <a16:creationId xmlns:a16="http://schemas.microsoft.com/office/drawing/2014/main" id="{2D231BBE-A9C6-46B4-B0BE-D8D06FB5C1F4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559492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305" name="円/楕円 27">
                        <a:extLst>
                          <a:ext uri="{FF2B5EF4-FFF2-40B4-BE49-F238E27FC236}">
                            <a16:creationId xmlns:a16="http://schemas.microsoft.com/office/drawing/2014/main" id="{66EB8095-B078-4D83-978B-10EB32CC77DF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6" name="円/楕円 27">
                        <a:extLst>
                          <a:ext uri="{FF2B5EF4-FFF2-40B4-BE49-F238E27FC236}">
                            <a16:creationId xmlns:a16="http://schemas.microsoft.com/office/drawing/2014/main" id="{93F4427C-BDE3-4DCC-A69C-024B35D947EB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04" name="円/楕円 64">
                      <a:extLst>
                        <a:ext uri="{FF2B5EF4-FFF2-40B4-BE49-F238E27FC236}">
                          <a16:creationId xmlns:a16="http://schemas.microsoft.com/office/drawing/2014/main" id="{147A2812-C08F-4A2B-B5C4-592CB3FE03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8980AC68-5ABF-41BD-8964-91B397CEA543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3742CBC7-540D-4584-B60B-AB9CDA4F7A83}"/>
                    </a:ext>
                  </a:extLst>
                </p:cNvPr>
                <p:cNvSpPr/>
                <p:nvPr/>
              </p:nvSpPr>
              <p:spPr>
                <a:xfrm>
                  <a:off x="1755736" y="4724269"/>
                  <a:ext cx="11900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円/楕円 27">
                  <a:extLst>
                    <a:ext uri="{FF2B5EF4-FFF2-40B4-BE49-F238E27FC236}">
                      <a16:creationId xmlns:a16="http://schemas.microsoft.com/office/drawing/2014/main" id="{9A5F5F29-E578-4E10-BA23-896F184CC919}"/>
                    </a:ext>
                  </a:extLst>
                </p:cNvPr>
                <p:cNvSpPr/>
                <p:nvPr/>
              </p:nvSpPr>
              <p:spPr>
                <a:xfrm>
                  <a:off x="2174836" y="4724269"/>
                  <a:ext cx="11900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AEAA1200-FE4D-4492-A9BB-CFF73985CD4E}"/>
                    </a:ext>
                  </a:extLst>
                </p:cNvPr>
                <p:cNvSpPr/>
                <p:nvPr/>
              </p:nvSpPr>
              <p:spPr>
                <a:xfrm rot="5400000">
                  <a:off x="2024478" y="506000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FD5C483-9431-4288-9E56-854943D7066C}"/>
                  </a:ext>
                </a:extLst>
              </p:cNvPr>
              <p:cNvSpPr/>
              <p:nvPr/>
            </p:nvSpPr>
            <p:spPr>
              <a:xfrm>
                <a:off x="2280462" y="5545336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F164A2C8-ECDA-4142-BD15-5DF2A5506F4D}"/>
                  </a:ext>
                </a:extLst>
              </p:cNvPr>
              <p:cNvSpPr/>
              <p:nvPr/>
            </p:nvSpPr>
            <p:spPr>
              <a:xfrm>
                <a:off x="2152125" y="5794855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CED10AD1-6705-4A49-B73C-91F0FE67308C}"/>
                  </a:ext>
                </a:extLst>
              </p:cNvPr>
              <p:cNvSpPr/>
              <p:nvPr/>
            </p:nvSpPr>
            <p:spPr>
              <a:xfrm>
                <a:off x="2289710" y="6051916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2AD55D59-BC93-445C-85A6-1225C9C00CDA}"/>
                  </a:ext>
                </a:extLst>
              </p:cNvPr>
              <p:cNvSpPr/>
              <p:nvPr/>
            </p:nvSpPr>
            <p:spPr>
              <a:xfrm>
                <a:off x="1710962" y="5770137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DE070EA-8DDE-47A6-8C27-D18376C90CA8}"/>
                  </a:ext>
                </a:extLst>
              </p:cNvPr>
              <p:cNvSpPr/>
              <p:nvPr/>
            </p:nvSpPr>
            <p:spPr>
              <a:xfrm>
                <a:off x="1618752" y="5526994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1C7D1803-C777-4342-8DC6-26775964D987}"/>
                  </a:ext>
                </a:extLst>
              </p:cNvPr>
              <p:cNvSpPr/>
              <p:nvPr/>
            </p:nvSpPr>
            <p:spPr>
              <a:xfrm>
                <a:off x="1596662" y="6055887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F0403487-7959-43CB-BDE7-FBBF683AD6C3}"/>
                  </a:ext>
                </a:extLst>
              </p:cNvPr>
              <p:cNvSpPr/>
              <p:nvPr/>
            </p:nvSpPr>
            <p:spPr>
              <a:xfrm>
                <a:off x="2034916" y="6178122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FD44EB32-9DC3-43BB-84A9-9BF6D3E5094B}"/>
                </a:ext>
              </a:extLst>
            </p:cNvPr>
            <p:cNvGrpSpPr/>
            <p:nvPr/>
          </p:nvGrpSpPr>
          <p:grpSpPr>
            <a:xfrm>
              <a:off x="654050" y="5237163"/>
              <a:ext cx="2705100" cy="1209675"/>
              <a:chOff x="654050" y="5237163"/>
              <a:chExt cx="2705100" cy="1209675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EB1098BB-89A2-47E3-9969-E6209221778E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66A4E0DF-AF1D-4E0F-A575-AAA055136F1F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181">
                  <a:extLst>
                    <a:ext uri="{FF2B5EF4-FFF2-40B4-BE49-F238E27FC236}">
                      <a16:creationId xmlns:a16="http://schemas.microsoft.com/office/drawing/2014/main" id="{67A4B66C-A8E6-4155-9755-E8A14C9E1FC4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四角形: 上の 2 つの角を丸める 181">
                  <a:extLst>
                    <a:ext uri="{FF2B5EF4-FFF2-40B4-BE49-F238E27FC236}">
                      <a16:creationId xmlns:a16="http://schemas.microsoft.com/office/drawing/2014/main" id="{5EDB5497-50F9-45D8-B551-30DEDABA3A1F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plaid">
                  <a:fgClr>
                    <a:srgbClr val="FF3399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四角形: 上の 2 つの角を丸める 181">
                <a:extLst>
                  <a:ext uri="{FF2B5EF4-FFF2-40B4-BE49-F238E27FC236}">
                    <a16:creationId xmlns:a16="http://schemas.microsoft.com/office/drawing/2014/main" id="{D1559D1B-5091-4BC6-B896-4118B1B9F518}"/>
                  </a:ext>
                </a:extLst>
              </p:cNvPr>
              <p:cNvSpPr/>
              <p:nvPr/>
            </p:nvSpPr>
            <p:spPr>
              <a:xfrm>
                <a:off x="6540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8E88CCB-1E3A-43E9-904F-E70731417110}"/>
              </a:ext>
            </a:extLst>
          </p:cNvPr>
          <p:cNvGrpSpPr/>
          <p:nvPr/>
        </p:nvGrpSpPr>
        <p:grpSpPr>
          <a:xfrm>
            <a:off x="3613150" y="3932238"/>
            <a:ext cx="2705100" cy="2514600"/>
            <a:chOff x="3613150" y="3932238"/>
            <a:chExt cx="2705100" cy="2514600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0540592-77AB-4D58-A657-72C391CD2286}"/>
                </a:ext>
              </a:extLst>
            </p:cNvPr>
            <p:cNvGrpSpPr/>
            <p:nvPr/>
          </p:nvGrpSpPr>
          <p:grpSpPr>
            <a:xfrm>
              <a:off x="36655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9D95DB3-20F4-4437-8EB5-DF37405AAF4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3FF54238-37CE-42FF-B65D-CAA8A76CF31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4963DA3B-323A-448E-BFC2-56FC5816F59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6CE1E73B-9FBF-42E8-9F94-2E2E9476754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6AED9CEA-5524-4B60-8EA1-A48C03EF18FF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30FAC844-92C2-440D-A5CB-F9BD5765BD08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EC22F82B-ADE4-497B-BF7E-83AE15623257}"/>
                </a:ext>
              </a:extLst>
            </p:cNvPr>
            <p:cNvGrpSpPr/>
            <p:nvPr/>
          </p:nvGrpSpPr>
          <p:grpSpPr>
            <a:xfrm>
              <a:off x="4450141" y="3999470"/>
              <a:ext cx="978672" cy="1989502"/>
              <a:chOff x="4348055" y="4038069"/>
              <a:chExt cx="1182843" cy="2404557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C7B0419F-5208-4E03-AC10-6D54097A5371}"/>
                  </a:ext>
                </a:extLst>
              </p:cNvPr>
              <p:cNvGrpSpPr/>
              <p:nvPr/>
            </p:nvGrpSpPr>
            <p:grpSpPr>
              <a:xfrm>
                <a:off x="4376114" y="5146048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35856BD3-1C55-4090-9D73-99CB7C0AAA60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2F44FD18-5E08-4E6F-9011-F955146A7EA3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4DF569E6-2AC2-4862-923A-9E6AD25526BC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225B4EBA-55C7-40AC-B753-9A5B84F81054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044A0F1E-C33B-4166-BD67-85F633BE4E1F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E88450C8-3A57-46A5-A797-2984A1749714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19E4E65B-080D-442A-8784-98E1CE6B8867}"/>
                  </a:ext>
                </a:extLst>
              </p:cNvPr>
              <p:cNvGrpSpPr/>
              <p:nvPr/>
            </p:nvGrpSpPr>
            <p:grpSpPr>
              <a:xfrm>
                <a:off x="4348055" y="4038069"/>
                <a:ext cx="1182843" cy="1342354"/>
                <a:chOff x="4373407" y="4089966"/>
                <a:chExt cx="1182843" cy="1342354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966EC660-586B-4A5D-97CE-90323FA43230}"/>
                    </a:ext>
                  </a:extLst>
                </p:cNvPr>
                <p:cNvGrpSpPr/>
                <p:nvPr/>
              </p:nvGrpSpPr>
              <p:grpSpPr>
                <a:xfrm>
                  <a:off x="4393526" y="4181701"/>
                  <a:ext cx="1152376" cy="1250619"/>
                  <a:chOff x="4393526" y="4181701"/>
                  <a:chExt cx="1152376" cy="1250619"/>
                </a:xfrm>
              </p:grpSpPr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879D7228-7BDF-492E-A3EB-430D9D6587CA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2319307" y="3923220"/>
                    <a:chExt cx="1152376" cy="1250619"/>
                  </a:xfrm>
                </p:grpSpPr>
                <p:sp>
                  <p:nvSpPr>
                    <p:cNvPr id="232" name="楕円 231">
                      <a:extLst>
                        <a:ext uri="{FF2B5EF4-FFF2-40B4-BE49-F238E27FC236}">
                          <a16:creationId xmlns:a16="http://schemas.microsoft.com/office/drawing/2014/main" id="{2B80AE57-4A76-47C0-9BEB-F1C71255C5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20758" y="3923220"/>
                      <a:ext cx="1139048" cy="949538"/>
                    </a:xfrm>
                    <a:prstGeom prst="ellipse">
                      <a:avLst/>
                    </a:prstGeom>
                    <a:pattFill prst="dkVert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33" name="グループ化 232">
                      <a:extLst>
                        <a:ext uri="{FF2B5EF4-FFF2-40B4-BE49-F238E27FC236}">
                          <a16:creationId xmlns:a16="http://schemas.microsoft.com/office/drawing/2014/main" id="{0B1A65E8-B2E8-4C09-9083-2CD2CBBC57A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319307" y="4546259"/>
                      <a:ext cx="222287" cy="346460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49" name="円/楕円 125">
                        <a:extLst>
                          <a:ext uri="{FF2B5EF4-FFF2-40B4-BE49-F238E27FC236}">
                            <a16:creationId xmlns:a16="http://schemas.microsoft.com/office/drawing/2014/main" id="{C3843C6A-A3C9-45DB-9997-ADF7FAB3A4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0" name="円/楕円 126">
                        <a:extLst>
                          <a:ext uri="{FF2B5EF4-FFF2-40B4-BE49-F238E27FC236}">
                            <a16:creationId xmlns:a16="http://schemas.microsoft.com/office/drawing/2014/main" id="{82F93F7A-749E-4B44-9E24-20B422BC5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4" name="グループ化 233">
                      <a:extLst>
                        <a:ext uri="{FF2B5EF4-FFF2-40B4-BE49-F238E27FC236}">
                          <a16:creationId xmlns:a16="http://schemas.microsoft.com/office/drawing/2014/main" id="{C2A12A20-7EBE-4D4B-9F3B-37A4D958D4E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249396" y="4546259"/>
                      <a:ext cx="222287" cy="346460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47" name="円/楕円 123">
                        <a:extLst>
                          <a:ext uri="{FF2B5EF4-FFF2-40B4-BE49-F238E27FC236}">
                            <a16:creationId xmlns:a16="http://schemas.microsoft.com/office/drawing/2014/main" id="{1B3C15BF-C711-4EFE-AC9C-70E5470316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8" name="円/楕円 124">
                        <a:extLst>
                          <a:ext uri="{FF2B5EF4-FFF2-40B4-BE49-F238E27FC236}">
                            <a16:creationId xmlns:a16="http://schemas.microsoft.com/office/drawing/2014/main" id="{563202D5-7513-4CB8-A013-AE9BDBEDF0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5" name="円/楕円 122">
                      <a:extLst>
                        <a:ext uri="{FF2B5EF4-FFF2-40B4-BE49-F238E27FC236}">
                          <a16:creationId xmlns:a16="http://schemas.microsoft.com/office/drawing/2014/main" id="{09866B56-EF83-49F6-A764-88E2F621D9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0450" y="4086596"/>
                      <a:ext cx="930090" cy="108724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6" name="円/楕円 27">
                      <a:extLst>
                        <a:ext uri="{FF2B5EF4-FFF2-40B4-BE49-F238E27FC236}">
                          <a16:creationId xmlns:a16="http://schemas.microsoft.com/office/drawing/2014/main" id="{406A7D3C-AF14-461B-B3BD-3E88CEA2769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549924" y="4436248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7" name="円/楕円 27">
                      <a:extLst>
                        <a:ext uri="{FF2B5EF4-FFF2-40B4-BE49-F238E27FC236}">
                          <a16:creationId xmlns:a16="http://schemas.microsoft.com/office/drawing/2014/main" id="{DAB64233-984A-4EA8-8CD4-56B8992330F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65694" y="4436248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8" name="円/楕円 27">
                      <a:extLst>
                        <a:ext uri="{FF2B5EF4-FFF2-40B4-BE49-F238E27FC236}">
                          <a16:creationId xmlns:a16="http://schemas.microsoft.com/office/drawing/2014/main" id="{7C5DF31C-A155-4153-ADB7-7208FD79F60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2611663" y="4911675"/>
                      <a:ext cx="169589" cy="6312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9" name="円/楕円 27">
                      <a:extLst>
                        <a:ext uri="{FF2B5EF4-FFF2-40B4-BE49-F238E27FC236}">
                          <a16:creationId xmlns:a16="http://schemas.microsoft.com/office/drawing/2014/main" id="{D3902533-6E34-4470-8446-03B057629931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2987824" y="4911676"/>
                      <a:ext cx="169589" cy="6312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40" name="グループ化 239">
                      <a:extLst>
                        <a:ext uri="{FF2B5EF4-FFF2-40B4-BE49-F238E27FC236}">
                          <a16:creationId xmlns:a16="http://schemas.microsoft.com/office/drawing/2014/main" id="{7475F179-CD3E-4B94-B944-F8611972F5E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78029" y="4577632"/>
                      <a:ext cx="109476" cy="88048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45" name="円/楕円 27">
                        <a:extLst>
                          <a:ext uri="{FF2B5EF4-FFF2-40B4-BE49-F238E27FC236}">
                            <a16:creationId xmlns:a16="http://schemas.microsoft.com/office/drawing/2014/main" id="{2597D3BA-9580-43E2-92C4-C2253C8C8B4A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6" name="円/楕円 27">
                        <a:extLst>
                          <a:ext uri="{FF2B5EF4-FFF2-40B4-BE49-F238E27FC236}">
                            <a16:creationId xmlns:a16="http://schemas.microsoft.com/office/drawing/2014/main" id="{74290525-4B56-4DD0-AA5F-3D746C003833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41" name="グループ化 240">
                      <a:extLst>
                        <a:ext uri="{FF2B5EF4-FFF2-40B4-BE49-F238E27FC236}">
                          <a16:creationId xmlns:a16="http://schemas.microsoft.com/office/drawing/2014/main" id="{7D9B64BA-EAD9-4522-B0E6-547AE2F77E69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193311" y="4577632"/>
                      <a:ext cx="109476" cy="88048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43" name="円/楕円 27">
                        <a:extLst>
                          <a:ext uri="{FF2B5EF4-FFF2-40B4-BE49-F238E27FC236}">
                            <a16:creationId xmlns:a16="http://schemas.microsoft.com/office/drawing/2014/main" id="{FC74ED4F-05FC-40FE-9671-9F92634E0329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4" name="円/楕円 27">
                        <a:extLst>
                          <a:ext uri="{FF2B5EF4-FFF2-40B4-BE49-F238E27FC236}">
                            <a16:creationId xmlns:a16="http://schemas.microsoft.com/office/drawing/2014/main" id="{68C77A00-B95F-468C-B61D-19A36A59EB18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2" name="円/楕円 64">
                      <a:extLst>
                        <a:ext uri="{FF2B5EF4-FFF2-40B4-BE49-F238E27FC236}">
                          <a16:creationId xmlns:a16="http://schemas.microsoft.com/office/drawing/2014/main" id="{31AC4792-4A79-4E2A-8864-500F490FA4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0643" y="4791969"/>
                      <a:ext cx="110478" cy="109714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7">
                    <a:extLst>
                      <a:ext uri="{FF2B5EF4-FFF2-40B4-BE49-F238E27FC236}">
                        <a16:creationId xmlns:a16="http://schemas.microsoft.com/office/drawing/2014/main" id="{D76349E4-93DD-4A4C-893D-969B0F3CAE54}"/>
                      </a:ext>
                    </a:extLst>
                  </p:cNvPr>
                  <p:cNvSpPr/>
                  <p:nvPr/>
                </p:nvSpPr>
                <p:spPr>
                  <a:xfrm>
                    <a:off x="4680866" y="4858616"/>
                    <a:ext cx="150690" cy="4572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3" name="円/楕円 27">
                    <a:extLst>
                      <a:ext uri="{FF2B5EF4-FFF2-40B4-BE49-F238E27FC236}">
                        <a16:creationId xmlns:a16="http://schemas.microsoft.com/office/drawing/2014/main" id="{67283D26-6A21-40C2-9586-B3A8295BCFB1}"/>
                      </a:ext>
                    </a:extLst>
                  </p:cNvPr>
                  <p:cNvSpPr/>
                  <p:nvPr/>
                </p:nvSpPr>
                <p:spPr>
                  <a:xfrm>
                    <a:off x="5099966" y="4858616"/>
                    <a:ext cx="150690" cy="4572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7BB20778-0959-4D12-BAB5-FEE1BBF0EA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962942" y="5179067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AAFE2124-4804-4736-AAD0-F5A5F1E251D7}"/>
                    </a:ext>
                  </a:extLst>
                </p:cNvPr>
                <p:cNvGrpSpPr/>
                <p:nvPr/>
              </p:nvGrpSpPr>
              <p:grpSpPr>
                <a:xfrm>
                  <a:off x="4373407" y="4089966"/>
                  <a:ext cx="1182843" cy="665979"/>
                  <a:chOff x="1441287" y="1094138"/>
                  <a:chExt cx="1149514" cy="678459"/>
                </a:xfrm>
              </p:grpSpPr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13A5C4CB-0564-4E92-A081-95149CC15E59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" name="月 218">
                    <a:extLst>
                      <a:ext uri="{FF2B5EF4-FFF2-40B4-BE49-F238E27FC236}">
                        <a16:creationId xmlns:a16="http://schemas.microsoft.com/office/drawing/2014/main" id="{9E884D13-06D5-4D5E-928A-4AF4D810FD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月 219">
                    <a:extLst>
                      <a:ext uri="{FF2B5EF4-FFF2-40B4-BE49-F238E27FC236}">
                        <a16:creationId xmlns:a16="http://schemas.microsoft.com/office/drawing/2014/main" id="{853897A6-4DEE-4C8A-B1D8-1A538ED8DB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B42ADCBA-BBE8-4E3B-8F43-0B4C52068E9E}"/>
                </a:ext>
              </a:extLst>
            </p:cNvPr>
            <p:cNvGrpSpPr/>
            <p:nvPr/>
          </p:nvGrpSpPr>
          <p:grpSpPr>
            <a:xfrm>
              <a:off x="3613150" y="5237163"/>
              <a:ext cx="2705100" cy="1209675"/>
              <a:chOff x="3613150" y="5237163"/>
              <a:chExt cx="2705100" cy="1209675"/>
            </a:xfrm>
          </p:grpSpPr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5CE0AECD-FA77-421F-8732-78BEA402CEE8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261A6799-2C34-4ABD-900F-DFC879D9F827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上の 2 つの角を丸める 181">
                  <a:extLst>
                    <a:ext uri="{FF2B5EF4-FFF2-40B4-BE49-F238E27FC236}">
                      <a16:creationId xmlns:a16="http://schemas.microsoft.com/office/drawing/2014/main" id="{D8E3D150-8776-41F2-A7CB-F3F0E9F491A0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上の 2 つの角を丸める 181">
                  <a:extLst>
                    <a:ext uri="{FF2B5EF4-FFF2-40B4-BE49-F238E27FC236}">
                      <a16:creationId xmlns:a16="http://schemas.microsoft.com/office/drawing/2014/main" id="{A4B01002-0E19-4F84-9A83-9167D22DCB44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5" name="四角形: 上の 2 つの角を丸める 181">
                <a:extLst>
                  <a:ext uri="{FF2B5EF4-FFF2-40B4-BE49-F238E27FC236}">
                    <a16:creationId xmlns:a16="http://schemas.microsoft.com/office/drawing/2014/main" id="{D74CA466-9FEE-4BC4-9A03-E2AA4C9E0EBC}"/>
                  </a:ext>
                </a:extLst>
              </p:cNvPr>
              <p:cNvSpPr/>
              <p:nvPr/>
            </p:nvSpPr>
            <p:spPr>
              <a:xfrm>
                <a:off x="36131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9E2E0E5-042B-45E4-9ED1-42E677B903EB}"/>
              </a:ext>
            </a:extLst>
          </p:cNvPr>
          <p:cNvGrpSpPr/>
          <p:nvPr/>
        </p:nvGrpSpPr>
        <p:grpSpPr>
          <a:xfrm>
            <a:off x="6559550" y="3932238"/>
            <a:ext cx="2705100" cy="2514600"/>
            <a:chOff x="6559550" y="3932238"/>
            <a:chExt cx="2705100" cy="251460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D06CE14-EF44-448B-9D29-1FC7D6C2F25A}"/>
                </a:ext>
              </a:extLst>
            </p:cNvPr>
            <p:cNvGrpSpPr/>
            <p:nvPr/>
          </p:nvGrpSpPr>
          <p:grpSpPr>
            <a:xfrm>
              <a:off x="66119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3467905-BCBF-427D-B630-DA49D31F4E4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23F3C2A6-66AA-4598-B56E-9A7E9DB81011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C882E80F-AEE5-46F9-8F96-C46CF1588770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6C8204B7-1870-4B7C-B93A-15B5745F708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B8C0AF1D-CA4F-42C5-8B2E-01175144838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D6009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0E88E4A9-194C-4F94-B805-C9E4ADD17AA1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531FBE3-56A7-40B9-B51E-AD841DC0BEB8}"/>
                </a:ext>
              </a:extLst>
            </p:cNvPr>
            <p:cNvGrpSpPr/>
            <p:nvPr/>
          </p:nvGrpSpPr>
          <p:grpSpPr>
            <a:xfrm>
              <a:off x="7398461" y="3985323"/>
              <a:ext cx="1026484" cy="2014718"/>
              <a:chOff x="7291387" y="4021291"/>
              <a:chExt cx="1240632" cy="2435035"/>
            </a:xfrm>
          </p:grpSpPr>
          <p:sp>
            <p:nvSpPr>
              <p:cNvPr id="258" name="楕円 7">
                <a:extLst>
                  <a:ext uri="{FF2B5EF4-FFF2-40B4-BE49-F238E27FC236}">
                    <a16:creationId xmlns:a16="http://schemas.microsoft.com/office/drawing/2014/main" id="{ACD4FDF4-D2BE-4AD2-A175-481983E5CF19}"/>
                  </a:ext>
                </a:extLst>
              </p:cNvPr>
              <p:cNvSpPr/>
              <p:nvPr/>
            </p:nvSpPr>
            <p:spPr>
              <a:xfrm>
                <a:off x="7291387" y="4021291"/>
                <a:ext cx="1240632" cy="1107874"/>
              </a:xfrm>
              <a:custGeom>
                <a:avLst/>
                <a:gdLst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1051101"/>
                  <a:gd name="connsiteX1" fmla="*/ 607021 w 1214042"/>
                  <a:gd name="connsiteY1" fmla="*/ 0 h 1051101"/>
                  <a:gd name="connsiteX2" fmla="*/ 1214042 w 1214042"/>
                  <a:gd name="connsiteY2" fmla="*/ 383866 h 1051101"/>
                  <a:gd name="connsiteX3" fmla="*/ 599877 w 1214042"/>
                  <a:gd name="connsiteY3" fmla="*/ 1051101 h 1051101"/>
                  <a:gd name="connsiteX4" fmla="*/ 0 w 1214042"/>
                  <a:gd name="connsiteY4" fmla="*/ 383866 h 1051101"/>
                  <a:gd name="connsiteX0" fmla="*/ 0 w 1214042"/>
                  <a:gd name="connsiteY0" fmla="*/ 383866 h 1051110"/>
                  <a:gd name="connsiteX1" fmla="*/ 607021 w 1214042"/>
                  <a:gd name="connsiteY1" fmla="*/ 0 h 1051110"/>
                  <a:gd name="connsiteX2" fmla="*/ 1214042 w 1214042"/>
                  <a:gd name="connsiteY2" fmla="*/ 383866 h 1051110"/>
                  <a:gd name="connsiteX3" fmla="*/ 599877 w 1214042"/>
                  <a:gd name="connsiteY3" fmla="*/ 1051101 h 1051110"/>
                  <a:gd name="connsiteX4" fmla="*/ 0 w 1214042"/>
                  <a:gd name="connsiteY4" fmla="*/ 383866 h 105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42" h="1051110">
                    <a:moveTo>
                      <a:pt x="0" y="383866"/>
                    </a:moveTo>
                    <a:cubicBezTo>
                      <a:pt x="0" y="171863"/>
                      <a:pt x="271773" y="0"/>
                      <a:pt x="607021" y="0"/>
                    </a:cubicBezTo>
                    <a:cubicBezTo>
                      <a:pt x="942269" y="0"/>
                      <a:pt x="1214042" y="171863"/>
                      <a:pt x="1214042" y="383866"/>
                    </a:cubicBezTo>
                    <a:cubicBezTo>
                      <a:pt x="1214042" y="595869"/>
                      <a:pt x="1168487" y="1048720"/>
                      <a:pt x="599877" y="1051101"/>
                    </a:cubicBezTo>
                    <a:cubicBezTo>
                      <a:pt x="31267" y="1053482"/>
                      <a:pt x="0" y="595869"/>
                      <a:pt x="0" y="383866"/>
                    </a:cubicBezTo>
                    <a:close/>
                  </a:path>
                </a:pathLst>
              </a:custGeom>
              <a:pattFill prst="openDmnd">
                <a:fgClr>
                  <a:srgbClr val="00B0F0"/>
                </a:fgClr>
                <a:bgClr>
                  <a:schemeClr val="bg1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74D801F0-3491-4CB8-BB95-AE12B9E9C870}"/>
                  </a:ext>
                </a:extLst>
              </p:cNvPr>
              <p:cNvSpPr/>
              <p:nvPr/>
            </p:nvSpPr>
            <p:spPr>
              <a:xfrm flipH="1">
                <a:off x="8348118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09DDA5A8-D898-4B86-9DAF-DB605173B621}"/>
                  </a:ext>
                </a:extLst>
              </p:cNvPr>
              <p:cNvSpPr/>
              <p:nvPr/>
            </p:nvSpPr>
            <p:spPr>
              <a:xfrm>
                <a:off x="7345315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片側の 2 つの角を丸めた四角形 144">
                <a:extLst>
                  <a:ext uri="{FF2B5EF4-FFF2-40B4-BE49-F238E27FC236}">
                    <a16:creationId xmlns:a16="http://schemas.microsoft.com/office/drawing/2014/main" id="{41CE15A5-A7E2-4A4C-BC1E-602C690B471A}"/>
                  </a:ext>
                </a:extLst>
              </p:cNvPr>
              <p:cNvSpPr/>
              <p:nvPr/>
            </p:nvSpPr>
            <p:spPr>
              <a:xfrm>
                <a:off x="7429258" y="5435400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9F669B60-8E4C-4908-BD2B-DCFA51AC741A}"/>
                  </a:ext>
                </a:extLst>
              </p:cNvPr>
              <p:cNvSpPr/>
              <p:nvPr/>
            </p:nvSpPr>
            <p:spPr>
              <a:xfrm>
                <a:off x="7677783" y="5202947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815B873F-C5C7-4B45-8C38-B02550DAD856}"/>
                  </a:ext>
                </a:extLst>
              </p:cNvPr>
              <p:cNvGrpSpPr/>
              <p:nvPr/>
            </p:nvGrpSpPr>
            <p:grpSpPr>
              <a:xfrm>
                <a:off x="7332907" y="4724977"/>
                <a:ext cx="1146415" cy="344667"/>
                <a:chOff x="2791855" y="2459301"/>
                <a:chExt cx="1150919" cy="333008"/>
              </a:xfrm>
              <a:solidFill>
                <a:srgbClr val="FFCC99"/>
              </a:solidFill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61AB90F7-514E-431F-ADC5-9446B9FB89AD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8" name="円/楕円 256">
                    <a:extLst>
                      <a:ext uri="{FF2B5EF4-FFF2-40B4-BE49-F238E27FC236}">
                        <a16:creationId xmlns:a16="http://schemas.microsoft.com/office/drawing/2014/main" id="{1C7A9AF5-A1B1-463A-95A9-B018536EF93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9" name="円/楕円 257">
                    <a:extLst>
                      <a:ext uri="{FF2B5EF4-FFF2-40B4-BE49-F238E27FC236}">
                        <a16:creationId xmlns:a16="http://schemas.microsoft.com/office/drawing/2014/main" id="{66C3E89A-96DF-431D-9976-634449F1073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84A59E3E-8F79-4CA6-BC82-A35B8BC4C70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6" name="円/楕円 254">
                    <a:extLst>
                      <a:ext uri="{FF2B5EF4-FFF2-40B4-BE49-F238E27FC236}">
                        <a16:creationId xmlns:a16="http://schemas.microsoft.com/office/drawing/2014/main" id="{216106D6-D710-4C51-B85B-98A29C1D9E5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円/楕円 255">
                    <a:extLst>
                      <a:ext uri="{FF2B5EF4-FFF2-40B4-BE49-F238E27FC236}">
                        <a16:creationId xmlns:a16="http://schemas.microsoft.com/office/drawing/2014/main" id="{6D31ABF8-D3E2-46B0-860C-2D8E590721D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2B997652-6ED0-41C8-85B0-F9D799B91385}"/>
                  </a:ext>
                </a:extLst>
              </p:cNvPr>
              <p:cNvSpPr/>
              <p:nvPr/>
            </p:nvSpPr>
            <p:spPr>
              <a:xfrm>
                <a:off x="7443479" y="4455026"/>
                <a:ext cx="925280" cy="894296"/>
              </a:xfrm>
              <a:custGeom>
                <a:avLst/>
                <a:gdLst>
                  <a:gd name="connsiteX0" fmla="*/ 462641 w 925280"/>
                  <a:gd name="connsiteY0" fmla="*/ 0 h 894296"/>
                  <a:gd name="connsiteX1" fmla="*/ 835224 w 925280"/>
                  <a:gd name="connsiteY1" fmla="*/ 92362 h 894296"/>
                  <a:gd name="connsiteX2" fmla="*/ 879046 w 925280"/>
                  <a:gd name="connsiteY2" fmla="*/ 121705 h 894296"/>
                  <a:gd name="connsiteX3" fmla="*/ 888924 w 925280"/>
                  <a:gd name="connsiteY3" fmla="*/ 142979 h 894296"/>
                  <a:gd name="connsiteX4" fmla="*/ 925280 w 925280"/>
                  <a:gd name="connsiteY4" fmla="*/ 353486 h 894296"/>
                  <a:gd name="connsiteX5" fmla="*/ 462640 w 925280"/>
                  <a:gd name="connsiteY5" fmla="*/ 894296 h 894296"/>
                  <a:gd name="connsiteX6" fmla="*/ 0 w 925280"/>
                  <a:gd name="connsiteY6" fmla="*/ 353486 h 894296"/>
                  <a:gd name="connsiteX7" fmla="*/ 36357 w 925280"/>
                  <a:gd name="connsiteY7" fmla="*/ 142979 h 894296"/>
                  <a:gd name="connsiteX8" fmla="*/ 46234 w 925280"/>
                  <a:gd name="connsiteY8" fmla="*/ 121707 h 894296"/>
                  <a:gd name="connsiteX9" fmla="*/ 90058 w 925280"/>
                  <a:gd name="connsiteY9" fmla="*/ 92362 h 894296"/>
                  <a:gd name="connsiteX10" fmla="*/ 462641 w 925280"/>
                  <a:gd name="connsiteY10" fmla="*/ 0 h 89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25280" h="894296">
                    <a:moveTo>
                      <a:pt x="462641" y="0"/>
                    </a:moveTo>
                    <a:cubicBezTo>
                      <a:pt x="600654" y="0"/>
                      <a:pt x="728868" y="34050"/>
                      <a:pt x="835224" y="92362"/>
                    </a:cubicBezTo>
                    <a:lnTo>
                      <a:pt x="879046" y="121705"/>
                    </a:lnTo>
                    <a:lnTo>
                      <a:pt x="888924" y="142979"/>
                    </a:lnTo>
                    <a:cubicBezTo>
                      <a:pt x="912335" y="207680"/>
                      <a:pt x="925280" y="278816"/>
                      <a:pt x="925280" y="353486"/>
                    </a:cubicBezTo>
                    <a:cubicBezTo>
                      <a:pt x="925280" y="652167"/>
                      <a:pt x="718149" y="894296"/>
                      <a:pt x="462640" y="894296"/>
                    </a:cubicBezTo>
                    <a:cubicBezTo>
                      <a:pt x="207131" y="894296"/>
                      <a:pt x="0" y="652167"/>
                      <a:pt x="0" y="353486"/>
                    </a:cubicBezTo>
                    <a:cubicBezTo>
                      <a:pt x="0" y="278816"/>
                      <a:pt x="12946" y="207680"/>
                      <a:pt x="36357" y="142979"/>
                    </a:cubicBezTo>
                    <a:lnTo>
                      <a:pt x="46234" y="121707"/>
                    </a:lnTo>
                    <a:lnTo>
                      <a:pt x="90058" y="92362"/>
                    </a:lnTo>
                    <a:cubicBezTo>
                      <a:pt x="196414" y="34050"/>
                      <a:pt x="324628" y="0"/>
                      <a:pt x="462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円/楕円 27">
                <a:extLst>
                  <a:ext uri="{FF2B5EF4-FFF2-40B4-BE49-F238E27FC236}">
                    <a16:creationId xmlns:a16="http://schemas.microsoft.com/office/drawing/2014/main" id="{E50412EC-E96D-402C-99E6-F022782CF5DD}"/>
                  </a:ext>
                </a:extLst>
              </p:cNvPr>
              <p:cNvSpPr/>
              <p:nvPr/>
            </p:nvSpPr>
            <p:spPr>
              <a:xfrm rot="10800000">
                <a:off x="7529798" y="4571101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円/楕円 27">
                <a:extLst>
                  <a:ext uri="{FF2B5EF4-FFF2-40B4-BE49-F238E27FC236}">
                    <a16:creationId xmlns:a16="http://schemas.microsoft.com/office/drawing/2014/main" id="{3327B859-E497-484E-8B1F-081F89DED628}"/>
                  </a:ext>
                </a:extLst>
              </p:cNvPr>
              <p:cNvSpPr/>
              <p:nvPr/>
            </p:nvSpPr>
            <p:spPr>
              <a:xfrm rot="10800000">
                <a:off x="8068055" y="4571101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円/楕円 247">
                <a:extLst>
                  <a:ext uri="{FF2B5EF4-FFF2-40B4-BE49-F238E27FC236}">
                    <a16:creationId xmlns:a16="http://schemas.microsoft.com/office/drawing/2014/main" id="{FD7E0E17-AFAA-4EFF-AF7A-E2B5EA345973}"/>
                  </a:ext>
                </a:extLst>
              </p:cNvPr>
              <p:cNvSpPr/>
              <p:nvPr/>
            </p:nvSpPr>
            <p:spPr>
              <a:xfrm>
                <a:off x="7823520" y="4984116"/>
                <a:ext cx="163286" cy="9516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5F58F3FC-9405-4E25-A85E-C63812B7DB28}"/>
                  </a:ext>
                </a:extLst>
              </p:cNvPr>
              <p:cNvSpPr/>
              <p:nvPr/>
            </p:nvSpPr>
            <p:spPr>
              <a:xfrm rot="1800000">
                <a:off x="7699840" y="5040767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月 268">
                <a:extLst>
                  <a:ext uri="{FF2B5EF4-FFF2-40B4-BE49-F238E27FC236}">
                    <a16:creationId xmlns:a16="http://schemas.microsoft.com/office/drawing/2014/main" id="{7C276CD6-DD21-4D9F-819D-5EAED1C13B54}"/>
                  </a:ext>
                </a:extLst>
              </p:cNvPr>
              <p:cNvSpPr/>
              <p:nvPr/>
            </p:nvSpPr>
            <p:spPr>
              <a:xfrm rot="19800000" flipH="1">
                <a:off x="8036655" y="5040767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8B7F1EC5-F3FC-432E-84A2-5D01B174C509}"/>
                  </a:ext>
                </a:extLst>
              </p:cNvPr>
              <p:cNvSpPr/>
              <p:nvPr/>
            </p:nvSpPr>
            <p:spPr>
              <a:xfrm>
                <a:off x="7850972" y="4933064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C38693B-450C-4D9A-A089-4428343C7304}"/>
                  </a:ext>
                </a:extLst>
              </p:cNvPr>
              <p:cNvSpPr/>
              <p:nvPr/>
            </p:nvSpPr>
            <p:spPr>
              <a:xfrm rot="5400000">
                <a:off x="7891983" y="5106121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円/楕円 27">
                <a:extLst>
                  <a:ext uri="{FF2B5EF4-FFF2-40B4-BE49-F238E27FC236}">
                    <a16:creationId xmlns:a16="http://schemas.microsoft.com/office/drawing/2014/main" id="{0E68B78A-E9C8-48A2-B881-A41047D1B0A0}"/>
                  </a:ext>
                </a:extLst>
              </p:cNvPr>
              <p:cNvSpPr/>
              <p:nvPr/>
            </p:nvSpPr>
            <p:spPr>
              <a:xfrm>
                <a:off x="7547890" y="4760191"/>
                <a:ext cx="1927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円/楕円 27">
                <a:extLst>
                  <a:ext uri="{FF2B5EF4-FFF2-40B4-BE49-F238E27FC236}">
                    <a16:creationId xmlns:a16="http://schemas.microsoft.com/office/drawing/2014/main" id="{9B164C81-FA94-4B8D-99C3-6DC198A349AE}"/>
                  </a:ext>
                </a:extLst>
              </p:cNvPr>
              <p:cNvSpPr/>
              <p:nvPr/>
            </p:nvSpPr>
            <p:spPr>
              <a:xfrm>
                <a:off x="8065415" y="4760191"/>
                <a:ext cx="1927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E528B6F7-3DDE-45AE-9F41-F15958D8AF29}"/>
                </a:ext>
              </a:extLst>
            </p:cNvPr>
            <p:cNvGrpSpPr/>
            <p:nvPr/>
          </p:nvGrpSpPr>
          <p:grpSpPr>
            <a:xfrm>
              <a:off x="6559550" y="5237163"/>
              <a:ext cx="2705100" cy="1209675"/>
              <a:chOff x="6559550" y="5237163"/>
              <a:chExt cx="2705100" cy="1209675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33422F4C-65E5-428E-B94C-D7F857D0866F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53780A8-FE83-4B36-9E2F-709F7FE89D50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上の 2 つの角を丸める 181">
                  <a:extLst>
                    <a:ext uri="{FF2B5EF4-FFF2-40B4-BE49-F238E27FC236}">
                      <a16:creationId xmlns:a16="http://schemas.microsoft.com/office/drawing/2014/main" id="{BE27FEBA-3356-4317-AEC5-4687DF8A547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四角形: 上の 2 つの角を丸める 181">
                  <a:extLst>
                    <a:ext uri="{FF2B5EF4-FFF2-40B4-BE49-F238E27FC236}">
                      <a16:creationId xmlns:a16="http://schemas.microsoft.com/office/drawing/2014/main" id="{44151560-8EA7-40C2-8D86-507214895AD7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plaid">
                  <a:fgClr>
                    <a:srgbClr val="FF3399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1" name="四角形: 上の 2 つの角を丸める 181">
                <a:extLst>
                  <a:ext uri="{FF2B5EF4-FFF2-40B4-BE49-F238E27FC236}">
                    <a16:creationId xmlns:a16="http://schemas.microsoft.com/office/drawing/2014/main" id="{2A82A644-7FEA-4D07-A2CA-D43DF603CCC8}"/>
                  </a:ext>
                </a:extLst>
              </p:cNvPr>
              <p:cNvSpPr/>
              <p:nvPr/>
            </p:nvSpPr>
            <p:spPr>
              <a:xfrm>
                <a:off x="65595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EB395B7-F9F9-462D-8A87-AC7F713B5B37}"/>
              </a:ext>
            </a:extLst>
          </p:cNvPr>
          <p:cNvGrpSpPr/>
          <p:nvPr/>
        </p:nvGrpSpPr>
        <p:grpSpPr>
          <a:xfrm>
            <a:off x="654050" y="1023938"/>
            <a:ext cx="2705100" cy="2514600"/>
            <a:chOff x="654050" y="1023938"/>
            <a:chExt cx="2705100" cy="2514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13E2277-AD30-4898-BCFF-75D1AFB4C400}"/>
                </a:ext>
              </a:extLst>
            </p:cNvPr>
            <p:cNvGrpSpPr/>
            <p:nvPr/>
          </p:nvGrpSpPr>
          <p:grpSpPr>
            <a:xfrm>
              <a:off x="7064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6BCC4C67-3AD1-4CF3-BD30-DABC9E74502E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C9F9BDF6-6D3E-4038-9AFF-9A6482C80E0A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B9489A58-658F-4A3F-A944-6710CC18D5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rgbClr val="FF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3BB9D16-FBE1-4926-9177-FE63E067DA7E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830A1A3F-D1B3-44B1-A00C-5BAD42167D55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14E4CA1E-61F0-45E8-8614-7E171E7B3A47}"/>
                </a:ext>
              </a:extLst>
            </p:cNvPr>
            <p:cNvGrpSpPr/>
            <p:nvPr/>
          </p:nvGrpSpPr>
          <p:grpSpPr>
            <a:xfrm>
              <a:off x="1540621" y="1059485"/>
              <a:ext cx="952298" cy="2027362"/>
              <a:chOff x="1441287" y="1094138"/>
              <a:chExt cx="1150965" cy="2450310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53484583-D240-4448-8F15-D57241680508}"/>
                  </a:ext>
                </a:extLst>
              </p:cNvPr>
              <p:cNvGrpSpPr/>
              <p:nvPr/>
            </p:nvGrpSpPr>
            <p:grpSpPr>
              <a:xfrm>
                <a:off x="1447746" y="1152475"/>
                <a:ext cx="1144506" cy="2391973"/>
                <a:chOff x="1447746" y="1152475"/>
                <a:chExt cx="1144506" cy="2391973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7C3D563-93B6-4EDA-8744-A8A61A66A194}"/>
                    </a:ext>
                  </a:extLst>
                </p:cNvPr>
                <p:cNvGrpSpPr/>
                <p:nvPr/>
              </p:nvGrpSpPr>
              <p:grpSpPr>
                <a:xfrm>
                  <a:off x="1447746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B9F23EE1-12F1-4296-9B45-C1E65CA713BA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228CA2A6-E7EA-4E25-82E5-E1DB39939AC1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3CD80361-AF0D-4FAD-A36C-93016C578EE1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C09CC59E-F735-4604-94B7-F4A240918B6E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D1F3F0BA-616D-434D-8840-285D5305CC20}"/>
                      </a:ext>
                    </a:extLst>
                  </p:cNvPr>
                  <p:cNvSpPr/>
                  <p:nvPr/>
                </p:nvSpPr>
                <p:spPr>
                  <a:xfrm>
                    <a:off x="673444" y="2772001"/>
                    <a:ext cx="45719" cy="772447"/>
                  </a:xfrm>
                  <a:prstGeom prst="rect">
                    <a:avLst/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B86F399C-5BF7-486D-845C-19963E09803F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A221722D-5203-4A01-93FC-0353BD10FE92}"/>
                    </a:ext>
                  </a:extLst>
                </p:cNvPr>
                <p:cNvGrpSpPr/>
                <p:nvPr/>
              </p:nvGrpSpPr>
              <p:grpSpPr>
                <a:xfrm>
                  <a:off x="1453762" y="1152475"/>
                  <a:ext cx="1138490" cy="1298916"/>
                  <a:chOff x="1461845" y="1152475"/>
                  <a:chExt cx="1138490" cy="1298916"/>
                </a:xfrm>
              </p:grpSpPr>
              <p:sp>
                <p:nvSpPr>
                  <p:cNvPr id="149" name="月 148">
                    <a:extLst>
                      <a:ext uri="{FF2B5EF4-FFF2-40B4-BE49-F238E27FC236}">
                        <a16:creationId xmlns:a16="http://schemas.microsoft.com/office/drawing/2014/main" id="{4AE17F2A-5C8A-45DB-938D-E01EA8D33804}"/>
                      </a:ext>
                    </a:extLst>
                  </p:cNvPr>
                  <p:cNvSpPr/>
                  <p:nvPr/>
                </p:nvSpPr>
                <p:spPr>
                  <a:xfrm flipH="1">
                    <a:off x="2396682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2FB96837-46A8-4080-9693-8C674457B16F}"/>
                      </a:ext>
                    </a:extLst>
                  </p:cNvPr>
                  <p:cNvSpPr/>
                  <p:nvPr/>
                </p:nvSpPr>
                <p:spPr>
                  <a:xfrm>
                    <a:off x="1582871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9D46F7BD-7FBD-45DE-A70D-1E92CD42F9ED}"/>
                      </a:ext>
                    </a:extLst>
                  </p:cNvPr>
                  <p:cNvSpPr/>
                  <p:nvPr/>
                </p:nvSpPr>
                <p:spPr>
                  <a:xfrm>
                    <a:off x="1469680" y="1152475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37E21E42-E094-45AF-85EA-DF695CD9B35A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324951"/>
                    <a:ext cx="1138490" cy="1074143"/>
                    <a:chOff x="4049500" y="3943264"/>
                    <a:chExt cx="834570" cy="787400"/>
                  </a:xfrm>
                </p:grpSpPr>
                <p:grpSp>
                  <p:nvGrpSpPr>
                    <p:cNvPr id="156" name="グループ化 155">
                      <a:extLst>
                        <a:ext uri="{FF2B5EF4-FFF2-40B4-BE49-F238E27FC236}">
                          <a16:creationId xmlns:a16="http://schemas.microsoft.com/office/drawing/2014/main" id="{C115E1AF-F44E-4049-99F1-C790E69CCE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62" name="グループ化 161">
                        <a:extLst>
                          <a:ext uri="{FF2B5EF4-FFF2-40B4-BE49-F238E27FC236}">
                            <a16:creationId xmlns:a16="http://schemas.microsoft.com/office/drawing/2014/main" id="{AE3DB807-359A-481F-B346-159BCF8282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7" name="円/楕円 177">
                          <a:extLst>
                            <a:ext uri="{FF2B5EF4-FFF2-40B4-BE49-F238E27FC236}">
                              <a16:creationId xmlns:a16="http://schemas.microsoft.com/office/drawing/2014/main" id="{1FC96558-74D9-4900-9A4C-0B0A8B66AC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8" name="円/楕円 178">
                          <a:extLst>
                            <a:ext uri="{FF2B5EF4-FFF2-40B4-BE49-F238E27FC236}">
                              <a16:creationId xmlns:a16="http://schemas.microsoft.com/office/drawing/2014/main" id="{120A1730-93B2-4373-9393-C0E8789CFD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3" name="グループ化 162">
                        <a:extLst>
                          <a:ext uri="{FF2B5EF4-FFF2-40B4-BE49-F238E27FC236}">
                            <a16:creationId xmlns:a16="http://schemas.microsoft.com/office/drawing/2014/main" id="{8DFCC69A-39B7-47A2-BF30-D4A4BF39CD5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5" name="円/楕円 175">
                          <a:extLst>
                            <a:ext uri="{FF2B5EF4-FFF2-40B4-BE49-F238E27FC236}">
                              <a16:creationId xmlns:a16="http://schemas.microsoft.com/office/drawing/2014/main" id="{D6BC343C-E8DC-4A19-B331-B039099F06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" name="円/楕円 176">
                          <a:extLst>
                            <a:ext uri="{FF2B5EF4-FFF2-40B4-BE49-F238E27FC236}">
                              <a16:creationId xmlns:a16="http://schemas.microsoft.com/office/drawing/2014/main" id="{1BD4A0A0-D56B-4C1B-B3ED-189745EF24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4" name="円/楕円 174">
                        <a:extLst>
                          <a:ext uri="{FF2B5EF4-FFF2-40B4-BE49-F238E27FC236}">
                            <a16:creationId xmlns:a16="http://schemas.microsoft.com/office/drawing/2014/main" id="{D36E044B-81A7-49E1-93A6-57CD7DCE34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7" name="円/楕円 27">
                      <a:extLst>
                        <a:ext uri="{FF2B5EF4-FFF2-40B4-BE49-F238E27FC236}">
                          <a16:creationId xmlns:a16="http://schemas.microsoft.com/office/drawing/2014/main" id="{7C72E354-F02D-4A83-B97C-5602FEA6556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830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" name="円/楕円 27">
                      <a:extLst>
                        <a:ext uri="{FF2B5EF4-FFF2-40B4-BE49-F238E27FC236}">
                          <a16:creationId xmlns:a16="http://schemas.microsoft.com/office/drawing/2014/main" id="{16F21E1F-B94E-462C-B8C5-A7DDC013A7F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894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正方形/長方形 67">
                      <a:extLst>
                        <a:ext uri="{FF2B5EF4-FFF2-40B4-BE49-F238E27FC236}">
                          <a16:creationId xmlns:a16="http://schemas.microsoft.com/office/drawing/2014/main" id="{0E47D072-89FB-4848-AB9E-661D669F54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" name="円/楕円 27">
                      <a:extLst>
                        <a:ext uri="{FF2B5EF4-FFF2-40B4-BE49-F238E27FC236}">
                          <a16:creationId xmlns:a16="http://schemas.microsoft.com/office/drawing/2014/main" id="{8ACFC55B-8672-4B5F-9965-75CA9C7138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3090" y="4312514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27">
                      <a:extLst>
                        <a:ext uri="{FF2B5EF4-FFF2-40B4-BE49-F238E27FC236}">
                          <a16:creationId xmlns:a16="http://schemas.microsoft.com/office/drawing/2014/main" id="{E45D8700-C87F-434C-8F9F-E4B225C885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9490" y="431251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8D34A927-B3F3-46DE-9529-70386D198390}"/>
                      </a:ext>
                    </a:extLst>
                  </p:cNvPr>
                  <p:cNvGrpSpPr/>
                  <p:nvPr/>
                </p:nvGrpSpPr>
                <p:grpSpPr>
                  <a:xfrm>
                    <a:off x="1929499" y="2235639"/>
                    <a:ext cx="201786" cy="48611"/>
                    <a:chOff x="554406" y="1818498"/>
                    <a:chExt cx="201786" cy="48611"/>
                  </a:xfrm>
                </p:grpSpPr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9C8323A0-C4F0-4D5D-96FD-C1195BF1040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49385" y="1747263"/>
                      <a:ext cx="11827" cy="154298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2D8CE26F-B55A-4605-A17C-EA89200081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06" y="1833403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C5CC2182-1989-4CC3-B2BB-9F25D4C10118}"/>
                  </a:ext>
                </a:extLst>
              </p:cNvPr>
              <p:cNvGrpSpPr/>
              <p:nvPr/>
            </p:nvGrpSpPr>
            <p:grpSpPr>
              <a:xfrm>
                <a:off x="1441287" y="1094138"/>
                <a:ext cx="1149514" cy="678459"/>
                <a:chOff x="1441287" y="1094138"/>
                <a:chExt cx="1149514" cy="678459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723200E5-C5FC-4A8B-8F82-BEA815226F03}"/>
                    </a:ext>
                  </a:extLst>
                </p:cNvPr>
                <p:cNvSpPr/>
                <p:nvPr/>
              </p:nvSpPr>
              <p:spPr>
                <a:xfrm>
                  <a:off x="1441287" y="1094138"/>
                  <a:ext cx="1149514" cy="678459"/>
                </a:xfrm>
                <a:custGeom>
                  <a:avLst/>
                  <a:gdLst>
                    <a:gd name="connsiteX0" fmla="*/ 535672 w 1183263"/>
                    <a:gd name="connsiteY0" fmla="*/ 0 h 678459"/>
                    <a:gd name="connsiteX1" fmla="*/ 591632 w 1183263"/>
                    <a:gd name="connsiteY1" fmla="*/ 5318 h 678459"/>
                    <a:gd name="connsiteX2" fmla="*/ 647591 w 1183263"/>
                    <a:gd name="connsiteY2" fmla="*/ 0 h 678459"/>
                    <a:gd name="connsiteX3" fmla="*/ 1183263 w 1183263"/>
                    <a:gd name="connsiteY3" fmla="*/ 504931 h 678459"/>
                    <a:gd name="connsiteX4" fmla="*/ 1172380 w 1183263"/>
                    <a:gd name="connsiteY4" fmla="*/ 606692 h 678459"/>
                    <a:gd name="connsiteX5" fmla="*/ 1168681 w 1183263"/>
                    <a:gd name="connsiteY5" fmla="*/ 617927 h 678459"/>
                    <a:gd name="connsiteX6" fmla="*/ 1136940 w 1183263"/>
                    <a:gd name="connsiteY6" fmla="*/ 522765 h 678459"/>
                    <a:gd name="connsiteX7" fmla="*/ 605507 w 1183263"/>
                    <a:gd name="connsiteY7" fmla="*/ 194935 h 678459"/>
                    <a:gd name="connsiteX8" fmla="*/ 40468 w 1183263"/>
                    <a:gd name="connsiteY8" fmla="*/ 623521 h 678459"/>
                    <a:gd name="connsiteX9" fmla="*/ 34517 w 1183263"/>
                    <a:gd name="connsiteY9" fmla="*/ 678459 h 678459"/>
                    <a:gd name="connsiteX10" fmla="*/ 10883 w 1183263"/>
                    <a:gd name="connsiteY10" fmla="*/ 606692 h 678459"/>
                    <a:gd name="connsiteX11" fmla="*/ 0 w 1183263"/>
                    <a:gd name="connsiteY11" fmla="*/ 504931 h 678459"/>
                    <a:gd name="connsiteX12" fmla="*/ 535672 w 1183263"/>
                    <a:gd name="connsiteY12" fmla="*/ 0 h 678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83263" h="678459">
                      <a:moveTo>
                        <a:pt x="535672" y="0"/>
                      </a:moveTo>
                      <a:lnTo>
                        <a:pt x="591632" y="5318"/>
                      </a:lnTo>
                      <a:lnTo>
                        <a:pt x="647591" y="0"/>
                      </a:lnTo>
                      <a:cubicBezTo>
                        <a:pt x="943434" y="0"/>
                        <a:pt x="1183263" y="226065"/>
                        <a:pt x="1183263" y="504931"/>
                      </a:cubicBezTo>
                      <a:cubicBezTo>
                        <a:pt x="1183263" y="539789"/>
                        <a:pt x="1179516" y="573823"/>
                        <a:pt x="1172380" y="606692"/>
                      </a:cubicBezTo>
                      <a:lnTo>
                        <a:pt x="1168681" y="617927"/>
                      </a:lnTo>
                      <a:lnTo>
                        <a:pt x="1136940" y="522765"/>
                      </a:lnTo>
                      <a:cubicBezTo>
                        <a:pt x="1049383" y="330113"/>
                        <a:pt x="844408" y="194935"/>
                        <a:pt x="605507" y="194935"/>
                      </a:cubicBezTo>
                      <a:cubicBezTo>
                        <a:pt x="326790" y="194935"/>
                        <a:pt x="94248" y="378928"/>
                        <a:pt x="40468" y="623521"/>
                      </a:cubicBezTo>
                      <a:lnTo>
                        <a:pt x="34517" y="678459"/>
                      </a:lnTo>
                      <a:lnTo>
                        <a:pt x="10883" y="606692"/>
                      </a:lnTo>
                      <a:cubicBezTo>
                        <a:pt x="3747" y="573823"/>
                        <a:pt x="0" y="539789"/>
                        <a:pt x="0" y="504931"/>
                      </a:cubicBezTo>
                      <a:cubicBezTo>
                        <a:pt x="0" y="226065"/>
                        <a:pt x="239829" y="0"/>
                        <a:pt x="535672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4D5E6353-691B-4C30-B9D4-72E091A338EB}"/>
                    </a:ext>
                  </a:extLst>
                </p:cNvPr>
                <p:cNvSpPr/>
                <p:nvPr/>
              </p:nvSpPr>
              <p:spPr>
                <a:xfrm rot="5400000">
                  <a:off x="1926214" y="812765"/>
                  <a:ext cx="179660" cy="844712"/>
                </a:xfrm>
                <a:prstGeom prst="moon">
                  <a:avLst>
                    <a:gd name="adj" fmla="val 14161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月 145">
                  <a:extLst>
                    <a:ext uri="{FF2B5EF4-FFF2-40B4-BE49-F238E27FC236}">
                      <a16:creationId xmlns:a16="http://schemas.microsoft.com/office/drawing/2014/main" id="{FA69D51D-6D11-415B-A812-2FC70878FDC2}"/>
                    </a:ext>
                  </a:extLst>
                </p:cNvPr>
                <p:cNvSpPr/>
                <p:nvPr/>
              </p:nvSpPr>
              <p:spPr>
                <a:xfrm rot="5400000">
                  <a:off x="1853341" y="860982"/>
                  <a:ext cx="325406" cy="1025688"/>
                </a:xfrm>
                <a:prstGeom prst="moon">
                  <a:avLst>
                    <a:gd name="adj" fmla="val 8102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E7A961D8-FD1F-46D0-9721-05E94702225F}"/>
                </a:ext>
              </a:extLst>
            </p:cNvPr>
            <p:cNvGrpSpPr/>
            <p:nvPr/>
          </p:nvGrpSpPr>
          <p:grpSpPr>
            <a:xfrm>
              <a:off x="654050" y="2323355"/>
              <a:ext cx="2705100" cy="1215183"/>
              <a:chOff x="654050" y="2323355"/>
              <a:chExt cx="2705100" cy="1215183"/>
            </a:xfrm>
          </p:grpSpPr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0454B4C5-5120-4D4A-A11F-1E07CB661498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199C187B-ED56-4925-BAB6-AE5614C441F4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66FF3086-B9B4-41E4-97DB-F3A6799DF105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rgbClr val="FF99CC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7" name="四角形: 上の 2 つの角を丸める 181">
                <a:extLst>
                  <a:ext uri="{FF2B5EF4-FFF2-40B4-BE49-F238E27FC236}">
                    <a16:creationId xmlns:a16="http://schemas.microsoft.com/office/drawing/2014/main" id="{CD4A9978-8CC9-49C0-BB1B-C9A98846A9D0}"/>
                  </a:ext>
                </a:extLst>
              </p:cNvPr>
              <p:cNvSpPr/>
              <p:nvPr/>
            </p:nvSpPr>
            <p:spPr>
              <a:xfrm>
                <a:off x="6540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EAE0DCA0-09ED-4B4C-A7E1-29AB770BDA33}"/>
              </a:ext>
            </a:extLst>
          </p:cNvPr>
          <p:cNvGrpSpPr/>
          <p:nvPr/>
        </p:nvGrpSpPr>
        <p:grpSpPr>
          <a:xfrm>
            <a:off x="6559550" y="1023938"/>
            <a:ext cx="2705100" cy="2514600"/>
            <a:chOff x="6559550" y="1023938"/>
            <a:chExt cx="2705100" cy="251460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C6B3C551-6087-4069-AF03-C2595229A02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86584D9E-67CB-4F29-9E1C-93D9338FC755}"/>
                </a:ext>
              </a:extLst>
            </p:cNvPr>
            <p:cNvGrpSpPr/>
            <p:nvPr/>
          </p:nvGrpSpPr>
          <p:grpSpPr>
            <a:xfrm>
              <a:off x="7314440" y="1061292"/>
              <a:ext cx="1087496" cy="2008770"/>
              <a:chOff x="7219166" y="1116601"/>
              <a:chExt cx="1314371" cy="2427847"/>
            </a:xfrm>
          </p:grpSpPr>
          <p:sp>
            <p:nvSpPr>
              <p:cNvPr id="176" name="円/楕円 351">
                <a:extLst>
                  <a:ext uri="{FF2B5EF4-FFF2-40B4-BE49-F238E27FC236}">
                    <a16:creationId xmlns:a16="http://schemas.microsoft.com/office/drawing/2014/main" id="{02689900-FF48-48F5-8C97-8F41FC08975D}"/>
                  </a:ext>
                </a:extLst>
              </p:cNvPr>
              <p:cNvSpPr/>
              <p:nvPr/>
            </p:nvSpPr>
            <p:spPr>
              <a:xfrm>
                <a:off x="7467901" y="1605836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8467243-3525-4D6D-8061-AA738385C06D}"/>
                  </a:ext>
                </a:extLst>
              </p:cNvPr>
              <p:cNvGrpSpPr/>
              <p:nvPr/>
            </p:nvGrpSpPr>
            <p:grpSpPr>
              <a:xfrm>
                <a:off x="7358156" y="2247870"/>
                <a:ext cx="1139046" cy="1296578"/>
                <a:chOff x="-540943" y="2247870"/>
                <a:chExt cx="1139046" cy="1296578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C49FDAF5-697E-4941-9420-FFBCB95389E9}"/>
                    </a:ext>
                  </a:extLst>
                </p:cNvPr>
                <p:cNvSpPr/>
                <p:nvPr/>
              </p:nvSpPr>
              <p:spPr>
                <a:xfrm>
                  <a:off x="-241911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49F982BD-5E49-41D0-8C5C-F0AF838CEACB}"/>
                    </a:ext>
                  </a:extLst>
                </p:cNvPr>
                <p:cNvSpPr/>
                <p:nvPr/>
              </p:nvSpPr>
              <p:spPr>
                <a:xfrm flipH="1">
                  <a:off x="449622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4A318A5B-D53A-4EEC-8CF8-66A86470903A}"/>
                    </a:ext>
                  </a:extLst>
                </p:cNvPr>
                <p:cNvSpPr/>
                <p:nvPr/>
              </p:nvSpPr>
              <p:spPr>
                <a:xfrm>
                  <a:off x="-540943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5E46FCE-8408-4202-8A33-B282206E8E84}"/>
                    </a:ext>
                  </a:extLst>
                </p:cNvPr>
                <p:cNvSpPr/>
                <p:nvPr/>
              </p:nvSpPr>
              <p:spPr>
                <a:xfrm>
                  <a:off x="-456999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3120 w 974009"/>
                    <a:gd name="connsiteY3" fmla="*/ 161195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5501 w 974009"/>
                    <a:gd name="connsiteY3" fmla="*/ 315976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276467" y="0"/>
                      </a:lnTo>
                      <a:lnTo>
                        <a:pt x="277876" y="12435"/>
                      </a:lnTo>
                      <a:cubicBezTo>
                        <a:pt x="297411" y="97333"/>
                        <a:pt x="384260" y="315976"/>
                        <a:pt x="485501" y="315976"/>
                      </a:cubicBezTo>
                      <a:cubicBezTo>
                        <a:pt x="586742" y="315976"/>
                        <a:pt x="668829" y="97333"/>
                        <a:pt x="688364" y="12435"/>
                      </a:cubicBezTo>
                      <a:lnTo>
                        <a:pt x="689774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AE0E773-1EF4-49D7-8FFA-7FB87DEB72D1}"/>
                    </a:ext>
                  </a:extLst>
                </p:cNvPr>
                <p:cNvSpPr/>
                <p:nvPr/>
              </p:nvSpPr>
              <p:spPr>
                <a:xfrm flipH="1">
                  <a:off x="-214310" y="2463927"/>
                  <a:ext cx="277969" cy="638678"/>
                </a:xfrm>
                <a:custGeom>
                  <a:avLst/>
                  <a:gdLst>
                    <a:gd name="connsiteX0" fmla="*/ 164165 w 277969"/>
                    <a:gd name="connsiteY0" fmla="*/ 0 h 638678"/>
                    <a:gd name="connsiteX1" fmla="*/ 0 w 277969"/>
                    <a:gd name="connsiteY1" fmla="*/ 443813 h 638678"/>
                    <a:gd name="connsiteX2" fmla="*/ 65740 w 277969"/>
                    <a:gd name="connsiteY2" fmla="*/ 638678 h 638678"/>
                    <a:gd name="connsiteX3" fmla="*/ 277969 w 277969"/>
                    <a:gd name="connsiteY3" fmla="*/ 57151 h 638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969" h="638678">
                      <a:moveTo>
                        <a:pt x="164165" y="0"/>
                      </a:moveTo>
                      <a:lnTo>
                        <a:pt x="0" y="443813"/>
                      </a:lnTo>
                      <a:lnTo>
                        <a:pt x="65740" y="638678"/>
                      </a:lnTo>
                      <a:lnTo>
                        <a:pt x="277969" y="57151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平行四辺形 929">
                  <a:extLst>
                    <a:ext uri="{FF2B5EF4-FFF2-40B4-BE49-F238E27FC236}">
                      <a16:creationId xmlns:a16="http://schemas.microsoft.com/office/drawing/2014/main" id="{79E277A0-99E1-41EB-9DDA-CAE71C2CFBF6}"/>
                    </a:ext>
                  </a:extLst>
                </p:cNvPr>
                <p:cNvSpPr/>
                <p:nvPr/>
              </p:nvSpPr>
              <p:spPr>
                <a:xfrm>
                  <a:off x="-247870" y="2463927"/>
                  <a:ext cx="512895" cy="1078926"/>
                </a:xfrm>
                <a:custGeom>
                  <a:avLst/>
                  <a:gdLst>
                    <a:gd name="connsiteX0" fmla="*/ 0 w 558139"/>
                    <a:gd name="connsiteY0" fmla="*/ 1024157 h 1024157"/>
                    <a:gd name="connsiteX1" fmla="*/ 418141 w 558139"/>
                    <a:gd name="connsiteY1" fmla="*/ 0 h 1024157"/>
                    <a:gd name="connsiteX2" fmla="*/ 558139 w 558139"/>
                    <a:gd name="connsiteY2" fmla="*/ 0 h 1024157"/>
                    <a:gd name="connsiteX3" fmla="*/ 139998 w 558139"/>
                    <a:gd name="connsiteY3" fmla="*/ 1024157 h 1024157"/>
                    <a:gd name="connsiteX4" fmla="*/ 0 w 558139"/>
                    <a:gd name="connsiteY4" fmla="*/ 1024157 h 1024157"/>
                    <a:gd name="connsiteX0" fmla="*/ 0 w 558139"/>
                    <a:gd name="connsiteY0" fmla="*/ 1100357 h 1100357"/>
                    <a:gd name="connsiteX1" fmla="*/ 399091 w 558139"/>
                    <a:gd name="connsiteY1" fmla="*/ 0 h 1100357"/>
                    <a:gd name="connsiteX2" fmla="*/ 558139 w 558139"/>
                    <a:gd name="connsiteY2" fmla="*/ 76200 h 1100357"/>
                    <a:gd name="connsiteX3" fmla="*/ 139998 w 558139"/>
                    <a:gd name="connsiteY3" fmla="*/ 1100357 h 1100357"/>
                    <a:gd name="connsiteX4" fmla="*/ 0 w 558139"/>
                    <a:gd name="connsiteY4" fmla="*/ 1100357 h 1100357"/>
                    <a:gd name="connsiteX0" fmla="*/ 0 w 512895"/>
                    <a:gd name="connsiteY0" fmla="*/ 1100357 h 1100357"/>
                    <a:gd name="connsiteX1" fmla="*/ 399091 w 512895"/>
                    <a:gd name="connsiteY1" fmla="*/ 0 h 1100357"/>
                    <a:gd name="connsiteX2" fmla="*/ 512895 w 512895"/>
                    <a:gd name="connsiteY2" fmla="*/ 78582 h 1100357"/>
                    <a:gd name="connsiteX3" fmla="*/ 139998 w 512895"/>
                    <a:gd name="connsiteY3" fmla="*/ 1100357 h 1100357"/>
                    <a:gd name="connsiteX4" fmla="*/ 0 w 512895"/>
                    <a:gd name="connsiteY4" fmla="*/ 1100357 h 1100357"/>
                    <a:gd name="connsiteX0" fmla="*/ 0 w 512895"/>
                    <a:gd name="connsiteY0" fmla="*/ 1078926 h 1078926"/>
                    <a:gd name="connsiteX1" fmla="*/ 399091 w 512895"/>
                    <a:gd name="connsiteY1" fmla="*/ 0 h 1078926"/>
                    <a:gd name="connsiteX2" fmla="*/ 512895 w 512895"/>
                    <a:gd name="connsiteY2" fmla="*/ 57151 h 1078926"/>
                    <a:gd name="connsiteX3" fmla="*/ 139998 w 512895"/>
                    <a:gd name="connsiteY3" fmla="*/ 1078926 h 1078926"/>
                    <a:gd name="connsiteX4" fmla="*/ 0 w 512895"/>
                    <a:gd name="connsiteY4" fmla="*/ 1078926 h 107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895" h="1078926">
                      <a:moveTo>
                        <a:pt x="0" y="1078926"/>
                      </a:moveTo>
                      <a:lnTo>
                        <a:pt x="399091" y="0"/>
                      </a:lnTo>
                      <a:lnTo>
                        <a:pt x="512895" y="57151"/>
                      </a:lnTo>
                      <a:lnTo>
                        <a:pt x="139998" y="1078926"/>
                      </a:lnTo>
                      <a:lnTo>
                        <a:pt x="0" y="107892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76D78F93-D910-437B-8389-503A07DF7D91}"/>
                  </a:ext>
                </a:extLst>
              </p:cNvPr>
              <p:cNvGrpSpPr/>
              <p:nvPr/>
            </p:nvGrpSpPr>
            <p:grpSpPr>
              <a:xfrm>
                <a:off x="7326151" y="1116601"/>
                <a:ext cx="1153186" cy="1280628"/>
                <a:chOff x="7326151" y="1167401"/>
                <a:chExt cx="1153186" cy="1280628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E220DE56-50EA-4757-B0E4-5ADD1C0CD568}"/>
                    </a:ext>
                  </a:extLst>
                </p:cNvPr>
                <p:cNvGrpSpPr/>
                <p:nvPr/>
              </p:nvGrpSpPr>
              <p:grpSpPr>
                <a:xfrm>
                  <a:off x="7326151" y="1167401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89" name="円/楕円 351">
                    <a:extLst>
                      <a:ext uri="{FF2B5EF4-FFF2-40B4-BE49-F238E27FC236}">
                        <a16:creationId xmlns:a16="http://schemas.microsoft.com/office/drawing/2014/main" id="{EDE3B0F8-4D1D-40BA-A991-C1D86B8E8846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8C1ECBE4-947F-450A-8DC3-C3DF4DCE0649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95" name="グループ化 194">
                      <a:extLst>
                        <a:ext uri="{FF2B5EF4-FFF2-40B4-BE49-F238E27FC236}">
                          <a16:creationId xmlns:a16="http://schemas.microsoft.com/office/drawing/2014/main" id="{9460D338-471C-401C-8AB1-8E62903753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98" name="グループ化 197">
                        <a:extLst>
                          <a:ext uri="{FF2B5EF4-FFF2-40B4-BE49-F238E27FC236}">
                            <a16:creationId xmlns:a16="http://schemas.microsoft.com/office/drawing/2014/main" id="{9B592BE6-68B9-4297-B20D-1C8AF46612A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3" name="円/楕円 370">
                          <a:extLst>
                            <a:ext uri="{FF2B5EF4-FFF2-40B4-BE49-F238E27FC236}">
                              <a16:creationId xmlns:a16="http://schemas.microsoft.com/office/drawing/2014/main" id="{D8B5E121-608A-40BC-ACDD-6A60ECEE78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" name="円/楕円 371">
                          <a:extLst>
                            <a:ext uri="{FF2B5EF4-FFF2-40B4-BE49-F238E27FC236}">
                              <a16:creationId xmlns:a16="http://schemas.microsoft.com/office/drawing/2014/main" id="{E956A4DF-2738-4D47-8419-90613D78A9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99" name="グループ化 198">
                        <a:extLst>
                          <a:ext uri="{FF2B5EF4-FFF2-40B4-BE49-F238E27FC236}">
                            <a16:creationId xmlns:a16="http://schemas.microsoft.com/office/drawing/2014/main" id="{3549A0C0-B812-46F4-9A8B-449A4CF7443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1" name="円/楕円 368">
                          <a:extLst>
                            <a:ext uri="{FF2B5EF4-FFF2-40B4-BE49-F238E27FC236}">
                              <a16:creationId xmlns:a16="http://schemas.microsoft.com/office/drawing/2014/main" id="{BD4CD860-69C4-4F97-A947-82EBC1040E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2" name="円/楕円 369">
                          <a:extLst>
                            <a:ext uri="{FF2B5EF4-FFF2-40B4-BE49-F238E27FC236}">
                              <a16:creationId xmlns:a16="http://schemas.microsoft.com/office/drawing/2014/main" id="{B2EDF4C1-EB87-4E00-B7C7-2E03AE1C30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00" name="円/楕円 367">
                        <a:extLst>
                          <a:ext uri="{FF2B5EF4-FFF2-40B4-BE49-F238E27FC236}">
                            <a16:creationId xmlns:a16="http://schemas.microsoft.com/office/drawing/2014/main" id="{4B103516-E729-445A-9C8A-8D8E2E2190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7" name="正方形/長方形 67">
                      <a:extLst>
                        <a:ext uri="{FF2B5EF4-FFF2-40B4-BE49-F238E27FC236}">
                          <a16:creationId xmlns:a16="http://schemas.microsoft.com/office/drawing/2014/main" id="{AD3C47B5-0D34-4D41-8A41-0A39BCD2BB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月 190">
                    <a:extLst>
                      <a:ext uri="{FF2B5EF4-FFF2-40B4-BE49-F238E27FC236}">
                        <a16:creationId xmlns:a16="http://schemas.microsoft.com/office/drawing/2014/main" id="{2FB831D6-58A9-4BA3-B8C2-48E60B48F7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月 191">
                    <a:extLst>
                      <a:ext uri="{FF2B5EF4-FFF2-40B4-BE49-F238E27FC236}">
                        <a16:creationId xmlns:a16="http://schemas.microsoft.com/office/drawing/2014/main" id="{5E74FD3C-A380-4F52-BB05-EFEC8ED3416A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6CC3C02B-EC5D-41A0-AF1D-330262E232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F90EBC7C-CBE6-4009-BE10-5F62F804BB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680BCB22-7B2B-4300-BFA5-D549049E633D}"/>
                    </a:ext>
                  </a:extLst>
                </p:cNvPr>
                <p:cNvGrpSpPr/>
                <p:nvPr/>
              </p:nvGrpSpPr>
              <p:grpSpPr>
                <a:xfrm>
                  <a:off x="7817675" y="2304108"/>
                  <a:ext cx="201786" cy="48611"/>
                  <a:chOff x="554406" y="1818498"/>
                  <a:chExt cx="201786" cy="48611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AADDD29D-7F39-47A0-96F7-D7B01DA335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9385" y="1747263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0D0B3421-994C-4ED8-B8AA-59B704462E07}"/>
                      </a:ext>
                    </a:extLst>
                  </p:cNvPr>
                  <p:cNvSpPr/>
                  <p:nvPr/>
                </p:nvSpPr>
                <p:spPr>
                  <a:xfrm>
                    <a:off x="554406" y="1833403"/>
                    <a:ext cx="201786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203C0546-4EBE-47CF-B8E6-1AA487CD4D50}"/>
                    </a:ext>
                  </a:extLst>
                </p:cNvPr>
                <p:cNvSpPr/>
                <p:nvPr/>
              </p:nvSpPr>
              <p:spPr>
                <a:xfrm>
                  <a:off x="7540658" y="1911104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円/楕円 27">
                  <a:extLst>
                    <a:ext uri="{FF2B5EF4-FFF2-40B4-BE49-F238E27FC236}">
                      <a16:creationId xmlns:a16="http://schemas.microsoft.com/office/drawing/2014/main" id="{9457F55C-FF40-4B8A-BCFA-89BFD84EB910}"/>
                    </a:ext>
                  </a:extLst>
                </p:cNvPr>
                <p:cNvSpPr/>
                <p:nvPr/>
              </p:nvSpPr>
              <p:spPr>
                <a:xfrm>
                  <a:off x="8078821" y="1911104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EBC142F9-2973-468F-A8F7-CCF6A0F0772C}"/>
                  </a:ext>
                </a:extLst>
              </p:cNvPr>
              <p:cNvSpPr/>
              <p:nvPr/>
            </p:nvSpPr>
            <p:spPr>
              <a:xfrm rot="18900000">
                <a:off x="8343560" y="2144351"/>
                <a:ext cx="189977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663DFC4C-8AA5-4E07-BBFB-FF09D2117DB7}"/>
                  </a:ext>
                </a:extLst>
              </p:cNvPr>
              <p:cNvSpPr/>
              <p:nvPr/>
            </p:nvSpPr>
            <p:spPr>
              <a:xfrm rot="20700000">
                <a:off x="8289283" y="2187983"/>
                <a:ext cx="124489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AC90CA84-76C8-40A0-85CC-D6E69EA1BCA4}"/>
                  </a:ext>
                </a:extLst>
              </p:cNvPr>
              <p:cNvSpPr/>
              <p:nvPr/>
            </p:nvSpPr>
            <p:spPr>
              <a:xfrm rot="2700000" flipH="1">
                <a:off x="7314154" y="2144351"/>
                <a:ext cx="189977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0DD41A47-B007-4349-8C0A-51A3E499BB04}"/>
                  </a:ext>
                </a:extLst>
              </p:cNvPr>
              <p:cNvSpPr/>
              <p:nvPr/>
            </p:nvSpPr>
            <p:spPr>
              <a:xfrm rot="900000" flipH="1">
                <a:off x="7433919" y="2187983"/>
                <a:ext cx="124489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9BC8FE26-73AC-445A-BDFD-2D47B3CF2AC3}"/>
                </a:ext>
              </a:extLst>
            </p:cNvPr>
            <p:cNvGrpSpPr/>
            <p:nvPr/>
          </p:nvGrpSpPr>
          <p:grpSpPr>
            <a:xfrm>
              <a:off x="6559550" y="2323355"/>
              <a:ext cx="2705100" cy="1215183"/>
              <a:chOff x="6559550" y="2323355"/>
              <a:chExt cx="2705100" cy="1215183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68FE511B-D6CD-4B93-B5F4-7F699AB2BA53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EF43997-F393-4CE7-B61E-3583D65B96F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四角形: 上の 2 つの角を丸める 181">
                  <a:extLst>
                    <a:ext uri="{FF2B5EF4-FFF2-40B4-BE49-F238E27FC236}">
                      <a16:creationId xmlns:a16="http://schemas.microsoft.com/office/drawing/2014/main" id="{2B833CA9-223F-4371-B835-C5FD88CAF6F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四角形: 上の 2 つの角を丸める 181">
                <a:extLst>
                  <a:ext uri="{FF2B5EF4-FFF2-40B4-BE49-F238E27FC236}">
                    <a16:creationId xmlns:a16="http://schemas.microsoft.com/office/drawing/2014/main" id="{814E9639-B596-43FB-A8A4-C09CB49B226E}"/>
                  </a:ext>
                </a:extLst>
              </p:cNvPr>
              <p:cNvSpPr/>
              <p:nvPr/>
            </p:nvSpPr>
            <p:spPr>
              <a:xfrm>
                <a:off x="65595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5195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pptxd81_寝る女性のイラスト</dc:title>
  <dc:subject>pptxd81_寝る女性のイラスト</dc:subject>
  <dc:creator>でじけろお</dc:creator>
  <cp:revision>1</cp:revision>
  <dcterms:created xsi:type="dcterms:W3CDTF">2018-05-20T00:31:01Z</dcterms:created>
  <dcterms:modified xsi:type="dcterms:W3CDTF">2020-05-14T06:22:03Z</dcterms:modified>
  <cp:version>1</cp:version>
</cp:coreProperties>
</file>