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0" r:id="rId2"/>
    <p:sldId id="471" r:id="rId3"/>
    <p:sldId id="472" r:id="rId4"/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96C2AA7-3B7B-4D55-9D81-F185344EAF95}"/>
              </a:ext>
            </a:extLst>
          </p:cNvPr>
          <p:cNvGrpSpPr/>
          <p:nvPr/>
        </p:nvGrpSpPr>
        <p:grpSpPr>
          <a:xfrm>
            <a:off x="680716" y="1310650"/>
            <a:ext cx="2719309" cy="2228875"/>
            <a:chOff x="680716" y="1310650"/>
            <a:chExt cx="2719309" cy="222887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79889C5-73AD-456E-BE84-AA1923D017FC}"/>
                </a:ext>
              </a:extLst>
            </p:cNvPr>
            <p:cNvGrpSpPr/>
            <p:nvPr/>
          </p:nvGrpSpPr>
          <p:grpSpPr>
            <a:xfrm>
              <a:off x="1864058" y="1310650"/>
              <a:ext cx="1535967" cy="2228875"/>
              <a:chOff x="720293" y="764952"/>
              <a:chExt cx="1911873" cy="2774359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92C9770-9F01-4D3E-84CE-832AEDEBC194}"/>
                  </a:ext>
                </a:extLst>
              </p:cNvPr>
              <p:cNvGrpSpPr/>
              <p:nvPr/>
            </p:nvGrpSpPr>
            <p:grpSpPr>
              <a:xfrm>
                <a:off x="720293" y="2434071"/>
                <a:ext cx="1212664" cy="1105240"/>
                <a:chOff x="6440320" y="2194334"/>
                <a:chExt cx="1441449" cy="1313759"/>
              </a:xfrm>
            </p:grpSpPr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8886127B-FFA5-450A-A93D-5DA36705B436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C5958B07-537D-4BF4-9D33-5D6C3CBE0D08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6D075722-619D-4799-89AC-50CFFD2FD91E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295457C6-EB42-496E-B965-8372612865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201" name="フリーフォーム: 図形 200">
                        <a:extLst>
                          <a:ext uri="{FF2B5EF4-FFF2-40B4-BE49-F238E27FC236}">
                            <a16:creationId xmlns:a16="http://schemas.microsoft.com/office/drawing/2014/main" id="{1EE8CD2C-1EE3-44C8-BCB3-4EAC08603577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2" name="フリーフォーム: 図形 201">
                        <a:extLst>
                          <a:ext uri="{FF2B5EF4-FFF2-40B4-BE49-F238E27FC236}">
                            <a16:creationId xmlns:a16="http://schemas.microsoft.com/office/drawing/2014/main" id="{BA9B208C-5861-4A57-AAAD-F4DA7CB45AB0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3" name="フリーフォーム: 図形 202">
                        <a:extLst>
                          <a:ext uri="{FF2B5EF4-FFF2-40B4-BE49-F238E27FC236}">
                            <a16:creationId xmlns:a16="http://schemas.microsoft.com/office/drawing/2014/main" id="{30442F0E-3E6A-4D30-8251-19F5E10491F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4" name="月 203">
                        <a:extLst>
                          <a:ext uri="{FF2B5EF4-FFF2-40B4-BE49-F238E27FC236}">
                            <a16:creationId xmlns:a16="http://schemas.microsoft.com/office/drawing/2014/main" id="{7DD96C89-33B4-422E-8F61-2A382A9C911E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91" name="四角形: 角を丸くする 190">
                      <a:extLst>
                        <a:ext uri="{FF2B5EF4-FFF2-40B4-BE49-F238E27FC236}">
                          <a16:creationId xmlns:a16="http://schemas.microsoft.com/office/drawing/2014/main" id="{29A786CE-6635-477A-98C8-3611DD1AD12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19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A974BA1-C9B9-4BEC-B677-A57463DB33B6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E23D8DB6-CE36-4824-B282-A453A9F80DB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1F030BD7-48A2-4681-8AB7-A02AE78D5A9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F1A64098-0D78-411C-9499-43A68EDE6673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E8E79ABB-C99B-430D-A55E-78D7D195A53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D2D2A284-4101-4D32-964B-D054F6F60BFE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2F1AB7B-32BB-4658-8468-AC420AAA9A5D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" name="フリーフォーム: 図形 198">
                      <a:extLst>
                        <a:ext uri="{FF2B5EF4-FFF2-40B4-BE49-F238E27FC236}">
                          <a16:creationId xmlns:a16="http://schemas.microsoft.com/office/drawing/2014/main" id="{51B34BBD-042A-4045-A59B-447E34B673D9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" name="フリーフォーム: 図形 199">
                      <a:extLst>
                        <a:ext uri="{FF2B5EF4-FFF2-40B4-BE49-F238E27FC236}">
                          <a16:creationId xmlns:a16="http://schemas.microsoft.com/office/drawing/2014/main" id="{383F115F-AB6C-4E90-BA61-A1EE775EDEFD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494FF02C-9513-4A11-B5FE-5CCCF96AC20B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186" name="台形 185">
                    <a:extLst>
                      <a:ext uri="{FF2B5EF4-FFF2-40B4-BE49-F238E27FC236}">
                        <a16:creationId xmlns:a16="http://schemas.microsoft.com/office/drawing/2014/main" id="{75BFF2A7-BA39-46E3-9EED-4FC01B42E814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片側の 2 つの角を丸めた四角形 92">
                    <a:extLst>
                      <a:ext uri="{FF2B5EF4-FFF2-40B4-BE49-F238E27FC236}">
                        <a16:creationId xmlns:a16="http://schemas.microsoft.com/office/drawing/2014/main" id="{B2E23FAD-20C4-454E-80F3-4CE5F19FAB8D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140C43B-B5EA-4D74-B75B-E6FA74FA433C}"/>
                  </a:ext>
                </a:extLst>
              </p:cNvPr>
              <p:cNvGrpSpPr/>
              <p:nvPr/>
            </p:nvGrpSpPr>
            <p:grpSpPr>
              <a:xfrm>
                <a:off x="1261967" y="764952"/>
                <a:ext cx="1370199" cy="2771181"/>
                <a:chOff x="485589" y="764952"/>
                <a:chExt cx="1370199" cy="2771181"/>
              </a:xfrm>
            </p:grpSpPr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3D66F74C-EAAC-4913-AB91-C6674AAB4993}"/>
                    </a:ext>
                  </a:extLst>
                </p:cNvPr>
                <p:cNvSpPr/>
                <p:nvPr/>
              </p:nvSpPr>
              <p:spPr>
                <a:xfrm rot="5400000">
                  <a:off x="922726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0CA54453-E19E-4790-8522-8153311FDB03}"/>
                    </a:ext>
                  </a:extLst>
                </p:cNvPr>
                <p:cNvSpPr/>
                <p:nvPr/>
              </p:nvSpPr>
              <p:spPr>
                <a:xfrm>
                  <a:off x="657225" y="833938"/>
                  <a:ext cx="1198563" cy="1004387"/>
                </a:xfrm>
                <a:custGeom>
                  <a:avLst/>
                  <a:gdLst>
                    <a:gd name="connsiteX0" fmla="*/ 574555 w 1149110"/>
                    <a:gd name="connsiteY0" fmla="*/ 0 h 1047250"/>
                    <a:gd name="connsiteX1" fmla="*/ 690348 w 1149110"/>
                    <a:gd name="connsiteY1" fmla="*/ 10638 h 1047250"/>
                    <a:gd name="connsiteX2" fmla="*/ 733972 w 1149110"/>
                    <a:gd name="connsiteY2" fmla="*/ 22980 h 1047250"/>
                    <a:gd name="connsiteX3" fmla="*/ 802765 w 1149110"/>
                    <a:gd name="connsiteY3" fmla="*/ 45333 h 1047250"/>
                    <a:gd name="connsiteX4" fmla="*/ 1116712 w 1149110"/>
                    <a:gd name="connsiteY4" fmla="*/ 373968 h 1047250"/>
                    <a:gd name="connsiteX5" fmla="*/ 1141982 w 1149110"/>
                    <a:gd name="connsiteY5" fmla="*/ 459184 h 1047250"/>
                    <a:gd name="connsiteX6" fmla="*/ 1149110 w 1149110"/>
                    <a:gd name="connsiteY6" fmla="*/ 523625 h 1047250"/>
                    <a:gd name="connsiteX7" fmla="*/ 574555 w 1149110"/>
                    <a:gd name="connsiteY7" fmla="*/ 1047250 h 1047250"/>
                    <a:gd name="connsiteX8" fmla="*/ 0 w 1149110"/>
                    <a:gd name="connsiteY8" fmla="*/ 523625 h 1047250"/>
                    <a:gd name="connsiteX9" fmla="*/ 8818 w 1149110"/>
                    <a:gd name="connsiteY9" fmla="*/ 443909 h 1047250"/>
                    <a:gd name="connsiteX10" fmla="*/ 29558 w 1149110"/>
                    <a:gd name="connsiteY10" fmla="*/ 373968 h 1047250"/>
                    <a:gd name="connsiteX11" fmla="*/ 343505 w 1149110"/>
                    <a:gd name="connsiteY11" fmla="*/ 45333 h 1047250"/>
                    <a:gd name="connsiteX12" fmla="*/ 393187 w 1149110"/>
                    <a:gd name="connsiteY12" fmla="*/ 29190 h 1047250"/>
                    <a:gd name="connsiteX13" fmla="*/ 458762 w 1149110"/>
                    <a:gd name="connsiteY13" fmla="*/ 10638 h 1047250"/>
                    <a:gd name="connsiteX14" fmla="*/ 574555 w 1149110"/>
                    <a:gd name="connsiteY14" fmla="*/ 0 h 104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49110" h="1047250">
                      <a:moveTo>
                        <a:pt x="574555" y="0"/>
                      </a:moveTo>
                      <a:cubicBezTo>
                        <a:pt x="614220" y="0"/>
                        <a:pt x="652946" y="3663"/>
                        <a:pt x="690348" y="10638"/>
                      </a:cubicBezTo>
                      <a:lnTo>
                        <a:pt x="733972" y="22980"/>
                      </a:lnTo>
                      <a:lnTo>
                        <a:pt x="802765" y="45333"/>
                      </a:lnTo>
                      <a:cubicBezTo>
                        <a:pt x="943923" y="107831"/>
                        <a:pt x="1057007" y="226206"/>
                        <a:pt x="1116712" y="373968"/>
                      </a:cubicBezTo>
                      <a:lnTo>
                        <a:pt x="1141982" y="459184"/>
                      </a:lnTo>
                      <a:lnTo>
                        <a:pt x="1149110" y="523625"/>
                      </a:lnTo>
                      <a:cubicBezTo>
                        <a:pt x="1149110" y="812815"/>
                        <a:pt x="891873" y="1047250"/>
                        <a:pt x="574555" y="1047250"/>
                      </a:cubicBezTo>
                      <a:cubicBezTo>
                        <a:pt x="257237" y="1047250"/>
                        <a:pt x="0" y="812815"/>
                        <a:pt x="0" y="523625"/>
                      </a:cubicBezTo>
                      <a:lnTo>
                        <a:pt x="8818" y="443909"/>
                      </a:lnTo>
                      <a:lnTo>
                        <a:pt x="29558" y="373968"/>
                      </a:lnTo>
                      <a:cubicBezTo>
                        <a:pt x="89263" y="226206"/>
                        <a:pt x="202347" y="107831"/>
                        <a:pt x="343505" y="45333"/>
                      </a:cubicBezTo>
                      <a:lnTo>
                        <a:pt x="393187" y="29190"/>
                      </a:lnTo>
                      <a:lnTo>
                        <a:pt x="458762" y="10638"/>
                      </a:lnTo>
                      <a:cubicBezTo>
                        <a:pt x="496164" y="3663"/>
                        <a:pt x="534890" y="0"/>
                        <a:pt x="57455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2A4905DF-90E8-424A-A282-02CE63CA7E28}"/>
                    </a:ext>
                  </a:extLst>
                </p:cNvPr>
                <p:cNvSpPr/>
                <p:nvPr/>
              </p:nvSpPr>
              <p:spPr>
                <a:xfrm>
                  <a:off x="1217614" y="1881259"/>
                  <a:ext cx="257174" cy="426824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16CF24B5-0F81-4ABA-9504-7B705E52103F}"/>
                    </a:ext>
                  </a:extLst>
                </p:cNvPr>
                <p:cNvSpPr/>
                <p:nvPr/>
              </p:nvSpPr>
              <p:spPr>
                <a:xfrm>
                  <a:off x="1238281" y="1881455"/>
                  <a:ext cx="153163" cy="24272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BA6D375B-F0E5-449A-938C-5AC0A3582BF1}"/>
                    </a:ext>
                  </a:extLst>
                </p:cNvPr>
                <p:cNvSpPr/>
                <p:nvPr/>
              </p:nvSpPr>
              <p:spPr>
                <a:xfrm>
                  <a:off x="715119" y="944760"/>
                  <a:ext cx="1026417" cy="1164133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500"/>
                    <a:gd name="connsiteY0" fmla="*/ 973093 h 1200881"/>
                    <a:gd name="connsiteX1" fmla="*/ 239030 w 1144500"/>
                    <a:gd name="connsiteY1" fmla="*/ 1198218 h 1200881"/>
                    <a:gd name="connsiteX2" fmla="*/ 103622 w 1144500"/>
                    <a:gd name="connsiteY2" fmla="*/ 1041297 h 1200881"/>
                    <a:gd name="connsiteX3" fmla="*/ 99561 w 1144500"/>
                    <a:gd name="connsiteY3" fmla="*/ 1006259 h 1200881"/>
                    <a:gd name="connsiteX4" fmla="*/ 165293 w 1144500"/>
                    <a:gd name="connsiteY4" fmla="*/ 986958 h 1200881"/>
                    <a:gd name="connsiteX5" fmla="*/ 93478 w 1144500"/>
                    <a:gd name="connsiteY5" fmla="*/ 979490 h 1200881"/>
                    <a:gd name="connsiteX6" fmla="*/ 88720 w 1144500"/>
                    <a:gd name="connsiteY6" fmla="*/ 889406 h 1200881"/>
                    <a:gd name="connsiteX7" fmla="*/ 936 w 1144500"/>
                    <a:gd name="connsiteY7" fmla="*/ 840342 h 1200881"/>
                    <a:gd name="connsiteX8" fmla="*/ 92759 w 1144500"/>
                    <a:gd name="connsiteY8" fmla="*/ 652895 h 1200881"/>
                    <a:gd name="connsiteX9" fmla="*/ 68115 w 1144500"/>
                    <a:gd name="connsiteY9" fmla="*/ 518506 h 1200881"/>
                    <a:gd name="connsiteX10" fmla="*/ 63638 w 1144500"/>
                    <a:gd name="connsiteY10" fmla="*/ 393761 h 1200881"/>
                    <a:gd name="connsiteX11" fmla="*/ 633178 w 1144500"/>
                    <a:gd name="connsiteY11" fmla="*/ 0 h 1200881"/>
                    <a:gd name="connsiteX12" fmla="*/ 1143476 w 1144500"/>
                    <a:gd name="connsiteY12" fmla="*/ 569195 h 1200881"/>
                    <a:gd name="connsiteX13" fmla="*/ 776068 w 1144500"/>
                    <a:gd name="connsiteY13" fmla="*/ 1145715 h 1200881"/>
                    <a:gd name="connsiteX0" fmla="*/ 699810 w 1144476"/>
                    <a:gd name="connsiteY0" fmla="*/ 973093 h 1200881"/>
                    <a:gd name="connsiteX1" fmla="*/ 239030 w 1144476"/>
                    <a:gd name="connsiteY1" fmla="*/ 1198218 h 1200881"/>
                    <a:gd name="connsiteX2" fmla="*/ 103622 w 1144476"/>
                    <a:gd name="connsiteY2" fmla="*/ 1041297 h 1200881"/>
                    <a:gd name="connsiteX3" fmla="*/ 99561 w 1144476"/>
                    <a:gd name="connsiteY3" fmla="*/ 1006259 h 1200881"/>
                    <a:gd name="connsiteX4" fmla="*/ 165293 w 1144476"/>
                    <a:gd name="connsiteY4" fmla="*/ 986958 h 1200881"/>
                    <a:gd name="connsiteX5" fmla="*/ 93478 w 1144476"/>
                    <a:gd name="connsiteY5" fmla="*/ 979490 h 1200881"/>
                    <a:gd name="connsiteX6" fmla="*/ 88720 w 1144476"/>
                    <a:gd name="connsiteY6" fmla="*/ 889406 h 1200881"/>
                    <a:gd name="connsiteX7" fmla="*/ 936 w 1144476"/>
                    <a:gd name="connsiteY7" fmla="*/ 840342 h 1200881"/>
                    <a:gd name="connsiteX8" fmla="*/ 92759 w 1144476"/>
                    <a:gd name="connsiteY8" fmla="*/ 652895 h 1200881"/>
                    <a:gd name="connsiteX9" fmla="*/ 68115 w 1144476"/>
                    <a:gd name="connsiteY9" fmla="*/ 518506 h 1200881"/>
                    <a:gd name="connsiteX10" fmla="*/ 63638 w 1144476"/>
                    <a:gd name="connsiteY10" fmla="*/ 393761 h 1200881"/>
                    <a:gd name="connsiteX11" fmla="*/ 633178 w 1144476"/>
                    <a:gd name="connsiteY11" fmla="*/ 0 h 1200881"/>
                    <a:gd name="connsiteX12" fmla="*/ 1143476 w 1144476"/>
                    <a:gd name="connsiteY12" fmla="*/ 569195 h 1200881"/>
                    <a:gd name="connsiteX13" fmla="*/ 776068 w 1144476"/>
                    <a:gd name="connsiteY13" fmla="*/ 1145715 h 1200881"/>
                    <a:gd name="connsiteX0" fmla="*/ 699810 w 1143544"/>
                    <a:gd name="connsiteY0" fmla="*/ 973093 h 1200881"/>
                    <a:gd name="connsiteX1" fmla="*/ 239030 w 1143544"/>
                    <a:gd name="connsiteY1" fmla="*/ 1198218 h 1200881"/>
                    <a:gd name="connsiteX2" fmla="*/ 103622 w 1143544"/>
                    <a:gd name="connsiteY2" fmla="*/ 1041297 h 1200881"/>
                    <a:gd name="connsiteX3" fmla="*/ 99561 w 1143544"/>
                    <a:gd name="connsiteY3" fmla="*/ 1006259 h 1200881"/>
                    <a:gd name="connsiteX4" fmla="*/ 165293 w 1143544"/>
                    <a:gd name="connsiteY4" fmla="*/ 986958 h 1200881"/>
                    <a:gd name="connsiteX5" fmla="*/ 93478 w 1143544"/>
                    <a:gd name="connsiteY5" fmla="*/ 979490 h 1200881"/>
                    <a:gd name="connsiteX6" fmla="*/ 88720 w 1143544"/>
                    <a:gd name="connsiteY6" fmla="*/ 889406 h 1200881"/>
                    <a:gd name="connsiteX7" fmla="*/ 936 w 1143544"/>
                    <a:gd name="connsiteY7" fmla="*/ 840342 h 1200881"/>
                    <a:gd name="connsiteX8" fmla="*/ 92759 w 1143544"/>
                    <a:gd name="connsiteY8" fmla="*/ 652895 h 1200881"/>
                    <a:gd name="connsiteX9" fmla="*/ 68115 w 1143544"/>
                    <a:gd name="connsiteY9" fmla="*/ 518506 h 1200881"/>
                    <a:gd name="connsiteX10" fmla="*/ 63638 w 1143544"/>
                    <a:gd name="connsiteY10" fmla="*/ 393761 h 1200881"/>
                    <a:gd name="connsiteX11" fmla="*/ 633178 w 1143544"/>
                    <a:gd name="connsiteY11" fmla="*/ 0 h 1200881"/>
                    <a:gd name="connsiteX12" fmla="*/ 1143476 w 1143544"/>
                    <a:gd name="connsiteY12" fmla="*/ 569195 h 1200881"/>
                    <a:gd name="connsiteX13" fmla="*/ 776068 w 1143544"/>
                    <a:gd name="connsiteY13" fmla="*/ 1145715 h 1200881"/>
                    <a:gd name="connsiteX0" fmla="*/ 699810 w 1064489"/>
                    <a:gd name="connsiteY0" fmla="*/ 973093 h 1200881"/>
                    <a:gd name="connsiteX1" fmla="*/ 239030 w 1064489"/>
                    <a:gd name="connsiteY1" fmla="*/ 1198218 h 1200881"/>
                    <a:gd name="connsiteX2" fmla="*/ 103622 w 1064489"/>
                    <a:gd name="connsiteY2" fmla="*/ 1041297 h 1200881"/>
                    <a:gd name="connsiteX3" fmla="*/ 99561 w 1064489"/>
                    <a:gd name="connsiteY3" fmla="*/ 1006259 h 1200881"/>
                    <a:gd name="connsiteX4" fmla="*/ 165293 w 1064489"/>
                    <a:gd name="connsiteY4" fmla="*/ 986958 h 1200881"/>
                    <a:gd name="connsiteX5" fmla="*/ 93478 w 1064489"/>
                    <a:gd name="connsiteY5" fmla="*/ 979490 h 1200881"/>
                    <a:gd name="connsiteX6" fmla="*/ 88720 w 1064489"/>
                    <a:gd name="connsiteY6" fmla="*/ 889406 h 1200881"/>
                    <a:gd name="connsiteX7" fmla="*/ 936 w 1064489"/>
                    <a:gd name="connsiteY7" fmla="*/ 840342 h 1200881"/>
                    <a:gd name="connsiteX8" fmla="*/ 92759 w 1064489"/>
                    <a:gd name="connsiteY8" fmla="*/ 652895 h 1200881"/>
                    <a:gd name="connsiteX9" fmla="*/ 68115 w 1064489"/>
                    <a:gd name="connsiteY9" fmla="*/ 518506 h 1200881"/>
                    <a:gd name="connsiteX10" fmla="*/ 63638 w 1064489"/>
                    <a:gd name="connsiteY10" fmla="*/ 393761 h 1200881"/>
                    <a:gd name="connsiteX11" fmla="*/ 633178 w 1064489"/>
                    <a:gd name="connsiteY11" fmla="*/ 0 h 1200881"/>
                    <a:gd name="connsiteX12" fmla="*/ 1064404 w 1064489"/>
                    <a:gd name="connsiteY12" fmla="*/ 586493 h 1200881"/>
                    <a:gd name="connsiteX13" fmla="*/ 776068 w 1064489"/>
                    <a:gd name="connsiteY13" fmla="*/ 1145715 h 1200881"/>
                    <a:gd name="connsiteX0" fmla="*/ 699810 w 1065146"/>
                    <a:gd name="connsiteY0" fmla="*/ 973093 h 1200881"/>
                    <a:gd name="connsiteX1" fmla="*/ 239030 w 1065146"/>
                    <a:gd name="connsiteY1" fmla="*/ 1198218 h 1200881"/>
                    <a:gd name="connsiteX2" fmla="*/ 103622 w 1065146"/>
                    <a:gd name="connsiteY2" fmla="*/ 1041297 h 1200881"/>
                    <a:gd name="connsiteX3" fmla="*/ 99561 w 1065146"/>
                    <a:gd name="connsiteY3" fmla="*/ 1006259 h 1200881"/>
                    <a:gd name="connsiteX4" fmla="*/ 165293 w 1065146"/>
                    <a:gd name="connsiteY4" fmla="*/ 986958 h 1200881"/>
                    <a:gd name="connsiteX5" fmla="*/ 93478 w 1065146"/>
                    <a:gd name="connsiteY5" fmla="*/ 979490 h 1200881"/>
                    <a:gd name="connsiteX6" fmla="*/ 88720 w 1065146"/>
                    <a:gd name="connsiteY6" fmla="*/ 889406 h 1200881"/>
                    <a:gd name="connsiteX7" fmla="*/ 936 w 1065146"/>
                    <a:gd name="connsiteY7" fmla="*/ 840342 h 1200881"/>
                    <a:gd name="connsiteX8" fmla="*/ 92759 w 1065146"/>
                    <a:gd name="connsiteY8" fmla="*/ 652895 h 1200881"/>
                    <a:gd name="connsiteX9" fmla="*/ 68115 w 1065146"/>
                    <a:gd name="connsiteY9" fmla="*/ 518506 h 1200881"/>
                    <a:gd name="connsiteX10" fmla="*/ 63638 w 1065146"/>
                    <a:gd name="connsiteY10" fmla="*/ 393761 h 1200881"/>
                    <a:gd name="connsiteX11" fmla="*/ 633178 w 1065146"/>
                    <a:gd name="connsiteY11" fmla="*/ 0 h 1200881"/>
                    <a:gd name="connsiteX12" fmla="*/ 1064404 w 1065146"/>
                    <a:gd name="connsiteY12" fmla="*/ 586493 h 1200881"/>
                    <a:gd name="connsiteX13" fmla="*/ 776068 w 1065146"/>
                    <a:gd name="connsiteY13" fmla="*/ 1145715 h 1200881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03622 w 1065110"/>
                    <a:gd name="connsiteY2" fmla="*/ 1042029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99561 w 1065110"/>
                    <a:gd name="connsiteY3" fmla="*/ 1058883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99561 w 1065110"/>
                    <a:gd name="connsiteY3" fmla="*/ 1058883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33275 w 1065110"/>
                    <a:gd name="connsiteY2" fmla="*/ 1126045 h 1208020"/>
                    <a:gd name="connsiteX3" fmla="*/ 111916 w 1065110"/>
                    <a:gd name="connsiteY3" fmla="*/ 1083592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46453 w 1065110"/>
                    <a:gd name="connsiteY2" fmla="*/ 1135929 h 1208020"/>
                    <a:gd name="connsiteX3" fmla="*/ 111916 w 1065110"/>
                    <a:gd name="connsiteY3" fmla="*/ 1083592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46453 w 1065110"/>
                    <a:gd name="connsiteY2" fmla="*/ 1135929 h 1208020"/>
                    <a:gd name="connsiteX3" fmla="*/ 128389 w 1065110"/>
                    <a:gd name="connsiteY3" fmla="*/ 1090181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62927 w 1065110"/>
                    <a:gd name="connsiteY2" fmla="*/ 1139224 h 1208020"/>
                    <a:gd name="connsiteX3" fmla="*/ 128389 w 1065110"/>
                    <a:gd name="connsiteY3" fmla="*/ 1090181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5110" h="1208020">
                      <a:moveTo>
                        <a:pt x="699810" y="973825"/>
                      </a:moveTo>
                      <a:cubicBezTo>
                        <a:pt x="604390" y="1151526"/>
                        <a:pt x="524467" y="1222688"/>
                        <a:pt x="268683" y="1205540"/>
                      </a:cubicBezTo>
                      <a:cubicBezTo>
                        <a:pt x="193191" y="1193591"/>
                        <a:pt x="195822" y="1215629"/>
                        <a:pt x="162927" y="1139224"/>
                      </a:cubicBezTo>
                      <a:cubicBezTo>
                        <a:pt x="158398" y="1123576"/>
                        <a:pt x="111522" y="1119555"/>
                        <a:pt x="128389" y="1090181"/>
                      </a:cubicBezTo>
                      <a:cubicBezTo>
                        <a:pt x="145257" y="1060807"/>
                        <a:pt x="208310" y="1075345"/>
                        <a:pt x="264132" y="962981"/>
                      </a:cubicBezTo>
                      <a:cubicBezTo>
                        <a:pt x="188303" y="928367"/>
                        <a:pt x="138831" y="946470"/>
                        <a:pt x="76180" y="938214"/>
                      </a:cubicBezTo>
                      <a:cubicBezTo>
                        <a:pt x="48180" y="921132"/>
                        <a:pt x="96131" y="895277"/>
                        <a:pt x="96133" y="860486"/>
                      </a:cubicBezTo>
                      <a:cubicBezTo>
                        <a:pt x="65705" y="853509"/>
                        <a:pt x="8416" y="839473"/>
                        <a:pt x="936" y="811422"/>
                      </a:cubicBezTo>
                      <a:cubicBezTo>
                        <a:pt x="-10208" y="761573"/>
                        <a:pt x="81563" y="702324"/>
                        <a:pt x="92759" y="653627"/>
                      </a:cubicBezTo>
                      <a:cubicBezTo>
                        <a:pt x="103955" y="604930"/>
                        <a:pt x="72571" y="554887"/>
                        <a:pt x="68115" y="519238"/>
                      </a:cubicBezTo>
                      <a:cubicBezTo>
                        <a:pt x="61583" y="487199"/>
                        <a:pt x="64337" y="420993"/>
                        <a:pt x="63638" y="394493"/>
                      </a:cubicBezTo>
                      <a:cubicBezTo>
                        <a:pt x="70964" y="132876"/>
                        <a:pt x="320863" y="-11623"/>
                        <a:pt x="633178" y="732"/>
                      </a:cubicBezTo>
                      <a:cubicBezTo>
                        <a:pt x="945493" y="13087"/>
                        <a:pt x="1075992" y="379197"/>
                        <a:pt x="1064404" y="587225"/>
                      </a:cubicBezTo>
                      <a:cubicBezTo>
                        <a:pt x="1048184" y="878403"/>
                        <a:pt x="758015" y="970038"/>
                        <a:pt x="776068" y="114644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85317890-FFF8-4BA7-94C7-4A4A6D8AFAD0}"/>
                    </a:ext>
                  </a:extLst>
                </p:cNvPr>
                <p:cNvGrpSpPr/>
                <p:nvPr/>
              </p:nvGrpSpPr>
              <p:grpSpPr>
                <a:xfrm>
                  <a:off x="956132" y="2107049"/>
                  <a:ext cx="783768" cy="1429084"/>
                  <a:chOff x="4621280" y="2107049"/>
                  <a:chExt cx="783768" cy="1429084"/>
                </a:xfrm>
              </p:grpSpPr>
              <p:sp>
                <p:nvSpPr>
                  <p:cNvPr id="500" name="四角形: 上の 2 つの角を丸める 499">
                    <a:extLst>
                      <a:ext uri="{FF2B5EF4-FFF2-40B4-BE49-F238E27FC236}">
                        <a16:creationId xmlns:a16="http://schemas.microsoft.com/office/drawing/2014/main" id="{C88CA070-2800-4D5D-8A28-7803EAA728AD}"/>
                      </a:ext>
                    </a:extLst>
                  </p:cNvPr>
                  <p:cNvSpPr/>
                  <p:nvPr/>
                </p:nvSpPr>
                <p:spPr>
                  <a:xfrm>
                    <a:off x="4877088" y="2107049"/>
                    <a:ext cx="266338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ECF973E2-CAE2-4644-B698-5E7B3E1751CE}"/>
                      </a:ext>
                    </a:extLst>
                  </p:cNvPr>
                  <p:cNvSpPr/>
                  <p:nvPr/>
                </p:nvSpPr>
                <p:spPr>
                  <a:xfrm>
                    <a:off x="4851645" y="2130860"/>
                    <a:ext cx="317438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2" name="片側の 2 つの角を丸めた四角形 144">
                    <a:extLst>
                      <a:ext uri="{FF2B5EF4-FFF2-40B4-BE49-F238E27FC236}">
                        <a16:creationId xmlns:a16="http://schemas.microsoft.com/office/drawing/2014/main" id="{9F3D42B3-9718-48F1-8ED6-109E102F047F}"/>
                      </a:ext>
                    </a:extLst>
                  </p:cNvPr>
                  <p:cNvSpPr/>
                  <p:nvPr/>
                </p:nvSpPr>
                <p:spPr>
                  <a:xfrm>
                    <a:off x="4647594" y="2248208"/>
                    <a:ext cx="757454" cy="1287925"/>
                  </a:xfrm>
                  <a:prstGeom prst="round2SameRect">
                    <a:avLst>
                      <a:gd name="adj1" fmla="val 30576"/>
                      <a:gd name="adj2" fmla="val 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E81D89EA-9C5A-418F-8F87-DB67EDD2B089}"/>
                      </a:ext>
                    </a:extLst>
                  </p:cNvPr>
                  <p:cNvSpPr/>
                  <p:nvPr/>
                </p:nvSpPr>
                <p:spPr>
                  <a:xfrm>
                    <a:off x="4621280" y="2432258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30BA9275-227F-431A-9209-6B746666CDE5}"/>
                      </a:ext>
                    </a:extLst>
                  </p:cNvPr>
                  <p:cNvSpPr/>
                  <p:nvPr/>
                </p:nvSpPr>
                <p:spPr>
                  <a:xfrm>
                    <a:off x="4621280" y="2667819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0426037F-93B3-47A1-8F8E-CA10A736A7CA}"/>
                      </a:ext>
                    </a:extLst>
                  </p:cNvPr>
                  <p:cNvSpPr/>
                  <p:nvPr/>
                </p:nvSpPr>
                <p:spPr>
                  <a:xfrm>
                    <a:off x="4621280" y="2903380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E1B80D95-597A-46ED-92F3-AD2BDDFFB7C0}"/>
                      </a:ext>
                    </a:extLst>
                  </p:cNvPr>
                  <p:cNvSpPr/>
                  <p:nvPr/>
                </p:nvSpPr>
                <p:spPr>
                  <a:xfrm>
                    <a:off x="4621280" y="3138941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BC79DE7D-6C30-4548-A6C8-5C68309DA16C}"/>
                      </a:ext>
                    </a:extLst>
                  </p:cNvPr>
                  <p:cNvSpPr/>
                  <p:nvPr/>
                </p:nvSpPr>
                <p:spPr>
                  <a:xfrm>
                    <a:off x="4621280" y="3374503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3FB5857E-3B38-4598-8984-ABA665FBC23B}"/>
                    </a:ext>
                  </a:extLst>
                </p:cNvPr>
                <p:cNvSpPr/>
                <p:nvPr/>
              </p:nvSpPr>
              <p:spPr>
                <a:xfrm>
                  <a:off x="1196433" y="2371725"/>
                  <a:ext cx="367416" cy="1164407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78895A6-CA81-406C-A9BF-9CC6AA4E6301}"/>
                    </a:ext>
                  </a:extLst>
                </p:cNvPr>
                <p:cNvSpPr/>
                <p:nvPr/>
              </p:nvSpPr>
              <p:spPr>
                <a:xfrm rot="8901916">
                  <a:off x="1200725" y="764952"/>
                  <a:ext cx="624394" cy="1120737"/>
                </a:xfrm>
                <a:custGeom>
                  <a:avLst/>
                  <a:gdLst>
                    <a:gd name="connsiteX0" fmla="*/ 275290 w 624394"/>
                    <a:gd name="connsiteY0" fmla="*/ 1023640 h 1120737"/>
                    <a:gd name="connsiteX1" fmla="*/ 0 w 624394"/>
                    <a:gd name="connsiteY1" fmla="*/ 552199 h 1120737"/>
                    <a:gd name="connsiteX2" fmla="*/ 381352 w 624394"/>
                    <a:gd name="connsiteY2" fmla="*/ 28340 h 1120737"/>
                    <a:gd name="connsiteX3" fmla="*/ 481614 w 624394"/>
                    <a:gd name="connsiteY3" fmla="*/ 0 h 1120737"/>
                    <a:gd name="connsiteX4" fmla="*/ 487221 w 624394"/>
                    <a:gd name="connsiteY4" fmla="*/ 6188 h 1120737"/>
                    <a:gd name="connsiteX5" fmla="*/ 576041 w 624394"/>
                    <a:gd name="connsiteY5" fmla="*/ 72915 h 1120737"/>
                    <a:gd name="connsiteX6" fmla="*/ 551036 w 624394"/>
                    <a:gd name="connsiteY6" fmla="*/ 119069 h 1120737"/>
                    <a:gd name="connsiteX7" fmla="*/ 624394 w 624394"/>
                    <a:gd name="connsiteY7" fmla="*/ 1120736 h 1120737"/>
                    <a:gd name="connsiteX8" fmla="*/ 624394 w 624394"/>
                    <a:gd name="connsiteY8" fmla="*/ 1120737 h 1120737"/>
                    <a:gd name="connsiteX9" fmla="*/ 275290 w 624394"/>
                    <a:gd name="connsiteY9" fmla="*/ 1023640 h 1120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4394" h="1120737">
                      <a:moveTo>
                        <a:pt x="275290" y="1023640"/>
                      </a:moveTo>
                      <a:cubicBezTo>
                        <a:pt x="109200" y="921469"/>
                        <a:pt x="0" y="748446"/>
                        <a:pt x="0" y="552199"/>
                      </a:cubicBezTo>
                      <a:cubicBezTo>
                        <a:pt x="0" y="316703"/>
                        <a:pt x="157247" y="114648"/>
                        <a:pt x="381352" y="28340"/>
                      </a:cubicBezTo>
                      <a:lnTo>
                        <a:pt x="481614" y="0"/>
                      </a:lnTo>
                      <a:lnTo>
                        <a:pt x="487221" y="6188"/>
                      </a:lnTo>
                      <a:lnTo>
                        <a:pt x="576041" y="72915"/>
                      </a:lnTo>
                      <a:lnTo>
                        <a:pt x="551036" y="119069"/>
                      </a:lnTo>
                      <a:cubicBezTo>
                        <a:pt x="404321" y="442494"/>
                        <a:pt x="428774" y="813005"/>
                        <a:pt x="624394" y="1120736"/>
                      </a:cubicBezTo>
                      <a:lnTo>
                        <a:pt x="624394" y="1120737"/>
                      </a:lnTo>
                      <a:cubicBezTo>
                        <a:pt x="495078" y="1120737"/>
                        <a:pt x="374943" y="1084942"/>
                        <a:pt x="275290" y="102364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AFCF2112-4539-4970-8230-66E5CF505231}"/>
                    </a:ext>
                  </a:extLst>
                </p:cNvPr>
                <p:cNvGrpSpPr/>
                <p:nvPr/>
              </p:nvGrpSpPr>
              <p:grpSpPr>
                <a:xfrm>
                  <a:off x="1368256" y="1471613"/>
                  <a:ext cx="213064" cy="385886"/>
                  <a:chOff x="1368308" y="1783038"/>
                  <a:chExt cx="188990" cy="342286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9BC13B11-545A-48A6-89A4-8C67200A963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49FAF133-69EF-49C3-AC7A-05B4DC2614B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A6CB0D4-0940-481D-9E2C-7BB2A7DBB774}"/>
                    </a:ext>
                  </a:extLst>
                </p:cNvPr>
                <p:cNvSpPr/>
                <p:nvPr/>
              </p:nvSpPr>
              <p:spPr>
                <a:xfrm flipH="1">
                  <a:off x="1201745" y="2303383"/>
                  <a:ext cx="206385" cy="1230717"/>
                </a:xfrm>
                <a:custGeom>
                  <a:avLst/>
                  <a:gdLst>
                    <a:gd name="connsiteX0" fmla="*/ 14287 w 206385"/>
                    <a:gd name="connsiteY0" fmla="*/ 0 h 1230717"/>
                    <a:gd name="connsiteX1" fmla="*/ 206385 w 206385"/>
                    <a:gd name="connsiteY1" fmla="*/ 192098 h 1230717"/>
                    <a:gd name="connsiteX2" fmla="*/ 206384 w 206385"/>
                    <a:gd name="connsiteY2" fmla="*/ 1230717 h 1230717"/>
                    <a:gd name="connsiteX3" fmla="*/ 177809 w 206385"/>
                    <a:gd name="connsiteY3" fmla="*/ 1230717 h 1230717"/>
                    <a:gd name="connsiteX4" fmla="*/ 177810 w 206385"/>
                    <a:gd name="connsiteY4" fmla="*/ 192098 h 1230717"/>
                    <a:gd name="connsiteX5" fmla="*/ 60485 w 206385"/>
                    <a:gd name="connsiteY5" fmla="*/ 15096 h 1230717"/>
                    <a:gd name="connsiteX6" fmla="*/ 0 w 206385"/>
                    <a:gd name="connsiteY6" fmla="*/ 2885 h 123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6385" h="1230717">
                      <a:moveTo>
                        <a:pt x="14287" y="0"/>
                      </a:moveTo>
                      <a:cubicBezTo>
                        <a:pt x="120380" y="0"/>
                        <a:pt x="206385" y="86005"/>
                        <a:pt x="206385" y="192098"/>
                      </a:cubicBezTo>
                      <a:cubicBezTo>
                        <a:pt x="206385" y="538304"/>
                        <a:pt x="206384" y="884511"/>
                        <a:pt x="206384" y="1230717"/>
                      </a:cubicBezTo>
                      <a:lnTo>
                        <a:pt x="177809" y="1230717"/>
                      </a:lnTo>
                      <a:cubicBezTo>
                        <a:pt x="177809" y="884511"/>
                        <a:pt x="177810" y="538304"/>
                        <a:pt x="177810" y="192098"/>
                      </a:cubicBezTo>
                      <a:cubicBezTo>
                        <a:pt x="177810" y="112528"/>
                        <a:pt x="129432" y="44258"/>
                        <a:pt x="60485" y="15096"/>
                      </a:cubicBezTo>
                      <a:lnTo>
                        <a:pt x="0" y="2885"/>
                      </a:lnTo>
                      <a:close/>
                    </a:path>
                  </a:pathLst>
                </a:custGeom>
                <a:solidFill>
                  <a:schemeClr val="bg1">
                    <a:alpha val="30196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63DFB6C8-BA3E-477D-A681-879253983825}"/>
                    </a:ext>
                  </a:extLst>
                </p:cNvPr>
                <p:cNvSpPr/>
                <p:nvPr/>
              </p:nvSpPr>
              <p:spPr>
                <a:xfrm rot="8980870">
                  <a:off x="1062939" y="931183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4E331D76-46E1-4F90-8722-81238E44AF43}"/>
                    </a:ext>
                  </a:extLst>
                </p:cNvPr>
                <p:cNvSpPr/>
                <p:nvPr/>
              </p:nvSpPr>
              <p:spPr>
                <a:xfrm rot="2700000">
                  <a:off x="667326" y="88126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097F313D-9FF4-4B21-9706-EAA7F9FD2AE4}"/>
                    </a:ext>
                  </a:extLst>
                </p:cNvPr>
                <p:cNvSpPr/>
                <p:nvPr/>
              </p:nvSpPr>
              <p:spPr>
                <a:xfrm rot="5400000">
                  <a:off x="927488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0857C1ED-2FBE-4E66-A377-D4BF6D4E597E}"/>
                    </a:ext>
                  </a:extLst>
                </p:cNvPr>
                <p:cNvSpPr/>
                <p:nvPr/>
              </p:nvSpPr>
              <p:spPr>
                <a:xfrm rot="9000000">
                  <a:off x="1274939" y="107940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29082357-1B90-42FC-8EB9-E7DE6A5A33EC}"/>
                  </a:ext>
                </a:extLst>
              </p:cNvPr>
              <p:cNvSpPr/>
              <p:nvPr/>
            </p:nvSpPr>
            <p:spPr>
              <a:xfrm>
                <a:off x="1630359" y="1434545"/>
                <a:ext cx="156959" cy="89292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DEEC43-BC21-4367-BB6C-57255B68DCED}"/>
                </a:ext>
              </a:extLst>
            </p:cNvPr>
            <p:cNvGrpSpPr/>
            <p:nvPr/>
          </p:nvGrpSpPr>
          <p:grpSpPr>
            <a:xfrm>
              <a:off x="2012099" y="2145423"/>
              <a:ext cx="517256" cy="325063"/>
              <a:chOff x="2012099" y="2145423"/>
              <a:chExt cx="517256" cy="325063"/>
            </a:xfrm>
          </p:grpSpPr>
          <p:sp>
            <p:nvSpPr>
              <p:cNvPr id="596" name="楕円 8">
                <a:extLst>
                  <a:ext uri="{FF2B5EF4-FFF2-40B4-BE49-F238E27FC236}">
                    <a16:creationId xmlns:a16="http://schemas.microsoft.com/office/drawing/2014/main" id="{DAB19BCF-10BD-4FE7-BEC3-CBB0EE62392A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8">
                <a:extLst>
                  <a:ext uri="{FF2B5EF4-FFF2-40B4-BE49-F238E27FC236}">
                    <a16:creationId xmlns:a16="http://schemas.microsoft.com/office/drawing/2014/main" id="{BD1200F6-AA96-4D51-A295-2A792D4F9173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8">
                <a:extLst>
                  <a:ext uri="{FF2B5EF4-FFF2-40B4-BE49-F238E27FC236}">
                    <a16:creationId xmlns:a16="http://schemas.microsoft.com/office/drawing/2014/main" id="{F24BA29F-B7A4-4561-BE89-CC32A059EB86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8">
                <a:extLst>
                  <a:ext uri="{FF2B5EF4-FFF2-40B4-BE49-F238E27FC236}">
                    <a16:creationId xmlns:a16="http://schemas.microsoft.com/office/drawing/2014/main" id="{5F5C4202-52EA-4DA7-9513-591E56EAD927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8">
                <a:extLst>
                  <a:ext uri="{FF2B5EF4-FFF2-40B4-BE49-F238E27FC236}">
                    <a16:creationId xmlns:a16="http://schemas.microsoft.com/office/drawing/2014/main" id="{7C1ABA78-4192-4DD7-860E-BA8FC9B4EE7F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8">
                <a:extLst>
                  <a:ext uri="{FF2B5EF4-FFF2-40B4-BE49-F238E27FC236}">
                    <a16:creationId xmlns:a16="http://schemas.microsoft.com/office/drawing/2014/main" id="{1EF27903-AF84-4915-83D2-6C6DEC8943BB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8">
                <a:extLst>
                  <a:ext uri="{FF2B5EF4-FFF2-40B4-BE49-F238E27FC236}">
                    <a16:creationId xmlns:a16="http://schemas.microsoft.com/office/drawing/2014/main" id="{87B2B58B-1599-4E21-824C-5DF04249D13E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8">
                <a:extLst>
                  <a:ext uri="{FF2B5EF4-FFF2-40B4-BE49-F238E27FC236}">
                    <a16:creationId xmlns:a16="http://schemas.microsoft.com/office/drawing/2014/main" id="{C3834EE2-B0C1-4856-A6E4-83E7F331FEA6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8">
                <a:extLst>
                  <a:ext uri="{FF2B5EF4-FFF2-40B4-BE49-F238E27FC236}">
                    <a16:creationId xmlns:a16="http://schemas.microsoft.com/office/drawing/2014/main" id="{D10D6A83-23C8-4C82-BCEA-A6A5B86AE933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8">
                <a:extLst>
                  <a:ext uri="{FF2B5EF4-FFF2-40B4-BE49-F238E27FC236}">
                    <a16:creationId xmlns:a16="http://schemas.microsoft.com/office/drawing/2014/main" id="{E1BD546B-EBF6-446F-8FA1-47AF98C4E78F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D5793975-A635-406F-80D9-01104252FB98}"/>
                </a:ext>
              </a:extLst>
            </p:cNvPr>
            <p:cNvGrpSpPr/>
            <p:nvPr/>
          </p:nvGrpSpPr>
          <p:grpSpPr>
            <a:xfrm>
              <a:off x="680716" y="1493479"/>
              <a:ext cx="1107854" cy="2045222"/>
              <a:chOff x="1374304" y="1140658"/>
              <a:chExt cx="1297181" cy="2394741"/>
            </a:xfrm>
          </p:grpSpPr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26E1146F-2F8B-4F06-842C-C5A32D59EC05}"/>
                  </a:ext>
                </a:extLst>
              </p:cNvPr>
              <p:cNvSpPr/>
              <p:nvPr/>
            </p:nvSpPr>
            <p:spPr>
              <a:xfrm flipH="1">
                <a:off x="2459352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F533BA9-D696-4EB6-9530-5099A5D80D67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2C0E7AA-3043-4B0E-B759-2196CF34C822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2E2E287D-620A-4442-B92F-35F8EB8BA54B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859" name="円/楕円 373">
                  <a:extLst>
                    <a:ext uri="{FF2B5EF4-FFF2-40B4-BE49-F238E27FC236}">
                      <a16:creationId xmlns:a16="http://schemas.microsoft.com/office/drawing/2014/main" id="{2BE88201-8D6A-44F6-9ADC-F64038883665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月 823">
                  <a:extLst>
                    <a:ext uri="{FF2B5EF4-FFF2-40B4-BE49-F238E27FC236}">
                      <a16:creationId xmlns:a16="http://schemas.microsoft.com/office/drawing/2014/main" id="{0A79602C-453B-4D03-B73E-27723B6A1DA0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1" name="月 823">
                  <a:extLst>
                    <a:ext uri="{FF2B5EF4-FFF2-40B4-BE49-F238E27FC236}">
                      <a16:creationId xmlns:a16="http://schemas.microsoft.com/office/drawing/2014/main" id="{24ACE079-6E4F-4DC0-B956-16C62EA8364D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46687D22-5CCC-42BB-AFBF-91B0E72ECDDC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75" name="グループ化 874">
                    <a:extLst>
                      <a:ext uri="{FF2B5EF4-FFF2-40B4-BE49-F238E27FC236}">
                        <a16:creationId xmlns:a16="http://schemas.microsoft.com/office/drawing/2014/main" id="{DEA3A193-40D5-40A7-8F27-D349D668C1F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80" name="円/楕円 407">
                      <a:extLst>
                        <a:ext uri="{FF2B5EF4-FFF2-40B4-BE49-F238E27FC236}">
                          <a16:creationId xmlns:a16="http://schemas.microsoft.com/office/drawing/2014/main" id="{25D665DC-FA2C-45DD-9E84-B638E6830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1" name="円/楕円 408">
                      <a:extLst>
                        <a:ext uri="{FF2B5EF4-FFF2-40B4-BE49-F238E27FC236}">
                          <a16:creationId xmlns:a16="http://schemas.microsoft.com/office/drawing/2014/main" id="{A45FFAF5-4EB0-47AE-BF90-D4A38EDAFF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4D39D0A2-A4F9-4561-8090-392A7A1AC85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8" name="円/楕円 405">
                      <a:extLst>
                        <a:ext uri="{FF2B5EF4-FFF2-40B4-BE49-F238E27FC236}">
                          <a16:creationId xmlns:a16="http://schemas.microsoft.com/office/drawing/2014/main" id="{C28B0DB8-FEC8-4612-B09D-873D5F654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9" name="円/楕円 406">
                      <a:extLst>
                        <a:ext uri="{FF2B5EF4-FFF2-40B4-BE49-F238E27FC236}">
                          <a16:creationId xmlns:a16="http://schemas.microsoft.com/office/drawing/2014/main" id="{73D67C29-A33A-4313-AABF-9CC2322306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77" name="円/楕円 404">
                    <a:extLst>
                      <a:ext uri="{FF2B5EF4-FFF2-40B4-BE49-F238E27FC236}">
                        <a16:creationId xmlns:a16="http://schemas.microsoft.com/office/drawing/2014/main" id="{27DF15C4-FAE2-4B5A-9927-56737AB47D9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63" name="円/楕円 27">
                  <a:extLst>
                    <a:ext uri="{FF2B5EF4-FFF2-40B4-BE49-F238E27FC236}">
                      <a16:creationId xmlns:a16="http://schemas.microsoft.com/office/drawing/2014/main" id="{FB4F1C2A-E583-40CD-AB3B-F92775BE2549}"/>
                    </a:ext>
                  </a:extLst>
                </p:cNvPr>
                <p:cNvSpPr/>
                <p:nvPr/>
              </p:nvSpPr>
              <p:spPr>
                <a:xfrm rot="10800000"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4" name="円/楕円 27">
                  <a:extLst>
                    <a:ext uri="{FF2B5EF4-FFF2-40B4-BE49-F238E27FC236}">
                      <a16:creationId xmlns:a16="http://schemas.microsoft.com/office/drawing/2014/main" id="{C216D8DF-3C29-4C1B-A576-90E18F310FE4}"/>
                    </a:ext>
                  </a:extLst>
                </p:cNvPr>
                <p:cNvSpPr/>
                <p:nvPr/>
              </p:nvSpPr>
              <p:spPr>
                <a:xfrm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5" name="円/楕円 27">
                  <a:extLst>
                    <a:ext uri="{FF2B5EF4-FFF2-40B4-BE49-F238E27FC236}">
                      <a16:creationId xmlns:a16="http://schemas.microsoft.com/office/drawing/2014/main" id="{2498CA37-44EC-4249-AE54-C7E7F9A0DB09}"/>
                    </a:ext>
                  </a:extLst>
                </p:cNvPr>
                <p:cNvSpPr/>
                <p:nvPr/>
              </p:nvSpPr>
              <p:spPr>
                <a:xfrm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6" name="正方形/長方形 67">
                  <a:extLst>
                    <a:ext uri="{FF2B5EF4-FFF2-40B4-BE49-F238E27FC236}">
                      <a16:creationId xmlns:a16="http://schemas.microsoft.com/office/drawing/2014/main" id="{1B90F219-EA0A-4FD7-86B2-E18B9BD14369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7" name="月 866">
                  <a:extLst>
                    <a:ext uri="{FF2B5EF4-FFF2-40B4-BE49-F238E27FC236}">
                      <a16:creationId xmlns:a16="http://schemas.microsoft.com/office/drawing/2014/main" id="{96A30DE9-C339-4D93-AD2B-B75626EDB7BC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8" name="円/楕円 388">
                  <a:extLst>
                    <a:ext uri="{FF2B5EF4-FFF2-40B4-BE49-F238E27FC236}">
                      <a16:creationId xmlns:a16="http://schemas.microsoft.com/office/drawing/2014/main" id="{D52F2C49-B4B1-44E0-BF13-7649FD87BA4D}"/>
                    </a:ext>
                  </a:extLst>
                </p:cNvPr>
                <p:cNvSpPr/>
                <p:nvPr/>
              </p:nvSpPr>
              <p:spPr>
                <a:xfrm>
                  <a:off x="4658022" y="1601517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9" name="円/楕円 389">
                  <a:extLst>
                    <a:ext uri="{FF2B5EF4-FFF2-40B4-BE49-F238E27FC236}">
                      <a16:creationId xmlns:a16="http://schemas.microsoft.com/office/drawing/2014/main" id="{E33DD982-40BE-4DC1-A51D-8544D0C09C0F}"/>
                    </a:ext>
                  </a:extLst>
                </p:cNvPr>
                <p:cNvSpPr/>
                <p:nvPr/>
              </p:nvSpPr>
              <p:spPr>
                <a:xfrm>
                  <a:off x="5168032" y="1601517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B1A0D5C0-3C5D-41D4-B512-DDFD4189BD56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1" name="月 870">
                  <a:extLst>
                    <a:ext uri="{FF2B5EF4-FFF2-40B4-BE49-F238E27FC236}">
                      <a16:creationId xmlns:a16="http://schemas.microsoft.com/office/drawing/2014/main" id="{4D108AD8-995C-4168-A985-125B71763500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2" name="月 871">
                  <a:extLst>
                    <a:ext uri="{FF2B5EF4-FFF2-40B4-BE49-F238E27FC236}">
                      <a16:creationId xmlns:a16="http://schemas.microsoft.com/office/drawing/2014/main" id="{B44C313D-D2A0-4C5D-86E5-6BD8FEDFF933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円/楕円 388">
                  <a:extLst>
                    <a:ext uri="{FF2B5EF4-FFF2-40B4-BE49-F238E27FC236}">
                      <a16:creationId xmlns:a16="http://schemas.microsoft.com/office/drawing/2014/main" id="{49D0357D-3B4F-46B5-A08B-31E7B67E4FFF}"/>
                    </a:ext>
                  </a:extLst>
                </p:cNvPr>
                <p:cNvSpPr/>
                <p:nvPr/>
              </p:nvSpPr>
              <p:spPr>
                <a:xfrm>
                  <a:off x="4675872" y="161879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4" name="円/楕円 389">
                  <a:extLst>
                    <a:ext uri="{FF2B5EF4-FFF2-40B4-BE49-F238E27FC236}">
                      <a16:creationId xmlns:a16="http://schemas.microsoft.com/office/drawing/2014/main" id="{DB460E6E-AD07-41F3-8FB7-51891119743C}"/>
                    </a:ext>
                  </a:extLst>
                </p:cNvPr>
                <p:cNvSpPr/>
                <p:nvPr/>
              </p:nvSpPr>
              <p:spPr>
                <a:xfrm>
                  <a:off x="5185881" y="161879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0" name="片側の 2 つの角を丸めた四角形 144">
                <a:extLst>
                  <a:ext uri="{FF2B5EF4-FFF2-40B4-BE49-F238E27FC236}">
                    <a16:creationId xmlns:a16="http://schemas.microsoft.com/office/drawing/2014/main" id="{73A03C8D-D6DB-43F5-8E27-7145AC45847A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B5946A49-A72E-44D3-9447-E4CB63CC326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2" name="二等辺三角形 841">
                <a:extLst>
                  <a:ext uri="{FF2B5EF4-FFF2-40B4-BE49-F238E27FC236}">
                    <a16:creationId xmlns:a16="http://schemas.microsoft.com/office/drawing/2014/main" id="{D64D9F4D-D719-46B8-A3D9-F3802617C246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D257A3B-11FD-4C23-973D-35478EB055BF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AB57B0A-53DE-4B0B-BBB1-C41EBE0ECBB9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D2AD8E82-DE5B-42AF-ACB3-472B065EFDDD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F5E44D89-7039-49E8-9DB6-E6ED4C9EAD35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857" name="フリーフォーム: 図形 856">
                    <a:extLst>
                      <a:ext uri="{FF2B5EF4-FFF2-40B4-BE49-F238E27FC236}">
                        <a16:creationId xmlns:a16="http://schemas.microsoft.com/office/drawing/2014/main" id="{163CAA30-6289-434A-BB5D-8E1C3980B1CB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8" name="フリーフォーム: 図形 857">
                    <a:extLst>
                      <a:ext uri="{FF2B5EF4-FFF2-40B4-BE49-F238E27FC236}">
                        <a16:creationId xmlns:a16="http://schemas.microsoft.com/office/drawing/2014/main" id="{E3A86C3E-CAD1-4C88-BE4F-EE93F3378DF2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C7B65312-0227-4E01-BE57-DDD656DBBF7E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855" name="フリーフォーム: 図形 854">
                    <a:extLst>
                      <a:ext uri="{FF2B5EF4-FFF2-40B4-BE49-F238E27FC236}">
                        <a16:creationId xmlns:a16="http://schemas.microsoft.com/office/drawing/2014/main" id="{30132A4D-30C6-4B29-8B0F-D43A0A848236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6" name="フリーフォーム: 図形 855">
                    <a:extLst>
                      <a:ext uri="{FF2B5EF4-FFF2-40B4-BE49-F238E27FC236}">
                        <a16:creationId xmlns:a16="http://schemas.microsoft.com/office/drawing/2014/main" id="{B9456354-AE6A-48EC-BCDC-AACCEF375D88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35EAC48F-A215-493A-9C5C-C10A198AB21F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949D5F36-DB42-4407-A3FB-24EEB550061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フリーフォーム: 図形 853">
                    <a:extLst>
                      <a:ext uri="{FF2B5EF4-FFF2-40B4-BE49-F238E27FC236}">
                        <a16:creationId xmlns:a16="http://schemas.microsoft.com/office/drawing/2014/main" id="{AA205FDB-98D6-437D-883A-1A84162943AB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EE4CA390-A6F6-4344-B7D2-773782D02510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542BE6BB-1FF7-4C9D-A94B-0AB79C91D465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2" name="フリーフォーム: 図形 851">
                    <a:extLst>
                      <a:ext uri="{FF2B5EF4-FFF2-40B4-BE49-F238E27FC236}">
                        <a16:creationId xmlns:a16="http://schemas.microsoft.com/office/drawing/2014/main" id="{C098A2F8-8C75-4C74-844A-0D23569B1CF2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0" name="四角形: 角を丸くする 849">
                  <a:extLst>
                    <a:ext uri="{FF2B5EF4-FFF2-40B4-BE49-F238E27FC236}">
                      <a16:creationId xmlns:a16="http://schemas.microsoft.com/office/drawing/2014/main" id="{EB40B0C2-B6C3-4799-8C26-13FAD82ACCED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B1DC56F-795C-4000-977E-82A606BBE325}"/>
                </a:ext>
              </a:extLst>
            </p:cNvPr>
            <p:cNvGrpSpPr/>
            <p:nvPr/>
          </p:nvGrpSpPr>
          <p:grpSpPr>
            <a:xfrm>
              <a:off x="1447800" y="2197894"/>
              <a:ext cx="141610" cy="184447"/>
              <a:chOff x="1464572" y="2115576"/>
              <a:chExt cx="167701" cy="221521"/>
            </a:xfrm>
          </p:grpSpPr>
          <p:sp>
            <p:nvSpPr>
              <p:cNvPr id="17" name="星: 5 pt 16">
                <a:extLst>
                  <a:ext uri="{FF2B5EF4-FFF2-40B4-BE49-F238E27FC236}">
                    <a16:creationId xmlns:a16="http://schemas.microsoft.com/office/drawing/2014/main" id="{50C7287B-522B-4506-A8A9-EF85EAAC1982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06BCAAF-3232-4FCD-B16D-12C114016CA9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9B3D39B-97F8-495C-AC85-EE7821D06A0B}"/>
              </a:ext>
            </a:extLst>
          </p:cNvPr>
          <p:cNvGrpSpPr/>
          <p:nvPr/>
        </p:nvGrpSpPr>
        <p:grpSpPr>
          <a:xfrm>
            <a:off x="3688191" y="1530014"/>
            <a:ext cx="2576489" cy="2013508"/>
            <a:chOff x="3609992" y="1530014"/>
            <a:chExt cx="2576489" cy="2013508"/>
          </a:xfrm>
        </p:grpSpPr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E937734E-AE03-45DC-8073-95C0CB5ED2F9}"/>
                </a:ext>
              </a:extLst>
            </p:cNvPr>
            <p:cNvGrpSpPr/>
            <p:nvPr/>
          </p:nvGrpSpPr>
          <p:grpSpPr>
            <a:xfrm>
              <a:off x="3609992" y="1557810"/>
              <a:ext cx="1032633" cy="1977587"/>
              <a:chOff x="4372488" y="1267878"/>
              <a:chExt cx="1184027" cy="2267520"/>
            </a:xfrm>
          </p:grpSpPr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4DB025F-8B62-4F1E-8118-26D2185CCD59}"/>
                  </a:ext>
                </a:extLst>
              </p:cNvPr>
              <p:cNvSpPr/>
              <p:nvPr/>
            </p:nvSpPr>
            <p:spPr>
              <a:xfrm flipH="1">
                <a:off x="5404645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円/楕円 637">
                <a:extLst>
                  <a:ext uri="{FF2B5EF4-FFF2-40B4-BE49-F238E27FC236}">
                    <a16:creationId xmlns:a16="http://schemas.microsoft.com/office/drawing/2014/main" id="{EAADA303-49A6-409E-A7B5-4A39A2124958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5" name="円/楕円 637">
                <a:extLst>
                  <a:ext uri="{FF2B5EF4-FFF2-40B4-BE49-F238E27FC236}">
                    <a16:creationId xmlns:a16="http://schemas.microsoft.com/office/drawing/2014/main" id="{DD33D4FF-83EE-4B4C-9AC0-A4FB8BC40F75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45F0511F-0069-410B-99E9-04388CE6398D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7" name="片側の 2 つの角を丸めた四角形 144">
                <a:extLst>
                  <a:ext uri="{FF2B5EF4-FFF2-40B4-BE49-F238E27FC236}">
                    <a16:creationId xmlns:a16="http://schemas.microsoft.com/office/drawing/2014/main" id="{64D7D0FD-4D7F-46F7-A8D0-2DFD0BD9AC30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E845EE4B-7601-4DA0-800D-87014845DDAB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1C7AD4D5-3EA0-4494-89F8-94F3B411DFF2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921" name="円/楕円 899">
                  <a:extLst>
                    <a:ext uri="{FF2B5EF4-FFF2-40B4-BE49-F238E27FC236}">
                      <a16:creationId xmlns:a16="http://schemas.microsoft.com/office/drawing/2014/main" id="{95F5913D-7EE7-43AC-BA90-D4B5D4437318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2" name="グループ化 921">
                  <a:extLst>
                    <a:ext uri="{FF2B5EF4-FFF2-40B4-BE49-F238E27FC236}">
                      <a16:creationId xmlns:a16="http://schemas.microsoft.com/office/drawing/2014/main" id="{27D1326D-8C8C-46B7-906D-83D7DC779AB3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927" name="グループ化 926">
                    <a:extLst>
                      <a:ext uri="{FF2B5EF4-FFF2-40B4-BE49-F238E27FC236}">
                        <a16:creationId xmlns:a16="http://schemas.microsoft.com/office/drawing/2014/main" id="{73DB3575-67A5-4E42-AF9E-A8D671A1F78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2" name="円/楕円 914">
                      <a:extLst>
                        <a:ext uri="{FF2B5EF4-FFF2-40B4-BE49-F238E27FC236}">
                          <a16:creationId xmlns:a16="http://schemas.microsoft.com/office/drawing/2014/main" id="{5D66B210-C997-481D-8083-7EAB90043B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3" name="円/楕円 915">
                      <a:extLst>
                        <a:ext uri="{FF2B5EF4-FFF2-40B4-BE49-F238E27FC236}">
                          <a16:creationId xmlns:a16="http://schemas.microsoft.com/office/drawing/2014/main" id="{ADBFE496-F943-4DF1-B42A-F2931E67B5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8" name="グループ化 927">
                    <a:extLst>
                      <a:ext uri="{FF2B5EF4-FFF2-40B4-BE49-F238E27FC236}">
                        <a16:creationId xmlns:a16="http://schemas.microsoft.com/office/drawing/2014/main" id="{784F0CF1-E334-434F-849D-7193766E6FF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0" name="円/楕円 912">
                      <a:extLst>
                        <a:ext uri="{FF2B5EF4-FFF2-40B4-BE49-F238E27FC236}">
                          <a16:creationId xmlns:a16="http://schemas.microsoft.com/office/drawing/2014/main" id="{EB5697F2-6B7B-4FE3-A118-1A0A3B63A4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1" name="円/楕円 913">
                      <a:extLst>
                        <a:ext uri="{FF2B5EF4-FFF2-40B4-BE49-F238E27FC236}">
                          <a16:creationId xmlns:a16="http://schemas.microsoft.com/office/drawing/2014/main" id="{F12E4295-CA66-42E3-AA91-32441B6D5D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9" name="円/楕円 911">
                    <a:extLst>
                      <a:ext uri="{FF2B5EF4-FFF2-40B4-BE49-F238E27FC236}">
                        <a16:creationId xmlns:a16="http://schemas.microsoft.com/office/drawing/2014/main" id="{C58BA3E6-E984-4793-A316-84CD34CA416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3" name="円/楕円 27">
                  <a:extLst>
                    <a:ext uri="{FF2B5EF4-FFF2-40B4-BE49-F238E27FC236}">
                      <a16:creationId xmlns:a16="http://schemas.microsoft.com/office/drawing/2014/main" id="{2317D31D-FE8B-43B7-84BC-0E54F5002BC7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円/楕円 27">
                  <a:extLst>
                    <a:ext uri="{FF2B5EF4-FFF2-40B4-BE49-F238E27FC236}">
                      <a16:creationId xmlns:a16="http://schemas.microsoft.com/office/drawing/2014/main" id="{D771924F-16F0-4658-A51C-97AFE0D72033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円/楕円 27">
                  <a:extLst>
                    <a:ext uri="{FF2B5EF4-FFF2-40B4-BE49-F238E27FC236}">
                      <a16:creationId xmlns:a16="http://schemas.microsoft.com/office/drawing/2014/main" id="{74CEB0C6-9F6D-4F4E-872E-9D02BC865EC6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6" name="正方形/長方形 67">
                  <a:extLst>
                    <a:ext uri="{FF2B5EF4-FFF2-40B4-BE49-F238E27FC236}">
                      <a16:creationId xmlns:a16="http://schemas.microsoft.com/office/drawing/2014/main" id="{8E44416E-62DE-438A-B3B9-42C83C21EEE3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4F2EA1C6-A656-47B4-91A8-3846D2A84C2E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915" name="二等辺三角形 914">
                  <a:extLst>
                    <a:ext uri="{FF2B5EF4-FFF2-40B4-BE49-F238E27FC236}">
                      <a16:creationId xmlns:a16="http://schemas.microsoft.com/office/drawing/2014/main" id="{A93DB463-3E4A-4FE4-8A96-F3CB36B3E30D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6ED149C7-560B-48B8-9BE9-4CAB329BC9E6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17" name="円/楕円 333">
                    <a:extLst>
                      <a:ext uri="{FF2B5EF4-FFF2-40B4-BE49-F238E27FC236}">
                        <a16:creationId xmlns:a16="http://schemas.microsoft.com/office/drawing/2014/main" id="{046821F7-4BD7-4D88-BBF2-42A48A0B563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8" name="円/楕円 334">
                    <a:extLst>
                      <a:ext uri="{FF2B5EF4-FFF2-40B4-BE49-F238E27FC236}">
                        <a16:creationId xmlns:a16="http://schemas.microsoft.com/office/drawing/2014/main" id="{47EE56ED-4DB6-4EC8-A7C3-9A2C8BD7F85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9" name="円/楕円 335">
                    <a:extLst>
                      <a:ext uri="{FF2B5EF4-FFF2-40B4-BE49-F238E27FC236}">
                        <a16:creationId xmlns:a16="http://schemas.microsoft.com/office/drawing/2014/main" id="{AC8954DE-9A20-4037-9FF1-441CF642141D}"/>
                      </a:ext>
                    </a:extLst>
                  </p:cNvPr>
                  <p:cNvSpPr/>
                  <p:nvPr/>
                </p:nvSpPr>
                <p:spPr>
                  <a:xfrm>
                    <a:off x="2941457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0" name="円/楕円 336">
                    <a:extLst>
                      <a:ext uri="{FF2B5EF4-FFF2-40B4-BE49-F238E27FC236}">
                        <a16:creationId xmlns:a16="http://schemas.microsoft.com/office/drawing/2014/main" id="{0D737447-FB76-4454-9470-96D6039D5263}"/>
                      </a:ext>
                    </a:extLst>
                  </p:cNvPr>
                  <p:cNvSpPr/>
                  <p:nvPr/>
                </p:nvSpPr>
                <p:spPr>
                  <a:xfrm>
                    <a:off x="2963111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B33B221B-E3B1-4075-AE2E-B233B8D87CA9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909" name="二等辺三角形 908">
                  <a:extLst>
                    <a:ext uri="{FF2B5EF4-FFF2-40B4-BE49-F238E27FC236}">
                      <a16:creationId xmlns:a16="http://schemas.microsoft.com/office/drawing/2014/main" id="{B164926F-92A2-4D81-8FBE-2B0D1ECECEC4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5FAE536D-CC57-45D2-96BC-9C4B0D24230A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11" name="円/楕円 333">
                    <a:extLst>
                      <a:ext uri="{FF2B5EF4-FFF2-40B4-BE49-F238E27FC236}">
                        <a16:creationId xmlns:a16="http://schemas.microsoft.com/office/drawing/2014/main" id="{DBABEB16-E761-4703-996A-B73F43757C5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2" name="円/楕円 334">
                    <a:extLst>
                      <a:ext uri="{FF2B5EF4-FFF2-40B4-BE49-F238E27FC236}">
                        <a16:creationId xmlns:a16="http://schemas.microsoft.com/office/drawing/2014/main" id="{5E424284-58C4-46AB-BF00-9AB38AD8815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3" name="円/楕円 335">
                    <a:extLst>
                      <a:ext uri="{FF2B5EF4-FFF2-40B4-BE49-F238E27FC236}">
                        <a16:creationId xmlns:a16="http://schemas.microsoft.com/office/drawing/2014/main" id="{D2683352-F8D7-496E-9BF9-5200698CE41C}"/>
                      </a:ext>
                    </a:extLst>
                  </p:cNvPr>
                  <p:cNvSpPr/>
                  <p:nvPr/>
                </p:nvSpPr>
                <p:spPr>
                  <a:xfrm>
                    <a:off x="2941457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4" name="円/楕円 336">
                    <a:extLst>
                      <a:ext uri="{FF2B5EF4-FFF2-40B4-BE49-F238E27FC236}">
                        <a16:creationId xmlns:a16="http://schemas.microsoft.com/office/drawing/2014/main" id="{390F3AEC-BA3D-4B54-BDC0-CDB72BFDA8D7}"/>
                      </a:ext>
                    </a:extLst>
                  </p:cNvPr>
                  <p:cNvSpPr/>
                  <p:nvPr/>
                </p:nvSpPr>
                <p:spPr>
                  <a:xfrm>
                    <a:off x="2963111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83806ABC-FB0F-41ED-B771-8A8895A862F6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893" name="楕円 20">
                  <a:extLst>
                    <a:ext uri="{FF2B5EF4-FFF2-40B4-BE49-F238E27FC236}">
                      <a16:creationId xmlns:a16="http://schemas.microsoft.com/office/drawing/2014/main" id="{53BA9111-81DF-435C-A8A0-81DB235F149F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D206397D-29BB-48E3-A458-121C7F3D0ADF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895" name="二等辺三角形 894">
                    <a:extLst>
                      <a:ext uri="{FF2B5EF4-FFF2-40B4-BE49-F238E27FC236}">
                        <a16:creationId xmlns:a16="http://schemas.microsoft.com/office/drawing/2014/main" id="{4F8210DB-3CB1-47C0-A6E0-A67D9AADE4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6" name="楕円 20">
                    <a:extLst>
                      <a:ext uri="{FF2B5EF4-FFF2-40B4-BE49-F238E27FC236}">
                        <a16:creationId xmlns:a16="http://schemas.microsoft.com/office/drawing/2014/main" id="{FA0EA6D5-03C2-495F-8CA5-EA9CC91FB5B3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97" name="グループ化 896">
                    <a:extLst>
                      <a:ext uri="{FF2B5EF4-FFF2-40B4-BE49-F238E27FC236}">
                        <a16:creationId xmlns:a16="http://schemas.microsoft.com/office/drawing/2014/main" id="{930A40B4-A67C-439A-B410-2F846D2CF6E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4B524FEA-75A1-4E72-AD68-93F5AFBA88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BEB7185A-8223-4889-A2C5-F519E9CC3E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6681E988-C1B1-4CE1-A671-72D4ECF6F914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905" name="フリーフォーム: 図形 904">
                      <a:extLst>
                        <a:ext uri="{FF2B5EF4-FFF2-40B4-BE49-F238E27FC236}">
                          <a16:creationId xmlns:a16="http://schemas.microsoft.com/office/drawing/2014/main" id="{333AAFA3-0227-460A-8672-F612E26BF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6" name="フリーフォーム: 図形 905">
                      <a:extLst>
                        <a:ext uri="{FF2B5EF4-FFF2-40B4-BE49-F238E27FC236}">
                          <a16:creationId xmlns:a16="http://schemas.microsoft.com/office/drawing/2014/main" id="{A93A44A5-B7FD-4E75-8459-5727338A78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9" name="楕円 20">
                    <a:extLst>
                      <a:ext uri="{FF2B5EF4-FFF2-40B4-BE49-F238E27FC236}">
                        <a16:creationId xmlns:a16="http://schemas.microsoft.com/office/drawing/2014/main" id="{95D2D558-E49E-420F-A2A0-F9C14C502C5C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楕円 20">
                    <a:extLst>
                      <a:ext uri="{FF2B5EF4-FFF2-40B4-BE49-F238E27FC236}">
                        <a16:creationId xmlns:a16="http://schemas.microsoft.com/office/drawing/2014/main" id="{69BE7AB6-08E1-4F30-9ABD-49467DB4BAB0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フリーフォーム: 図形 900">
                    <a:extLst>
                      <a:ext uri="{FF2B5EF4-FFF2-40B4-BE49-F238E27FC236}">
                        <a16:creationId xmlns:a16="http://schemas.microsoft.com/office/drawing/2014/main" id="{1CA5A91F-14FB-4490-814D-FD860D6873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B7B198C4-92D7-40ED-ADDC-E0005AD02D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3CB068E3-8049-4E60-A390-EC50C099F6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4" name="四角形: 角を丸くする 903">
                    <a:extLst>
                      <a:ext uri="{FF2B5EF4-FFF2-40B4-BE49-F238E27FC236}">
                        <a16:creationId xmlns:a16="http://schemas.microsoft.com/office/drawing/2014/main" id="{989BE0A2-D07D-48D5-95E4-78FF52821FCA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9074EDB5-374D-4F20-8C20-29B61A66D547}"/>
                </a:ext>
              </a:extLst>
            </p:cNvPr>
            <p:cNvGrpSpPr/>
            <p:nvPr/>
          </p:nvGrpSpPr>
          <p:grpSpPr>
            <a:xfrm>
              <a:off x="4672168" y="1530014"/>
              <a:ext cx="1514313" cy="2013508"/>
              <a:chOff x="6763920" y="1164593"/>
              <a:chExt cx="1780677" cy="2367679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071340CE-CA55-4714-9661-117987C77038}"/>
                  </a:ext>
                </a:extLst>
              </p:cNvPr>
              <p:cNvSpPr/>
              <p:nvPr/>
            </p:nvSpPr>
            <p:spPr>
              <a:xfrm>
                <a:off x="793579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887BA3C7-D0FC-4C21-8A15-7FA41CC6F2D2}"/>
                  </a:ext>
                </a:extLst>
              </p:cNvPr>
              <p:cNvSpPr/>
              <p:nvPr/>
            </p:nvSpPr>
            <p:spPr>
              <a:xfrm>
                <a:off x="7951488" y="210384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99C5931-CE6F-45E6-BD86-97F07417CA6C}"/>
                  </a:ext>
                </a:extLst>
              </p:cNvPr>
              <p:cNvSpPr/>
              <p:nvPr/>
            </p:nvSpPr>
            <p:spPr>
              <a:xfrm>
                <a:off x="7500965" y="1215439"/>
                <a:ext cx="1004748" cy="1083159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77142 w 1004748"/>
                  <a:gd name="connsiteY6" fmla="*/ 963221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7105 w 1002366"/>
                  <a:gd name="connsiteY6" fmla="*/ 91279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59899 w 1002366"/>
                  <a:gd name="connsiteY7" fmla="*/ 694242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64661 w 1002366"/>
                  <a:gd name="connsiteY7" fmla="*/ 651379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93746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58093 w 1004748"/>
                  <a:gd name="connsiteY4" fmla="*/ 872734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87623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7106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63811 w 1004748"/>
                  <a:gd name="connsiteY4" fmla="*/ 86339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610"/>
                  <a:gd name="connsiteX1" fmla="*/ 26840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23610"/>
                  <a:gd name="connsiteX1" fmla="*/ 28745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37389"/>
                  <a:gd name="connsiteX1" fmla="*/ 287454 w 1004748"/>
                  <a:gd name="connsiteY1" fmla="*/ 1123568 h 1137389"/>
                  <a:gd name="connsiteX2" fmla="*/ 153970 w 1004748"/>
                  <a:gd name="connsiteY2" fmla="*/ 1064109 h 1137389"/>
                  <a:gd name="connsiteX3" fmla="*/ 133023 w 1004748"/>
                  <a:gd name="connsiteY3" fmla="*/ 1044706 h 1137389"/>
                  <a:gd name="connsiteX4" fmla="*/ 220948 w 1004748"/>
                  <a:gd name="connsiteY4" fmla="*/ 882440 h 1137389"/>
                  <a:gd name="connsiteX5" fmla="*/ 58093 w 1004748"/>
                  <a:gd name="connsiteY5" fmla="*/ 872734 h 1137389"/>
                  <a:gd name="connsiteX6" fmla="*/ 62344 w 1004748"/>
                  <a:gd name="connsiteY6" fmla="*/ 800878 h 1137389"/>
                  <a:gd name="connsiteX7" fmla="*/ 0 w 1004748"/>
                  <a:gd name="connsiteY7" fmla="*/ 763447 h 1137389"/>
                  <a:gd name="connsiteX8" fmla="*/ 67043 w 1004748"/>
                  <a:gd name="connsiteY8" fmla="*/ 651379 h 1137389"/>
                  <a:gd name="connsiteX9" fmla="*/ 28390 w 1004748"/>
                  <a:gd name="connsiteY9" fmla="*/ 487045 h 1137389"/>
                  <a:gd name="connsiteX10" fmla="*/ 26520 w 1004748"/>
                  <a:gd name="connsiteY10" fmla="*/ 412367 h 1137389"/>
                  <a:gd name="connsiteX11" fmla="*/ 532477 w 1004748"/>
                  <a:gd name="connsiteY11" fmla="*/ 0 h 1137389"/>
                  <a:gd name="connsiteX12" fmla="*/ 1004703 w 1004748"/>
                  <a:gd name="connsiteY12" fmla="*/ 534658 h 1137389"/>
                  <a:gd name="connsiteX13" fmla="*/ 647762 w 1004748"/>
                  <a:gd name="connsiteY13" fmla="*/ 1058218 h 1137389"/>
                  <a:gd name="connsiteX0" fmla="*/ 574924 w 1004748"/>
                  <a:gd name="connsiteY0" fmla="*/ 907339 h 1129947"/>
                  <a:gd name="connsiteX1" fmla="*/ 308885 w 1004748"/>
                  <a:gd name="connsiteY1" fmla="*/ 1114043 h 1129947"/>
                  <a:gd name="connsiteX2" fmla="*/ 153970 w 1004748"/>
                  <a:gd name="connsiteY2" fmla="*/ 1064109 h 1129947"/>
                  <a:gd name="connsiteX3" fmla="*/ 133023 w 1004748"/>
                  <a:gd name="connsiteY3" fmla="*/ 1044706 h 1129947"/>
                  <a:gd name="connsiteX4" fmla="*/ 220948 w 1004748"/>
                  <a:gd name="connsiteY4" fmla="*/ 882440 h 1129947"/>
                  <a:gd name="connsiteX5" fmla="*/ 58093 w 1004748"/>
                  <a:gd name="connsiteY5" fmla="*/ 872734 h 1129947"/>
                  <a:gd name="connsiteX6" fmla="*/ 62344 w 1004748"/>
                  <a:gd name="connsiteY6" fmla="*/ 800878 h 1129947"/>
                  <a:gd name="connsiteX7" fmla="*/ 0 w 1004748"/>
                  <a:gd name="connsiteY7" fmla="*/ 763447 h 1129947"/>
                  <a:gd name="connsiteX8" fmla="*/ 67043 w 1004748"/>
                  <a:gd name="connsiteY8" fmla="*/ 651379 h 1129947"/>
                  <a:gd name="connsiteX9" fmla="*/ 28390 w 1004748"/>
                  <a:gd name="connsiteY9" fmla="*/ 487045 h 1129947"/>
                  <a:gd name="connsiteX10" fmla="*/ 26520 w 1004748"/>
                  <a:gd name="connsiteY10" fmla="*/ 412367 h 1129947"/>
                  <a:gd name="connsiteX11" fmla="*/ 532477 w 1004748"/>
                  <a:gd name="connsiteY11" fmla="*/ 0 h 1129947"/>
                  <a:gd name="connsiteX12" fmla="*/ 1004703 w 1004748"/>
                  <a:gd name="connsiteY12" fmla="*/ 534658 h 1129947"/>
                  <a:gd name="connsiteX13" fmla="*/ 647762 w 1004748"/>
                  <a:gd name="connsiteY13" fmla="*/ 1058218 h 1129947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03295"/>
                  <a:gd name="connsiteX1" fmla="*/ 342222 w 1004748"/>
                  <a:gd name="connsiteY1" fmla="*/ 1073562 h 1103295"/>
                  <a:gd name="connsiteX2" fmla="*/ 153970 w 1004748"/>
                  <a:gd name="connsiteY2" fmla="*/ 1064109 h 1103295"/>
                  <a:gd name="connsiteX3" fmla="*/ 133023 w 1004748"/>
                  <a:gd name="connsiteY3" fmla="*/ 1044706 h 1103295"/>
                  <a:gd name="connsiteX4" fmla="*/ 220948 w 1004748"/>
                  <a:gd name="connsiteY4" fmla="*/ 882440 h 1103295"/>
                  <a:gd name="connsiteX5" fmla="*/ 58093 w 1004748"/>
                  <a:gd name="connsiteY5" fmla="*/ 872734 h 1103295"/>
                  <a:gd name="connsiteX6" fmla="*/ 62344 w 1004748"/>
                  <a:gd name="connsiteY6" fmla="*/ 800878 h 1103295"/>
                  <a:gd name="connsiteX7" fmla="*/ 0 w 1004748"/>
                  <a:gd name="connsiteY7" fmla="*/ 763447 h 1103295"/>
                  <a:gd name="connsiteX8" fmla="*/ 67043 w 1004748"/>
                  <a:gd name="connsiteY8" fmla="*/ 651379 h 1103295"/>
                  <a:gd name="connsiteX9" fmla="*/ 28390 w 1004748"/>
                  <a:gd name="connsiteY9" fmla="*/ 487045 h 1103295"/>
                  <a:gd name="connsiteX10" fmla="*/ 26520 w 1004748"/>
                  <a:gd name="connsiteY10" fmla="*/ 412367 h 1103295"/>
                  <a:gd name="connsiteX11" fmla="*/ 532477 w 1004748"/>
                  <a:gd name="connsiteY11" fmla="*/ 0 h 1103295"/>
                  <a:gd name="connsiteX12" fmla="*/ 1004703 w 1004748"/>
                  <a:gd name="connsiteY12" fmla="*/ 534658 h 1103295"/>
                  <a:gd name="connsiteX13" fmla="*/ 647762 w 1004748"/>
                  <a:gd name="connsiteY13" fmla="*/ 1058218 h 1103295"/>
                  <a:gd name="connsiteX0" fmla="*/ 577306 w 1004748"/>
                  <a:gd name="connsiteY0" fmla="*/ 895433 h 1105791"/>
                  <a:gd name="connsiteX1" fmla="*/ 342222 w 1004748"/>
                  <a:gd name="connsiteY1" fmla="*/ 1073562 h 1105791"/>
                  <a:gd name="connsiteX2" fmla="*/ 153970 w 1004748"/>
                  <a:gd name="connsiteY2" fmla="*/ 1064109 h 1105791"/>
                  <a:gd name="connsiteX3" fmla="*/ 133023 w 1004748"/>
                  <a:gd name="connsiteY3" fmla="*/ 1044706 h 1105791"/>
                  <a:gd name="connsiteX4" fmla="*/ 220948 w 1004748"/>
                  <a:gd name="connsiteY4" fmla="*/ 882440 h 1105791"/>
                  <a:gd name="connsiteX5" fmla="*/ 58093 w 1004748"/>
                  <a:gd name="connsiteY5" fmla="*/ 872734 h 1105791"/>
                  <a:gd name="connsiteX6" fmla="*/ 62344 w 1004748"/>
                  <a:gd name="connsiteY6" fmla="*/ 800878 h 1105791"/>
                  <a:gd name="connsiteX7" fmla="*/ 0 w 1004748"/>
                  <a:gd name="connsiteY7" fmla="*/ 763447 h 1105791"/>
                  <a:gd name="connsiteX8" fmla="*/ 67043 w 1004748"/>
                  <a:gd name="connsiteY8" fmla="*/ 651379 h 1105791"/>
                  <a:gd name="connsiteX9" fmla="*/ 28390 w 1004748"/>
                  <a:gd name="connsiteY9" fmla="*/ 487045 h 1105791"/>
                  <a:gd name="connsiteX10" fmla="*/ 26520 w 1004748"/>
                  <a:gd name="connsiteY10" fmla="*/ 412367 h 1105791"/>
                  <a:gd name="connsiteX11" fmla="*/ 532477 w 1004748"/>
                  <a:gd name="connsiteY11" fmla="*/ 0 h 1105791"/>
                  <a:gd name="connsiteX12" fmla="*/ 1004703 w 1004748"/>
                  <a:gd name="connsiteY12" fmla="*/ 534658 h 1105791"/>
                  <a:gd name="connsiteX13" fmla="*/ 647762 w 1004748"/>
                  <a:gd name="connsiteY13" fmla="*/ 1058218 h 1105791"/>
                  <a:gd name="connsiteX0" fmla="*/ 577306 w 1004748"/>
                  <a:gd name="connsiteY0" fmla="*/ 895433 h 1104701"/>
                  <a:gd name="connsiteX1" fmla="*/ 354128 w 1004748"/>
                  <a:gd name="connsiteY1" fmla="*/ 1071181 h 1104701"/>
                  <a:gd name="connsiteX2" fmla="*/ 153970 w 1004748"/>
                  <a:gd name="connsiteY2" fmla="*/ 1064109 h 1104701"/>
                  <a:gd name="connsiteX3" fmla="*/ 133023 w 1004748"/>
                  <a:gd name="connsiteY3" fmla="*/ 1044706 h 1104701"/>
                  <a:gd name="connsiteX4" fmla="*/ 220948 w 1004748"/>
                  <a:gd name="connsiteY4" fmla="*/ 882440 h 1104701"/>
                  <a:gd name="connsiteX5" fmla="*/ 58093 w 1004748"/>
                  <a:gd name="connsiteY5" fmla="*/ 872734 h 1104701"/>
                  <a:gd name="connsiteX6" fmla="*/ 62344 w 1004748"/>
                  <a:gd name="connsiteY6" fmla="*/ 800878 h 1104701"/>
                  <a:gd name="connsiteX7" fmla="*/ 0 w 1004748"/>
                  <a:gd name="connsiteY7" fmla="*/ 763447 h 1104701"/>
                  <a:gd name="connsiteX8" fmla="*/ 67043 w 1004748"/>
                  <a:gd name="connsiteY8" fmla="*/ 651379 h 1104701"/>
                  <a:gd name="connsiteX9" fmla="*/ 28390 w 1004748"/>
                  <a:gd name="connsiteY9" fmla="*/ 487045 h 1104701"/>
                  <a:gd name="connsiteX10" fmla="*/ 26520 w 1004748"/>
                  <a:gd name="connsiteY10" fmla="*/ 412367 h 1104701"/>
                  <a:gd name="connsiteX11" fmla="*/ 532477 w 1004748"/>
                  <a:gd name="connsiteY11" fmla="*/ 0 h 1104701"/>
                  <a:gd name="connsiteX12" fmla="*/ 1004703 w 1004748"/>
                  <a:gd name="connsiteY12" fmla="*/ 534658 h 1104701"/>
                  <a:gd name="connsiteX13" fmla="*/ 647762 w 1004748"/>
                  <a:gd name="connsiteY13" fmla="*/ 1058218 h 1104701"/>
                  <a:gd name="connsiteX0" fmla="*/ 577306 w 1004748"/>
                  <a:gd name="connsiteY0" fmla="*/ 895433 h 1095724"/>
                  <a:gd name="connsiteX1" fmla="*/ 354128 w 1004748"/>
                  <a:gd name="connsiteY1" fmla="*/ 1071181 h 1095724"/>
                  <a:gd name="connsiteX2" fmla="*/ 153970 w 1004748"/>
                  <a:gd name="connsiteY2" fmla="*/ 1064109 h 1095724"/>
                  <a:gd name="connsiteX3" fmla="*/ 133023 w 1004748"/>
                  <a:gd name="connsiteY3" fmla="*/ 1044706 h 1095724"/>
                  <a:gd name="connsiteX4" fmla="*/ 220948 w 1004748"/>
                  <a:gd name="connsiteY4" fmla="*/ 882440 h 1095724"/>
                  <a:gd name="connsiteX5" fmla="*/ 58093 w 1004748"/>
                  <a:gd name="connsiteY5" fmla="*/ 872734 h 1095724"/>
                  <a:gd name="connsiteX6" fmla="*/ 62344 w 1004748"/>
                  <a:gd name="connsiteY6" fmla="*/ 800878 h 1095724"/>
                  <a:gd name="connsiteX7" fmla="*/ 0 w 1004748"/>
                  <a:gd name="connsiteY7" fmla="*/ 763447 h 1095724"/>
                  <a:gd name="connsiteX8" fmla="*/ 67043 w 1004748"/>
                  <a:gd name="connsiteY8" fmla="*/ 651379 h 1095724"/>
                  <a:gd name="connsiteX9" fmla="*/ 28390 w 1004748"/>
                  <a:gd name="connsiteY9" fmla="*/ 487045 h 1095724"/>
                  <a:gd name="connsiteX10" fmla="*/ 26520 w 1004748"/>
                  <a:gd name="connsiteY10" fmla="*/ 412367 h 1095724"/>
                  <a:gd name="connsiteX11" fmla="*/ 532477 w 1004748"/>
                  <a:gd name="connsiteY11" fmla="*/ 0 h 1095724"/>
                  <a:gd name="connsiteX12" fmla="*/ 1004703 w 1004748"/>
                  <a:gd name="connsiteY12" fmla="*/ 534658 h 1095724"/>
                  <a:gd name="connsiteX13" fmla="*/ 647762 w 1004748"/>
                  <a:gd name="connsiteY13" fmla="*/ 1058218 h 1095724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32854 w 1004748"/>
                  <a:gd name="connsiteY3" fmla="*/ 891965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3159"/>
                  <a:gd name="connsiteX1" fmla="*/ 354128 w 1004748"/>
                  <a:gd name="connsiteY1" fmla="*/ 1071181 h 1083159"/>
                  <a:gd name="connsiteX2" fmla="*/ 147310 w 1004748"/>
                  <a:gd name="connsiteY2" fmla="*/ 1047087 h 1083159"/>
                  <a:gd name="connsiteX3" fmla="*/ 232854 w 1004748"/>
                  <a:gd name="connsiteY3" fmla="*/ 891965 h 1083159"/>
                  <a:gd name="connsiteX4" fmla="*/ 58093 w 1004748"/>
                  <a:gd name="connsiteY4" fmla="*/ 872734 h 1083159"/>
                  <a:gd name="connsiteX5" fmla="*/ 62344 w 1004748"/>
                  <a:gd name="connsiteY5" fmla="*/ 800878 h 1083159"/>
                  <a:gd name="connsiteX6" fmla="*/ 0 w 1004748"/>
                  <a:gd name="connsiteY6" fmla="*/ 763447 h 1083159"/>
                  <a:gd name="connsiteX7" fmla="*/ 67043 w 1004748"/>
                  <a:gd name="connsiteY7" fmla="*/ 651379 h 1083159"/>
                  <a:gd name="connsiteX8" fmla="*/ 28390 w 1004748"/>
                  <a:gd name="connsiteY8" fmla="*/ 487045 h 1083159"/>
                  <a:gd name="connsiteX9" fmla="*/ 26520 w 1004748"/>
                  <a:gd name="connsiteY9" fmla="*/ 412367 h 1083159"/>
                  <a:gd name="connsiteX10" fmla="*/ 532477 w 1004748"/>
                  <a:gd name="connsiteY10" fmla="*/ 0 h 1083159"/>
                  <a:gd name="connsiteX11" fmla="*/ 1004703 w 1004748"/>
                  <a:gd name="connsiteY11" fmla="*/ 534658 h 1083159"/>
                  <a:gd name="connsiteX12" fmla="*/ 647762 w 1004748"/>
                  <a:gd name="connsiteY12" fmla="*/ 1058218 h 1083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083159">
                    <a:moveTo>
                      <a:pt x="577306" y="895433"/>
                    </a:moveTo>
                    <a:cubicBezTo>
                      <a:pt x="487420" y="1019490"/>
                      <a:pt x="425794" y="1045905"/>
                      <a:pt x="354128" y="1071181"/>
                    </a:cubicBezTo>
                    <a:cubicBezTo>
                      <a:pt x="282462" y="1096457"/>
                      <a:pt x="169507" y="1078544"/>
                      <a:pt x="147310" y="1047087"/>
                    </a:cubicBezTo>
                    <a:cubicBezTo>
                      <a:pt x="172738" y="1008486"/>
                      <a:pt x="246930" y="908324"/>
                      <a:pt x="232854" y="891965"/>
                    </a:cubicBezTo>
                    <a:cubicBezTo>
                      <a:pt x="192584" y="877987"/>
                      <a:pt x="70240" y="898234"/>
                      <a:pt x="58093" y="872734"/>
                    </a:cubicBezTo>
                    <a:cubicBezTo>
                      <a:pt x="53543" y="855168"/>
                      <a:pt x="66078" y="823392"/>
                      <a:pt x="62344" y="800878"/>
                    </a:cubicBezTo>
                    <a:cubicBezTo>
                      <a:pt x="35199" y="794325"/>
                      <a:pt x="12805" y="790555"/>
                      <a:pt x="0" y="763447"/>
                    </a:cubicBezTo>
                    <a:cubicBezTo>
                      <a:pt x="2804" y="723333"/>
                      <a:pt x="62311" y="697446"/>
                      <a:pt x="67043" y="651379"/>
                    </a:cubicBezTo>
                    <a:cubicBezTo>
                      <a:pt x="71775" y="605312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CC09C555-14D2-4D68-ADC5-0C50A9DACB20}"/>
                  </a:ext>
                </a:extLst>
              </p:cNvPr>
              <p:cNvGrpSpPr/>
              <p:nvPr/>
            </p:nvGrpSpPr>
            <p:grpSpPr>
              <a:xfrm>
                <a:off x="6763920" y="2642778"/>
                <a:ext cx="1143181" cy="727249"/>
                <a:chOff x="2278335" y="2642778"/>
                <a:chExt cx="1143181" cy="727249"/>
              </a:xfrm>
            </p:grpSpPr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0640DF52-378F-45BA-86AF-7B9309213F21}"/>
                    </a:ext>
                  </a:extLst>
                </p:cNvPr>
                <p:cNvGrpSpPr/>
                <p:nvPr/>
              </p:nvGrpSpPr>
              <p:grpSpPr>
                <a:xfrm>
                  <a:off x="2278335" y="2642778"/>
                  <a:ext cx="1092379" cy="727249"/>
                  <a:chOff x="444652" y="5006060"/>
                  <a:chExt cx="1399600" cy="931780"/>
                </a:xfrm>
              </p:grpSpPr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6BC80399-792F-4568-929E-4B0F2F00BD06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87D854ED-78EA-40A0-9ECE-A4EE13713492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468" name="グループ化 467">
                      <a:extLst>
                        <a:ext uri="{FF2B5EF4-FFF2-40B4-BE49-F238E27FC236}">
                          <a16:creationId xmlns:a16="http://schemas.microsoft.com/office/drawing/2014/main" id="{F86367BE-964A-4937-B10F-218EAB63D7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479" name="フリーフォーム: 図形 478">
                        <a:extLst>
                          <a:ext uri="{FF2B5EF4-FFF2-40B4-BE49-F238E27FC236}">
                            <a16:creationId xmlns:a16="http://schemas.microsoft.com/office/drawing/2014/main" id="{25FC0DE4-CAF3-4A81-B1A4-50374A87369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0" name="フリーフォーム: 図形 479">
                        <a:extLst>
                          <a:ext uri="{FF2B5EF4-FFF2-40B4-BE49-F238E27FC236}">
                            <a16:creationId xmlns:a16="http://schemas.microsoft.com/office/drawing/2014/main" id="{90E5A51F-A093-4E08-8B03-DA8CC7E8738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1" name="フリーフォーム: 図形 480">
                        <a:extLst>
                          <a:ext uri="{FF2B5EF4-FFF2-40B4-BE49-F238E27FC236}">
                            <a16:creationId xmlns:a16="http://schemas.microsoft.com/office/drawing/2014/main" id="{516A3C2E-EFA9-42C7-8215-EDDDEF1FC5D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2" name="月 481">
                        <a:extLst>
                          <a:ext uri="{FF2B5EF4-FFF2-40B4-BE49-F238E27FC236}">
                            <a16:creationId xmlns:a16="http://schemas.microsoft.com/office/drawing/2014/main" id="{E46B7C23-BB51-4EE3-9334-71F39C31DA6C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69" name="四角形: 角を丸くする 468">
                      <a:extLst>
                        <a:ext uri="{FF2B5EF4-FFF2-40B4-BE49-F238E27FC236}">
                          <a16:creationId xmlns:a16="http://schemas.microsoft.com/office/drawing/2014/main" id="{963BD3A6-6CC2-45DD-9CE9-930BB51B4B8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7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2CEC58E8-165A-41EC-AC37-94187FBB5CC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1" name="フリーフォーム: 図形 470">
                      <a:extLst>
                        <a:ext uri="{FF2B5EF4-FFF2-40B4-BE49-F238E27FC236}">
                          <a16:creationId xmlns:a16="http://schemas.microsoft.com/office/drawing/2014/main" id="{8E4E8DE6-5180-489D-BBC9-51C859E1592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3D44AE4F-CBD1-48A1-889F-516D1CFEBA0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3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B434602-C478-42DB-8C95-712CAB5E6CF7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4" name="フリーフォーム: 図形 473">
                      <a:extLst>
                        <a:ext uri="{FF2B5EF4-FFF2-40B4-BE49-F238E27FC236}">
                          <a16:creationId xmlns:a16="http://schemas.microsoft.com/office/drawing/2014/main" id="{F25C9B87-3427-4B72-84DB-728C937A3B4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フリーフォーム: 図形 474">
                      <a:extLst>
                        <a:ext uri="{FF2B5EF4-FFF2-40B4-BE49-F238E27FC236}">
                          <a16:creationId xmlns:a16="http://schemas.microsoft.com/office/drawing/2014/main" id="{A31D0C08-E554-438D-9588-DDFE47E3CCE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6" name="四角形: 上の 2 つの角を丸める 109">
                      <a:extLst>
                        <a:ext uri="{FF2B5EF4-FFF2-40B4-BE49-F238E27FC236}">
                          <a16:creationId xmlns:a16="http://schemas.microsoft.com/office/drawing/2014/main" id="{01130C1C-123B-4E99-B56D-D905B393715F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7" name="フリーフォーム: 図形 476">
                      <a:extLst>
                        <a:ext uri="{FF2B5EF4-FFF2-40B4-BE49-F238E27FC236}">
                          <a16:creationId xmlns:a16="http://schemas.microsoft.com/office/drawing/2014/main" id="{4B1EAE1C-C3E6-431E-9E46-4CA0D54A91EB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8" name="フリーフォーム: 図形 477">
                      <a:extLst>
                        <a:ext uri="{FF2B5EF4-FFF2-40B4-BE49-F238E27FC236}">
                          <a16:creationId xmlns:a16="http://schemas.microsoft.com/office/drawing/2014/main" id="{052A964E-3254-4D44-B145-879308B1C493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3079A01D-55C8-47D4-85EF-D605C544F0CD}"/>
                    </a:ext>
                  </a:extLst>
                </p:cNvPr>
                <p:cNvSpPr/>
                <p:nvPr/>
              </p:nvSpPr>
              <p:spPr>
                <a:xfrm rot="7200000">
                  <a:off x="2738614" y="2939615"/>
                  <a:ext cx="195637" cy="204607"/>
                </a:xfrm>
                <a:prstGeom prst="round2SameRect">
                  <a:avLst>
                    <a:gd name="adj1" fmla="val 50000"/>
                    <a:gd name="adj2" fmla="val 6759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E713B41C-0DB4-469F-AE7F-FB66E4741CEB}"/>
                    </a:ext>
                  </a:extLst>
                </p:cNvPr>
                <p:cNvSpPr/>
                <p:nvPr/>
              </p:nvSpPr>
              <p:spPr>
                <a:xfrm rot="7200000">
                  <a:off x="2977012" y="2868742"/>
                  <a:ext cx="237660" cy="651349"/>
                </a:xfrm>
                <a:prstGeom prst="round2SameRect">
                  <a:avLst>
                    <a:gd name="adj1" fmla="val 50000"/>
                    <a:gd name="adj2" fmla="val 2444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正方形/長方形 464">
                  <a:extLst>
                    <a:ext uri="{FF2B5EF4-FFF2-40B4-BE49-F238E27FC236}">
                      <a16:creationId xmlns:a16="http://schemas.microsoft.com/office/drawing/2014/main" id="{15E43299-66ED-4298-8A54-15A4245F2B05}"/>
                    </a:ext>
                  </a:extLst>
                </p:cNvPr>
                <p:cNvSpPr/>
                <p:nvPr/>
              </p:nvSpPr>
              <p:spPr>
                <a:xfrm rot="18000000">
                  <a:off x="2688124" y="3004062"/>
                  <a:ext cx="182799" cy="146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BC0F989-9568-4B2B-B2A7-CFB549142C24}"/>
                  </a:ext>
                </a:extLst>
              </p:cNvPr>
              <p:cNvGrpSpPr/>
              <p:nvPr/>
            </p:nvGrpSpPr>
            <p:grpSpPr>
              <a:xfrm>
                <a:off x="7490166" y="1164593"/>
                <a:ext cx="1054431" cy="2367679"/>
                <a:chOff x="6696536" y="1164593"/>
                <a:chExt cx="1054431" cy="2367679"/>
              </a:xfrm>
            </p:grpSpPr>
            <p:sp>
              <p:nvSpPr>
                <p:cNvPr id="449" name="円/楕円 27">
                  <a:extLst>
                    <a:ext uri="{FF2B5EF4-FFF2-40B4-BE49-F238E27FC236}">
                      <a16:creationId xmlns:a16="http://schemas.microsoft.com/office/drawing/2014/main" id="{A2223BB7-05B8-4329-A598-AC665B4632CE}"/>
                    </a:ext>
                  </a:extLst>
                </p:cNvPr>
                <p:cNvSpPr/>
                <p:nvPr/>
              </p:nvSpPr>
              <p:spPr>
                <a:xfrm rot="10800000">
                  <a:off x="6753651" y="1588943"/>
                  <a:ext cx="245616" cy="4554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F7B9E06-0C99-4B44-A127-7D48C34F2ECF}"/>
                    </a:ext>
                  </a:extLst>
                </p:cNvPr>
                <p:cNvSpPr/>
                <p:nvPr/>
              </p:nvSpPr>
              <p:spPr>
                <a:xfrm>
                  <a:off x="6851989" y="2489365"/>
                  <a:ext cx="690149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6485 w 685595"/>
                    <a:gd name="connsiteY0" fmla="*/ 0 h 1042907"/>
                    <a:gd name="connsiteX1" fmla="*/ 448173 w 685595"/>
                    <a:gd name="connsiteY1" fmla="*/ 0 h 1042907"/>
                    <a:gd name="connsiteX2" fmla="*/ 685595 w 685595"/>
                    <a:gd name="connsiteY2" fmla="*/ 237422 h 1042907"/>
                    <a:gd name="connsiteX3" fmla="*/ 685595 w 685595"/>
                    <a:gd name="connsiteY3" fmla="*/ 1042907 h 1042907"/>
                    <a:gd name="connsiteX4" fmla="*/ 585581 w 685595"/>
                    <a:gd name="connsiteY4" fmla="*/ 1042907 h 1042907"/>
                    <a:gd name="connsiteX5" fmla="*/ 119063 w 685595"/>
                    <a:gd name="connsiteY5" fmla="*/ 1042907 h 1042907"/>
                    <a:gd name="connsiteX6" fmla="*/ 119063 w 685595"/>
                    <a:gd name="connsiteY6" fmla="*/ 1038179 h 1042907"/>
                    <a:gd name="connsiteX7" fmla="*/ 0 w 685595"/>
                    <a:gd name="connsiteY7" fmla="*/ 530486 h 1042907"/>
                    <a:gd name="connsiteX8" fmla="*/ 138932 w 685595"/>
                    <a:gd name="connsiteY8" fmla="*/ 150781 h 1042907"/>
                    <a:gd name="connsiteX9" fmla="*/ 264070 w 685595"/>
                    <a:gd name="connsiteY9" fmla="*/ 18658 h 1042907"/>
                    <a:gd name="connsiteX10" fmla="*/ 356485 w 685595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119961 w 686493"/>
                    <a:gd name="connsiteY5" fmla="*/ 1042907 h 1042907"/>
                    <a:gd name="connsiteX6" fmla="*/ 84242 w 686493"/>
                    <a:gd name="connsiteY6" fmla="*/ 1038179 h 1042907"/>
                    <a:gd name="connsiteX7" fmla="*/ 898 w 686493"/>
                    <a:gd name="connsiteY7" fmla="*/ 530486 h 1042907"/>
                    <a:gd name="connsiteX8" fmla="*/ 139830 w 686493"/>
                    <a:gd name="connsiteY8" fmla="*/ 150781 h 1042907"/>
                    <a:gd name="connsiteX9" fmla="*/ 264968 w 686493"/>
                    <a:gd name="connsiteY9" fmla="*/ 18658 h 1042907"/>
                    <a:gd name="connsiteX10" fmla="*/ 357383 w 686493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84242 w 686493"/>
                    <a:gd name="connsiteY5" fmla="*/ 1038179 h 1042907"/>
                    <a:gd name="connsiteX6" fmla="*/ 898 w 686493"/>
                    <a:gd name="connsiteY6" fmla="*/ 530486 h 1042907"/>
                    <a:gd name="connsiteX7" fmla="*/ 139830 w 686493"/>
                    <a:gd name="connsiteY7" fmla="*/ 150781 h 1042907"/>
                    <a:gd name="connsiteX8" fmla="*/ 264968 w 686493"/>
                    <a:gd name="connsiteY8" fmla="*/ 18658 h 1042907"/>
                    <a:gd name="connsiteX9" fmla="*/ 357383 w 686493"/>
                    <a:gd name="connsiteY9" fmla="*/ 0 h 1042907"/>
                    <a:gd name="connsiteX0" fmla="*/ 357290 w 686400"/>
                    <a:gd name="connsiteY0" fmla="*/ 0 h 1045322"/>
                    <a:gd name="connsiteX1" fmla="*/ 448978 w 686400"/>
                    <a:gd name="connsiteY1" fmla="*/ 0 h 1045322"/>
                    <a:gd name="connsiteX2" fmla="*/ 686400 w 686400"/>
                    <a:gd name="connsiteY2" fmla="*/ 237422 h 1045322"/>
                    <a:gd name="connsiteX3" fmla="*/ 686400 w 686400"/>
                    <a:gd name="connsiteY3" fmla="*/ 1042907 h 1045322"/>
                    <a:gd name="connsiteX4" fmla="*/ 586386 w 686400"/>
                    <a:gd name="connsiteY4" fmla="*/ 1042907 h 1045322"/>
                    <a:gd name="connsiteX5" fmla="*/ 86530 w 686400"/>
                    <a:gd name="connsiteY5" fmla="*/ 1045322 h 1045322"/>
                    <a:gd name="connsiteX6" fmla="*/ 805 w 686400"/>
                    <a:gd name="connsiteY6" fmla="*/ 530486 h 1045322"/>
                    <a:gd name="connsiteX7" fmla="*/ 139737 w 686400"/>
                    <a:gd name="connsiteY7" fmla="*/ 150781 h 1045322"/>
                    <a:gd name="connsiteX8" fmla="*/ 264875 w 686400"/>
                    <a:gd name="connsiteY8" fmla="*/ 18658 h 1045322"/>
                    <a:gd name="connsiteX9" fmla="*/ 357290 w 686400"/>
                    <a:gd name="connsiteY9" fmla="*/ 0 h 1045322"/>
                    <a:gd name="connsiteX0" fmla="*/ 357290 w 686400"/>
                    <a:gd name="connsiteY0" fmla="*/ 0 h 1042940"/>
                    <a:gd name="connsiteX1" fmla="*/ 448978 w 686400"/>
                    <a:gd name="connsiteY1" fmla="*/ 0 h 1042940"/>
                    <a:gd name="connsiteX2" fmla="*/ 686400 w 686400"/>
                    <a:gd name="connsiteY2" fmla="*/ 237422 h 1042940"/>
                    <a:gd name="connsiteX3" fmla="*/ 686400 w 686400"/>
                    <a:gd name="connsiteY3" fmla="*/ 1042907 h 1042940"/>
                    <a:gd name="connsiteX4" fmla="*/ 586386 w 686400"/>
                    <a:gd name="connsiteY4" fmla="*/ 1042907 h 1042940"/>
                    <a:gd name="connsiteX5" fmla="*/ 86530 w 686400"/>
                    <a:gd name="connsiteY5" fmla="*/ 1042940 h 1042940"/>
                    <a:gd name="connsiteX6" fmla="*/ 805 w 686400"/>
                    <a:gd name="connsiteY6" fmla="*/ 530486 h 1042940"/>
                    <a:gd name="connsiteX7" fmla="*/ 139737 w 686400"/>
                    <a:gd name="connsiteY7" fmla="*/ 150781 h 1042940"/>
                    <a:gd name="connsiteX8" fmla="*/ 264875 w 686400"/>
                    <a:gd name="connsiteY8" fmla="*/ 18658 h 1042940"/>
                    <a:gd name="connsiteX9" fmla="*/ 357290 w 686400"/>
                    <a:gd name="connsiteY9" fmla="*/ 0 h 1042940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58555 w 687665"/>
                    <a:gd name="connsiteY0" fmla="*/ 0 h 1042907"/>
                    <a:gd name="connsiteX1" fmla="*/ 450243 w 687665"/>
                    <a:gd name="connsiteY1" fmla="*/ 0 h 1042907"/>
                    <a:gd name="connsiteX2" fmla="*/ 687665 w 687665"/>
                    <a:gd name="connsiteY2" fmla="*/ 237422 h 1042907"/>
                    <a:gd name="connsiteX3" fmla="*/ 687665 w 687665"/>
                    <a:gd name="connsiteY3" fmla="*/ 1042907 h 1042907"/>
                    <a:gd name="connsiteX4" fmla="*/ 587651 w 687665"/>
                    <a:gd name="connsiteY4" fmla="*/ 1042907 h 1042907"/>
                    <a:gd name="connsiteX5" fmla="*/ 30645 w 687665"/>
                    <a:gd name="connsiteY5" fmla="*/ 1040558 h 1042907"/>
                    <a:gd name="connsiteX6" fmla="*/ 2070 w 687665"/>
                    <a:gd name="connsiteY6" fmla="*/ 530486 h 1042907"/>
                    <a:gd name="connsiteX7" fmla="*/ 141002 w 687665"/>
                    <a:gd name="connsiteY7" fmla="*/ 150781 h 1042907"/>
                    <a:gd name="connsiteX8" fmla="*/ 266140 w 687665"/>
                    <a:gd name="connsiteY8" fmla="*/ 18658 h 1042907"/>
                    <a:gd name="connsiteX9" fmla="*/ 358555 w 687665"/>
                    <a:gd name="connsiteY9" fmla="*/ 0 h 1042907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61039 w 690149"/>
                    <a:gd name="connsiteY0" fmla="*/ 0 h 1042907"/>
                    <a:gd name="connsiteX1" fmla="*/ 452727 w 690149"/>
                    <a:gd name="connsiteY1" fmla="*/ 0 h 1042907"/>
                    <a:gd name="connsiteX2" fmla="*/ 690149 w 690149"/>
                    <a:gd name="connsiteY2" fmla="*/ 237422 h 1042907"/>
                    <a:gd name="connsiteX3" fmla="*/ 690149 w 690149"/>
                    <a:gd name="connsiteY3" fmla="*/ 1042907 h 1042907"/>
                    <a:gd name="connsiteX4" fmla="*/ 590135 w 690149"/>
                    <a:gd name="connsiteY4" fmla="*/ 1042907 h 1042907"/>
                    <a:gd name="connsiteX5" fmla="*/ 33129 w 690149"/>
                    <a:gd name="connsiteY5" fmla="*/ 1040558 h 1042907"/>
                    <a:gd name="connsiteX6" fmla="*/ 4554 w 690149"/>
                    <a:gd name="connsiteY6" fmla="*/ 530486 h 1042907"/>
                    <a:gd name="connsiteX7" fmla="*/ 143486 w 690149"/>
                    <a:gd name="connsiteY7" fmla="*/ 150781 h 1042907"/>
                    <a:gd name="connsiteX8" fmla="*/ 268624 w 690149"/>
                    <a:gd name="connsiteY8" fmla="*/ 18658 h 1042907"/>
                    <a:gd name="connsiteX9" fmla="*/ 361039 w 690149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0149" h="1042907">
                      <a:moveTo>
                        <a:pt x="361039" y="0"/>
                      </a:moveTo>
                      <a:lnTo>
                        <a:pt x="452727" y="0"/>
                      </a:lnTo>
                      <a:cubicBezTo>
                        <a:pt x="583852" y="0"/>
                        <a:pt x="690149" y="106297"/>
                        <a:pt x="690149" y="237422"/>
                      </a:cubicBezTo>
                      <a:lnTo>
                        <a:pt x="690149" y="1042907"/>
                      </a:lnTo>
                      <a:lnTo>
                        <a:pt x="590135" y="1042907"/>
                      </a:lnTo>
                      <a:lnTo>
                        <a:pt x="33129" y="1040558"/>
                      </a:lnTo>
                      <a:cubicBezTo>
                        <a:pt x="29162" y="835608"/>
                        <a:pt x="-13839" y="678782"/>
                        <a:pt x="4554" y="530486"/>
                      </a:cubicBezTo>
                      <a:cubicBezTo>
                        <a:pt x="22947" y="382190"/>
                        <a:pt x="51849" y="314667"/>
                        <a:pt x="143486" y="150781"/>
                      </a:cubicBezTo>
                      <a:cubicBezTo>
                        <a:pt x="189168" y="51972"/>
                        <a:pt x="241992" y="36505"/>
                        <a:pt x="268624" y="18658"/>
                      </a:cubicBezTo>
                      <a:cubicBezTo>
                        <a:pt x="297029" y="6643"/>
                        <a:pt x="328258" y="0"/>
                        <a:pt x="36103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AD7FA055-7F17-4736-8E2B-242982A86C0F}"/>
                    </a:ext>
                  </a:extLst>
                </p:cNvPr>
                <p:cNvSpPr/>
                <p:nvPr/>
              </p:nvSpPr>
              <p:spPr>
                <a:xfrm>
                  <a:off x="7073427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F34DF7F1-C8FC-4196-B385-5BBA2D20E8F4}"/>
                    </a:ext>
                  </a:extLst>
                </p:cNvPr>
                <p:cNvSpPr/>
                <p:nvPr/>
              </p:nvSpPr>
              <p:spPr>
                <a:xfrm flipH="1">
                  <a:off x="7103623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22D47D1D-7515-4E84-8CAC-30E85251FA54}"/>
                    </a:ext>
                  </a:extLst>
                </p:cNvPr>
                <p:cNvSpPr/>
                <p:nvPr/>
              </p:nvSpPr>
              <p:spPr>
                <a:xfrm rot="18000000">
                  <a:off x="6806802" y="2752951"/>
                  <a:ext cx="304236" cy="89080"/>
                </a:xfrm>
                <a:prstGeom prst="ellipse">
                  <a:avLst/>
                </a:pr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15C93C1E-D7D8-42CF-88C3-5277E9B21655}"/>
                    </a:ext>
                  </a:extLst>
                </p:cNvPr>
                <p:cNvSpPr/>
                <p:nvPr/>
              </p:nvSpPr>
              <p:spPr>
                <a:xfrm>
                  <a:off x="6851632" y="2482216"/>
                  <a:ext cx="600279" cy="510585"/>
                </a:xfrm>
                <a:custGeom>
                  <a:avLst/>
                  <a:gdLst>
                    <a:gd name="connsiteX0" fmla="*/ 257873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1216"/>
                    <a:gd name="connsiteY0" fmla="*/ 0 h 613938"/>
                    <a:gd name="connsiteX1" fmla="*/ 282829 w 291216"/>
                    <a:gd name="connsiteY1" fmla="*/ 22548 h 613938"/>
                    <a:gd name="connsiteX2" fmla="*/ 290715 w 291216"/>
                    <a:gd name="connsiteY2" fmla="*/ 35357 h 613938"/>
                    <a:gd name="connsiteX3" fmla="*/ 291216 w 291216"/>
                    <a:gd name="connsiteY3" fmla="*/ 46308 h 613938"/>
                    <a:gd name="connsiteX4" fmla="*/ 151748 w 291216"/>
                    <a:gd name="connsiteY4" fmla="*/ 173533 h 613938"/>
                    <a:gd name="connsiteX5" fmla="*/ 180714 w 291216"/>
                    <a:gd name="connsiteY5" fmla="*/ 258156 h 613938"/>
                    <a:gd name="connsiteX6" fmla="*/ 5055 w 291216"/>
                    <a:gd name="connsiteY6" fmla="*/ 613938 h 613938"/>
                    <a:gd name="connsiteX7" fmla="*/ 0 w 291216"/>
                    <a:gd name="connsiteY7" fmla="*/ 508196 h 613938"/>
                    <a:gd name="connsiteX8" fmla="*/ 129407 w 291216"/>
                    <a:gd name="connsiteY8" fmla="*/ 128491 h 613938"/>
                    <a:gd name="connsiteX9" fmla="*/ 239706 w 291216"/>
                    <a:gd name="connsiteY9" fmla="*/ 10647 h 613938"/>
                    <a:gd name="connsiteX10" fmla="*/ 255491 w 291216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151748 w 290715"/>
                    <a:gd name="connsiteY3" fmla="*/ 173533 h 613938"/>
                    <a:gd name="connsiteX4" fmla="*/ 180714 w 290715"/>
                    <a:gd name="connsiteY4" fmla="*/ 258156 h 613938"/>
                    <a:gd name="connsiteX5" fmla="*/ 5055 w 290715"/>
                    <a:gd name="connsiteY5" fmla="*/ 613938 h 613938"/>
                    <a:gd name="connsiteX6" fmla="*/ 0 w 290715"/>
                    <a:gd name="connsiteY6" fmla="*/ 508196 h 613938"/>
                    <a:gd name="connsiteX7" fmla="*/ 129407 w 290715"/>
                    <a:gd name="connsiteY7" fmla="*/ 128491 h 613938"/>
                    <a:gd name="connsiteX8" fmla="*/ 239706 w 290715"/>
                    <a:gd name="connsiteY8" fmla="*/ 10647 h 613938"/>
                    <a:gd name="connsiteX9" fmla="*/ 255491 w 290715"/>
                    <a:gd name="connsiteY9" fmla="*/ 0 h 613938"/>
                    <a:gd name="connsiteX0" fmla="*/ 255491 w 309765"/>
                    <a:gd name="connsiteY0" fmla="*/ 0 h 613938"/>
                    <a:gd name="connsiteX1" fmla="*/ 282829 w 309765"/>
                    <a:gd name="connsiteY1" fmla="*/ 22548 h 613938"/>
                    <a:gd name="connsiteX2" fmla="*/ 309765 w 309765"/>
                    <a:gd name="connsiteY2" fmla="*/ 63932 h 613938"/>
                    <a:gd name="connsiteX3" fmla="*/ 151748 w 309765"/>
                    <a:gd name="connsiteY3" fmla="*/ 173533 h 613938"/>
                    <a:gd name="connsiteX4" fmla="*/ 180714 w 309765"/>
                    <a:gd name="connsiteY4" fmla="*/ 258156 h 613938"/>
                    <a:gd name="connsiteX5" fmla="*/ 5055 w 309765"/>
                    <a:gd name="connsiteY5" fmla="*/ 613938 h 613938"/>
                    <a:gd name="connsiteX6" fmla="*/ 0 w 309765"/>
                    <a:gd name="connsiteY6" fmla="*/ 508196 h 613938"/>
                    <a:gd name="connsiteX7" fmla="*/ 129407 w 309765"/>
                    <a:gd name="connsiteY7" fmla="*/ 128491 h 613938"/>
                    <a:gd name="connsiteX8" fmla="*/ 239706 w 309765"/>
                    <a:gd name="connsiteY8" fmla="*/ 10647 h 613938"/>
                    <a:gd name="connsiteX9" fmla="*/ 255491 w 309765"/>
                    <a:gd name="connsiteY9" fmla="*/ 0 h 613938"/>
                    <a:gd name="connsiteX0" fmla="*/ 255491 w 309765"/>
                    <a:gd name="connsiteY0" fmla="*/ 0 h 613938"/>
                    <a:gd name="connsiteX1" fmla="*/ 309765 w 309765"/>
                    <a:gd name="connsiteY1" fmla="*/ 63932 h 613938"/>
                    <a:gd name="connsiteX2" fmla="*/ 151748 w 309765"/>
                    <a:gd name="connsiteY2" fmla="*/ 173533 h 613938"/>
                    <a:gd name="connsiteX3" fmla="*/ 180714 w 309765"/>
                    <a:gd name="connsiteY3" fmla="*/ 258156 h 613938"/>
                    <a:gd name="connsiteX4" fmla="*/ 5055 w 309765"/>
                    <a:gd name="connsiteY4" fmla="*/ 613938 h 613938"/>
                    <a:gd name="connsiteX5" fmla="*/ 0 w 309765"/>
                    <a:gd name="connsiteY5" fmla="*/ 508196 h 613938"/>
                    <a:gd name="connsiteX6" fmla="*/ 129407 w 309765"/>
                    <a:gd name="connsiteY6" fmla="*/ 128491 h 613938"/>
                    <a:gd name="connsiteX7" fmla="*/ 239706 w 309765"/>
                    <a:gd name="connsiteY7" fmla="*/ 10647 h 613938"/>
                    <a:gd name="connsiteX8" fmla="*/ 255491 w 309765"/>
                    <a:gd name="connsiteY8" fmla="*/ 0 h 613938"/>
                    <a:gd name="connsiteX0" fmla="*/ 255491 w 293096"/>
                    <a:gd name="connsiteY0" fmla="*/ 0 h 613938"/>
                    <a:gd name="connsiteX1" fmla="*/ 293096 w 293096"/>
                    <a:gd name="connsiteY1" fmla="*/ 52026 h 613938"/>
                    <a:gd name="connsiteX2" fmla="*/ 151748 w 293096"/>
                    <a:gd name="connsiteY2" fmla="*/ 173533 h 613938"/>
                    <a:gd name="connsiteX3" fmla="*/ 180714 w 293096"/>
                    <a:gd name="connsiteY3" fmla="*/ 258156 h 613938"/>
                    <a:gd name="connsiteX4" fmla="*/ 5055 w 293096"/>
                    <a:gd name="connsiteY4" fmla="*/ 613938 h 613938"/>
                    <a:gd name="connsiteX5" fmla="*/ 0 w 293096"/>
                    <a:gd name="connsiteY5" fmla="*/ 508196 h 613938"/>
                    <a:gd name="connsiteX6" fmla="*/ 129407 w 293096"/>
                    <a:gd name="connsiteY6" fmla="*/ 128491 h 613938"/>
                    <a:gd name="connsiteX7" fmla="*/ 239706 w 293096"/>
                    <a:gd name="connsiteY7" fmla="*/ 10647 h 613938"/>
                    <a:gd name="connsiteX8" fmla="*/ 255491 w 293096"/>
                    <a:gd name="connsiteY8" fmla="*/ 0 h 613938"/>
                    <a:gd name="connsiteX0" fmla="*/ 255491 w 293096"/>
                    <a:gd name="connsiteY0" fmla="*/ 0 h 692519"/>
                    <a:gd name="connsiteX1" fmla="*/ 293096 w 293096"/>
                    <a:gd name="connsiteY1" fmla="*/ 52026 h 692519"/>
                    <a:gd name="connsiteX2" fmla="*/ 151748 w 293096"/>
                    <a:gd name="connsiteY2" fmla="*/ 173533 h 692519"/>
                    <a:gd name="connsiteX3" fmla="*/ 180714 w 293096"/>
                    <a:gd name="connsiteY3" fmla="*/ 258156 h 692519"/>
                    <a:gd name="connsiteX4" fmla="*/ 7436 w 293096"/>
                    <a:gd name="connsiteY4" fmla="*/ 692519 h 692519"/>
                    <a:gd name="connsiteX5" fmla="*/ 0 w 293096"/>
                    <a:gd name="connsiteY5" fmla="*/ 508196 h 692519"/>
                    <a:gd name="connsiteX6" fmla="*/ 129407 w 293096"/>
                    <a:gd name="connsiteY6" fmla="*/ 128491 h 692519"/>
                    <a:gd name="connsiteX7" fmla="*/ 239706 w 293096"/>
                    <a:gd name="connsiteY7" fmla="*/ 10647 h 692519"/>
                    <a:gd name="connsiteX8" fmla="*/ 255491 w 293096"/>
                    <a:gd name="connsiteY8" fmla="*/ 0 h 692519"/>
                    <a:gd name="connsiteX0" fmla="*/ 267397 w 305002"/>
                    <a:gd name="connsiteY0" fmla="*/ 0 h 692519"/>
                    <a:gd name="connsiteX1" fmla="*/ 305002 w 305002"/>
                    <a:gd name="connsiteY1" fmla="*/ 52026 h 692519"/>
                    <a:gd name="connsiteX2" fmla="*/ 163654 w 305002"/>
                    <a:gd name="connsiteY2" fmla="*/ 173533 h 692519"/>
                    <a:gd name="connsiteX3" fmla="*/ 192620 w 305002"/>
                    <a:gd name="connsiteY3" fmla="*/ 258156 h 692519"/>
                    <a:gd name="connsiteX4" fmla="*/ 19342 w 305002"/>
                    <a:gd name="connsiteY4" fmla="*/ 692519 h 692519"/>
                    <a:gd name="connsiteX5" fmla="*/ 0 w 305002"/>
                    <a:gd name="connsiteY5" fmla="*/ 512959 h 692519"/>
                    <a:gd name="connsiteX6" fmla="*/ 141313 w 305002"/>
                    <a:gd name="connsiteY6" fmla="*/ 128491 h 692519"/>
                    <a:gd name="connsiteX7" fmla="*/ 251612 w 305002"/>
                    <a:gd name="connsiteY7" fmla="*/ 10647 h 692519"/>
                    <a:gd name="connsiteX8" fmla="*/ 267397 w 305002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71904 w 309509"/>
                    <a:gd name="connsiteY0" fmla="*/ 0 h 697281"/>
                    <a:gd name="connsiteX1" fmla="*/ 309509 w 309509"/>
                    <a:gd name="connsiteY1" fmla="*/ 52026 h 697281"/>
                    <a:gd name="connsiteX2" fmla="*/ 168161 w 309509"/>
                    <a:gd name="connsiteY2" fmla="*/ 173533 h 697281"/>
                    <a:gd name="connsiteX3" fmla="*/ 197127 w 309509"/>
                    <a:gd name="connsiteY3" fmla="*/ 258156 h 697281"/>
                    <a:gd name="connsiteX4" fmla="*/ 35756 w 309509"/>
                    <a:gd name="connsiteY4" fmla="*/ 697281 h 697281"/>
                    <a:gd name="connsiteX5" fmla="*/ 4507 w 309509"/>
                    <a:gd name="connsiteY5" fmla="*/ 512959 h 697281"/>
                    <a:gd name="connsiteX6" fmla="*/ 145820 w 309509"/>
                    <a:gd name="connsiteY6" fmla="*/ 128491 h 697281"/>
                    <a:gd name="connsiteX7" fmla="*/ 256119 w 309509"/>
                    <a:gd name="connsiteY7" fmla="*/ 10647 h 697281"/>
                    <a:gd name="connsiteX8" fmla="*/ 271904 w 309509"/>
                    <a:gd name="connsiteY8" fmla="*/ 0 h 697281"/>
                    <a:gd name="connsiteX0" fmla="*/ 272497 w 310102"/>
                    <a:gd name="connsiteY0" fmla="*/ 0 h 697281"/>
                    <a:gd name="connsiteX1" fmla="*/ 310102 w 310102"/>
                    <a:gd name="connsiteY1" fmla="*/ 52026 h 697281"/>
                    <a:gd name="connsiteX2" fmla="*/ 168754 w 310102"/>
                    <a:gd name="connsiteY2" fmla="*/ 173533 h 697281"/>
                    <a:gd name="connsiteX3" fmla="*/ 197720 w 310102"/>
                    <a:gd name="connsiteY3" fmla="*/ 258156 h 697281"/>
                    <a:gd name="connsiteX4" fmla="*/ 36349 w 310102"/>
                    <a:gd name="connsiteY4" fmla="*/ 697281 h 697281"/>
                    <a:gd name="connsiteX5" fmla="*/ 5100 w 310102"/>
                    <a:gd name="connsiteY5" fmla="*/ 512959 h 697281"/>
                    <a:gd name="connsiteX6" fmla="*/ 146413 w 310102"/>
                    <a:gd name="connsiteY6" fmla="*/ 128491 h 697281"/>
                    <a:gd name="connsiteX7" fmla="*/ 256712 w 310102"/>
                    <a:gd name="connsiteY7" fmla="*/ 10647 h 697281"/>
                    <a:gd name="connsiteX8" fmla="*/ 272497 w 310102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53443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6774 w 306833"/>
                    <a:gd name="connsiteY7" fmla="*/ 17791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8896 w 306501"/>
                    <a:gd name="connsiteY0" fmla="*/ 0 h 682994"/>
                    <a:gd name="connsiteX1" fmla="*/ 306501 w 306501"/>
                    <a:gd name="connsiteY1" fmla="*/ 52026 h 682994"/>
                    <a:gd name="connsiteX2" fmla="*/ 165153 w 306501"/>
                    <a:gd name="connsiteY2" fmla="*/ 173533 h 682994"/>
                    <a:gd name="connsiteX3" fmla="*/ 194119 w 306501"/>
                    <a:gd name="connsiteY3" fmla="*/ 258156 h 682994"/>
                    <a:gd name="connsiteX4" fmla="*/ 27985 w 306501"/>
                    <a:gd name="connsiteY4" fmla="*/ 682994 h 682994"/>
                    <a:gd name="connsiteX5" fmla="*/ 6261 w 306501"/>
                    <a:gd name="connsiteY5" fmla="*/ 470096 h 682994"/>
                    <a:gd name="connsiteX6" fmla="*/ 138049 w 306501"/>
                    <a:gd name="connsiteY6" fmla="*/ 128491 h 682994"/>
                    <a:gd name="connsiteX7" fmla="*/ 238823 w 306501"/>
                    <a:gd name="connsiteY7" fmla="*/ 10647 h 682994"/>
                    <a:gd name="connsiteX8" fmla="*/ 268896 w 306501"/>
                    <a:gd name="connsiteY8" fmla="*/ 0 h 682994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71169 w 312517"/>
                    <a:gd name="connsiteY2" fmla="*/ 173533 h 697282"/>
                    <a:gd name="connsiteX3" fmla="*/ 200135 w 312517"/>
                    <a:gd name="connsiteY3" fmla="*/ 258156 h 697282"/>
                    <a:gd name="connsiteX4" fmla="*/ 14951 w 312517"/>
                    <a:gd name="connsiteY4" fmla="*/ 697282 h 697282"/>
                    <a:gd name="connsiteX5" fmla="*/ 12277 w 312517"/>
                    <a:gd name="connsiteY5" fmla="*/ 470096 h 697282"/>
                    <a:gd name="connsiteX6" fmla="*/ 144065 w 312517"/>
                    <a:gd name="connsiteY6" fmla="*/ 128491 h 697282"/>
                    <a:gd name="connsiteX7" fmla="*/ 244839 w 312517"/>
                    <a:gd name="connsiteY7" fmla="*/ 10647 h 697282"/>
                    <a:gd name="connsiteX8" fmla="*/ 274912 w 312517"/>
                    <a:gd name="connsiteY8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200135 w 312517"/>
                    <a:gd name="connsiteY2" fmla="*/ 258156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288829 w 300240"/>
                    <a:gd name="connsiteY0" fmla="*/ 0 h 485772"/>
                    <a:gd name="connsiteX1" fmla="*/ 300240 w 300240"/>
                    <a:gd name="connsiteY1" fmla="*/ 66314 h 485772"/>
                    <a:gd name="connsiteX2" fmla="*/ 175952 w 300240"/>
                    <a:gd name="connsiteY2" fmla="*/ 255775 h 485772"/>
                    <a:gd name="connsiteX3" fmla="*/ 0 w 300240"/>
                    <a:gd name="connsiteY3" fmla="*/ 484384 h 485772"/>
                    <a:gd name="connsiteX4" fmla="*/ 131788 w 300240"/>
                    <a:gd name="connsiteY4" fmla="*/ 142779 h 485772"/>
                    <a:gd name="connsiteX5" fmla="*/ 232562 w 300240"/>
                    <a:gd name="connsiteY5" fmla="*/ 24935 h 485772"/>
                    <a:gd name="connsiteX6" fmla="*/ 288829 w 300240"/>
                    <a:gd name="connsiteY6" fmla="*/ 0 h 485772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884"/>
                    <a:gd name="connsiteX1" fmla="*/ 297859 w 297859"/>
                    <a:gd name="connsiteY1" fmla="*/ 66314 h 497884"/>
                    <a:gd name="connsiteX2" fmla="*/ 161665 w 297859"/>
                    <a:gd name="connsiteY2" fmla="*/ 251012 h 497884"/>
                    <a:gd name="connsiteX3" fmla="*/ 0 w 297859"/>
                    <a:gd name="connsiteY3" fmla="*/ 496290 h 497884"/>
                    <a:gd name="connsiteX4" fmla="*/ 129407 w 297859"/>
                    <a:gd name="connsiteY4" fmla="*/ 142779 h 497884"/>
                    <a:gd name="connsiteX5" fmla="*/ 230181 w 297859"/>
                    <a:gd name="connsiteY5" fmla="*/ 24935 h 497884"/>
                    <a:gd name="connsiteX6" fmla="*/ 286448 w 297859"/>
                    <a:gd name="connsiteY6" fmla="*/ 0 h 497884"/>
                    <a:gd name="connsiteX0" fmla="*/ 286448 w 297859"/>
                    <a:gd name="connsiteY0" fmla="*/ 0 h 497741"/>
                    <a:gd name="connsiteX1" fmla="*/ 297859 w 297859"/>
                    <a:gd name="connsiteY1" fmla="*/ 66314 h 497741"/>
                    <a:gd name="connsiteX2" fmla="*/ 147377 w 297859"/>
                    <a:gd name="connsiteY2" fmla="*/ 234344 h 497741"/>
                    <a:gd name="connsiteX3" fmla="*/ 0 w 297859"/>
                    <a:gd name="connsiteY3" fmla="*/ 496290 h 497741"/>
                    <a:gd name="connsiteX4" fmla="*/ 129407 w 297859"/>
                    <a:gd name="connsiteY4" fmla="*/ 142779 h 497741"/>
                    <a:gd name="connsiteX5" fmla="*/ 230181 w 297859"/>
                    <a:gd name="connsiteY5" fmla="*/ 24935 h 497741"/>
                    <a:gd name="connsiteX6" fmla="*/ 286448 w 297859"/>
                    <a:gd name="connsiteY6" fmla="*/ 0 h 497741"/>
                    <a:gd name="connsiteX0" fmla="*/ 286448 w 495503"/>
                    <a:gd name="connsiteY0" fmla="*/ 14648 h 512389"/>
                    <a:gd name="connsiteX1" fmla="*/ 495503 w 495503"/>
                    <a:gd name="connsiteY1" fmla="*/ 0 h 512389"/>
                    <a:gd name="connsiteX2" fmla="*/ 147377 w 495503"/>
                    <a:gd name="connsiteY2" fmla="*/ 248992 h 512389"/>
                    <a:gd name="connsiteX3" fmla="*/ 0 w 495503"/>
                    <a:gd name="connsiteY3" fmla="*/ 510938 h 512389"/>
                    <a:gd name="connsiteX4" fmla="*/ 129407 w 495503"/>
                    <a:gd name="connsiteY4" fmla="*/ 157427 h 512389"/>
                    <a:gd name="connsiteX5" fmla="*/ 230181 w 495503"/>
                    <a:gd name="connsiteY5" fmla="*/ 39583 h 512389"/>
                    <a:gd name="connsiteX6" fmla="*/ 286448 w 495503"/>
                    <a:gd name="connsiteY6" fmla="*/ 14648 h 5123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23"/>
                    <a:gd name="connsiteX1" fmla="*/ 524078 w 524078"/>
                    <a:gd name="connsiteY1" fmla="*/ 5752 h 515723"/>
                    <a:gd name="connsiteX2" fmla="*/ 147377 w 524078"/>
                    <a:gd name="connsiteY2" fmla="*/ 252362 h 515723"/>
                    <a:gd name="connsiteX3" fmla="*/ 0 w 524078"/>
                    <a:gd name="connsiteY3" fmla="*/ 514308 h 515723"/>
                    <a:gd name="connsiteX4" fmla="*/ 129407 w 524078"/>
                    <a:gd name="connsiteY4" fmla="*/ 160797 h 515723"/>
                    <a:gd name="connsiteX5" fmla="*/ 230181 w 524078"/>
                    <a:gd name="connsiteY5" fmla="*/ 42953 h 515723"/>
                    <a:gd name="connsiteX6" fmla="*/ 286448 w 524078"/>
                    <a:gd name="connsiteY6" fmla="*/ 18018 h 515723"/>
                    <a:gd name="connsiteX0" fmla="*/ 286448 w 566941"/>
                    <a:gd name="connsiteY0" fmla="*/ 4662 h 502200"/>
                    <a:gd name="connsiteX1" fmla="*/ 566941 w 566941"/>
                    <a:gd name="connsiteY1" fmla="*/ 11446 h 502200"/>
                    <a:gd name="connsiteX2" fmla="*/ 147377 w 566941"/>
                    <a:gd name="connsiteY2" fmla="*/ 239006 h 502200"/>
                    <a:gd name="connsiteX3" fmla="*/ 0 w 566941"/>
                    <a:gd name="connsiteY3" fmla="*/ 500952 h 502200"/>
                    <a:gd name="connsiteX4" fmla="*/ 129407 w 566941"/>
                    <a:gd name="connsiteY4" fmla="*/ 147441 h 502200"/>
                    <a:gd name="connsiteX5" fmla="*/ 230181 w 566941"/>
                    <a:gd name="connsiteY5" fmla="*/ 29597 h 502200"/>
                    <a:gd name="connsiteX6" fmla="*/ 286448 w 566941"/>
                    <a:gd name="connsiteY6" fmla="*/ 4662 h 502200"/>
                    <a:gd name="connsiteX0" fmla="*/ 286448 w 566941"/>
                    <a:gd name="connsiteY0" fmla="*/ 14446 h 511984"/>
                    <a:gd name="connsiteX1" fmla="*/ 566941 w 566941"/>
                    <a:gd name="connsiteY1" fmla="*/ 21230 h 511984"/>
                    <a:gd name="connsiteX2" fmla="*/ 147377 w 566941"/>
                    <a:gd name="connsiteY2" fmla="*/ 248790 h 511984"/>
                    <a:gd name="connsiteX3" fmla="*/ 0 w 566941"/>
                    <a:gd name="connsiteY3" fmla="*/ 510736 h 511984"/>
                    <a:gd name="connsiteX4" fmla="*/ 129407 w 566941"/>
                    <a:gd name="connsiteY4" fmla="*/ 157225 h 511984"/>
                    <a:gd name="connsiteX5" fmla="*/ 230181 w 566941"/>
                    <a:gd name="connsiteY5" fmla="*/ 39381 h 511984"/>
                    <a:gd name="connsiteX6" fmla="*/ 286448 w 566941"/>
                    <a:gd name="connsiteY6" fmla="*/ 14446 h 511984"/>
                    <a:gd name="connsiteX0" fmla="*/ 286448 w 600279"/>
                    <a:gd name="connsiteY0" fmla="*/ 0 h 497522"/>
                    <a:gd name="connsiteX1" fmla="*/ 600279 w 600279"/>
                    <a:gd name="connsiteY1" fmla="*/ 23453 h 497522"/>
                    <a:gd name="connsiteX2" fmla="*/ 147377 w 600279"/>
                    <a:gd name="connsiteY2" fmla="*/ 234344 h 497522"/>
                    <a:gd name="connsiteX3" fmla="*/ 0 w 600279"/>
                    <a:gd name="connsiteY3" fmla="*/ 496290 h 497522"/>
                    <a:gd name="connsiteX4" fmla="*/ 129407 w 600279"/>
                    <a:gd name="connsiteY4" fmla="*/ 142779 h 497522"/>
                    <a:gd name="connsiteX5" fmla="*/ 230181 w 600279"/>
                    <a:gd name="connsiteY5" fmla="*/ 24935 h 497522"/>
                    <a:gd name="connsiteX6" fmla="*/ 286448 w 600279"/>
                    <a:gd name="connsiteY6" fmla="*/ 0 h 497522"/>
                    <a:gd name="connsiteX0" fmla="*/ 286448 w 600279"/>
                    <a:gd name="connsiteY0" fmla="*/ 5597 h 503119"/>
                    <a:gd name="connsiteX1" fmla="*/ 600279 w 600279"/>
                    <a:gd name="connsiteY1" fmla="*/ 29050 h 503119"/>
                    <a:gd name="connsiteX2" fmla="*/ 147377 w 600279"/>
                    <a:gd name="connsiteY2" fmla="*/ 239941 h 503119"/>
                    <a:gd name="connsiteX3" fmla="*/ 0 w 600279"/>
                    <a:gd name="connsiteY3" fmla="*/ 501887 h 503119"/>
                    <a:gd name="connsiteX4" fmla="*/ 129407 w 600279"/>
                    <a:gd name="connsiteY4" fmla="*/ 148376 h 503119"/>
                    <a:gd name="connsiteX5" fmla="*/ 230181 w 600279"/>
                    <a:gd name="connsiteY5" fmla="*/ 30532 h 503119"/>
                    <a:gd name="connsiteX6" fmla="*/ 286448 w 600279"/>
                    <a:gd name="connsiteY6" fmla="*/ 5597 h 503119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30181 w 600279"/>
                    <a:gd name="connsiteY5" fmla="*/ 42146 h 514733"/>
                    <a:gd name="connsiteX6" fmla="*/ 286448 w 600279"/>
                    <a:gd name="connsiteY6" fmla="*/ 17211 h 514733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20656 w 600279"/>
                    <a:gd name="connsiteY5" fmla="*/ 49290 h 514733"/>
                    <a:gd name="connsiteX6" fmla="*/ 286448 w 600279"/>
                    <a:gd name="connsiteY6" fmla="*/ 17211 h 514733"/>
                    <a:gd name="connsiteX0" fmla="*/ 281686 w 600279"/>
                    <a:gd name="connsiteY0" fmla="*/ 16254 h 516157"/>
                    <a:gd name="connsiteX1" fmla="*/ 600279 w 600279"/>
                    <a:gd name="connsiteY1" fmla="*/ 42088 h 516157"/>
                    <a:gd name="connsiteX2" fmla="*/ 147377 w 600279"/>
                    <a:gd name="connsiteY2" fmla="*/ 252979 h 516157"/>
                    <a:gd name="connsiteX3" fmla="*/ 0 w 600279"/>
                    <a:gd name="connsiteY3" fmla="*/ 514925 h 516157"/>
                    <a:gd name="connsiteX4" fmla="*/ 129407 w 600279"/>
                    <a:gd name="connsiteY4" fmla="*/ 161414 h 516157"/>
                    <a:gd name="connsiteX5" fmla="*/ 220656 w 600279"/>
                    <a:gd name="connsiteY5" fmla="*/ 50714 h 516157"/>
                    <a:gd name="connsiteX6" fmla="*/ 281686 w 600279"/>
                    <a:gd name="connsiteY6" fmla="*/ 16254 h 516157"/>
                    <a:gd name="connsiteX0" fmla="*/ 281686 w 600279"/>
                    <a:gd name="connsiteY0" fmla="*/ 10387 h 510290"/>
                    <a:gd name="connsiteX1" fmla="*/ 600279 w 600279"/>
                    <a:gd name="connsiteY1" fmla="*/ 36221 h 510290"/>
                    <a:gd name="connsiteX2" fmla="*/ 147377 w 600279"/>
                    <a:gd name="connsiteY2" fmla="*/ 247112 h 510290"/>
                    <a:gd name="connsiteX3" fmla="*/ 0 w 600279"/>
                    <a:gd name="connsiteY3" fmla="*/ 509058 h 510290"/>
                    <a:gd name="connsiteX4" fmla="*/ 129407 w 600279"/>
                    <a:gd name="connsiteY4" fmla="*/ 155547 h 510290"/>
                    <a:gd name="connsiteX5" fmla="*/ 220656 w 600279"/>
                    <a:gd name="connsiteY5" fmla="*/ 44847 h 510290"/>
                    <a:gd name="connsiteX6" fmla="*/ 281686 w 600279"/>
                    <a:gd name="connsiteY6" fmla="*/ 10387 h 510290"/>
                    <a:gd name="connsiteX0" fmla="*/ 281686 w 600279"/>
                    <a:gd name="connsiteY0" fmla="*/ 10387 h 510627"/>
                    <a:gd name="connsiteX1" fmla="*/ 600279 w 600279"/>
                    <a:gd name="connsiteY1" fmla="*/ 36221 h 510627"/>
                    <a:gd name="connsiteX2" fmla="*/ 147377 w 600279"/>
                    <a:gd name="connsiteY2" fmla="*/ 247112 h 510627"/>
                    <a:gd name="connsiteX3" fmla="*/ 0 w 600279"/>
                    <a:gd name="connsiteY3" fmla="*/ 509058 h 510627"/>
                    <a:gd name="connsiteX4" fmla="*/ 129407 w 600279"/>
                    <a:gd name="connsiteY4" fmla="*/ 155547 h 510627"/>
                    <a:gd name="connsiteX5" fmla="*/ 220656 w 600279"/>
                    <a:gd name="connsiteY5" fmla="*/ 44847 h 510627"/>
                    <a:gd name="connsiteX6" fmla="*/ 281686 w 600279"/>
                    <a:gd name="connsiteY6" fmla="*/ 10387 h 510627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20656 w 600279"/>
                    <a:gd name="connsiteY5" fmla="*/ 44847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279" h="510585">
                      <a:moveTo>
                        <a:pt x="281686" y="10387"/>
                      </a:moveTo>
                      <a:cubicBezTo>
                        <a:pt x="372009" y="1536"/>
                        <a:pt x="498050" y="-16841"/>
                        <a:pt x="600279" y="36221"/>
                      </a:cubicBezTo>
                      <a:cubicBezTo>
                        <a:pt x="473125" y="87469"/>
                        <a:pt x="237898" y="115918"/>
                        <a:pt x="154520" y="242349"/>
                      </a:cubicBezTo>
                      <a:cubicBezTo>
                        <a:pt x="71142" y="368780"/>
                        <a:pt x="7361" y="527891"/>
                        <a:pt x="0" y="509058"/>
                      </a:cubicBezTo>
                      <a:cubicBezTo>
                        <a:pt x="14375" y="361872"/>
                        <a:pt x="25864" y="317052"/>
                        <a:pt x="117501" y="153166"/>
                      </a:cubicBezTo>
                      <a:cubicBezTo>
                        <a:pt x="166050" y="79059"/>
                        <a:pt x="180517" y="78026"/>
                        <a:pt x="211131" y="47228"/>
                      </a:cubicBezTo>
                      <a:cubicBezTo>
                        <a:pt x="217187" y="43679"/>
                        <a:pt x="275630" y="13936"/>
                        <a:pt x="281686" y="103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73CA4FD-6750-4D26-B55E-0655AF3666E3}"/>
                    </a:ext>
                  </a:extLst>
                </p:cNvPr>
                <p:cNvSpPr/>
                <p:nvPr/>
              </p:nvSpPr>
              <p:spPr>
                <a:xfrm>
                  <a:off x="6877844" y="2495550"/>
                  <a:ext cx="521494" cy="411956"/>
                </a:xfrm>
                <a:custGeom>
                  <a:avLst/>
                  <a:gdLst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78593 w 521494"/>
                    <a:gd name="connsiteY4" fmla="*/ 145257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80974 w 521494"/>
                    <a:gd name="connsiteY4" fmla="*/ 126207 h 411956"/>
                    <a:gd name="connsiteX5" fmla="*/ 0 w 521494"/>
                    <a:gd name="connsiteY5" fmla="*/ 411956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94" h="411956">
                      <a:moveTo>
                        <a:pt x="0" y="411956"/>
                      </a:moveTo>
                      <a:cubicBezTo>
                        <a:pt x="57944" y="318294"/>
                        <a:pt x="98425" y="211931"/>
                        <a:pt x="180975" y="145256"/>
                      </a:cubicBezTo>
                      <a:cubicBezTo>
                        <a:pt x="263525" y="78581"/>
                        <a:pt x="405606" y="50006"/>
                        <a:pt x="521494" y="9525"/>
                      </a:cubicBezTo>
                      <a:lnTo>
                        <a:pt x="485775" y="0"/>
                      </a:lnTo>
                      <a:cubicBezTo>
                        <a:pt x="376237" y="37306"/>
                        <a:pt x="278605" y="57945"/>
                        <a:pt x="180974" y="126207"/>
                      </a:cubicBezTo>
                      <a:cubicBezTo>
                        <a:pt x="83343" y="194469"/>
                        <a:pt x="52387" y="311944"/>
                        <a:pt x="0" y="4119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D7ABD1BF-93AC-42A9-88CE-B76CE60DCB73}"/>
                    </a:ext>
                  </a:extLst>
                </p:cNvPr>
                <p:cNvSpPr/>
                <p:nvPr/>
              </p:nvSpPr>
              <p:spPr>
                <a:xfrm rot="299169">
                  <a:off x="6696536" y="1164593"/>
                  <a:ext cx="1054431" cy="430367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602DA96B-093A-4C55-9F6B-A43E5ACD6B51}"/>
                    </a:ext>
                  </a:extLst>
                </p:cNvPr>
                <p:cNvSpPr/>
                <p:nvPr/>
              </p:nvSpPr>
              <p:spPr>
                <a:xfrm>
                  <a:off x="7210652" y="1231107"/>
                  <a:ext cx="532784" cy="1080959"/>
                </a:xfrm>
                <a:custGeom>
                  <a:avLst/>
                  <a:gdLst>
                    <a:gd name="connsiteX0" fmla="*/ 134297 w 532784"/>
                    <a:gd name="connsiteY0" fmla="*/ 0 h 1030953"/>
                    <a:gd name="connsiteX1" fmla="*/ 532784 w 532784"/>
                    <a:gd name="connsiteY1" fmla="*/ 515779 h 1030953"/>
                    <a:gd name="connsiteX2" fmla="*/ 214606 w 532784"/>
                    <a:gd name="connsiteY2" fmla="*/ 1021079 h 1030953"/>
                    <a:gd name="connsiteX3" fmla="*/ 138937 w 532784"/>
                    <a:gd name="connsiteY3" fmla="*/ 1030953 h 1030953"/>
                    <a:gd name="connsiteX4" fmla="*/ 132108 w 532784"/>
                    <a:gd name="connsiteY4" fmla="*/ 943275 h 1030953"/>
                    <a:gd name="connsiteX5" fmla="*/ 108889 w 532784"/>
                    <a:gd name="connsiteY5" fmla="*/ 846458 h 1030953"/>
                    <a:gd name="connsiteX6" fmla="*/ 91759 w 532784"/>
                    <a:gd name="connsiteY6" fmla="*/ 805608 h 1030953"/>
                    <a:gd name="connsiteX7" fmla="*/ 94634 w 532784"/>
                    <a:gd name="connsiteY7" fmla="*/ 763429 h 1030953"/>
                    <a:gd name="connsiteX8" fmla="*/ 86538 w 532784"/>
                    <a:gd name="connsiteY8" fmla="*/ 659482 h 1030953"/>
                    <a:gd name="connsiteX9" fmla="*/ 76557 w 532784"/>
                    <a:gd name="connsiteY9" fmla="*/ 617863 h 1030953"/>
                    <a:gd name="connsiteX10" fmla="*/ 77704 w 532784"/>
                    <a:gd name="connsiteY10" fmla="*/ 611270 h 1030953"/>
                    <a:gd name="connsiteX11" fmla="*/ 85800 w 532784"/>
                    <a:gd name="connsiteY11" fmla="*/ 468001 h 1030953"/>
                    <a:gd name="connsiteX12" fmla="*/ 17745 w 532784"/>
                    <a:gd name="connsiteY12" fmla="*/ 70537 h 1030953"/>
                    <a:gd name="connsiteX13" fmla="*/ 0 w 532784"/>
                    <a:gd name="connsiteY13" fmla="*/ 32171 h 1030953"/>
                    <a:gd name="connsiteX14" fmla="*/ 53988 w 532784"/>
                    <a:gd name="connsiteY14" fmla="*/ 10479 h 1030953"/>
                    <a:gd name="connsiteX15" fmla="*/ 134297 w 532784"/>
                    <a:gd name="connsiteY15" fmla="*/ 0 h 1030953"/>
                    <a:gd name="connsiteX0" fmla="*/ 134297 w 532784"/>
                    <a:gd name="connsiteY0" fmla="*/ 0 h 1059528"/>
                    <a:gd name="connsiteX1" fmla="*/ 532784 w 532784"/>
                    <a:gd name="connsiteY1" fmla="*/ 515779 h 1059528"/>
                    <a:gd name="connsiteX2" fmla="*/ 214606 w 532784"/>
                    <a:gd name="connsiteY2" fmla="*/ 1021079 h 1059528"/>
                    <a:gd name="connsiteX3" fmla="*/ 148462 w 532784"/>
                    <a:gd name="connsiteY3" fmla="*/ 1059528 h 1059528"/>
                    <a:gd name="connsiteX4" fmla="*/ 132108 w 532784"/>
                    <a:gd name="connsiteY4" fmla="*/ 943275 h 1059528"/>
                    <a:gd name="connsiteX5" fmla="*/ 108889 w 532784"/>
                    <a:gd name="connsiteY5" fmla="*/ 846458 h 1059528"/>
                    <a:gd name="connsiteX6" fmla="*/ 91759 w 532784"/>
                    <a:gd name="connsiteY6" fmla="*/ 805608 h 1059528"/>
                    <a:gd name="connsiteX7" fmla="*/ 94634 w 532784"/>
                    <a:gd name="connsiteY7" fmla="*/ 763429 h 1059528"/>
                    <a:gd name="connsiteX8" fmla="*/ 86538 w 532784"/>
                    <a:gd name="connsiteY8" fmla="*/ 659482 h 1059528"/>
                    <a:gd name="connsiteX9" fmla="*/ 76557 w 532784"/>
                    <a:gd name="connsiteY9" fmla="*/ 617863 h 1059528"/>
                    <a:gd name="connsiteX10" fmla="*/ 77704 w 532784"/>
                    <a:gd name="connsiteY10" fmla="*/ 611270 h 1059528"/>
                    <a:gd name="connsiteX11" fmla="*/ 85800 w 532784"/>
                    <a:gd name="connsiteY11" fmla="*/ 468001 h 1059528"/>
                    <a:gd name="connsiteX12" fmla="*/ 17745 w 532784"/>
                    <a:gd name="connsiteY12" fmla="*/ 70537 h 1059528"/>
                    <a:gd name="connsiteX13" fmla="*/ 0 w 532784"/>
                    <a:gd name="connsiteY13" fmla="*/ 32171 h 1059528"/>
                    <a:gd name="connsiteX14" fmla="*/ 53988 w 532784"/>
                    <a:gd name="connsiteY14" fmla="*/ 10479 h 1059528"/>
                    <a:gd name="connsiteX15" fmla="*/ 134297 w 532784"/>
                    <a:gd name="connsiteY15" fmla="*/ 0 h 1059528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32108 w 532784"/>
                    <a:gd name="connsiteY4" fmla="*/ 943275 h 1080959"/>
                    <a:gd name="connsiteX5" fmla="*/ 108889 w 532784"/>
                    <a:gd name="connsiteY5" fmla="*/ 846458 h 1080959"/>
                    <a:gd name="connsiteX6" fmla="*/ 91759 w 532784"/>
                    <a:gd name="connsiteY6" fmla="*/ 805608 h 1080959"/>
                    <a:gd name="connsiteX7" fmla="*/ 94634 w 532784"/>
                    <a:gd name="connsiteY7" fmla="*/ 763429 h 1080959"/>
                    <a:gd name="connsiteX8" fmla="*/ 86538 w 532784"/>
                    <a:gd name="connsiteY8" fmla="*/ 659482 h 1080959"/>
                    <a:gd name="connsiteX9" fmla="*/ 76557 w 532784"/>
                    <a:gd name="connsiteY9" fmla="*/ 617863 h 1080959"/>
                    <a:gd name="connsiteX10" fmla="*/ 77704 w 532784"/>
                    <a:gd name="connsiteY10" fmla="*/ 611270 h 1080959"/>
                    <a:gd name="connsiteX11" fmla="*/ 85800 w 532784"/>
                    <a:gd name="connsiteY11" fmla="*/ 468001 h 1080959"/>
                    <a:gd name="connsiteX12" fmla="*/ 17745 w 532784"/>
                    <a:gd name="connsiteY12" fmla="*/ 70537 h 1080959"/>
                    <a:gd name="connsiteX13" fmla="*/ 0 w 532784"/>
                    <a:gd name="connsiteY13" fmla="*/ 32171 h 1080959"/>
                    <a:gd name="connsiteX14" fmla="*/ 53988 w 532784"/>
                    <a:gd name="connsiteY14" fmla="*/ 10479 h 1080959"/>
                    <a:gd name="connsiteX15" fmla="*/ 134297 w 532784"/>
                    <a:gd name="connsiteY15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91759 w 532784"/>
                    <a:gd name="connsiteY5" fmla="*/ 805608 h 1080959"/>
                    <a:gd name="connsiteX6" fmla="*/ 94634 w 532784"/>
                    <a:gd name="connsiteY6" fmla="*/ 763429 h 1080959"/>
                    <a:gd name="connsiteX7" fmla="*/ 86538 w 532784"/>
                    <a:gd name="connsiteY7" fmla="*/ 659482 h 1080959"/>
                    <a:gd name="connsiteX8" fmla="*/ 76557 w 532784"/>
                    <a:gd name="connsiteY8" fmla="*/ 617863 h 1080959"/>
                    <a:gd name="connsiteX9" fmla="*/ 77704 w 532784"/>
                    <a:gd name="connsiteY9" fmla="*/ 611270 h 1080959"/>
                    <a:gd name="connsiteX10" fmla="*/ 85800 w 532784"/>
                    <a:gd name="connsiteY10" fmla="*/ 468001 h 1080959"/>
                    <a:gd name="connsiteX11" fmla="*/ 17745 w 532784"/>
                    <a:gd name="connsiteY11" fmla="*/ 70537 h 1080959"/>
                    <a:gd name="connsiteX12" fmla="*/ 0 w 532784"/>
                    <a:gd name="connsiteY12" fmla="*/ 32171 h 1080959"/>
                    <a:gd name="connsiteX13" fmla="*/ 53988 w 532784"/>
                    <a:gd name="connsiteY13" fmla="*/ 10479 h 1080959"/>
                    <a:gd name="connsiteX14" fmla="*/ 134297 w 532784"/>
                    <a:gd name="connsiteY14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94634 w 532784"/>
                    <a:gd name="connsiteY5" fmla="*/ 763429 h 1080959"/>
                    <a:gd name="connsiteX6" fmla="*/ 86538 w 532784"/>
                    <a:gd name="connsiteY6" fmla="*/ 659482 h 1080959"/>
                    <a:gd name="connsiteX7" fmla="*/ 76557 w 532784"/>
                    <a:gd name="connsiteY7" fmla="*/ 617863 h 1080959"/>
                    <a:gd name="connsiteX8" fmla="*/ 77704 w 532784"/>
                    <a:gd name="connsiteY8" fmla="*/ 611270 h 1080959"/>
                    <a:gd name="connsiteX9" fmla="*/ 85800 w 532784"/>
                    <a:gd name="connsiteY9" fmla="*/ 468001 h 1080959"/>
                    <a:gd name="connsiteX10" fmla="*/ 17745 w 532784"/>
                    <a:gd name="connsiteY10" fmla="*/ 70537 h 1080959"/>
                    <a:gd name="connsiteX11" fmla="*/ 0 w 532784"/>
                    <a:gd name="connsiteY11" fmla="*/ 32171 h 1080959"/>
                    <a:gd name="connsiteX12" fmla="*/ 53988 w 532784"/>
                    <a:gd name="connsiteY12" fmla="*/ 10479 h 1080959"/>
                    <a:gd name="connsiteX13" fmla="*/ 134297 w 532784"/>
                    <a:gd name="connsiteY13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76557 w 532784"/>
                    <a:gd name="connsiteY6" fmla="*/ 617863 h 1080959"/>
                    <a:gd name="connsiteX7" fmla="*/ 77704 w 532784"/>
                    <a:gd name="connsiteY7" fmla="*/ 611270 h 1080959"/>
                    <a:gd name="connsiteX8" fmla="*/ 85800 w 532784"/>
                    <a:gd name="connsiteY8" fmla="*/ 468001 h 1080959"/>
                    <a:gd name="connsiteX9" fmla="*/ 17745 w 532784"/>
                    <a:gd name="connsiteY9" fmla="*/ 70537 h 1080959"/>
                    <a:gd name="connsiteX10" fmla="*/ 0 w 532784"/>
                    <a:gd name="connsiteY10" fmla="*/ 32171 h 1080959"/>
                    <a:gd name="connsiteX11" fmla="*/ 53988 w 532784"/>
                    <a:gd name="connsiteY11" fmla="*/ 10479 h 1080959"/>
                    <a:gd name="connsiteX12" fmla="*/ 134297 w 532784"/>
                    <a:gd name="connsiteY12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76557 w 532784"/>
                    <a:gd name="connsiteY6" fmla="*/ 617863 h 1080959"/>
                    <a:gd name="connsiteX7" fmla="*/ 85800 w 532784"/>
                    <a:gd name="connsiteY7" fmla="*/ 468001 h 1080959"/>
                    <a:gd name="connsiteX8" fmla="*/ 17745 w 532784"/>
                    <a:gd name="connsiteY8" fmla="*/ 70537 h 1080959"/>
                    <a:gd name="connsiteX9" fmla="*/ 0 w 532784"/>
                    <a:gd name="connsiteY9" fmla="*/ 32171 h 1080959"/>
                    <a:gd name="connsiteX10" fmla="*/ 53988 w 532784"/>
                    <a:gd name="connsiteY10" fmla="*/ 10479 h 1080959"/>
                    <a:gd name="connsiteX11" fmla="*/ 134297 w 532784"/>
                    <a:gd name="connsiteY11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85800 w 532784"/>
                    <a:gd name="connsiteY6" fmla="*/ 468001 h 1080959"/>
                    <a:gd name="connsiteX7" fmla="*/ 17745 w 532784"/>
                    <a:gd name="connsiteY7" fmla="*/ 70537 h 1080959"/>
                    <a:gd name="connsiteX8" fmla="*/ 0 w 532784"/>
                    <a:gd name="connsiteY8" fmla="*/ 32171 h 1080959"/>
                    <a:gd name="connsiteX9" fmla="*/ 53988 w 532784"/>
                    <a:gd name="connsiteY9" fmla="*/ 10479 h 1080959"/>
                    <a:gd name="connsiteX10" fmla="*/ 134297 w 532784"/>
                    <a:gd name="connsiteY10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5800 w 532784"/>
                    <a:gd name="connsiteY5" fmla="*/ 468001 h 1080959"/>
                    <a:gd name="connsiteX6" fmla="*/ 17745 w 532784"/>
                    <a:gd name="connsiteY6" fmla="*/ 70537 h 1080959"/>
                    <a:gd name="connsiteX7" fmla="*/ 0 w 532784"/>
                    <a:gd name="connsiteY7" fmla="*/ 32171 h 1080959"/>
                    <a:gd name="connsiteX8" fmla="*/ 53988 w 532784"/>
                    <a:gd name="connsiteY8" fmla="*/ 10479 h 1080959"/>
                    <a:gd name="connsiteX9" fmla="*/ 134297 w 532784"/>
                    <a:gd name="connsiteY9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85800 w 532784"/>
                    <a:gd name="connsiteY4" fmla="*/ 468001 h 1080959"/>
                    <a:gd name="connsiteX5" fmla="*/ 17745 w 532784"/>
                    <a:gd name="connsiteY5" fmla="*/ 70537 h 1080959"/>
                    <a:gd name="connsiteX6" fmla="*/ 0 w 532784"/>
                    <a:gd name="connsiteY6" fmla="*/ 32171 h 1080959"/>
                    <a:gd name="connsiteX7" fmla="*/ 53988 w 532784"/>
                    <a:gd name="connsiteY7" fmla="*/ 10479 h 1080959"/>
                    <a:gd name="connsiteX8" fmla="*/ 134297 w 532784"/>
                    <a:gd name="connsiteY8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7745 w 532784"/>
                    <a:gd name="connsiteY4" fmla="*/ 70537 h 1080959"/>
                    <a:gd name="connsiteX5" fmla="*/ 0 w 532784"/>
                    <a:gd name="connsiteY5" fmla="*/ 32171 h 1080959"/>
                    <a:gd name="connsiteX6" fmla="*/ 53988 w 532784"/>
                    <a:gd name="connsiteY6" fmla="*/ 10479 h 1080959"/>
                    <a:gd name="connsiteX7" fmla="*/ 134297 w 532784"/>
                    <a:gd name="connsiteY7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0 w 532784"/>
                    <a:gd name="connsiteY4" fmla="*/ 32171 h 1080959"/>
                    <a:gd name="connsiteX5" fmla="*/ 53988 w 532784"/>
                    <a:gd name="connsiteY5" fmla="*/ 10479 h 1080959"/>
                    <a:gd name="connsiteX6" fmla="*/ 134297 w 532784"/>
                    <a:gd name="connsiteY6" fmla="*/ 0 h 1080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2784" h="1080959">
                      <a:moveTo>
                        <a:pt x="134297" y="0"/>
                      </a:moveTo>
                      <a:cubicBezTo>
                        <a:pt x="354375" y="0"/>
                        <a:pt x="532784" y="230922"/>
                        <a:pt x="532784" y="515779"/>
                      </a:cubicBezTo>
                      <a:cubicBezTo>
                        <a:pt x="532784" y="765029"/>
                        <a:pt x="396190" y="972985"/>
                        <a:pt x="214606" y="1021079"/>
                      </a:cubicBezTo>
                      <a:lnTo>
                        <a:pt x="150843" y="1080959"/>
                      </a:lnTo>
                      <a:cubicBezTo>
                        <a:pt x="115075" y="916141"/>
                        <a:pt x="16143" y="210584"/>
                        <a:pt x="0" y="32171"/>
                      </a:cubicBezTo>
                      <a:lnTo>
                        <a:pt x="53988" y="10479"/>
                      </a:lnTo>
                      <a:cubicBezTo>
                        <a:pt x="79929" y="3608"/>
                        <a:pt x="106788" y="0"/>
                        <a:pt x="1342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D1D016B3-A905-4914-B32D-D29E79D1BF81}"/>
                    </a:ext>
                  </a:extLst>
                </p:cNvPr>
                <p:cNvGrpSpPr/>
                <p:nvPr/>
              </p:nvGrpSpPr>
              <p:grpSpPr>
                <a:xfrm>
                  <a:off x="7263437" y="1716403"/>
                  <a:ext cx="206460" cy="373927"/>
                  <a:chOff x="4278937" y="1716403"/>
                  <a:chExt cx="206460" cy="373927"/>
                </a:xfrm>
              </p:grpSpPr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EA94E7DF-40DB-454F-82CA-97404698C1A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78937" y="1716403"/>
                    <a:ext cx="206460" cy="373927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79ECD868-1394-4341-A327-4E1B8F2DEE7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98822" y="1778487"/>
                    <a:ext cx="143551" cy="243555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675432F3-14B7-4B1D-936B-7590D6F5851A}"/>
                    </a:ext>
                  </a:extLst>
                </p:cNvPr>
                <p:cNvSpPr/>
                <p:nvPr/>
              </p:nvSpPr>
              <p:spPr>
                <a:xfrm flipH="1">
                  <a:off x="7238536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FF1F9F53-3C9B-4C21-8115-6F765988C9D6}"/>
                  </a:ext>
                </a:extLst>
              </p:cNvPr>
              <p:cNvSpPr/>
              <p:nvPr/>
            </p:nvSpPr>
            <p:spPr>
              <a:xfrm>
                <a:off x="7539162" y="1699731"/>
                <a:ext cx="212199" cy="109936"/>
              </a:xfrm>
              <a:custGeom>
                <a:avLst/>
                <a:gdLst>
                  <a:gd name="connsiteX0" fmla="*/ 131422 w 212199"/>
                  <a:gd name="connsiteY0" fmla="*/ 0 h 109936"/>
                  <a:gd name="connsiteX1" fmla="*/ 212199 w 212199"/>
                  <a:gd name="connsiteY1" fmla="*/ 102125 h 109936"/>
                  <a:gd name="connsiteX2" fmla="*/ 210952 w 212199"/>
                  <a:gd name="connsiteY2" fmla="*/ 109936 h 109936"/>
                  <a:gd name="connsiteX3" fmla="*/ 198803 w 212199"/>
                  <a:gd name="connsiteY3" fmla="*/ 90625 h 109936"/>
                  <a:gd name="connsiteX4" fmla="*/ 131422 w 212199"/>
                  <a:gd name="connsiteY4" fmla="*/ 60713 h 109936"/>
                  <a:gd name="connsiteX5" fmla="*/ 64041 w 212199"/>
                  <a:gd name="connsiteY5" fmla="*/ 90625 h 109936"/>
                  <a:gd name="connsiteX6" fmla="*/ 51893 w 212199"/>
                  <a:gd name="connsiteY6" fmla="*/ 109936 h 109936"/>
                  <a:gd name="connsiteX7" fmla="*/ 50645 w 212199"/>
                  <a:gd name="connsiteY7" fmla="*/ 102125 h 109936"/>
                  <a:gd name="connsiteX8" fmla="*/ 56993 w 212199"/>
                  <a:gd name="connsiteY8" fmla="*/ 62373 h 109936"/>
                  <a:gd name="connsiteX9" fmla="*/ 59310 w 212199"/>
                  <a:gd name="connsiteY9" fmla="*/ 58029 h 109936"/>
                  <a:gd name="connsiteX10" fmla="*/ 0 w 212199"/>
                  <a:gd name="connsiteY10" fmla="*/ 22899 h 109936"/>
                  <a:gd name="connsiteX11" fmla="*/ 68391 w 212199"/>
                  <a:gd name="connsiteY11" fmla="*/ 41000 h 109936"/>
                  <a:gd name="connsiteX12" fmla="*/ 74304 w 212199"/>
                  <a:gd name="connsiteY12" fmla="*/ 29912 h 109936"/>
                  <a:gd name="connsiteX13" fmla="*/ 131422 w 212199"/>
                  <a:gd name="connsiteY13" fmla="*/ 0 h 10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199" h="109936">
                    <a:moveTo>
                      <a:pt x="131422" y="0"/>
                    </a:moveTo>
                    <a:cubicBezTo>
                      <a:pt x="176034" y="0"/>
                      <a:pt x="212199" y="45723"/>
                      <a:pt x="212199" y="102125"/>
                    </a:cubicBezTo>
                    <a:lnTo>
                      <a:pt x="210952" y="109936"/>
                    </a:lnTo>
                    <a:lnTo>
                      <a:pt x="198803" y="90625"/>
                    </a:lnTo>
                    <a:cubicBezTo>
                      <a:pt x="181559" y="72144"/>
                      <a:pt x="157736" y="60713"/>
                      <a:pt x="131422" y="60713"/>
                    </a:cubicBezTo>
                    <a:cubicBezTo>
                      <a:pt x="105108" y="60713"/>
                      <a:pt x="81286" y="72144"/>
                      <a:pt x="64041" y="90625"/>
                    </a:cubicBezTo>
                    <a:lnTo>
                      <a:pt x="51893" y="109936"/>
                    </a:lnTo>
                    <a:lnTo>
                      <a:pt x="50645" y="102125"/>
                    </a:lnTo>
                    <a:cubicBezTo>
                      <a:pt x="50645" y="88025"/>
                      <a:pt x="52906" y="74592"/>
                      <a:pt x="56993" y="62373"/>
                    </a:cubicBezTo>
                    <a:lnTo>
                      <a:pt x="59310" y="58029"/>
                    </a:lnTo>
                    <a:lnTo>
                      <a:pt x="0" y="22899"/>
                    </a:lnTo>
                    <a:lnTo>
                      <a:pt x="68391" y="41000"/>
                    </a:lnTo>
                    <a:lnTo>
                      <a:pt x="74304" y="29912"/>
                    </a:lnTo>
                    <a:cubicBezTo>
                      <a:pt x="88922" y="11431"/>
                      <a:pt x="109116" y="0"/>
                      <a:pt x="13142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48F02E7-33EF-445A-BEBD-25EE81FB8FDE}"/>
                </a:ext>
              </a:extLst>
            </p:cNvPr>
            <p:cNvGrpSpPr/>
            <p:nvPr/>
          </p:nvGrpSpPr>
          <p:grpSpPr>
            <a:xfrm>
              <a:off x="4826610" y="2278666"/>
              <a:ext cx="517256" cy="325063"/>
              <a:chOff x="4826610" y="2278666"/>
              <a:chExt cx="517256" cy="325063"/>
            </a:xfrm>
          </p:grpSpPr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7261E00C-C808-4F1D-B3C0-277E4625C53C}"/>
                  </a:ext>
                </a:extLst>
              </p:cNvPr>
              <p:cNvSpPr/>
              <p:nvPr/>
            </p:nvSpPr>
            <p:spPr>
              <a:xfrm rot="5400000">
                <a:off x="5155364" y="2269703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F2F68CCE-6F42-4FC6-B84E-E2A6B38E1206}"/>
                  </a:ext>
                </a:extLst>
              </p:cNvPr>
              <p:cNvSpPr/>
              <p:nvPr/>
            </p:nvSpPr>
            <p:spPr>
              <a:xfrm rot="4500000">
                <a:off x="5078461" y="2359904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AD5EF1E-FED0-40DB-AA88-C2A7DD2AD2AB}"/>
                  </a:ext>
                </a:extLst>
              </p:cNvPr>
              <p:cNvSpPr/>
              <p:nvPr/>
            </p:nvSpPr>
            <p:spPr>
              <a:xfrm rot="2700000">
                <a:off x="5196000" y="2427115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1D0DEC3A-24EA-41DD-91A2-6A0D822B8965}"/>
                  </a:ext>
                </a:extLst>
              </p:cNvPr>
              <p:cNvSpPr/>
              <p:nvPr/>
            </p:nvSpPr>
            <p:spPr>
              <a:xfrm rot="5400000">
                <a:off x="5281642" y="231720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81559A3F-534E-4B1B-BF23-3A5BBA81523D}"/>
                  </a:ext>
                </a:extLst>
              </p:cNvPr>
              <p:cNvSpPr/>
              <p:nvPr/>
            </p:nvSpPr>
            <p:spPr>
              <a:xfrm rot="4500000">
                <a:off x="4960862" y="2298096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21B3C139-F9C8-45FC-9B65-1E38F0AAFFF8}"/>
                  </a:ext>
                </a:extLst>
              </p:cNvPr>
              <p:cNvSpPr/>
              <p:nvPr/>
            </p:nvSpPr>
            <p:spPr>
              <a:xfrm rot="2700000">
                <a:off x="5030786" y="2500601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A9666939-2F49-4D3F-83D4-727AF61D43F0}"/>
                  </a:ext>
                </a:extLst>
              </p:cNvPr>
              <p:cNvSpPr/>
              <p:nvPr/>
            </p:nvSpPr>
            <p:spPr>
              <a:xfrm rot="900000">
                <a:off x="5308786" y="2472142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8">
                <a:extLst>
                  <a:ext uri="{FF2B5EF4-FFF2-40B4-BE49-F238E27FC236}">
                    <a16:creationId xmlns:a16="http://schemas.microsoft.com/office/drawing/2014/main" id="{1F4ADE86-FBB4-48AC-B492-00E6A00E0DA0}"/>
                  </a:ext>
                </a:extLst>
              </p:cNvPr>
              <p:cNvSpPr/>
              <p:nvPr/>
            </p:nvSpPr>
            <p:spPr>
              <a:xfrm rot="2700000">
                <a:off x="4872676" y="249270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8">
                <a:extLst>
                  <a:ext uri="{FF2B5EF4-FFF2-40B4-BE49-F238E27FC236}">
                    <a16:creationId xmlns:a16="http://schemas.microsoft.com/office/drawing/2014/main" id="{F9E4E3E5-91FE-4774-ACDC-CF43E193C0DA}"/>
                  </a:ext>
                </a:extLst>
              </p:cNvPr>
              <p:cNvSpPr/>
              <p:nvPr/>
            </p:nvSpPr>
            <p:spPr>
              <a:xfrm rot="900000">
                <a:off x="5180198" y="2550724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8">
                <a:extLst>
                  <a:ext uri="{FF2B5EF4-FFF2-40B4-BE49-F238E27FC236}">
                    <a16:creationId xmlns:a16="http://schemas.microsoft.com/office/drawing/2014/main" id="{C5283A1B-D704-4C2B-8666-9EE2886D55E9}"/>
                  </a:ext>
                </a:extLst>
              </p:cNvPr>
              <p:cNvSpPr/>
              <p:nvPr/>
            </p:nvSpPr>
            <p:spPr>
              <a:xfrm rot="4500000">
                <a:off x="4835573" y="236943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771A0277-59A4-4260-9EED-1B2F22C85CEE}"/>
                </a:ext>
              </a:extLst>
            </p:cNvPr>
            <p:cNvGrpSpPr/>
            <p:nvPr/>
          </p:nvGrpSpPr>
          <p:grpSpPr>
            <a:xfrm>
              <a:off x="4318628" y="2245551"/>
              <a:ext cx="141610" cy="184447"/>
              <a:chOff x="1464572" y="2115576"/>
              <a:chExt cx="167701" cy="221521"/>
            </a:xfrm>
          </p:grpSpPr>
          <p:sp>
            <p:nvSpPr>
              <p:cNvPr id="1104" name="星: 5 pt 16">
                <a:extLst>
                  <a:ext uri="{FF2B5EF4-FFF2-40B4-BE49-F238E27FC236}">
                    <a16:creationId xmlns:a16="http://schemas.microsoft.com/office/drawing/2014/main" id="{B4EA0F67-A528-44FC-B48D-2F8EEAC9CD48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楕円 18">
                <a:extLst>
                  <a:ext uri="{FF2B5EF4-FFF2-40B4-BE49-F238E27FC236}">
                    <a16:creationId xmlns:a16="http://schemas.microsoft.com/office/drawing/2014/main" id="{3795465E-C16A-4923-8600-39EAD51F3617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8626D5D-1AF0-45B3-A299-3587DA467E57}"/>
              </a:ext>
            </a:extLst>
          </p:cNvPr>
          <p:cNvGrpSpPr/>
          <p:nvPr/>
        </p:nvGrpSpPr>
        <p:grpSpPr>
          <a:xfrm>
            <a:off x="6619617" y="1306731"/>
            <a:ext cx="2640401" cy="2238823"/>
            <a:chOff x="6619617" y="1306731"/>
            <a:chExt cx="2640401" cy="223882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1A5E2EC-E8A6-483F-AC07-4A46DD649BA6}"/>
                </a:ext>
              </a:extLst>
            </p:cNvPr>
            <p:cNvGrpSpPr/>
            <p:nvPr/>
          </p:nvGrpSpPr>
          <p:grpSpPr>
            <a:xfrm>
              <a:off x="7793173" y="1312762"/>
              <a:ext cx="1466845" cy="2232792"/>
              <a:chOff x="6582948" y="766318"/>
              <a:chExt cx="1825834" cy="277923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618BDBE-218D-4474-BF7E-04D84BF26D8C}"/>
                  </a:ext>
                </a:extLst>
              </p:cNvPr>
              <p:cNvGrpSpPr/>
              <p:nvPr/>
            </p:nvGrpSpPr>
            <p:grpSpPr>
              <a:xfrm>
                <a:off x="6582948" y="2434071"/>
                <a:ext cx="1212664" cy="1105240"/>
                <a:chOff x="6440320" y="2194334"/>
                <a:chExt cx="1441449" cy="1313759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B13B57BB-CB9F-4E05-A2DE-0718D116CB09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C2BADE04-524E-477A-A9B6-66CA3920A492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745735BB-3F86-4F72-8998-2441A9C41D5A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146" name="グループ化 145">
                      <a:extLst>
                        <a:ext uri="{FF2B5EF4-FFF2-40B4-BE49-F238E27FC236}">
                          <a16:creationId xmlns:a16="http://schemas.microsoft.com/office/drawing/2014/main" id="{217123A2-8D38-4284-9C3D-8573A67507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157" name="フリーフォーム: 図形 156">
                        <a:extLst>
                          <a:ext uri="{FF2B5EF4-FFF2-40B4-BE49-F238E27FC236}">
                            <a16:creationId xmlns:a16="http://schemas.microsoft.com/office/drawing/2014/main" id="{8B7F8481-D282-4307-85FC-8ADD1E3EC61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8" name="フリーフォーム: 図形 157">
                        <a:extLst>
                          <a:ext uri="{FF2B5EF4-FFF2-40B4-BE49-F238E27FC236}">
                            <a16:creationId xmlns:a16="http://schemas.microsoft.com/office/drawing/2014/main" id="{30B5741A-8E5C-4F65-AE39-4184F3B75502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9" name="フリーフォーム: 図形 158">
                        <a:extLst>
                          <a:ext uri="{FF2B5EF4-FFF2-40B4-BE49-F238E27FC236}">
                            <a16:creationId xmlns:a16="http://schemas.microsoft.com/office/drawing/2014/main" id="{C39509E2-0734-40DD-A1C2-38B8A953F7D3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0" name="月 159">
                        <a:extLst>
                          <a:ext uri="{FF2B5EF4-FFF2-40B4-BE49-F238E27FC236}">
                            <a16:creationId xmlns:a16="http://schemas.microsoft.com/office/drawing/2014/main" id="{2432DE60-3254-474E-8AD7-39642E6CA643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7" name="四角形: 角を丸くする 146">
                      <a:extLst>
                        <a:ext uri="{FF2B5EF4-FFF2-40B4-BE49-F238E27FC236}">
                          <a16:creationId xmlns:a16="http://schemas.microsoft.com/office/drawing/2014/main" id="{DB92073D-0F1E-49B1-A292-F8DCB9CC025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14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214D241-6EAC-4FF8-9AD2-25E7A328B0B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132D5200-403D-4520-8621-11B77B799E9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4B115158-915E-4F99-B8C2-19BAA6B5B04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四角形: 上の 2 つの角を丸める 109">
                      <a:extLst>
                        <a:ext uri="{FF2B5EF4-FFF2-40B4-BE49-F238E27FC236}">
                          <a16:creationId xmlns:a16="http://schemas.microsoft.com/office/drawing/2014/main" id="{B3C96919-4C7F-40AF-82A1-FF1EFCECE05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フリーフォーム: 図形 151">
                      <a:extLst>
                        <a:ext uri="{FF2B5EF4-FFF2-40B4-BE49-F238E27FC236}">
                          <a16:creationId xmlns:a16="http://schemas.microsoft.com/office/drawing/2014/main" id="{65CFED94-A49E-4CFD-8527-C62AB360FD4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CED47235-25F6-408C-A16E-535EEDF6B6F6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四角形: 上の 2 つの角を丸める 109">
                      <a:extLst>
                        <a:ext uri="{FF2B5EF4-FFF2-40B4-BE49-F238E27FC236}">
                          <a16:creationId xmlns:a16="http://schemas.microsoft.com/office/drawing/2014/main" id="{B74E0FB1-A473-4FAE-AE48-66F5E8FE45C6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33238AC6-25FF-46DE-93BE-66C42AB30057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17B22BD5-8F05-4C9D-8C7B-702DD82CE25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158063B3-3819-426C-985F-4CC8F18BD434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D35B77C4-2666-425E-B726-BB2691530874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片側の 2 つの角を丸めた四角形 92">
                    <a:extLst>
                      <a:ext uri="{FF2B5EF4-FFF2-40B4-BE49-F238E27FC236}">
                        <a16:creationId xmlns:a16="http://schemas.microsoft.com/office/drawing/2014/main" id="{464F8C3E-DF72-4574-9A23-EC2AED9D855C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47ACA2-11D9-476C-962F-6876987F5308}"/>
                  </a:ext>
                </a:extLst>
              </p:cNvPr>
              <p:cNvGrpSpPr/>
              <p:nvPr/>
            </p:nvGrpSpPr>
            <p:grpSpPr>
              <a:xfrm>
                <a:off x="7033586" y="766318"/>
                <a:ext cx="1375196" cy="2779236"/>
                <a:chOff x="6257208" y="766318"/>
                <a:chExt cx="1375196" cy="2779236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E7CE5B5C-C50C-4CBF-B456-E71EE0F4B779}"/>
                    </a:ext>
                  </a:extLst>
                </p:cNvPr>
                <p:cNvSpPr/>
                <p:nvPr/>
              </p:nvSpPr>
              <p:spPr>
                <a:xfrm>
                  <a:off x="6920266" y="189406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6F80455-EE91-4966-A816-ADA32F78D499}"/>
                    </a:ext>
                  </a:extLst>
                </p:cNvPr>
                <p:cNvSpPr/>
                <p:nvPr/>
              </p:nvSpPr>
              <p:spPr>
                <a:xfrm>
                  <a:off x="6937372" y="192154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" name="台形 731">
                  <a:extLst>
                    <a:ext uri="{FF2B5EF4-FFF2-40B4-BE49-F238E27FC236}">
                      <a16:creationId xmlns:a16="http://schemas.microsoft.com/office/drawing/2014/main" id="{93B40B85-F19E-48ED-AA24-A9DC3832C1E4}"/>
                    </a:ext>
                  </a:extLst>
                </p:cNvPr>
                <p:cNvSpPr/>
                <p:nvPr/>
              </p:nvSpPr>
              <p:spPr>
                <a:xfrm rot="11290218" flipV="1">
                  <a:off x="6686865" y="236589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台形 356">
                  <a:extLst>
                    <a:ext uri="{FF2B5EF4-FFF2-40B4-BE49-F238E27FC236}">
                      <a16:creationId xmlns:a16="http://schemas.microsoft.com/office/drawing/2014/main" id="{07149012-7095-4EC3-9A5B-E03DBAE5AB54}"/>
                    </a:ext>
                  </a:extLst>
                </p:cNvPr>
                <p:cNvSpPr/>
                <p:nvPr/>
              </p:nvSpPr>
              <p:spPr>
                <a:xfrm rot="10800000">
                  <a:off x="6731639" y="223762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台形 53">
                  <a:extLst>
                    <a:ext uri="{FF2B5EF4-FFF2-40B4-BE49-F238E27FC236}">
                      <a16:creationId xmlns:a16="http://schemas.microsoft.com/office/drawing/2014/main" id="{8272013C-DBAF-4429-8987-301B9A686CEE}"/>
                    </a:ext>
                  </a:extLst>
                </p:cNvPr>
                <p:cNvSpPr/>
                <p:nvPr/>
              </p:nvSpPr>
              <p:spPr>
                <a:xfrm>
                  <a:off x="6792188" y="214055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F72BDB9-D431-43C6-B346-56B3D4D5F8EE}"/>
                    </a:ext>
                  </a:extLst>
                </p:cNvPr>
                <p:cNvSpPr/>
                <p:nvPr/>
              </p:nvSpPr>
              <p:spPr>
                <a:xfrm>
                  <a:off x="6668807" y="223397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8B7A0380-BC7A-4D8C-BC28-6714A4A73B7B}"/>
                    </a:ext>
                  </a:extLst>
                </p:cNvPr>
                <p:cNvSpPr/>
                <p:nvPr/>
              </p:nvSpPr>
              <p:spPr>
                <a:xfrm>
                  <a:off x="6933189" y="239966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0E7C229-3011-413A-81BC-7F54ED80BA44}"/>
                    </a:ext>
                  </a:extLst>
                </p:cNvPr>
                <p:cNvSpPr/>
                <p:nvPr/>
              </p:nvSpPr>
              <p:spPr>
                <a:xfrm flipH="1">
                  <a:off x="6979345" y="234222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BE4F2944-7E04-44A1-ADF3-76D8C51B0F2D}"/>
                    </a:ext>
                  </a:extLst>
                </p:cNvPr>
                <p:cNvSpPr/>
                <p:nvPr/>
              </p:nvSpPr>
              <p:spPr>
                <a:xfrm>
                  <a:off x="6665300" y="216442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8B233568-BC8E-44B4-A1AC-2430B1D38EDD}"/>
                    </a:ext>
                  </a:extLst>
                </p:cNvPr>
                <p:cNvSpPr/>
                <p:nvPr/>
              </p:nvSpPr>
              <p:spPr>
                <a:xfrm>
                  <a:off x="6647002" y="3352800"/>
                  <a:ext cx="58598" cy="9722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71A04721-7492-4410-A9B5-18A863A458EF}"/>
                    </a:ext>
                  </a:extLst>
                </p:cNvPr>
                <p:cNvSpPr/>
                <p:nvPr/>
              </p:nvSpPr>
              <p:spPr>
                <a:xfrm>
                  <a:off x="6414242" y="944504"/>
                  <a:ext cx="1155103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74818 w 1144132"/>
                    <a:gd name="connsiteY4" fmla="*/ 1003627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74818 w 1144132"/>
                    <a:gd name="connsiteY4" fmla="*/ 1003627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89406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58450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58450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58450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185789 w 1155103"/>
                    <a:gd name="connsiteY4" fmla="*/ 1003627 h 1200881"/>
                    <a:gd name="connsiteX5" fmla="*/ 94924 w 1155103"/>
                    <a:gd name="connsiteY5" fmla="*/ 979490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185789 w 1155103"/>
                    <a:gd name="connsiteY4" fmla="*/ 1003627 h 1200881"/>
                    <a:gd name="connsiteX5" fmla="*/ 97305 w 1155103"/>
                    <a:gd name="connsiteY5" fmla="*/ 941390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185789 w 1155103"/>
                    <a:gd name="connsiteY4" fmla="*/ 1003627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314376 w 1155103"/>
                    <a:gd name="connsiteY4" fmla="*/ 948859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314376 w 1155103"/>
                    <a:gd name="connsiteY4" fmla="*/ 948859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314376 w 1155103"/>
                    <a:gd name="connsiteY4" fmla="*/ 948859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5103" h="1200881">
                      <a:moveTo>
                        <a:pt x="710781" y="973093"/>
                      </a:moveTo>
                      <a:cubicBezTo>
                        <a:pt x="615361" y="1150794"/>
                        <a:pt x="505785" y="1215366"/>
                        <a:pt x="250001" y="1198218"/>
                      </a:cubicBezTo>
                      <a:cubicBezTo>
                        <a:pt x="174509" y="1186269"/>
                        <a:pt x="180377" y="1181142"/>
                        <a:pt x="159837" y="1141310"/>
                      </a:cubicBezTo>
                      <a:cubicBezTo>
                        <a:pt x="155308" y="1125662"/>
                        <a:pt x="115732" y="1135966"/>
                        <a:pt x="141488" y="1103891"/>
                      </a:cubicBezTo>
                      <a:cubicBezTo>
                        <a:pt x="167244" y="1071816"/>
                        <a:pt x="322534" y="977133"/>
                        <a:pt x="314376" y="948859"/>
                      </a:cubicBezTo>
                      <a:cubicBezTo>
                        <a:pt x="283294" y="934463"/>
                        <a:pt x="147373" y="942170"/>
                        <a:pt x="92542" y="934246"/>
                      </a:cubicBezTo>
                      <a:cubicBezTo>
                        <a:pt x="56761" y="919178"/>
                        <a:pt x="99689" y="893241"/>
                        <a:pt x="99691" y="858450"/>
                      </a:cubicBezTo>
                      <a:cubicBezTo>
                        <a:pt x="57356" y="844329"/>
                        <a:pt x="66" y="845389"/>
                        <a:pt x="0" y="795098"/>
                      </a:cubicBezTo>
                      <a:cubicBezTo>
                        <a:pt x="15050" y="752392"/>
                        <a:pt x="90549" y="698994"/>
                        <a:pt x="103730" y="652895"/>
                      </a:cubicBezTo>
                      <a:cubicBezTo>
                        <a:pt x="116911" y="606796"/>
                        <a:pt x="83542" y="554155"/>
                        <a:pt x="79086" y="518506"/>
                      </a:cubicBezTo>
                      <a:cubicBezTo>
                        <a:pt x="72554" y="486467"/>
                        <a:pt x="75308" y="420261"/>
                        <a:pt x="74609" y="393761"/>
                      </a:cubicBezTo>
                      <a:cubicBezTo>
                        <a:pt x="81935" y="132144"/>
                        <a:pt x="364386" y="0"/>
                        <a:pt x="644149" y="0"/>
                      </a:cubicBezTo>
                      <a:cubicBezTo>
                        <a:pt x="963878" y="0"/>
                        <a:pt x="1168230" y="300072"/>
                        <a:pt x="1154447" y="569195"/>
                      </a:cubicBezTo>
                      <a:cubicBezTo>
                        <a:pt x="1140664" y="838318"/>
                        <a:pt x="796166" y="1003900"/>
                        <a:pt x="804335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8E083C6-C57A-4785-BB23-7B8C715A0645}"/>
                    </a:ext>
                  </a:extLst>
                </p:cNvPr>
                <p:cNvSpPr/>
                <p:nvPr/>
              </p:nvSpPr>
              <p:spPr>
                <a:xfrm>
                  <a:off x="6605771" y="1393640"/>
                  <a:ext cx="143411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CA69722F-D5BD-40AF-9B34-E909801F190B}"/>
                    </a:ext>
                  </a:extLst>
                </p:cNvPr>
                <p:cNvSpPr/>
                <p:nvPr/>
              </p:nvSpPr>
              <p:spPr>
                <a:xfrm>
                  <a:off x="6605773" y="1427562"/>
                  <a:ext cx="143410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55C22B54-D4DF-4A4E-94AB-3BE3BE3850EF}"/>
                    </a:ext>
                  </a:extLst>
                </p:cNvPr>
                <p:cNvSpPr/>
                <p:nvPr/>
              </p:nvSpPr>
              <p:spPr>
                <a:xfrm>
                  <a:off x="6572883" y="1266100"/>
                  <a:ext cx="219305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FFC76E4-B9F3-4452-B53A-C5C785A148B5}"/>
                    </a:ext>
                  </a:extLst>
                </p:cNvPr>
                <p:cNvSpPr/>
                <p:nvPr/>
              </p:nvSpPr>
              <p:spPr>
                <a:xfrm rot="5400000">
                  <a:off x="6381342" y="841992"/>
                  <a:ext cx="1262285" cy="1239838"/>
                </a:xfrm>
                <a:custGeom>
                  <a:avLst/>
                  <a:gdLst>
                    <a:gd name="connsiteX0" fmla="*/ 0 w 1262285"/>
                    <a:gd name="connsiteY0" fmla="*/ 651448 h 1239838"/>
                    <a:gd name="connsiteX1" fmla="*/ 281648 w 1262285"/>
                    <a:gd name="connsiteY1" fmla="*/ 109297 h 1239838"/>
                    <a:gd name="connsiteX2" fmla="*/ 323053 w 1262285"/>
                    <a:gd name="connsiteY2" fmla="*/ 92897 h 1239838"/>
                    <a:gd name="connsiteX3" fmla="*/ 344921 w 1262285"/>
                    <a:gd name="connsiteY3" fmla="*/ 78757 h 1239838"/>
                    <a:gd name="connsiteX4" fmla="*/ 673895 w 1262285"/>
                    <a:gd name="connsiteY4" fmla="*/ 0 h 1239838"/>
                    <a:gd name="connsiteX5" fmla="*/ 1262285 w 1262285"/>
                    <a:gd name="connsiteY5" fmla="*/ 461147 h 1239838"/>
                    <a:gd name="connsiteX6" fmla="*/ 1260645 w 1262285"/>
                    <a:gd name="connsiteY6" fmla="*/ 478138 h 1239838"/>
                    <a:gd name="connsiteX7" fmla="*/ 1183688 w 1262285"/>
                    <a:gd name="connsiteY7" fmla="*/ 449843 h 1239838"/>
                    <a:gd name="connsiteX8" fmla="*/ 876348 w 1262285"/>
                    <a:gd name="connsiteY8" fmla="*/ 408009 h 1239838"/>
                    <a:gd name="connsiteX9" fmla="*/ 420531 w 1262285"/>
                    <a:gd name="connsiteY9" fmla="*/ 516006 h 1239838"/>
                    <a:gd name="connsiteX10" fmla="*/ 399624 w 1262285"/>
                    <a:gd name="connsiteY10" fmla="*/ 533171 h 1239838"/>
                    <a:gd name="connsiteX11" fmla="*/ 398170 w 1262285"/>
                    <a:gd name="connsiteY11" fmla="*/ 533664 h 1239838"/>
                    <a:gd name="connsiteX12" fmla="*/ 385705 w 1262285"/>
                    <a:gd name="connsiteY12" fmla="*/ 544598 h 1239838"/>
                    <a:gd name="connsiteX13" fmla="*/ 369850 w 1262285"/>
                    <a:gd name="connsiteY13" fmla="*/ 557615 h 1239838"/>
                    <a:gd name="connsiteX14" fmla="*/ 368254 w 1262285"/>
                    <a:gd name="connsiteY14" fmla="*/ 559905 h 1239838"/>
                    <a:gd name="connsiteX15" fmla="*/ 357417 w 1262285"/>
                    <a:gd name="connsiteY15" fmla="*/ 569411 h 1239838"/>
                    <a:gd name="connsiteX16" fmla="*/ 342526 w 1262285"/>
                    <a:gd name="connsiteY16" fmla="*/ 596839 h 1239838"/>
                    <a:gd name="connsiteX17" fmla="*/ 337820 w 1262285"/>
                    <a:gd name="connsiteY17" fmla="*/ 603595 h 1239838"/>
                    <a:gd name="connsiteX18" fmla="*/ 337078 w 1262285"/>
                    <a:gd name="connsiteY18" fmla="*/ 606874 h 1239838"/>
                    <a:gd name="connsiteX19" fmla="*/ 329705 w 1262285"/>
                    <a:gd name="connsiteY19" fmla="*/ 620454 h 1239838"/>
                    <a:gd name="connsiteX20" fmla="*/ 312894 w 1262285"/>
                    <a:gd name="connsiteY20" fmla="*/ 759046 h 1239838"/>
                    <a:gd name="connsiteX21" fmla="*/ 430121 w 1262285"/>
                    <a:gd name="connsiteY21" fmla="*/ 1116625 h 1239838"/>
                    <a:gd name="connsiteX22" fmla="*/ 487246 w 1262285"/>
                    <a:gd name="connsiteY22" fmla="*/ 1204849 h 1239838"/>
                    <a:gd name="connsiteX23" fmla="*/ 512195 w 1262285"/>
                    <a:gd name="connsiteY23" fmla="*/ 1235729 h 1239838"/>
                    <a:gd name="connsiteX24" fmla="*/ 461147 w 1262285"/>
                    <a:gd name="connsiteY24" fmla="*/ 1239838 h 1239838"/>
                    <a:gd name="connsiteX25" fmla="*/ 0 w 1262285"/>
                    <a:gd name="connsiteY25" fmla="*/ 651448 h 1239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62285" h="1239838">
                      <a:moveTo>
                        <a:pt x="0" y="651448"/>
                      </a:moveTo>
                      <a:cubicBezTo>
                        <a:pt x="0" y="407729"/>
                        <a:pt x="116135" y="198619"/>
                        <a:pt x="281648" y="109297"/>
                      </a:cubicBezTo>
                      <a:lnTo>
                        <a:pt x="323053" y="92897"/>
                      </a:lnTo>
                      <a:lnTo>
                        <a:pt x="344921" y="78757"/>
                      </a:lnTo>
                      <a:cubicBezTo>
                        <a:pt x="438828" y="29034"/>
                        <a:pt x="552035" y="0"/>
                        <a:pt x="673895" y="0"/>
                      </a:cubicBezTo>
                      <a:cubicBezTo>
                        <a:pt x="998854" y="0"/>
                        <a:pt x="1262285" y="206463"/>
                        <a:pt x="1262285" y="461147"/>
                      </a:cubicBezTo>
                      <a:lnTo>
                        <a:pt x="1260645" y="478138"/>
                      </a:lnTo>
                      <a:lnTo>
                        <a:pt x="1183688" y="449843"/>
                      </a:lnTo>
                      <a:cubicBezTo>
                        <a:pt x="1095956" y="423431"/>
                        <a:pt x="990194" y="408009"/>
                        <a:pt x="876348" y="408009"/>
                      </a:cubicBezTo>
                      <a:cubicBezTo>
                        <a:pt x="686605" y="408009"/>
                        <a:pt x="519316" y="450848"/>
                        <a:pt x="420531" y="516006"/>
                      </a:cubicBezTo>
                      <a:lnTo>
                        <a:pt x="399624" y="533171"/>
                      </a:lnTo>
                      <a:lnTo>
                        <a:pt x="398170" y="533664"/>
                      </a:lnTo>
                      <a:lnTo>
                        <a:pt x="385705" y="544598"/>
                      </a:lnTo>
                      <a:lnTo>
                        <a:pt x="369850" y="557615"/>
                      </a:lnTo>
                      <a:lnTo>
                        <a:pt x="368254" y="559905"/>
                      </a:lnTo>
                      <a:lnTo>
                        <a:pt x="357417" y="569411"/>
                      </a:lnTo>
                      <a:lnTo>
                        <a:pt x="342526" y="596839"/>
                      </a:lnTo>
                      <a:lnTo>
                        <a:pt x="337820" y="603595"/>
                      </a:lnTo>
                      <a:lnTo>
                        <a:pt x="337078" y="606874"/>
                      </a:lnTo>
                      <a:lnTo>
                        <a:pt x="329705" y="620454"/>
                      </a:lnTo>
                      <a:cubicBezTo>
                        <a:pt x="315550" y="659059"/>
                        <a:pt x="310003" y="706299"/>
                        <a:pt x="312894" y="759046"/>
                      </a:cubicBezTo>
                      <a:cubicBezTo>
                        <a:pt x="318676" y="864541"/>
                        <a:pt x="358208" y="992069"/>
                        <a:pt x="430121" y="1116625"/>
                      </a:cubicBezTo>
                      <a:cubicBezTo>
                        <a:pt x="448099" y="1147764"/>
                        <a:pt x="467250" y="1177243"/>
                        <a:pt x="487246" y="1204849"/>
                      </a:cubicBezTo>
                      <a:lnTo>
                        <a:pt x="512195" y="1235729"/>
                      </a:lnTo>
                      <a:lnTo>
                        <a:pt x="461147" y="1239838"/>
                      </a:lnTo>
                      <a:cubicBezTo>
                        <a:pt x="206463" y="1239838"/>
                        <a:pt x="0" y="976407"/>
                        <a:pt x="0" y="6514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E4A53613-E02D-4645-8DA5-90AD5EE1E188}"/>
                    </a:ext>
                  </a:extLst>
                </p:cNvPr>
                <p:cNvSpPr/>
                <p:nvPr/>
              </p:nvSpPr>
              <p:spPr>
                <a:xfrm rot="5123775">
                  <a:off x="6610525" y="5210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月 365">
                  <a:extLst>
                    <a:ext uri="{FF2B5EF4-FFF2-40B4-BE49-F238E27FC236}">
                      <a16:creationId xmlns:a16="http://schemas.microsoft.com/office/drawing/2014/main" id="{70E3D6C0-E744-40E4-B417-456FD952EA91}"/>
                    </a:ext>
                  </a:extLst>
                </p:cNvPr>
                <p:cNvSpPr/>
                <p:nvPr/>
              </p:nvSpPr>
              <p:spPr>
                <a:xfrm rot="5892634">
                  <a:off x="6693960" y="3970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月 7">
                  <a:extLst>
                    <a:ext uri="{FF2B5EF4-FFF2-40B4-BE49-F238E27FC236}">
                      <a16:creationId xmlns:a16="http://schemas.microsoft.com/office/drawing/2014/main" id="{4F31FDA0-DFA1-4BA7-90A5-16EB374431BA}"/>
                    </a:ext>
                  </a:extLst>
                </p:cNvPr>
                <p:cNvSpPr/>
                <p:nvPr/>
              </p:nvSpPr>
              <p:spPr>
                <a:xfrm rot="8100000">
                  <a:off x="6880130" y="801403"/>
                  <a:ext cx="216875" cy="840650"/>
                </a:xfrm>
                <a:prstGeom prst="moon">
                  <a:avLst>
                    <a:gd name="adj" fmla="val 6903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DD7A6070-6CBE-4E73-B332-B4CAE157689C}"/>
                    </a:ext>
                  </a:extLst>
                </p:cNvPr>
                <p:cNvGrpSpPr/>
                <p:nvPr/>
              </p:nvGrpSpPr>
              <p:grpSpPr>
                <a:xfrm>
                  <a:off x="7110565" y="147582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D505FE2A-7726-4572-BD4B-EBB1B30753E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8D7B5C9E-61A3-4B88-B40F-F33FA66986C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17EF065C-42E7-4222-82B2-82DC60CC8F50}"/>
                  </a:ext>
                </a:extLst>
              </p:cNvPr>
              <p:cNvSpPr/>
              <p:nvPr/>
            </p:nvSpPr>
            <p:spPr>
              <a:xfrm>
                <a:off x="7382149" y="1486595"/>
                <a:ext cx="99829" cy="59506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59D026EE-5377-4BB9-BC63-16542B64B6AB}"/>
                </a:ext>
              </a:extLst>
            </p:cNvPr>
            <p:cNvGrpSpPr/>
            <p:nvPr/>
          </p:nvGrpSpPr>
          <p:grpSpPr>
            <a:xfrm>
              <a:off x="7765072" y="2169128"/>
              <a:ext cx="517256" cy="325063"/>
              <a:chOff x="4826610" y="2278666"/>
              <a:chExt cx="517256" cy="325063"/>
            </a:xfrm>
          </p:grpSpPr>
          <p:sp>
            <p:nvSpPr>
              <p:cNvPr id="609" name="楕円 8">
                <a:extLst>
                  <a:ext uri="{FF2B5EF4-FFF2-40B4-BE49-F238E27FC236}">
                    <a16:creationId xmlns:a16="http://schemas.microsoft.com/office/drawing/2014/main" id="{6158FFC8-A738-4BE4-92FB-ABC3A0419D10}"/>
                  </a:ext>
                </a:extLst>
              </p:cNvPr>
              <p:cNvSpPr/>
              <p:nvPr/>
            </p:nvSpPr>
            <p:spPr>
              <a:xfrm rot="5400000">
                <a:off x="5155364" y="2269703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8">
                <a:extLst>
                  <a:ext uri="{FF2B5EF4-FFF2-40B4-BE49-F238E27FC236}">
                    <a16:creationId xmlns:a16="http://schemas.microsoft.com/office/drawing/2014/main" id="{27634CEE-7070-4A88-8C3E-01ED04238460}"/>
                  </a:ext>
                </a:extLst>
              </p:cNvPr>
              <p:cNvSpPr/>
              <p:nvPr/>
            </p:nvSpPr>
            <p:spPr>
              <a:xfrm rot="4500000">
                <a:off x="5078461" y="2359904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8">
                <a:extLst>
                  <a:ext uri="{FF2B5EF4-FFF2-40B4-BE49-F238E27FC236}">
                    <a16:creationId xmlns:a16="http://schemas.microsoft.com/office/drawing/2014/main" id="{E541D2ED-13F6-4560-83D3-DDC9E1DC4DBA}"/>
                  </a:ext>
                </a:extLst>
              </p:cNvPr>
              <p:cNvSpPr/>
              <p:nvPr/>
            </p:nvSpPr>
            <p:spPr>
              <a:xfrm rot="2700000">
                <a:off x="5196000" y="2427115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8">
                <a:extLst>
                  <a:ext uri="{FF2B5EF4-FFF2-40B4-BE49-F238E27FC236}">
                    <a16:creationId xmlns:a16="http://schemas.microsoft.com/office/drawing/2014/main" id="{301B878B-AE8E-48CC-8E32-A0B40FB51BCE}"/>
                  </a:ext>
                </a:extLst>
              </p:cNvPr>
              <p:cNvSpPr/>
              <p:nvPr/>
            </p:nvSpPr>
            <p:spPr>
              <a:xfrm rot="5400000">
                <a:off x="5281642" y="231720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8">
                <a:extLst>
                  <a:ext uri="{FF2B5EF4-FFF2-40B4-BE49-F238E27FC236}">
                    <a16:creationId xmlns:a16="http://schemas.microsoft.com/office/drawing/2014/main" id="{924D4CE0-76C3-4D42-86BA-0B3BDF39186F}"/>
                  </a:ext>
                </a:extLst>
              </p:cNvPr>
              <p:cNvSpPr/>
              <p:nvPr/>
            </p:nvSpPr>
            <p:spPr>
              <a:xfrm rot="4500000">
                <a:off x="4960862" y="2298096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8">
                <a:extLst>
                  <a:ext uri="{FF2B5EF4-FFF2-40B4-BE49-F238E27FC236}">
                    <a16:creationId xmlns:a16="http://schemas.microsoft.com/office/drawing/2014/main" id="{A32595C3-FD80-4F28-8563-EC5192238476}"/>
                  </a:ext>
                </a:extLst>
              </p:cNvPr>
              <p:cNvSpPr/>
              <p:nvPr/>
            </p:nvSpPr>
            <p:spPr>
              <a:xfrm rot="2700000">
                <a:off x="5030786" y="2500601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8">
                <a:extLst>
                  <a:ext uri="{FF2B5EF4-FFF2-40B4-BE49-F238E27FC236}">
                    <a16:creationId xmlns:a16="http://schemas.microsoft.com/office/drawing/2014/main" id="{B16A77AD-91F0-4635-9574-E78689DCC174}"/>
                  </a:ext>
                </a:extLst>
              </p:cNvPr>
              <p:cNvSpPr/>
              <p:nvPr/>
            </p:nvSpPr>
            <p:spPr>
              <a:xfrm rot="900000">
                <a:off x="5308786" y="2472142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8">
                <a:extLst>
                  <a:ext uri="{FF2B5EF4-FFF2-40B4-BE49-F238E27FC236}">
                    <a16:creationId xmlns:a16="http://schemas.microsoft.com/office/drawing/2014/main" id="{92185AC9-CA67-4E79-8078-B769CCAA101C}"/>
                  </a:ext>
                </a:extLst>
              </p:cNvPr>
              <p:cNvSpPr/>
              <p:nvPr/>
            </p:nvSpPr>
            <p:spPr>
              <a:xfrm rot="2700000">
                <a:off x="4872676" y="249270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8">
                <a:extLst>
                  <a:ext uri="{FF2B5EF4-FFF2-40B4-BE49-F238E27FC236}">
                    <a16:creationId xmlns:a16="http://schemas.microsoft.com/office/drawing/2014/main" id="{1EFF7FDA-375C-44E0-BC9C-B481EB3F83E6}"/>
                  </a:ext>
                </a:extLst>
              </p:cNvPr>
              <p:cNvSpPr/>
              <p:nvPr/>
            </p:nvSpPr>
            <p:spPr>
              <a:xfrm rot="900000">
                <a:off x="5180198" y="2550724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8">
                <a:extLst>
                  <a:ext uri="{FF2B5EF4-FFF2-40B4-BE49-F238E27FC236}">
                    <a16:creationId xmlns:a16="http://schemas.microsoft.com/office/drawing/2014/main" id="{F62E779D-73E4-44FE-BDB5-5F3C692B28EE}"/>
                  </a:ext>
                </a:extLst>
              </p:cNvPr>
              <p:cNvSpPr/>
              <p:nvPr/>
            </p:nvSpPr>
            <p:spPr>
              <a:xfrm rot="4500000">
                <a:off x="4835573" y="236943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E295DBAB-8C93-481F-94C5-B1A802E38A3A}"/>
                </a:ext>
              </a:extLst>
            </p:cNvPr>
            <p:cNvGrpSpPr/>
            <p:nvPr/>
          </p:nvGrpSpPr>
          <p:grpSpPr>
            <a:xfrm>
              <a:off x="6619617" y="1306731"/>
              <a:ext cx="1097336" cy="2229402"/>
              <a:chOff x="4358932" y="772799"/>
              <a:chExt cx="1360143" cy="2763334"/>
            </a:xfrm>
          </p:grpSpPr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66A6A515-325A-496F-9179-BB8AA592B5E5}"/>
                  </a:ext>
                </a:extLst>
              </p:cNvPr>
              <p:cNvSpPr/>
              <p:nvPr/>
            </p:nvSpPr>
            <p:spPr>
              <a:xfrm flipH="1">
                <a:off x="5534730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CAEF2055-161E-4B00-AD42-5781132A6A86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F7B801F8-6A2C-43E1-96AB-DEB7EA31C763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233A5279-04DA-4035-B0D1-344212563B7D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073" name="四角形: 上の 2 つの角を丸める 1072">
                    <a:extLst>
                      <a:ext uri="{FF2B5EF4-FFF2-40B4-BE49-F238E27FC236}">
                        <a16:creationId xmlns:a16="http://schemas.microsoft.com/office/drawing/2014/main" id="{1CBD084B-18F8-4BBA-9D16-31FB0CC5DF77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4" name="四角形: 上の 2 つの角を丸める 1073">
                    <a:extLst>
                      <a:ext uri="{FF2B5EF4-FFF2-40B4-BE49-F238E27FC236}">
                        <a16:creationId xmlns:a16="http://schemas.microsoft.com/office/drawing/2014/main" id="{50A859CD-ADF5-41EA-A10D-4F562AB8EBB5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3" name="グループ化 1062">
                  <a:extLst>
                    <a:ext uri="{FF2B5EF4-FFF2-40B4-BE49-F238E27FC236}">
                      <a16:creationId xmlns:a16="http://schemas.microsoft.com/office/drawing/2014/main" id="{5A45FFBC-ACC0-4CBE-A761-F9EE4C14EF80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E468F4D8-A48B-4C8C-8AF0-AC95CE225AE3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71F7FD14-36E7-4C8A-97A6-D6B101F384C0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7EA688D6-7F4D-4F7C-8D41-2D40DA0866EB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片側の 2 つの角を丸めた四角形 144">
                  <a:extLst>
                    <a:ext uri="{FF2B5EF4-FFF2-40B4-BE49-F238E27FC236}">
                      <a16:creationId xmlns:a16="http://schemas.microsoft.com/office/drawing/2014/main" id="{635105C8-242D-43C9-AD4C-EB632516C185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楕円 1065">
                  <a:extLst>
                    <a:ext uri="{FF2B5EF4-FFF2-40B4-BE49-F238E27FC236}">
                      <a16:creationId xmlns:a16="http://schemas.microsoft.com/office/drawing/2014/main" id="{CBFC457C-164F-43DE-94D9-2DA316FCF6EE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楕円 1066">
                  <a:extLst>
                    <a:ext uri="{FF2B5EF4-FFF2-40B4-BE49-F238E27FC236}">
                      <a16:creationId xmlns:a16="http://schemas.microsoft.com/office/drawing/2014/main" id="{9495D888-917B-425D-A0F3-D41B8DE1D48B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楕円 1067">
                  <a:extLst>
                    <a:ext uri="{FF2B5EF4-FFF2-40B4-BE49-F238E27FC236}">
                      <a16:creationId xmlns:a16="http://schemas.microsoft.com/office/drawing/2014/main" id="{51C591D7-9FDA-40E8-A636-AA4727D86076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9" name="楕円 1068">
                  <a:extLst>
                    <a:ext uri="{FF2B5EF4-FFF2-40B4-BE49-F238E27FC236}">
                      <a16:creationId xmlns:a16="http://schemas.microsoft.com/office/drawing/2014/main" id="{345B14E1-82CD-499E-A751-926CAC4B485D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0" name="楕円 1069">
                  <a:extLst>
                    <a:ext uri="{FF2B5EF4-FFF2-40B4-BE49-F238E27FC236}">
                      <a16:creationId xmlns:a16="http://schemas.microsoft.com/office/drawing/2014/main" id="{016600AC-F06D-4A68-B0FD-3BC3F2287656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D04D9C88-C33F-4CF7-9BF2-5263932F251D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89D79FA1-0AC5-4E96-9797-83D92DB76519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7" name="グループ化 1036">
                  <a:extLst>
                    <a:ext uri="{FF2B5EF4-FFF2-40B4-BE49-F238E27FC236}">
                      <a16:creationId xmlns:a16="http://schemas.microsoft.com/office/drawing/2014/main" id="{FBE9F5BF-F7C1-480C-9758-D41B8F5CE774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A205868B-9919-455E-A2D5-D009077D6DF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59" name="円/楕円 536">
                      <a:extLst>
                        <a:ext uri="{FF2B5EF4-FFF2-40B4-BE49-F238E27FC236}">
                          <a16:creationId xmlns:a16="http://schemas.microsoft.com/office/drawing/2014/main" id="{818A0A27-DBB8-4020-BBC1-9026A8B77D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0" name="円/楕円 537">
                      <a:extLst>
                        <a:ext uri="{FF2B5EF4-FFF2-40B4-BE49-F238E27FC236}">
                          <a16:creationId xmlns:a16="http://schemas.microsoft.com/office/drawing/2014/main" id="{A509DC14-02AC-441C-A97F-9FEAF73486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6" name="グループ化 1055">
                    <a:extLst>
                      <a:ext uri="{FF2B5EF4-FFF2-40B4-BE49-F238E27FC236}">
                        <a16:creationId xmlns:a16="http://schemas.microsoft.com/office/drawing/2014/main" id="{7F6C3B97-D73E-48FB-A966-21B473C23DB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57" name="円/楕円 534">
                      <a:extLst>
                        <a:ext uri="{FF2B5EF4-FFF2-40B4-BE49-F238E27FC236}">
                          <a16:creationId xmlns:a16="http://schemas.microsoft.com/office/drawing/2014/main" id="{FD0ECC5C-D75E-4F83-A689-FC591C7490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8" name="円/楕円 535">
                      <a:extLst>
                        <a:ext uri="{FF2B5EF4-FFF2-40B4-BE49-F238E27FC236}">
                          <a16:creationId xmlns:a16="http://schemas.microsoft.com/office/drawing/2014/main" id="{8D672EDC-322B-4575-975B-F1042F83BB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EAF8D06F-0919-4C44-8593-39E8E0AAE671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月 1038">
                  <a:extLst>
                    <a:ext uri="{FF2B5EF4-FFF2-40B4-BE49-F238E27FC236}">
                      <a16:creationId xmlns:a16="http://schemas.microsoft.com/office/drawing/2014/main" id="{7C52F99E-F683-41C9-B593-16B17F5E3C37}"/>
                    </a:ext>
                  </a:extLst>
                </p:cNvPr>
                <p:cNvSpPr/>
                <p:nvPr/>
              </p:nvSpPr>
              <p:spPr>
                <a:xfrm rot="162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月 1039">
                  <a:extLst>
                    <a:ext uri="{FF2B5EF4-FFF2-40B4-BE49-F238E27FC236}">
                      <a16:creationId xmlns:a16="http://schemas.microsoft.com/office/drawing/2014/main" id="{90305A0E-E70E-42E7-AF10-22EE1E181381}"/>
                    </a:ext>
                  </a:extLst>
                </p:cNvPr>
                <p:cNvSpPr/>
                <p:nvPr/>
              </p:nvSpPr>
              <p:spPr>
                <a:xfrm rot="16200000">
                  <a:off x="7516187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41" name="グループ化 1040">
                  <a:extLst>
                    <a:ext uri="{FF2B5EF4-FFF2-40B4-BE49-F238E27FC236}">
                      <a16:creationId xmlns:a16="http://schemas.microsoft.com/office/drawing/2014/main" id="{2EF474C9-EBCF-453F-AB4C-D9957C2726B6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051" name="グループ化 1050">
                    <a:extLst>
                      <a:ext uri="{FF2B5EF4-FFF2-40B4-BE49-F238E27FC236}">
                        <a16:creationId xmlns:a16="http://schemas.microsoft.com/office/drawing/2014/main" id="{5259EFC7-7CAF-48E2-AB3F-6CE37433524A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053" name="フリーフォーム: 図形 1052">
                      <a:extLst>
                        <a:ext uri="{FF2B5EF4-FFF2-40B4-BE49-F238E27FC236}">
                          <a16:creationId xmlns:a16="http://schemas.microsoft.com/office/drawing/2014/main" id="{9CF636D9-F3AA-4D66-98F9-987C4298E3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4" name="フリーフォーム: 図形 1053">
                      <a:extLst>
                        <a:ext uri="{FF2B5EF4-FFF2-40B4-BE49-F238E27FC236}">
                          <a16:creationId xmlns:a16="http://schemas.microsoft.com/office/drawing/2014/main" id="{34CB057B-9977-4FA9-BBBA-A456E0A19D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52" name="楕円 1051">
                    <a:extLst>
                      <a:ext uri="{FF2B5EF4-FFF2-40B4-BE49-F238E27FC236}">
                        <a16:creationId xmlns:a16="http://schemas.microsoft.com/office/drawing/2014/main" id="{7FEB6723-2984-459B-A725-E27186FCEC8A}"/>
                      </a:ext>
                    </a:extLst>
                  </p:cNvPr>
                  <p:cNvSpPr/>
                  <p:nvPr/>
                </p:nvSpPr>
                <p:spPr>
                  <a:xfrm>
                    <a:off x="6954795" y="1175019"/>
                    <a:ext cx="129047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2" name="円/楕円 638">
                  <a:extLst>
                    <a:ext uri="{FF2B5EF4-FFF2-40B4-BE49-F238E27FC236}">
                      <a16:creationId xmlns:a16="http://schemas.microsoft.com/office/drawing/2014/main" id="{C6FD3303-9944-4757-A553-945548849007}"/>
                    </a:ext>
                  </a:extLst>
                </p:cNvPr>
                <p:cNvSpPr/>
                <p:nvPr/>
              </p:nvSpPr>
              <p:spPr>
                <a:xfrm rot="10800000">
                  <a:off x="7100645" y="1635126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3" name="グループ化 1042">
                  <a:extLst>
                    <a:ext uri="{FF2B5EF4-FFF2-40B4-BE49-F238E27FC236}">
                      <a16:creationId xmlns:a16="http://schemas.microsoft.com/office/drawing/2014/main" id="{0D1C5927-EFC3-4934-A6E3-794325866AF9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049" name="円/楕円 662">
                    <a:extLst>
                      <a:ext uri="{FF2B5EF4-FFF2-40B4-BE49-F238E27FC236}">
                        <a16:creationId xmlns:a16="http://schemas.microsoft.com/office/drawing/2014/main" id="{36CE226C-07AD-4F44-B367-8934FCDB0496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0" name="フリーフォーム: 図形 1049">
                    <a:extLst>
                      <a:ext uri="{FF2B5EF4-FFF2-40B4-BE49-F238E27FC236}">
                        <a16:creationId xmlns:a16="http://schemas.microsoft.com/office/drawing/2014/main" id="{77F8EC2A-D8E1-442F-B7D4-AD1FE24890B1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44" name="グループ化 1043">
                  <a:extLst>
                    <a:ext uri="{FF2B5EF4-FFF2-40B4-BE49-F238E27FC236}">
                      <a16:creationId xmlns:a16="http://schemas.microsoft.com/office/drawing/2014/main" id="{639AE8E2-2CDC-4D04-9100-33E972B0BB49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047" name="フリーフォーム: 図形 1046">
                    <a:extLst>
                      <a:ext uri="{FF2B5EF4-FFF2-40B4-BE49-F238E27FC236}">
                        <a16:creationId xmlns:a16="http://schemas.microsoft.com/office/drawing/2014/main" id="{D0E160B2-6F9B-4D16-BE86-240EC9A99376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8" name="フリーフォーム: 図形 1047">
                    <a:extLst>
                      <a:ext uri="{FF2B5EF4-FFF2-40B4-BE49-F238E27FC236}">
                        <a16:creationId xmlns:a16="http://schemas.microsoft.com/office/drawing/2014/main" id="{C5875742-5864-455B-9B7B-88FE01AF2425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5" name="楕円 1044">
                  <a:extLst>
                    <a:ext uri="{FF2B5EF4-FFF2-40B4-BE49-F238E27FC236}">
                      <a16:creationId xmlns:a16="http://schemas.microsoft.com/office/drawing/2014/main" id="{BC70F7FC-18E2-4DC1-91B9-C58642278A89}"/>
                    </a:ext>
                  </a:extLst>
                </p:cNvPr>
                <p:cNvSpPr/>
                <p:nvPr/>
              </p:nvSpPr>
              <p:spPr>
                <a:xfrm>
                  <a:off x="7538201" y="1175020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BDDDC15B-75C0-4927-865C-8871EAFAFE46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F5413CBC-3992-4F1D-AAE5-5F83C62202FB}"/>
                </a:ext>
              </a:extLst>
            </p:cNvPr>
            <p:cNvGrpSpPr/>
            <p:nvPr/>
          </p:nvGrpSpPr>
          <p:grpSpPr>
            <a:xfrm>
              <a:off x="7303128" y="2016951"/>
              <a:ext cx="141610" cy="184447"/>
              <a:chOff x="1464572" y="2115576"/>
              <a:chExt cx="167701" cy="221521"/>
            </a:xfrm>
          </p:grpSpPr>
          <p:sp>
            <p:nvSpPr>
              <p:cNvPr id="1107" name="星: 5 pt 16">
                <a:extLst>
                  <a:ext uri="{FF2B5EF4-FFF2-40B4-BE49-F238E27FC236}">
                    <a16:creationId xmlns:a16="http://schemas.microsoft.com/office/drawing/2014/main" id="{2A878915-88B5-4579-924B-31E2B274AE9B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楕円 18">
                <a:extLst>
                  <a:ext uri="{FF2B5EF4-FFF2-40B4-BE49-F238E27FC236}">
                    <a16:creationId xmlns:a16="http://schemas.microsoft.com/office/drawing/2014/main" id="{AA18F174-4877-4D40-8AE2-851A5C46AFC4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9C5570C-002D-4DF5-A146-0435363DB325}"/>
              </a:ext>
            </a:extLst>
          </p:cNvPr>
          <p:cNvGrpSpPr/>
          <p:nvPr/>
        </p:nvGrpSpPr>
        <p:grpSpPr>
          <a:xfrm>
            <a:off x="6703318" y="4342038"/>
            <a:ext cx="2507692" cy="2108882"/>
            <a:chOff x="6601522" y="4342038"/>
            <a:chExt cx="2507692" cy="210888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CD813A5-DF2E-4707-B369-0878B8EBFA34}"/>
                </a:ext>
              </a:extLst>
            </p:cNvPr>
            <p:cNvGrpSpPr/>
            <p:nvPr/>
          </p:nvGrpSpPr>
          <p:grpSpPr>
            <a:xfrm>
              <a:off x="7740871" y="4344242"/>
              <a:ext cx="1368343" cy="2098968"/>
              <a:chOff x="3826129" y="3829320"/>
              <a:chExt cx="1703225" cy="2612661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0D6A12AE-4C9B-467F-B1C3-4A43B61F0893}"/>
                  </a:ext>
                </a:extLst>
              </p:cNvPr>
              <p:cNvGrpSpPr/>
              <p:nvPr/>
            </p:nvGrpSpPr>
            <p:grpSpPr>
              <a:xfrm>
                <a:off x="3826129" y="5460044"/>
                <a:ext cx="1138176" cy="683722"/>
                <a:chOff x="1068044" y="5731645"/>
                <a:chExt cx="952081" cy="571931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DBA8C651-0617-439D-A819-A33E54BDAD29}"/>
                    </a:ext>
                  </a:extLst>
                </p:cNvPr>
                <p:cNvGrpSpPr/>
                <p:nvPr/>
              </p:nvGrpSpPr>
              <p:grpSpPr>
                <a:xfrm>
                  <a:off x="1068044" y="5731645"/>
                  <a:ext cx="859080" cy="571931"/>
                  <a:chOff x="444652" y="5006060"/>
                  <a:chExt cx="1399600" cy="931780"/>
                </a:xfrm>
              </p:grpSpPr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E0E61DC9-1AB8-4432-9C8D-3DDF20D3CEC2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761DF0C0-B5D1-430E-8124-983C52D82292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251" name="グループ化 250">
                      <a:extLst>
                        <a:ext uri="{FF2B5EF4-FFF2-40B4-BE49-F238E27FC236}">
                          <a16:creationId xmlns:a16="http://schemas.microsoft.com/office/drawing/2014/main" id="{28C7B017-6954-400E-8075-B90D4EC360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262" name="フリーフォーム: 図形 261">
                        <a:extLst>
                          <a:ext uri="{FF2B5EF4-FFF2-40B4-BE49-F238E27FC236}">
                            <a16:creationId xmlns:a16="http://schemas.microsoft.com/office/drawing/2014/main" id="{A6705072-4130-4123-A81D-BC0E32D631B3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3" name="フリーフォーム: 図形 262">
                        <a:extLst>
                          <a:ext uri="{FF2B5EF4-FFF2-40B4-BE49-F238E27FC236}">
                            <a16:creationId xmlns:a16="http://schemas.microsoft.com/office/drawing/2014/main" id="{537D8445-4CDA-4719-BBD5-A1B5D8B9737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8" name="フリーフォーム: 図形 267">
                        <a:extLst>
                          <a:ext uri="{FF2B5EF4-FFF2-40B4-BE49-F238E27FC236}">
                            <a16:creationId xmlns:a16="http://schemas.microsoft.com/office/drawing/2014/main" id="{E7D68D63-858C-4F95-B105-177EC786E5D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9" name="月 268">
                        <a:extLst>
                          <a:ext uri="{FF2B5EF4-FFF2-40B4-BE49-F238E27FC236}">
                            <a16:creationId xmlns:a16="http://schemas.microsoft.com/office/drawing/2014/main" id="{F9CFEB33-6248-4440-B669-111F8AC065E8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52" name="四角形: 角を丸くする 251">
                      <a:extLst>
                        <a:ext uri="{FF2B5EF4-FFF2-40B4-BE49-F238E27FC236}">
                          <a16:creationId xmlns:a16="http://schemas.microsoft.com/office/drawing/2014/main" id="{372FFE84-3117-442F-B044-C0493FC786B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253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79AB787-C479-4D1E-8D81-D2D1A40E06A5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6D10B6D1-7277-44ED-A924-CC5ABAAD320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A0F1D7E3-0AFE-4C7E-B628-CB8C9C1A896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四角形: 上の 2 つの角を丸める 109">
                      <a:extLst>
                        <a:ext uri="{FF2B5EF4-FFF2-40B4-BE49-F238E27FC236}">
                          <a16:creationId xmlns:a16="http://schemas.microsoft.com/office/drawing/2014/main" id="{15DB6C3D-92E9-4F94-B916-6F3E861C173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7973F8D4-D391-4342-813D-B5A741225F2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6AE29DF9-FF67-4EFF-A780-42BB4246B3B8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9" name="四角形: 上の 2 つの角を丸める 109">
                      <a:extLst>
                        <a:ext uri="{FF2B5EF4-FFF2-40B4-BE49-F238E27FC236}">
                          <a16:creationId xmlns:a16="http://schemas.microsoft.com/office/drawing/2014/main" id="{564EF439-804C-47EE-95B8-B09BD5008DF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B8C3944E-DDA8-43A4-A757-7B36C5790A88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CF908B08-F4A6-463E-8185-7B7951FC3C8C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5D602685-E1C7-4859-B9D4-1C2C40812E39}"/>
                    </a:ext>
                  </a:extLst>
                </p:cNvPr>
                <p:cNvSpPr/>
                <p:nvPr/>
              </p:nvSpPr>
              <p:spPr>
                <a:xfrm rot="7200000">
                  <a:off x="1613197" y="5879550"/>
                  <a:ext cx="193276" cy="6205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90376EAC-8FFA-4F4D-9927-3EE452B9A2CF}"/>
                  </a:ext>
                </a:extLst>
              </p:cNvPr>
              <p:cNvGrpSpPr/>
              <p:nvPr/>
            </p:nvGrpSpPr>
            <p:grpSpPr>
              <a:xfrm>
                <a:off x="4391727" y="3829320"/>
                <a:ext cx="1137627" cy="2612661"/>
                <a:chOff x="3615349" y="3829320"/>
                <a:chExt cx="1137627" cy="2612661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982AC9B6-FC86-4710-A19E-2D583BD97922}"/>
                    </a:ext>
                  </a:extLst>
                </p:cNvPr>
                <p:cNvGrpSpPr/>
                <p:nvPr/>
              </p:nvGrpSpPr>
              <p:grpSpPr>
                <a:xfrm>
                  <a:off x="3615349" y="3877623"/>
                  <a:ext cx="1029210" cy="2564358"/>
                  <a:chOff x="663783" y="4348807"/>
                  <a:chExt cx="840101" cy="2093176"/>
                </a:xfrm>
              </p:grpSpPr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3B6F08D9-35A8-4A22-AF68-E034BA1CDEB4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376F1715-DC0D-42F3-BCFA-DC1F0AEA3258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83" name="四角形: 上の 2 つの角を丸める 582">
                    <a:extLst>
                      <a:ext uri="{FF2B5EF4-FFF2-40B4-BE49-F238E27FC236}">
                        <a16:creationId xmlns:a16="http://schemas.microsoft.com/office/drawing/2014/main" id="{13A6E83E-0A4B-4ABF-A5DF-D1B485CCF41F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B4FCE406-BE88-4C51-AF41-730A2E1B2241}"/>
                      </a:ext>
                    </a:extLst>
                  </p:cNvPr>
                  <p:cNvSpPr/>
                  <p:nvPr/>
                </p:nvSpPr>
                <p:spPr>
                  <a:xfrm>
                    <a:off x="663783" y="4348807"/>
                    <a:ext cx="840101" cy="978768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80453 w 826653"/>
                      <a:gd name="connsiteY7" fmla="*/ 851698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80453 w 826653"/>
                      <a:gd name="connsiteY7" fmla="*/ 851698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66876 w 826653"/>
                      <a:gd name="connsiteY7" fmla="*/ 845866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66876 w 826653"/>
                      <a:gd name="connsiteY6" fmla="*/ 845866 h 970260"/>
                      <a:gd name="connsiteX7" fmla="*/ 68791 w 826653"/>
                      <a:gd name="connsiteY7" fmla="*/ 801575 h 970260"/>
                      <a:gd name="connsiteX8" fmla="*/ 0 w 826653"/>
                      <a:gd name="connsiteY8" fmla="*/ 763116 h 970260"/>
                      <a:gd name="connsiteX9" fmla="*/ 62622 w 826653"/>
                      <a:gd name="connsiteY9" fmla="*/ 621441 h 970260"/>
                      <a:gd name="connsiteX10" fmla="*/ 33606 w 826653"/>
                      <a:gd name="connsiteY10" fmla="*/ 450669 h 970260"/>
                      <a:gd name="connsiteX11" fmla="*/ 32004 w 826653"/>
                      <a:gd name="connsiteY11" fmla="*/ 389118 h 970260"/>
                      <a:gd name="connsiteX12" fmla="*/ 452262 w 826653"/>
                      <a:gd name="connsiteY12" fmla="*/ 1 h 970260"/>
                      <a:gd name="connsiteX13" fmla="*/ 826651 w 826653"/>
                      <a:gd name="connsiteY13" fmla="*/ 489135 h 970260"/>
                      <a:gd name="connsiteX14" fmla="*/ 573007 w 826653"/>
                      <a:gd name="connsiteY14" fmla="*/ 947875 h 970260"/>
                      <a:gd name="connsiteX0" fmla="*/ 501534 w 826653"/>
                      <a:gd name="connsiteY0" fmla="*/ 797078 h 984329"/>
                      <a:gd name="connsiteX1" fmla="*/ 252879 w 826653"/>
                      <a:gd name="connsiteY1" fmla="*/ 969165 h 984329"/>
                      <a:gd name="connsiteX2" fmla="*/ 115426 w 826653"/>
                      <a:gd name="connsiteY2" fmla="*/ 928348 h 984329"/>
                      <a:gd name="connsiteX3" fmla="*/ 88221 w 826653"/>
                      <a:gd name="connsiteY3" fmla="*/ 871503 h 984329"/>
                      <a:gd name="connsiteX4" fmla="*/ 121202 w 826653"/>
                      <a:gd name="connsiteY4" fmla="*/ 844536 h 984329"/>
                      <a:gd name="connsiteX5" fmla="*/ 91173 w 826653"/>
                      <a:gd name="connsiteY5" fmla="*/ 849957 h 984329"/>
                      <a:gd name="connsiteX6" fmla="*/ 66876 w 826653"/>
                      <a:gd name="connsiteY6" fmla="*/ 845866 h 984329"/>
                      <a:gd name="connsiteX7" fmla="*/ 68791 w 826653"/>
                      <a:gd name="connsiteY7" fmla="*/ 801575 h 984329"/>
                      <a:gd name="connsiteX8" fmla="*/ 0 w 826653"/>
                      <a:gd name="connsiteY8" fmla="*/ 763116 h 984329"/>
                      <a:gd name="connsiteX9" fmla="*/ 62622 w 826653"/>
                      <a:gd name="connsiteY9" fmla="*/ 621441 h 984329"/>
                      <a:gd name="connsiteX10" fmla="*/ 33606 w 826653"/>
                      <a:gd name="connsiteY10" fmla="*/ 450669 h 984329"/>
                      <a:gd name="connsiteX11" fmla="*/ 32004 w 826653"/>
                      <a:gd name="connsiteY11" fmla="*/ 389118 h 984329"/>
                      <a:gd name="connsiteX12" fmla="*/ 452262 w 826653"/>
                      <a:gd name="connsiteY12" fmla="*/ 1 h 984329"/>
                      <a:gd name="connsiteX13" fmla="*/ 826651 w 826653"/>
                      <a:gd name="connsiteY13" fmla="*/ 489135 h 984329"/>
                      <a:gd name="connsiteX14" fmla="*/ 573007 w 826653"/>
                      <a:gd name="connsiteY14" fmla="*/ 947875 h 984329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88221 w 826653"/>
                      <a:gd name="connsiteY3" fmla="*/ 871503 h 978768"/>
                      <a:gd name="connsiteX4" fmla="*/ 121202 w 826653"/>
                      <a:gd name="connsiteY4" fmla="*/ 844536 h 978768"/>
                      <a:gd name="connsiteX5" fmla="*/ 91173 w 826653"/>
                      <a:gd name="connsiteY5" fmla="*/ 849957 h 978768"/>
                      <a:gd name="connsiteX6" fmla="*/ 66876 w 826653"/>
                      <a:gd name="connsiteY6" fmla="*/ 845866 h 978768"/>
                      <a:gd name="connsiteX7" fmla="*/ 68791 w 826653"/>
                      <a:gd name="connsiteY7" fmla="*/ 801575 h 978768"/>
                      <a:gd name="connsiteX8" fmla="*/ 0 w 826653"/>
                      <a:gd name="connsiteY8" fmla="*/ 763116 h 978768"/>
                      <a:gd name="connsiteX9" fmla="*/ 62622 w 826653"/>
                      <a:gd name="connsiteY9" fmla="*/ 621441 h 978768"/>
                      <a:gd name="connsiteX10" fmla="*/ 33606 w 826653"/>
                      <a:gd name="connsiteY10" fmla="*/ 450669 h 978768"/>
                      <a:gd name="connsiteX11" fmla="*/ 32004 w 826653"/>
                      <a:gd name="connsiteY11" fmla="*/ 389118 h 978768"/>
                      <a:gd name="connsiteX12" fmla="*/ 452262 w 826653"/>
                      <a:gd name="connsiteY12" fmla="*/ 1 h 978768"/>
                      <a:gd name="connsiteX13" fmla="*/ 826651 w 826653"/>
                      <a:gd name="connsiteY13" fmla="*/ 489135 h 978768"/>
                      <a:gd name="connsiteX14" fmla="*/ 573007 w 826653"/>
                      <a:gd name="connsiteY14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1202 w 826653"/>
                      <a:gd name="connsiteY4" fmla="*/ 844536 h 978768"/>
                      <a:gd name="connsiteX5" fmla="*/ 91173 w 826653"/>
                      <a:gd name="connsiteY5" fmla="*/ 849957 h 978768"/>
                      <a:gd name="connsiteX6" fmla="*/ 66876 w 826653"/>
                      <a:gd name="connsiteY6" fmla="*/ 845866 h 978768"/>
                      <a:gd name="connsiteX7" fmla="*/ 68791 w 826653"/>
                      <a:gd name="connsiteY7" fmla="*/ 801575 h 978768"/>
                      <a:gd name="connsiteX8" fmla="*/ 0 w 826653"/>
                      <a:gd name="connsiteY8" fmla="*/ 763116 h 978768"/>
                      <a:gd name="connsiteX9" fmla="*/ 62622 w 826653"/>
                      <a:gd name="connsiteY9" fmla="*/ 621441 h 978768"/>
                      <a:gd name="connsiteX10" fmla="*/ 33606 w 826653"/>
                      <a:gd name="connsiteY10" fmla="*/ 450669 h 978768"/>
                      <a:gd name="connsiteX11" fmla="*/ 32004 w 826653"/>
                      <a:gd name="connsiteY11" fmla="*/ 389118 h 978768"/>
                      <a:gd name="connsiteX12" fmla="*/ 452262 w 826653"/>
                      <a:gd name="connsiteY12" fmla="*/ 1 h 978768"/>
                      <a:gd name="connsiteX13" fmla="*/ 826651 w 826653"/>
                      <a:gd name="connsiteY13" fmla="*/ 489135 h 978768"/>
                      <a:gd name="connsiteX14" fmla="*/ 573007 w 826653"/>
                      <a:gd name="connsiteY14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1202 w 826653"/>
                      <a:gd name="connsiteY4" fmla="*/ 844536 h 978768"/>
                      <a:gd name="connsiteX5" fmla="*/ 66876 w 826653"/>
                      <a:gd name="connsiteY5" fmla="*/ 845866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1202 w 826653"/>
                      <a:gd name="connsiteY4" fmla="*/ 844536 h 978768"/>
                      <a:gd name="connsiteX5" fmla="*/ 66876 w 826653"/>
                      <a:gd name="connsiteY5" fmla="*/ 845866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3142 w 826653"/>
                      <a:gd name="connsiteY4" fmla="*/ 854254 h 978768"/>
                      <a:gd name="connsiteX5" fmla="*/ 66876 w 826653"/>
                      <a:gd name="connsiteY5" fmla="*/ 845866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3142 w 826653"/>
                      <a:gd name="connsiteY4" fmla="*/ 854254 h 978768"/>
                      <a:gd name="connsiteX5" fmla="*/ 74634 w 826653"/>
                      <a:gd name="connsiteY5" fmla="*/ 853641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80428 w 838290"/>
                      <a:gd name="connsiteY6" fmla="*/ 801575 h 978768"/>
                      <a:gd name="connsiteX7" fmla="*/ 0 w 838290"/>
                      <a:gd name="connsiteY7" fmla="*/ 724242 h 978768"/>
                      <a:gd name="connsiteX8" fmla="*/ 74259 w 838290"/>
                      <a:gd name="connsiteY8" fmla="*/ 621441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80428 w 838290"/>
                      <a:gd name="connsiteY6" fmla="*/ 801575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80428 w 838290"/>
                      <a:gd name="connsiteY6" fmla="*/ 801575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78513 w 838290"/>
                      <a:gd name="connsiteY5" fmla="*/ 830317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255030 w 838290"/>
                      <a:gd name="connsiteY4" fmla="*/ 830930 h 978768"/>
                      <a:gd name="connsiteX5" fmla="*/ 78513 w 838290"/>
                      <a:gd name="connsiteY5" fmla="*/ 830317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255030 w 838290"/>
                      <a:gd name="connsiteY4" fmla="*/ 830930 h 978768"/>
                      <a:gd name="connsiteX5" fmla="*/ 72694 w 838290"/>
                      <a:gd name="connsiteY5" fmla="*/ 820598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255030 w 838290"/>
                      <a:gd name="connsiteY3" fmla="*/ 830930 h 978768"/>
                      <a:gd name="connsiteX4" fmla="*/ 72694 w 838290"/>
                      <a:gd name="connsiteY4" fmla="*/ 820598 h 978768"/>
                      <a:gd name="connsiteX5" fmla="*/ 76548 w 838290"/>
                      <a:gd name="connsiteY5" fmla="*/ 766588 h 978768"/>
                      <a:gd name="connsiteX6" fmla="*/ 0 w 838290"/>
                      <a:gd name="connsiteY6" fmla="*/ 724242 h 978768"/>
                      <a:gd name="connsiteX7" fmla="*/ 78138 w 838290"/>
                      <a:gd name="connsiteY7" fmla="*/ 592286 h 978768"/>
                      <a:gd name="connsiteX8" fmla="*/ 45243 w 838290"/>
                      <a:gd name="connsiteY8" fmla="*/ 450669 h 978768"/>
                      <a:gd name="connsiteX9" fmla="*/ 43641 w 838290"/>
                      <a:gd name="connsiteY9" fmla="*/ 389118 h 978768"/>
                      <a:gd name="connsiteX10" fmla="*/ 463899 w 838290"/>
                      <a:gd name="connsiteY10" fmla="*/ 1 h 978768"/>
                      <a:gd name="connsiteX11" fmla="*/ 838288 w 838290"/>
                      <a:gd name="connsiteY11" fmla="*/ 489135 h 978768"/>
                      <a:gd name="connsiteX12" fmla="*/ 584644 w 838290"/>
                      <a:gd name="connsiteY12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262788 w 838290"/>
                      <a:gd name="connsiteY3" fmla="*/ 823155 h 978768"/>
                      <a:gd name="connsiteX4" fmla="*/ 72694 w 838290"/>
                      <a:gd name="connsiteY4" fmla="*/ 820598 h 978768"/>
                      <a:gd name="connsiteX5" fmla="*/ 76548 w 838290"/>
                      <a:gd name="connsiteY5" fmla="*/ 766588 h 978768"/>
                      <a:gd name="connsiteX6" fmla="*/ 0 w 838290"/>
                      <a:gd name="connsiteY6" fmla="*/ 724242 h 978768"/>
                      <a:gd name="connsiteX7" fmla="*/ 78138 w 838290"/>
                      <a:gd name="connsiteY7" fmla="*/ 592286 h 978768"/>
                      <a:gd name="connsiteX8" fmla="*/ 45243 w 838290"/>
                      <a:gd name="connsiteY8" fmla="*/ 450669 h 978768"/>
                      <a:gd name="connsiteX9" fmla="*/ 43641 w 838290"/>
                      <a:gd name="connsiteY9" fmla="*/ 389118 h 978768"/>
                      <a:gd name="connsiteX10" fmla="*/ 463899 w 838290"/>
                      <a:gd name="connsiteY10" fmla="*/ 1 h 978768"/>
                      <a:gd name="connsiteX11" fmla="*/ 838288 w 838290"/>
                      <a:gd name="connsiteY11" fmla="*/ 489135 h 978768"/>
                      <a:gd name="connsiteX12" fmla="*/ 584644 w 838290"/>
                      <a:gd name="connsiteY12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262788 w 838290"/>
                      <a:gd name="connsiteY3" fmla="*/ 823155 h 978768"/>
                      <a:gd name="connsiteX4" fmla="*/ 72694 w 838290"/>
                      <a:gd name="connsiteY4" fmla="*/ 820598 h 978768"/>
                      <a:gd name="connsiteX5" fmla="*/ 76548 w 838290"/>
                      <a:gd name="connsiteY5" fmla="*/ 766588 h 978768"/>
                      <a:gd name="connsiteX6" fmla="*/ 0 w 838290"/>
                      <a:gd name="connsiteY6" fmla="*/ 724242 h 978768"/>
                      <a:gd name="connsiteX7" fmla="*/ 78138 w 838290"/>
                      <a:gd name="connsiteY7" fmla="*/ 592286 h 978768"/>
                      <a:gd name="connsiteX8" fmla="*/ 45243 w 838290"/>
                      <a:gd name="connsiteY8" fmla="*/ 450669 h 978768"/>
                      <a:gd name="connsiteX9" fmla="*/ 43641 w 838290"/>
                      <a:gd name="connsiteY9" fmla="*/ 389118 h 978768"/>
                      <a:gd name="connsiteX10" fmla="*/ 463899 w 838290"/>
                      <a:gd name="connsiteY10" fmla="*/ 1 h 978768"/>
                      <a:gd name="connsiteX11" fmla="*/ 838288 w 838290"/>
                      <a:gd name="connsiteY11" fmla="*/ 489135 h 978768"/>
                      <a:gd name="connsiteX12" fmla="*/ 584644 w 838290"/>
                      <a:gd name="connsiteY12" fmla="*/ 947875 h 978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38290" h="978768">
                        <a:moveTo>
                          <a:pt x="513171" y="797078"/>
                        </a:moveTo>
                        <a:cubicBezTo>
                          <a:pt x="440291" y="934654"/>
                          <a:pt x="328867" y="947287"/>
                          <a:pt x="264516" y="969165"/>
                        </a:cubicBezTo>
                        <a:cubicBezTo>
                          <a:pt x="200165" y="991043"/>
                          <a:pt x="169670" y="974749"/>
                          <a:pt x="127063" y="928348"/>
                        </a:cubicBezTo>
                        <a:cubicBezTo>
                          <a:pt x="172305" y="893284"/>
                          <a:pt x="254397" y="850444"/>
                          <a:pt x="262788" y="823155"/>
                        </a:cubicBezTo>
                        <a:cubicBezTo>
                          <a:pt x="271179" y="795866"/>
                          <a:pt x="81429" y="827758"/>
                          <a:pt x="72694" y="820598"/>
                        </a:cubicBezTo>
                        <a:cubicBezTo>
                          <a:pt x="68135" y="805681"/>
                          <a:pt x="79745" y="785144"/>
                          <a:pt x="76548" y="766588"/>
                        </a:cubicBezTo>
                        <a:cubicBezTo>
                          <a:pt x="41671" y="749525"/>
                          <a:pt x="10963" y="750992"/>
                          <a:pt x="0" y="724242"/>
                        </a:cubicBezTo>
                        <a:cubicBezTo>
                          <a:pt x="2401" y="682365"/>
                          <a:pt x="72538" y="661205"/>
                          <a:pt x="78138" y="592286"/>
                        </a:cubicBezTo>
                        <a:cubicBezTo>
                          <a:pt x="83738" y="523367"/>
                          <a:pt x="48646" y="478268"/>
                          <a:pt x="45243" y="450669"/>
                        </a:cubicBezTo>
                        <a:cubicBezTo>
                          <a:pt x="40254" y="425864"/>
                          <a:pt x="44176" y="409635"/>
                          <a:pt x="43641" y="389118"/>
                        </a:cubicBezTo>
                        <a:cubicBezTo>
                          <a:pt x="49237" y="186575"/>
                          <a:pt x="172418" y="176"/>
                          <a:pt x="463899" y="1"/>
                        </a:cubicBezTo>
                        <a:cubicBezTo>
                          <a:pt x="755380" y="-174"/>
                          <a:pt x="838852" y="231379"/>
                          <a:pt x="838288" y="489135"/>
                        </a:cubicBezTo>
                        <a:cubicBezTo>
                          <a:pt x="837724" y="746891"/>
                          <a:pt x="585891" y="810295"/>
                          <a:pt x="584644" y="94787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円/楕円 225">
                    <a:extLst>
                      <a:ext uri="{FF2B5EF4-FFF2-40B4-BE49-F238E27FC236}">
                        <a16:creationId xmlns:a16="http://schemas.microsoft.com/office/drawing/2014/main" id="{38AAD049-8D0B-4470-84E8-3E4E5DDCAD0F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FC86E9AF-64E2-4495-B269-226D0A6A8053}"/>
                    </a:ext>
                  </a:extLst>
                </p:cNvPr>
                <p:cNvSpPr/>
                <p:nvPr/>
              </p:nvSpPr>
              <p:spPr>
                <a:xfrm>
                  <a:off x="3919402" y="5709860"/>
                  <a:ext cx="63711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上の 2 つの角を丸める 605">
                  <a:extLst>
                    <a:ext uri="{FF2B5EF4-FFF2-40B4-BE49-F238E27FC236}">
                      <a16:creationId xmlns:a16="http://schemas.microsoft.com/office/drawing/2014/main" id="{BE0D9DBC-B15D-4DEB-9F53-A6CBDDDF34E1}"/>
                    </a:ext>
                  </a:extLst>
                </p:cNvPr>
                <p:cNvSpPr/>
                <p:nvPr/>
              </p:nvSpPr>
              <p:spPr>
                <a:xfrm>
                  <a:off x="4044368" y="5337540"/>
                  <a:ext cx="183986" cy="110369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C5F17F73-0679-4F3C-98E4-D7D5977922CA}"/>
                    </a:ext>
                  </a:extLst>
                </p:cNvPr>
                <p:cNvSpPr/>
                <p:nvPr/>
              </p:nvSpPr>
              <p:spPr>
                <a:xfrm flipH="1">
                  <a:off x="4079093" y="5279048"/>
                  <a:ext cx="333390" cy="116107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D253F96F-D272-4D50-BBAA-273E497E20CA}"/>
                    </a:ext>
                  </a:extLst>
                </p:cNvPr>
                <p:cNvSpPr/>
                <p:nvPr/>
              </p:nvSpPr>
              <p:spPr>
                <a:xfrm>
                  <a:off x="3720800" y="4295495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円/楕円 50">
                  <a:extLst>
                    <a:ext uri="{FF2B5EF4-FFF2-40B4-BE49-F238E27FC236}">
                      <a16:creationId xmlns:a16="http://schemas.microsoft.com/office/drawing/2014/main" id="{FF329A41-0430-4D23-B8DA-5CE69760499D}"/>
                    </a:ext>
                  </a:extLst>
                </p:cNvPr>
                <p:cNvSpPr/>
                <p:nvPr/>
              </p:nvSpPr>
              <p:spPr>
                <a:xfrm>
                  <a:off x="3653748" y="3933082"/>
                  <a:ext cx="790846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78D0C084-7FB3-44D4-B1C7-D68D51C675F1}"/>
                    </a:ext>
                  </a:extLst>
                </p:cNvPr>
                <p:cNvSpPr/>
                <p:nvPr/>
              </p:nvSpPr>
              <p:spPr>
                <a:xfrm>
                  <a:off x="3648437" y="3829320"/>
                  <a:ext cx="1104539" cy="1056673"/>
                </a:xfrm>
                <a:custGeom>
                  <a:avLst/>
                  <a:gdLst>
                    <a:gd name="connsiteX0" fmla="*/ 515694 w 1104539"/>
                    <a:gd name="connsiteY0" fmla="*/ 288 h 1056673"/>
                    <a:gd name="connsiteX1" fmla="*/ 577155 w 1104539"/>
                    <a:gd name="connsiteY1" fmla="*/ 6708 h 1056673"/>
                    <a:gd name="connsiteX2" fmla="*/ 598350 w 1104539"/>
                    <a:gd name="connsiteY2" fmla="*/ 12467 h 1056673"/>
                    <a:gd name="connsiteX3" fmla="*/ 651442 w 1104539"/>
                    <a:gd name="connsiteY3" fmla="*/ 6245 h 1056673"/>
                    <a:gd name="connsiteX4" fmla="*/ 1104539 w 1104539"/>
                    <a:gd name="connsiteY4" fmla="*/ 532957 h 1056673"/>
                    <a:gd name="connsiteX5" fmla="*/ 742757 w 1104539"/>
                    <a:gd name="connsiteY5" fmla="*/ 1048967 h 1056673"/>
                    <a:gd name="connsiteX6" fmla="*/ 677001 w 1104539"/>
                    <a:gd name="connsiteY6" fmla="*/ 1056673 h 1056673"/>
                    <a:gd name="connsiteX7" fmla="*/ 685070 w 1104539"/>
                    <a:gd name="connsiteY7" fmla="*/ 1030681 h 1056673"/>
                    <a:gd name="connsiteX8" fmla="*/ 691253 w 1104539"/>
                    <a:gd name="connsiteY8" fmla="*/ 969342 h 1056673"/>
                    <a:gd name="connsiteX9" fmla="*/ 691253 w 1104539"/>
                    <a:gd name="connsiteY9" fmla="*/ 618414 h 1056673"/>
                    <a:gd name="connsiteX10" fmla="*/ 602109 w 1104539"/>
                    <a:gd name="connsiteY10" fmla="*/ 403201 h 1056673"/>
                    <a:gd name="connsiteX11" fmla="*/ 561199 w 1104539"/>
                    <a:gd name="connsiteY11" fmla="*/ 369447 h 1056673"/>
                    <a:gd name="connsiteX12" fmla="*/ 504089 w 1104539"/>
                    <a:gd name="connsiteY12" fmla="*/ 399645 h 1056673"/>
                    <a:gd name="connsiteX13" fmla="*/ 432536 w 1104539"/>
                    <a:gd name="connsiteY13" fmla="*/ 427697 h 1056673"/>
                    <a:gd name="connsiteX14" fmla="*/ 5869 w 1104539"/>
                    <a:gd name="connsiteY14" fmla="*/ 349824 h 1056673"/>
                    <a:gd name="connsiteX15" fmla="*/ 302407 w 1104539"/>
                    <a:gd name="connsiteY15" fmla="*/ 33321 h 1056673"/>
                    <a:gd name="connsiteX16" fmla="*/ 515694 w 1104539"/>
                    <a:gd name="connsiteY16" fmla="*/ 288 h 105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04539" h="1056673">
                      <a:moveTo>
                        <a:pt x="515694" y="288"/>
                      </a:moveTo>
                      <a:cubicBezTo>
                        <a:pt x="537269" y="1027"/>
                        <a:pt x="557852" y="3185"/>
                        <a:pt x="577155" y="6708"/>
                      </a:cubicBezTo>
                      <a:lnTo>
                        <a:pt x="598350" y="12467"/>
                      </a:lnTo>
                      <a:lnTo>
                        <a:pt x="651442" y="6245"/>
                      </a:lnTo>
                      <a:cubicBezTo>
                        <a:pt x="901680" y="6245"/>
                        <a:pt x="1104539" y="242063"/>
                        <a:pt x="1104539" y="532957"/>
                      </a:cubicBezTo>
                      <a:cubicBezTo>
                        <a:pt x="1104539" y="787489"/>
                        <a:pt x="949225" y="999853"/>
                        <a:pt x="742757" y="1048967"/>
                      </a:cubicBezTo>
                      <a:lnTo>
                        <a:pt x="677001" y="1056673"/>
                      </a:lnTo>
                      <a:lnTo>
                        <a:pt x="685070" y="1030681"/>
                      </a:lnTo>
                      <a:cubicBezTo>
                        <a:pt x="689124" y="1010868"/>
                        <a:pt x="691253" y="990354"/>
                        <a:pt x="691253" y="969342"/>
                      </a:cubicBezTo>
                      <a:lnTo>
                        <a:pt x="691253" y="618414"/>
                      </a:lnTo>
                      <a:cubicBezTo>
                        <a:pt x="691253" y="534368"/>
                        <a:pt x="657187" y="458279"/>
                        <a:pt x="602109" y="403201"/>
                      </a:cubicBezTo>
                      <a:lnTo>
                        <a:pt x="561199" y="369447"/>
                      </a:lnTo>
                      <a:lnTo>
                        <a:pt x="504089" y="399645"/>
                      </a:lnTo>
                      <a:cubicBezTo>
                        <a:pt x="481417" y="410039"/>
                        <a:pt x="457499" y="419460"/>
                        <a:pt x="432536" y="427697"/>
                      </a:cubicBezTo>
                      <a:cubicBezTo>
                        <a:pt x="232828" y="493593"/>
                        <a:pt x="41803" y="458728"/>
                        <a:pt x="5869" y="349824"/>
                      </a:cubicBezTo>
                      <a:cubicBezTo>
                        <a:pt x="-30065" y="240920"/>
                        <a:pt x="102699" y="99217"/>
                        <a:pt x="302407" y="33321"/>
                      </a:cubicBezTo>
                      <a:cubicBezTo>
                        <a:pt x="377297" y="8610"/>
                        <a:pt x="450966" y="-1931"/>
                        <a:pt x="515694" y="28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379EFD51-22F6-4A89-84EA-C551346AA995}"/>
                    </a:ext>
                  </a:extLst>
                </p:cNvPr>
                <p:cNvSpPr/>
                <p:nvPr/>
              </p:nvSpPr>
              <p:spPr>
                <a:xfrm rot="900000" flipH="1">
                  <a:off x="4235627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F45873AD-DED9-4A27-8006-357189F79D32}"/>
                    </a:ext>
                  </a:extLst>
                </p:cNvPr>
                <p:cNvSpPr/>
                <p:nvPr/>
              </p:nvSpPr>
              <p:spPr>
                <a:xfrm rot="900000" flipH="1">
                  <a:off x="4257431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8C78E72-BA09-4359-97C5-CA121C54E9F8}"/>
                  </a:ext>
                </a:extLst>
              </p:cNvPr>
              <p:cNvSpPr/>
              <p:nvPr/>
            </p:nvSpPr>
            <p:spPr>
              <a:xfrm>
                <a:off x="4523623" y="4485311"/>
                <a:ext cx="159136" cy="72416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2C805836-B7AB-41F9-8C63-589632936272}"/>
                </a:ext>
              </a:extLst>
            </p:cNvPr>
            <p:cNvGrpSpPr/>
            <p:nvPr/>
          </p:nvGrpSpPr>
          <p:grpSpPr>
            <a:xfrm>
              <a:off x="7622324" y="5145798"/>
              <a:ext cx="517256" cy="325063"/>
              <a:chOff x="2012099" y="2145423"/>
              <a:chExt cx="517256" cy="325063"/>
            </a:xfrm>
          </p:grpSpPr>
          <p:sp>
            <p:nvSpPr>
              <p:cNvPr id="773" name="楕円 8">
                <a:extLst>
                  <a:ext uri="{FF2B5EF4-FFF2-40B4-BE49-F238E27FC236}">
                    <a16:creationId xmlns:a16="http://schemas.microsoft.com/office/drawing/2014/main" id="{EB9A21C8-75D4-4810-9B55-9069E4A06DEC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8">
                <a:extLst>
                  <a:ext uri="{FF2B5EF4-FFF2-40B4-BE49-F238E27FC236}">
                    <a16:creationId xmlns:a16="http://schemas.microsoft.com/office/drawing/2014/main" id="{5C03DBC5-30F8-4B79-BAEA-540979C217A2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8">
                <a:extLst>
                  <a:ext uri="{FF2B5EF4-FFF2-40B4-BE49-F238E27FC236}">
                    <a16:creationId xmlns:a16="http://schemas.microsoft.com/office/drawing/2014/main" id="{86C41D3F-A87F-402C-9FE5-BDC926C10811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8">
                <a:extLst>
                  <a:ext uri="{FF2B5EF4-FFF2-40B4-BE49-F238E27FC236}">
                    <a16:creationId xmlns:a16="http://schemas.microsoft.com/office/drawing/2014/main" id="{F773C658-E528-4B98-A671-35EE5B783E88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楕円 8">
                <a:extLst>
                  <a:ext uri="{FF2B5EF4-FFF2-40B4-BE49-F238E27FC236}">
                    <a16:creationId xmlns:a16="http://schemas.microsoft.com/office/drawing/2014/main" id="{CB515B6A-2F62-441F-B794-DDC3896DBB6A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8">
                <a:extLst>
                  <a:ext uri="{FF2B5EF4-FFF2-40B4-BE49-F238E27FC236}">
                    <a16:creationId xmlns:a16="http://schemas.microsoft.com/office/drawing/2014/main" id="{E5284BCC-C747-498C-9AB7-9B7D1E1BD4CD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楕円 8">
                <a:extLst>
                  <a:ext uri="{FF2B5EF4-FFF2-40B4-BE49-F238E27FC236}">
                    <a16:creationId xmlns:a16="http://schemas.microsoft.com/office/drawing/2014/main" id="{B792DB22-590E-474E-A7EE-626EAA5836B5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8">
                <a:extLst>
                  <a:ext uri="{FF2B5EF4-FFF2-40B4-BE49-F238E27FC236}">
                    <a16:creationId xmlns:a16="http://schemas.microsoft.com/office/drawing/2014/main" id="{ADBBB0A2-AC06-4B2D-85B6-E4085C586B95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楕円 8">
                <a:extLst>
                  <a:ext uri="{FF2B5EF4-FFF2-40B4-BE49-F238E27FC236}">
                    <a16:creationId xmlns:a16="http://schemas.microsoft.com/office/drawing/2014/main" id="{6CF6A54F-3535-4293-BDED-28E56C20A9BF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楕円 8">
                <a:extLst>
                  <a:ext uri="{FF2B5EF4-FFF2-40B4-BE49-F238E27FC236}">
                    <a16:creationId xmlns:a16="http://schemas.microsoft.com/office/drawing/2014/main" id="{CA8E0067-8B61-4B3C-8116-D0DB3EBDDF6E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9291522D-2456-401A-AB53-CA3BAFE98CD6}"/>
                </a:ext>
              </a:extLst>
            </p:cNvPr>
            <p:cNvGrpSpPr/>
            <p:nvPr/>
          </p:nvGrpSpPr>
          <p:grpSpPr>
            <a:xfrm>
              <a:off x="6601522" y="4342038"/>
              <a:ext cx="1030790" cy="2108882"/>
              <a:chOff x="7339193" y="3836972"/>
              <a:chExt cx="1277659" cy="2613948"/>
            </a:xfrm>
          </p:grpSpPr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2CD5D23D-490D-4D35-BA29-E7619003908F}"/>
                  </a:ext>
                </a:extLst>
              </p:cNvPr>
              <p:cNvSpPr/>
              <p:nvPr/>
            </p:nvSpPr>
            <p:spPr>
              <a:xfrm flipH="1">
                <a:off x="8375057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C3E642B6-CD43-458E-BCA7-4B979526C8BE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08" name="グループ化 1007">
                <a:extLst>
                  <a:ext uri="{FF2B5EF4-FFF2-40B4-BE49-F238E27FC236}">
                    <a16:creationId xmlns:a16="http://schemas.microsoft.com/office/drawing/2014/main" id="{5353D2A5-CE75-4D6F-A24A-3D5CF888572F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AC82E8D8-858C-403A-B7B2-D78F838BAAC3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502711B5-BC9B-4ECD-A8E8-0999C9793523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9" name="片側の 2 つの角を丸めた四角形 144">
                  <a:extLst>
                    <a:ext uri="{FF2B5EF4-FFF2-40B4-BE49-F238E27FC236}">
                      <a16:creationId xmlns:a16="http://schemas.microsoft.com/office/drawing/2014/main" id="{6641CB80-A197-4772-9187-82D69F09E1C0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720EEF87-012A-44A1-827D-A3B798F09911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0E48A09C-6995-499A-9BB4-40702CD2262C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09" name="グループ化 1008">
                <a:extLst>
                  <a:ext uri="{FF2B5EF4-FFF2-40B4-BE49-F238E27FC236}">
                    <a16:creationId xmlns:a16="http://schemas.microsoft.com/office/drawing/2014/main" id="{08124567-53B3-410A-B5BF-870A69A620EE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E178C9B8-18CF-487A-8A97-003A024E33D4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37129F3C-E572-44BE-A634-F53A69C0DCC3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20" name="グループ化 1019">
                    <a:extLst>
                      <a:ext uri="{FF2B5EF4-FFF2-40B4-BE49-F238E27FC236}">
                        <a16:creationId xmlns:a16="http://schemas.microsoft.com/office/drawing/2014/main" id="{48DA38B3-6708-42DC-919B-DECB6972813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5" name="円/楕円 514">
                      <a:extLst>
                        <a:ext uri="{FF2B5EF4-FFF2-40B4-BE49-F238E27FC236}">
                          <a16:creationId xmlns:a16="http://schemas.microsoft.com/office/drawing/2014/main" id="{0F9D0051-FB19-496C-9B22-C96E6D0D10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6" name="円/楕円 515">
                      <a:extLst>
                        <a:ext uri="{FF2B5EF4-FFF2-40B4-BE49-F238E27FC236}">
                          <a16:creationId xmlns:a16="http://schemas.microsoft.com/office/drawing/2014/main" id="{B99A4B51-3A9E-4EA0-8125-C54CBEA7E8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1" name="グループ化 1020">
                    <a:extLst>
                      <a:ext uri="{FF2B5EF4-FFF2-40B4-BE49-F238E27FC236}">
                        <a16:creationId xmlns:a16="http://schemas.microsoft.com/office/drawing/2014/main" id="{DC231408-9DDD-41CC-B308-D2E04A168C7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3" name="円/楕円 512">
                      <a:extLst>
                        <a:ext uri="{FF2B5EF4-FFF2-40B4-BE49-F238E27FC236}">
                          <a16:creationId xmlns:a16="http://schemas.microsoft.com/office/drawing/2014/main" id="{0257FC5D-B174-4D1B-8C5C-0E6F253ADA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4" name="円/楕円 513">
                      <a:extLst>
                        <a:ext uri="{FF2B5EF4-FFF2-40B4-BE49-F238E27FC236}">
                          <a16:creationId xmlns:a16="http://schemas.microsoft.com/office/drawing/2014/main" id="{BF70CA36-3726-4204-9435-68E6A60D4E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22" name="円/楕円 511">
                    <a:extLst>
                      <a:ext uri="{FF2B5EF4-FFF2-40B4-BE49-F238E27FC236}">
                        <a16:creationId xmlns:a16="http://schemas.microsoft.com/office/drawing/2014/main" id="{EC6B39E2-D703-4481-B2BA-D301538F389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2" name="円/楕円 503">
                  <a:extLst>
                    <a:ext uri="{FF2B5EF4-FFF2-40B4-BE49-F238E27FC236}">
                      <a16:creationId xmlns:a16="http://schemas.microsoft.com/office/drawing/2014/main" id="{6979366B-7F14-42D1-BE01-3C518BE8A845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3" name="円/楕円 504">
                  <a:extLst>
                    <a:ext uri="{FF2B5EF4-FFF2-40B4-BE49-F238E27FC236}">
                      <a16:creationId xmlns:a16="http://schemas.microsoft.com/office/drawing/2014/main" id="{FC586E0C-DEAC-48CD-B72A-0FD5BF99CDB5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4" name="円/楕円 505">
                  <a:extLst>
                    <a:ext uri="{FF2B5EF4-FFF2-40B4-BE49-F238E27FC236}">
                      <a16:creationId xmlns:a16="http://schemas.microsoft.com/office/drawing/2014/main" id="{B00C766F-8ACD-4E93-99B3-A3F082AD0646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5" name="円/楕円 507">
                  <a:extLst>
                    <a:ext uri="{FF2B5EF4-FFF2-40B4-BE49-F238E27FC236}">
                      <a16:creationId xmlns:a16="http://schemas.microsoft.com/office/drawing/2014/main" id="{DD4677F3-E76C-4ECA-B28D-D3ABB45BA1D1}"/>
                    </a:ext>
                  </a:extLst>
                </p:cNvPr>
                <p:cNvSpPr/>
                <p:nvPr/>
              </p:nvSpPr>
              <p:spPr>
                <a:xfrm>
                  <a:off x="5466406" y="2837172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6" name="円/楕円 508">
                  <a:extLst>
                    <a:ext uri="{FF2B5EF4-FFF2-40B4-BE49-F238E27FC236}">
                      <a16:creationId xmlns:a16="http://schemas.microsoft.com/office/drawing/2014/main" id="{B9924CD4-24EA-4E39-BA17-422A8BF6919D}"/>
                    </a:ext>
                  </a:extLst>
                </p:cNvPr>
                <p:cNvSpPr/>
                <p:nvPr/>
              </p:nvSpPr>
              <p:spPr>
                <a:xfrm>
                  <a:off x="6054347" y="2837172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7" name="月 1016">
                  <a:extLst>
                    <a:ext uri="{FF2B5EF4-FFF2-40B4-BE49-F238E27FC236}">
                      <a16:creationId xmlns:a16="http://schemas.microsoft.com/office/drawing/2014/main" id="{1377A54B-49DB-4EF8-BB39-FE86114CAFA3}"/>
                    </a:ext>
                  </a:extLst>
                </p:cNvPr>
                <p:cNvSpPr/>
                <p:nvPr/>
              </p:nvSpPr>
              <p:spPr>
                <a:xfrm rot="162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8" name="月 1017">
                  <a:extLst>
                    <a:ext uri="{FF2B5EF4-FFF2-40B4-BE49-F238E27FC236}">
                      <a16:creationId xmlns:a16="http://schemas.microsoft.com/office/drawing/2014/main" id="{793A07EB-1EB2-4940-A7CB-B199885274CD}"/>
                    </a:ext>
                  </a:extLst>
                </p:cNvPr>
                <p:cNvSpPr/>
                <p:nvPr/>
              </p:nvSpPr>
              <p:spPr>
                <a:xfrm rot="162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9" name="円/楕円 638">
                  <a:extLst>
                    <a:ext uri="{FF2B5EF4-FFF2-40B4-BE49-F238E27FC236}">
                      <a16:creationId xmlns:a16="http://schemas.microsoft.com/office/drawing/2014/main" id="{15524C1A-1B4A-48A1-8B46-4091CFC382D4}"/>
                    </a:ext>
                  </a:extLst>
                </p:cNvPr>
                <p:cNvSpPr/>
                <p:nvPr/>
              </p:nvSpPr>
              <p:spPr>
                <a:xfrm>
                  <a:off x="5597712" y="3299817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02C167CD-8D4F-4AF4-A3AA-E60A94D1802F}"/>
                </a:ext>
              </a:extLst>
            </p:cNvPr>
            <p:cNvGrpSpPr/>
            <p:nvPr/>
          </p:nvGrpSpPr>
          <p:grpSpPr>
            <a:xfrm>
              <a:off x="7307556" y="5055795"/>
              <a:ext cx="141610" cy="184447"/>
              <a:chOff x="1464572" y="2115576"/>
              <a:chExt cx="167701" cy="221521"/>
            </a:xfrm>
          </p:grpSpPr>
          <p:sp>
            <p:nvSpPr>
              <p:cNvPr id="1110" name="星: 5 pt 16">
                <a:extLst>
                  <a:ext uri="{FF2B5EF4-FFF2-40B4-BE49-F238E27FC236}">
                    <a16:creationId xmlns:a16="http://schemas.microsoft.com/office/drawing/2014/main" id="{2A134EF2-FCB8-46C2-905D-2FFD2669B1F6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楕円 18">
                <a:extLst>
                  <a:ext uri="{FF2B5EF4-FFF2-40B4-BE49-F238E27FC236}">
                    <a16:creationId xmlns:a16="http://schemas.microsoft.com/office/drawing/2014/main" id="{06FB446E-EB56-491D-B37E-23589D65D149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77CD8EC-2C39-4AC4-8F87-831D54F8F022}"/>
              </a:ext>
            </a:extLst>
          </p:cNvPr>
          <p:cNvGrpSpPr/>
          <p:nvPr/>
        </p:nvGrpSpPr>
        <p:grpSpPr>
          <a:xfrm>
            <a:off x="3753463" y="4499816"/>
            <a:ext cx="2429216" cy="2007418"/>
            <a:chOff x="3753463" y="4499816"/>
            <a:chExt cx="2429216" cy="2007418"/>
          </a:xfrm>
        </p:grpSpPr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B54A97DC-76C3-4F45-99F4-D0694FE65285}"/>
                </a:ext>
              </a:extLst>
            </p:cNvPr>
            <p:cNvGrpSpPr/>
            <p:nvPr/>
          </p:nvGrpSpPr>
          <p:grpSpPr>
            <a:xfrm>
              <a:off x="4904534" y="4502524"/>
              <a:ext cx="1278145" cy="1952763"/>
              <a:chOff x="7087844" y="4217933"/>
              <a:chExt cx="1455711" cy="2224050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084AACF2-94E5-4222-B566-C591D7A1B66D}"/>
                  </a:ext>
                </a:extLst>
              </p:cNvPr>
              <p:cNvSpPr/>
              <p:nvPr/>
            </p:nvSpPr>
            <p:spPr>
              <a:xfrm>
                <a:off x="795548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FAC85527-5F48-4042-BF4A-76DE70408FB9}"/>
                  </a:ext>
                </a:extLst>
              </p:cNvPr>
              <p:cNvSpPr/>
              <p:nvPr/>
            </p:nvSpPr>
            <p:spPr>
              <a:xfrm>
                <a:off x="796824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82F9C61C-62C7-478D-9E1F-A5016E53F250}"/>
                  </a:ext>
                </a:extLst>
              </p:cNvPr>
              <p:cNvSpPr/>
              <p:nvPr/>
            </p:nvSpPr>
            <p:spPr>
              <a:xfrm>
                <a:off x="7463034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23317631-6F2B-4C40-9A6E-995D5B66C635}"/>
                  </a:ext>
                </a:extLst>
              </p:cNvPr>
              <p:cNvSpPr/>
              <p:nvPr/>
            </p:nvSpPr>
            <p:spPr>
              <a:xfrm>
                <a:off x="7549400" y="4398024"/>
                <a:ext cx="831186" cy="93066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56198 w 821661"/>
                  <a:gd name="connsiteY5" fmla="*/ 807886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27638"/>
                  <a:gd name="connsiteX1" fmla="*/ 232191 w 821661"/>
                  <a:gd name="connsiteY1" fmla="*/ 919950 h 927638"/>
                  <a:gd name="connsiteX2" fmla="*/ 82487 w 821661"/>
                  <a:gd name="connsiteY2" fmla="*/ 866015 h 927638"/>
                  <a:gd name="connsiteX3" fmla="*/ 112421 w 821661"/>
                  <a:gd name="connsiteY3" fmla="*/ 809608 h 927638"/>
                  <a:gd name="connsiteX4" fmla="*/ 56198 w 821661"/>
                  <a:gd name="connsiteY4" fmla="*/ 807886 h 927638"/>
                  <a:gd name="connsiteX5" fmla="*/ 48103 w 821661"/>
                  <a:gd name="connsiteY5" fmla="*/ 752360 h 927638"/>
                  <a:gd name="connsiteX6" fmla="*/ 0 w 821661"/>
                  <a:gd name="connsiteY6" fmla="*/ 713901 h 927638"/>
                  <a:gd name="connsiteX7" fmla="*/ 41934 w 821661"/>
                  <a:gd name="connsiteY7" fmla="*/ 572226 h 927638"/>
                  <a:gd name="connsiteX8" fmla="*/ 12918 w 821661"/>
                  <a:gd name="connsiteY8" fmla="*/ 401454 h 927638"/>
                  <a:gd name="connsiteX9" fmla="*/ 11316 w 821661"/>
                  <a:gd name="connsiteY9" fmla="*/ 339903 h 927638"/>
                  <a:gd name="connsiteX10" fmla="*/ 444504 w 821661"/>
                  <a:gd name="connsiteY10" fmla="*/ 27 h 927638"/>
                  <a:gd name="connsiteX11" fmla="*/ 821479 w 821661"/>
                  <a:gd name="connsiteY11" fmla="*/ 445103 h 927638"/>
                  <a:gd name="connsiteX12" fmla="*/ 552319 w 821661"/>
                  <a:gd name="connsiteY12" fmla="*/ 898660 h 927638"/>
                  <a:gd name="connsiteX0" fmla="*/ 480846 w 821661"/>
                  <a:gd name="connsiteY0" fmla="*/ 747863 h 940025"/>
                  <a:gd name="connsiteX1" fmla="*/ 263148 w 821661"/>
                  <a:gd name="connsiteY1" fmla="*/ 934237 h 940025"/>
                  <a:gd name="connsiteX2" fmla="*/ 82487 w 821661"/>
                  <a:gd name="connsiteY2" fmla="*/ 866015 h 940025"/>
                  <a:gd name="connsiteX3" fmla="*/ 112421 w 821661"/>
                  <a:gd name="connsiteY3" fmla="*/ 809608 h 940025"/>
                  <a:gd name="connsiteX4" fmla="*/ 56198 w 821661"/>
                  <a:gd name="connsiteY4" fmla="*/ 807886 h 940025"/>
                  <a:gd name="connsiteX5" fmla="*/ 48103 w 821661"/>
                  <a:gd name="connsiteY5" fmla="*/ 752360 h 940025"/>
                  <a:gd name="connsiteX6" fmla="*/ 0 w 821661"/>
                  <a:gd name="connsiteY6" fmla="*/ 713901 h 940025"/>
                  <a:gd name="connsiteX7" fmla="*/ 41934 w 821661"/>
                  <a:gd name="connsiteY7" fmla="*/ 572226 h 940025"/>
                  <a:gd name="connsiteX8" fmla="*/ 12918 w 821661"/>
                  <a:gd name="connsiteY8" fmla="*/ 401454 h 940025"/>
                  <a:gd name="connsiteX9" fmla="*/ 11316 w 821661"/>
                  <a:gd name="connsiteY9" fmla="*/ 339903 h 940025"/>
                  <a:gd name="connsiteX10" fmla="*/ 444504 w 821661"/>
                  <a:gd name="connsiteY10" fmla="*/ 27 h 940025"/>
                  <a:gd name="connsiteX11" fmla="*/ 821479 w 821661"/>
                  <a:gd name="connsiteY11" fmla="*/ 445103 h 940025"/>
                  <a:gd name="connsiteX12" fmla="*/ 552319 w 821661"/>
                  <a:gd name="connsiteY12" fmla="*/ 898660 h 940025"/>
                  <a:gd name="connsiteX0" fmla="*/ 480846 w 821661"/>
                  <a:gd name="connsiteY0" fmla="*/ 747863 h 939121"/>
                  <a:gd name="connsiteX1" fmla="*/ 263148 w 821661"/>
                  <a:gd name="connsiteY1" fmla="*/ 934237 h 939121"/>
                  <a:gd name="connsiteX2" fmla="*/ 82487 w 821661"/>
                  <a:gd name="connsiteY2" fmla="*/ 866015 h 939121"/>
                  <a:gd name="connsiteX3" fmla="*/ 112421 w 821661"/>
                  <a:gd name="connsiteY3" fmla="*/ 809608 h 939121"/>
                  <a:gd name="connsiteX4" fmla="*/ 56198 w 821661"/>
                  <a:gd name="connsiteY4" fmla="*/ 807886 h 939121"/>
                  <a:gd name="connsiteX5" fmla="*/ 48103 w 821661"/>
                  <a:gd name="connsiteY5" fmla="*/ 752360 h 939121"/>
                  <a:gd name="connsiteX6" fmla="*/ 0 w 821661"/>
                  <a:gd name="connsiteY6" fmla="*/ 713901 h 939121"/>
                  <a:gd name="connsiteX7" fmla="*/ 41934 w 821661"/>
                  <a:gd name="connsiteY7" fmla="*/ 572226 h 939121"/>
                  <a:gd name="connsiteX8" fmla="*/ 12918 w 821661"/>
                  <a:gd name="connsiteY8" fmla="*/ 401454 h 939121"/>
                  <a:gd name="connsiteX9" fmla="*/ 11316 w 821661"/>
                  <a:gd name="connsiteY9" fmla="*/ 339903 h 939121"/>
                  <a:gd name="connsiteX10" fmla="*/ 444504 w 821661"/>
                  <a:gd name="connsiteY10" fmla="*/ 27 h 939121"/>
                  <a:gd name="connsiteX11" fmla="*/ 821479 w 821661"/>
                  <a:gd name="connsiteY11" fmla="*/ 445103 h 939121"/>
                  <a:gd name="connsiteX12" fmla="*/ 552319 w 821661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7628 w 831186"/>
                  <a:gd name="connsiteY5" fmla="*/ 7523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231483 w 831186"/>
                  <a:gd name="connsiteY3" fmla="*/ 747696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56520"/>
                  <a:gd name="connsiteX1" fmla="*/ 272673 w 831186"/>
                  <a:gd name="connsiteY1" fmla="*/ 934237 h 956520"/>
                  <a:gd name="connsiteX2" fmla="*/ 139637 w 831186"/>
                  <a:gd name="connsiteY2" fmla="*/ 916021 h 956520"/>
                  <a:gd name="connsiteX3" fmla="*/ 231483 w 831186"/>
                  <a:gd name="connsiteY3" fmla="*/ 747696 h 956520"/>
                  <a:gd name="connsiteX4" fmla="*/ 51435 w 831186"/>
                  <a:gd name="connsiteY4" fmla="*/ 757879 h 956520"/>
                  <a:gd name="connsiteX5" fmla="*/ 60010 w 831186"/>
                  <a:gd name="connsiteY5" fmla="*/ 702353 h 956520"/>
                  <a:gd name="connsiteX6" fmla="*/ 0 w 831186"/>
                  <a:gd name="connsiteY6" fmla="*/ 673420 h 956520"/>
                  <a:gd name="connsiteX7" fmla="*/ 51459 w 831186"/>
                  <a:gd name="connsiteY7" fmla="*/ 572226 h 956520"/>
                  <a:gd name="connsiteX8" fmla="*/ 22443 w 831186"/>
                  <a:gd name="connsiteY8" fmla="*/ 401454 h 956520"/>
                  <a:gd name="connsiteX9" fmla="*/ 20841 w 831186"/>
                  <a:gd name="connsiteY9" fmla="*/ 339903 h 956520"/>
                  <a:gd name="connsiteX10" fmla="*/ 454029 w 831186"/>
                  <a:gd name="connsiteY10" fmla="*/ 27 h 956520"/>
                  <a:gd name="connsiteX11" fmla="*/ 831004 w 831186"/>
                  <a:gd name="connsiteY11" fmla="*/ 445103 h 956520"/>
                  <a:gd name="connsiteX12" fmla="*/ 561844 w 831186"/>
                  <a:gd name="connsiteY12" fmla="*/ 898660 h 956520"/>
                  <a:gd name="connsiteX0" fmla="*/ 490371 w 831186"/>
                  <a:gd name="connsiteY0" fmla="*/ 747863 h 916021"/>
                  <a:gd name="connsiteX1" fmla="*/ 139637 w 831186"/>
                  <a:gd name="connsiteY1" fmla="*/ 916021 h 916021"/>
                  <a:gd name="connsiteX2" fmla="*/ 231483 w 831186"/>
                  <a:gd name="connsiteY2" fmla="*/ 747696 h 916021"/>
                  <a:gd name="connsiteX3" fmla="*/ 51435 w 831186"/>
                  <a:gd name="connsiteY3" fmla="*/ 757879 h 916021"/>
                  <a:gd name="connsiteX4" fmla="*/ 60010 w 831186"/>
                  <a:gd name="connsiteY4" fmla="*/ 702353 h 916021"/>
                  <a:gd name="connsiteX5" fmla="*/ 0 w 831186"/>
                  <a:gd name="connsiteY5" fmla="*/ 673420 h 916021"/>
                  <a:gd name="connsiteX6" fmla="*/ 51459 w 831186"/>
                  <a:gd name="connsiteY6" fmla="*/ 572226 h 916021"/>
                  <a:gd name="connsiteX7" fmla="*/ 22443 w 831186"/>
                  <a:gd name="connsiteY7" fmla="*/ 401454 h 916021"/>
                  <a:gd name="connsiteX8" fmla="*/ 20841 w 831186"/>
                  <a:gd name="connsiteY8" fmla="*/ 339903 h 916021"/>
                  <a:gd name="connsiteX9" fmla="*/ 454029 w 831186"/>
                  <a:gd name="connsiteY9" fmla="*/ 27 h 916021"/>
                  <a:gd name="connsiteX10" fmla="*/ 831004 w 831186"/>
                  <a:gd name="connsiteY10" fmla="*/ 445103 h 916021"/>
                  <a:gd name="connsiteX11" fmla="*/ 561844 w 831186"/>
                  <a:gd name="connsiteY11" fmla="*/ 898660 h 916021"/>
                  <a:gd name="connsiteX0" fmla="*/ 490371 w 831186"/>
                  <a:gd name="connsiteY0" fmla="*/ 747863 h 924619"/>
                  <a:gd name="connsiteX1" fmla="*/ 139637 w 831186"/>
                  <a:gd name="connsiteY1" fmla="*/ 916021 h 924619"/>
                  <a:gd name="connsiteX2" fmla="*/ 231483 w 831186"/>
                  <a:gd name="connsiteY2" fmla="*/ 747696 h 924619"/>
                  <a:gd name="connsiteX3" fmla="*/ 51435 w 831186"/>
                  <a:gd name="connsiteY3" fmla="*/ 757879 h 924619"/>
                  <a:gd name="connsiteX4" fmla="*/ 60010 w 831186"/>
                  <a:gd name="connsiteY4" fmla="*/ 702353 h 924619"/>
                  <a:gd name="connsiteX5" fmla="*/ 0 w 831186"/>
                  <a:gd name="connsiteY5" fmla="*/ 673420 h 924619"/>
                  <a:gd name="connsiteX6" fmla="*/ 51459 w 831186"/>
                  <a:gd name="connsiteY6" fmla="*/ 572226 h 924619"/>
                  <a:gd name="connsiteX7" fmla="*/ 22443 w 831186"/>
                  <a:gd name="connsiteY7" fmla="*/ 401454 h 924619"/>
                  <a:gd name="connsiteX8" fmla="*/ 20841 w 831186"/>
                  <a:gd name="connsiteY8" fmla="*/ 339903 h 924619"/>
                  <a:gd name="connsiteX9" fmla="*/ 454029 w 831186"/>
                  <a:gd name="connsiteY9" fmla="*/ 27 h 924619"/>
                  <a:gd name="connsiteX10" fmla="*/ 831004 w 831186"/>
                  <a:gd name="connsiteY10" fmla="*/ 445103 h 924619"/>
                  <a:gd name="connsiteX11" fmla="*/ 561844 w 831186"/>
                  <a:gd name="connsiteY11" fmla="*/ 898660 h 924619"/>
                  <a:gd name="connsiteX0" fmla="*/ 490371 w 831186"/>
                  <a:gd name="connsiteY0" fmla="*/ 747863 h 932735"/>
                  <a:gd name="connsiteX1" fmla="*/ 139637 w 831186"/>
                  <a:gd name="connsiteY1" fmla="*/ 916021 h 932735"/>
                  <a:gd name="connsiteX2" fmla="*/ 231483 w 831186"/>
                  <a:gd name="connsiteY2" fmla="*/ 747696 h 932735"/>
                  <a:gd name="connsiteX3" fmla="*/ 51435 w 831186"/>
                  <a:gd name="connsiteY3" fmla="*/ 757879 h 932735"/>
                  <a:gd name="connsiteX4" fmla="*/ 60010 w 831186"/>
                  <a:gd name="connsiteY4" fmla="*/ 702353 h 932735"/>
                  <a:gd name="connsiteX5" fmla="*/ 0 w 831186"/>
                  <a:gd name="connsiteY5" fmla="*/ 673420 h 932735"/>
                  <a:gd name="connsiteX6" fmla="*/ 51459 w 831186"/>
                  <a:gd name="connsiteY6" fmla="*/ 572226 h 932735"/>
                  <a:gd name="connsiteX7" fmla="*/ 22443 w 831186"/>
                  <a:gd name="connsiteY7" fmla="*/ 401454 h 932735"/>
                  <a:gd name="connsiteX8" fmla="*/ 20841 w 831186"/>
                  <a:gd name="connsiteY8" fmla="*/ 339903 h 932735"/>
                  <a:gd name="connsiteX9" fmla="*/ 454029 w 831186"/>
                  <a:gd name="connsiteY9" fmla="*/ 27 h 932735"/>
                  <a:gd name="connsiteX10" fmla="*/ 831004 w 831186"/>
                  <a:gd name="connsiteY10" fmla="*/ 445103 h 932735"/>
                  <a:gd name="connsiteX11" fmla="*/ 561844 w 831186"/>
                  <a:gd name="connsiteY11" fmla="*/ 898660 h 932735"/>
                  <a:gd name="connsiteX0" fmla="*/ 490371 w 831186"/>
                  <a:gd name="connsiteY0" fmla="*/ 747863 h 930665"/>
                  <a:gd name="connsiteX1" fmla="*/ 175356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186" h="930665">
                    <a:moveTo>
                      <a:pt x="490371" y="747863"/>
                    </a:moveTo>
                    <a:cubicBezTo>
                      <a:pt x="431590" y="901958"/>
                      <a:pt x="304230" y="963674"/>
                      <a:pt x="163450" y="913640"/>
                    </a:cubicBezTo>
                    <a:cubicBezTo>
                      <a:pt x="196502" y="868369"/>
                      <a:pt x="250152" y="773656"/>
                      <a:pt x="231483" y="747696"/>
                    </a:cubicBezTo>
                    <a:cubicBezTo>
                      <a:pt x="212814" y="721736"/>
                      <a:pt x="69988" y="751612"/>
                      <a:pt x="51435" y="757879"/>
                    </a:cubicBezTo>
                    <a:lnTo>
                      <a:pt x="60010" y="702353"/>
                    </a:lnTo>
                    <a:cubicBezTo>
                      <a:pt x="32009" y="685046"/>
                      <a:pt x="10963" y="700170"/>
                      <a:pt x="0" y="673420"/>
                    </a:cubicBezTo>
                    <a:cubicBezTo>
                      <a:pt x="2401" y="631543"/>
                      <a:pt x="47719" y="617554"/>
                      <a:pt x="51459" y="572226"/>
                    </a:cubicBezTo>
                    <a:cubicBezTo>
                      <a:pt x="55200" y="526898"/>
                      <a:pt x="25846" y="429053"/>
                      <a:pt x="22443" y="401454"/>
                    </a:cubicBezTo>
                    <a:cubicBezTo>
                      <a:pt x="17454" y="376649"/>
                      <a:pt x="21376" y="360420"/>
                      <a:pt x="20841" y="339903"/>
                    </a:cubicBezTo>
                    <a:cubicBezTo>
                      <a:pt x="26437" y="137360"/>
                      <a:pt x="174244" y="-2260"/>
                      <a:pt x="454029" y="27"/>
                    </a:cubicBezTo>
                    <a:cubicBezTo>
                      <a:pt x="733814" y="2314"/>
                      <a:pt x="836137" y="192373"/>
                      <a:pt x="831004" y="445103"/>
                    </a:cubicBezTo>
                    <a:cubicBezTo>
                      <a:pt x="825871" y="697833"/>
                      <a:pt x="563091" y="761080"/>
                      <a:pt x="561844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45882054-19DC-462E-8B8C-69D551BE5190}"/>
                  </a:ext>
                </a:extLst>
              </p:cNvPr>
              <p:cNvGrpSpPr/>
              <p:nvPr/>
            </p:nvGrpSpPr>
            <p:grpSpPr>
              <a:xfrm>
                <a:off x="70878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EC932DA2-206D-499D-A950-E175FD7C6618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ABE7D635-167C-49C0-AD39-05E5B401E77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572" name="グループ化 571">
                    <a:extLst>
                      <a:ext uri="{FF2B5EF4-FFF2-40B4-BE49-F238E27FC236}">
                        <a16:creationId xmlns:a16="http://schemas.microsoft.com/office/drawing/2014/main" id="{C9F9AD69-DF55-497D-B5D6-52AC610097C8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591" name="フリーフォーム: 図形 590">
                      <a:extLst>
                        <a:ext uri="{FF2B5EF4-FFF2-40B4-BE49-F238E27FC236}">
                          <a16:creationId xmlns:a16="http://schemas.microsoft.com/office/drawing/2014/main" id="{4B516BB9-CE32-41A3-BB74-438C6ED1DBB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2" name="フリーフォーム: 図形 591">
                      <a:extLst>
                        <a:ext uri="{FF2B5EF4-FFF2-40B4-BE49-F238E27FC236}">
                          <a16:creationId xmlns:a16="http://schemas.microsoft.com/office/drawing/2014/main" id="{F83E796F-91F1-4DFF-B919-23D199F1CDD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3" name="フリーフォーム: 図形 592">
                      <a:extLst>
                        <a:ext uri="{FF2B5EF4-FFF2-40B4-BE49-F238E27FC236}">
                          <a16:creationId xmlns:a16="http://schemas.microsoft.com/office/drawing/2014/main" id="{3AEF3BD9-55C7-42DF-89C7-309CA928C68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4" name="月 593">
                      <a:extLst>
                        <a:ext uri="{FF2B5EF4-FFF2-40B4-BE49-F238E27FC236}">
                          <a16:creationId xmlns:a16="http://schemas.microsoft.com/office/drawing/2014/main" id="{4C610A6F-57D9-4B78-A1F8-76C05F2B0E8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4" name="四角形: 角を丸くする 573">
                    <a:extLst>
                      <a:ext uri="{FF2B5EF4-FFF2-40B4-BE49-F238E27FC236}">
                        <a16:creationId xmlns:a16="http://schemas.microsoft.com/office/drawing/2014/main" id="{9E7B1CE8-0EEC-4904-A318-211F06A4947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575" name="四角形: 上の 2 つの角を丸める 109">
                    <a:extLst>
                      <a:ext uri="{FF2B5EF4-FFF2-40B4-BE49-F238E27FC236}">
                        <a16:creationId xmlns:a16="http://schemas.microsoft.com/office/drawing/2014/main" id="{7B5D3D6E-DC96-413D-886F-A2A9535B040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73F68A25-0421-47A3-AFE0-CA953BE9555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18DBFA0A-906E-4741-8406-40E850C8E1F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四角形: 上の 2 つの角を丸める 109">
                    <a:extLst>
                      <a:ext uri="{FF2B5EF4-FFF2-40B4-BE49-F238E27FC236}">
                        <a16:creationId xmlns:a16="http://schemas.microsoft.com/office/drawing/2014/main" id="{2692A4B6-7EAF-4086-82DF-0916EC9EA04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D8331176-5757-4411-96F1-DF411747C27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47CA4B8E-044B-4ADB-A039-05EDE4162E6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四角形: 上の 2 つの角を丸める 109">
                    <a:extLst>
                      <a:ext uri="{FF2B5EF4-FFF2-40B4-BE49-F238E27FC236}">
                        <a16:creationId xmlns:a16="http://schemas.microsoft.com/office/drawing/2014/main" id="{F4452970-D7DD-4A07-A00E-63C8C3833A6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E5ED21A-3BFD-482A-BE47-89174DCE1C1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1A6F728F-6A7F-4493-B43E-829F8B083A7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CD87690A-A0E0-4898-BDE9-59607386001A}"/>
                  </a:ext>
                </a:extLst>
              </p:cNvPr>
              <p:cNvGrpSpPr/>
              <p:nvPr/>
            </p:nvGrpSpPr>
            <p:grpSpPr>
              <a:xfrm>
                <a:off x="7619738" y="4217933"/>
                <a:ext cx="891687" cy="2224050"/>
                <a:chOff x="6826108" y="4217933"/>
                <a:chExt cx="891687" cy="2224050"/>
              </a:xfrm>
            </p:grpSpPr>
            <p:sp>
              <p:nvSpPr>
                <p:cNvPr id="545" name="四角形: 上の 2 つの角を丸める 544">
                  <a:extLst>
                    <a:ext uri="{FF2B5EF4-FFF2-40B4-BE49-F238E27FC236}">
                      <a16:creationId xmlns:a16="http://schemas.microsoft.com/office/drawing/2014/main" id="{94E36BE7-6EB6-44A5-979F-D77FBDAA6764}"/>
                    </a:ext>
                  </a:extLst>
                </p:cNvPr>
                <p:cNvSpPr/>
                <p:nvPr/>
              </p:nvSpPr>
              <p:spPr>
                <a:xfrm>
                  <a:off x="7008152" y="5430206"/>
                  <a:ext cx="495078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四角形: 上の 2 つの角を丸める 545">
                  <a:extLst>
                    <a:ext uri="{FF2B5EF4-FFF2-40B4-BE49-F238E27FC236}">
                      <a16:creationId xmlns:a16="http://schemas.microsoft.com/office/drawing/2014/main" id="{AE0532E2-0D38-40F0-8C79-A8DAE9CBC31B}"/>
                    </a:ext>
                  </a:extLst>
                </p:cNvPr>
                <p:cNvSpPr/>
                <p:nvPr/>
              </p:nvSpPr>
              <p:spPr>
                <a:xfrm>
                  <a:off x="7143319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267BF938-B93B-4B00-92AB-78B51E2ADB14}"/>
                    </a:ext>
                  </a:extLst>
                </p:cNvPr>
                <p:cNvSpPr/>
                <p:nvPr/>
              </p:nvSpPr>
              <p:spPr>
                <a:xfrm>
                  <a:off x="7171363" y="5603795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927BF979-6D77-4D2B-A61E-908B6F1911F9}"/>
                    </a:ext>
                  </a:extLst>
                </p:cNvPr>
                <p:cNvGrpSpPr/>
                <p:nvPr/>
              </p:nvGrpSpPr>
              <p:grpSpPr>
                <a:xfrm>
                  <a:off x="7041055" y="5401404"/>
                  <a:ext cx="426294" cy="515952"/>
                  <a:chOff x="7041055" y="5401404"/>
                  <a:chExt cx="426294" cy="515952"/>
                </a:xfrm>
              </p:grpSpPr>
              <p:grpSp>
                <p:nvGrpSpPr>
                  <p:cNvPr id="563" name="グループ化 562">
                    <a:extLst>
                      <a:ext uri="{FF2B5EF4-FFF2-40B4-BE49-F238E27FC236}">
                        <a16:creationId xmlns:a16="http://schemas.microsoft.com/office/drawing/2014/main" id="{ABA324F3-5956-412F-95E5-7B021597760C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7129611" y="5736264"/>
                    <a:ext cx="256111" cy="181092"/>
                    <a:chOff x="7986968" y="5736264"/>
                    <a:chExt cx="256111" cy="181092"/>
                  </a:xfrm>
                </p:grpSpPr>
                <p:sp>
                  <p:nvSpPr>
                    <p:cNvPr id="565" name="台形 564">
                      <a:extLst>
                        <a:ext uri="{FF2B5EF4-FFF2-40B4-BE49-F238E27FC236}">
                          <a16:creationId xmlns:a16="http://schemas.microsoft.com/office/drawing/2014/main" id="{E9DD31F9-E51F-4CB0-8D10-172A31CAD306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7986968" y="5736264"/>
                      <a:ext cx="256111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8" name="台形 567">
                      <a:extLst>
                        <a:ext uri="{FF2B5EF4-FFF2-40B4-BE49-F238E27FC236}">
                          <a16:creationId xmlns:a16="http://schemas.microsoft.com/office/drawing/2014/main" id="{64E5BCB1-5CA3-4F90-8206-65DB4C6CC625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021192" y="5763029"/>
                      <a:ext cx="187662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4" name="楕円 563">
                    <a:extLst>
                      <a:ext uri="{FF2B5EF4-FFF2-40B4-BE49-F238E27FC236}">
                        <a16:creationId xmlns:a16="http://schemas.microsoft.com/office/drawing/2014/main" id="{101E7783-3F7B-4591-8305-EA4E040C098C}"/>
                      </a:ext>
                    </a:extLst>
                  </p:cNvPr>
                  <p:cNvSpPr/>
                  <p:nvPr/>
                </p:nvSpPr>
                <p:spPr>
                  <a:xfrm>
                    <a:off x="7041055" y="5401404"/>
                    <a:ext cx="426294" cy="42629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1FA9516E-73F0-410D-AE5F-E31D0E49E5DC}"/>
                    </a:ext>
                  </a:extLst>
                </p:cNvPr>
                <p:cNvSpPr/>
                <p:nvPr/>
              </p:nvSpPr>
              <p:spPr>
                <a:xfrm rot="1800000">
                  <a:off x="6826108" y="4404696"/>
                  <a:ext cx="652513" cy="3046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D5279431-2985-4A40-9EB3-2C9BF415BD2B}"/>
                    </a:ext>
                  </a:extLst>
                </p:cNvPr>
                <p:cNvSpPr/>
                <p:nvPr/>
              </p:nvSpPr>
              <p:spPr>
                <a:xfrm rot="9000000">
                  <a:off x="7080265" y="4217933"/>
                  <a:ext cx="637530" cy="1120617"/>
                </a:xfrm>
                <a:custGeom>
                  <a:avLst/>
                  <a:gdLst>
                    <a:gd name="connsiteX0" fmla="*/ 234255 w 637530"/>
                    <a:gd name="connsiteY0" fmla="*/ 1039012 h 1120617"/>
                    <a:gd name="connsiteX1" fmla="*/ 0 w 637530"/>
                    <a:gd name="connsiteY1" fmla="*/ 642795 h 1120617"/>
                    <a:gd name="connsiteX2" fmla="*/ 424242 w 637530"/>
                    <a:gd name="connsiteY2" fmla="*/ 174681 h 1120617"/>
                    <a:gd name="connsiteX3" fmla="*/ 525367 w 637530"/>
                    <a:gd name="connsiteY3" fmla="*/ 165513 h 1120617"/>
                    <a:gd name="connsiteX4" fmla="*/ 528677 w 637530"/>
                    <a:gd name="connsiteY4" fmla="*/ 159525 h 1120617"/>
                    <a:gd name="connsiteX5" fmla="*/ 589315 w 637530"/>
                    <a:gd name="connsiteY5" fmla="*/ 2 h 1120617"/>
                    <a:gd name="connsiteX6" fmla="*/ 589316 w 637530"/>
                    <a:gd name="connsiteY6" fmla="*/ 0 h 1120617"/>
                    <a:gd name="connsiteX7" fmla="*/ 544345 w 637530"/>
                    <a:gd name="connsiteY7" fmla="*/ 383961 h 1120617"/>
                    <a:gd name="connsiteX8" fmla="*/ 459951 w 637530"/>
                    <a:gd name="connsiteY8" fmla="*/ 490349 h 1120617"/>
                    <a:gd name="connsiteX9" fmla="*/ 388168 w 637530"/>
                    <a:gd name="connsiteY9" fmla="*/ 548372 h 1120617"/>
                    <a:gd name="connsiteX10" fmla="*/ 381011 w 637530"/>
                    <a:gd name="connsiteY10" fmla="*/ 642795 h 1120617"/>
                    <a:gd name="connsiteX11" fmla="*/ 531322 w 637530"/>
                    <a:gd name="connsiteY11" fmla="*/ 1120616 h 1120617"/>
                    <a:gd name="connsiteX12" fmla="*/ 531322 w 637530"/>
                    <a:gd name="connsiteY12" fmla="*/ 1120617 h 1120617"/>
                    <a:gd name="connsiteX13" fmla="*/ 234255 w 637530"/>
                    <a:gd name="connsiteY13" fmla="*/ 1039012 h 1120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37530" h="1120617">
                      <a:moveTo>
                        <a:pt x="234255" y="1039012"/>
                      </a:moveTo>
                      <a:cubicBezTo>
                        <a:pt x="92922" y="953145"/>
                        <a:pt x="0" y="807729"/>
                        <a:pt x="0" y="642795"/>
                      </a:cubicBezTo>
                      <a:cubicBezTo>
                        <a:pt x="0" y="411888"/>
                        <a:pt x="182128" y="219236"/>
                        <a:pt x="424242" y="174681"/>
                      </a:cubicBezTo>
                      <a:lnTo>
                        <a:pt x="525367" y="165513"/>
                      </a:lnTo>
                      <a:lnTo>
                        <a:pt x="528677" y="159525"/>
                      </a:lnTo>
                      <a:cubicBezTo>
                        <a:pt x="553582" y="106095"/>
                        <a:pt x="574026" y="52425"/>
                        <a:pt x="589315" y="2"/>
                      </a:cubicBezTo>
                      <a:lnTo>
                        <a:pt x="589316" y="0"/>
                      </a:lnTo>
                      <a:cubicBezTo>
                        <a:pt x="668280" y="50842"/>
                        <a:pt x="648146" y="222746"/>
                        <a:pt x="544345" y="383961"/>
                      </a:cubicBezTo>
                      <a:cubicBezTo>
                        <a:pt x="518395" y="424264"/>
                        <a:pt x="489673" y="460084"/>
                        <a:pt x="459951" y="490349"/>
                      </a:cubicBezTo>
                      <a:lnTo>
                        <a:pt x="388168" y="548372"/>
                      </a:lnTo>
                      <a:lnTo>
                        <a:pt x="381011" y="642795"/>
                      </a:lnTo>
                      <a:cubicBezTo>
                        <a:pt x="381011" y="808442"/>
                        <a:pt x="431115" y="974089"/>
                        <a:pt x="531322" y="1120616"/>
                      </a:cubicBezTo>
                      <a:lnTo>
                        <a:pt x="531322" y="1120617"/>
                      </a:lnTo>
                      <a:cubicBezTo>
                        <a:pt x="421282" y="1120617"/>
                        <a:pt x="319055" y="1090533"/>
                        <a:pt x="234255" y="10390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E2ED345F-F67C-410C-82CC-476D460F4257}"/>
                    </a:ext>
                  </a:extLst>
                </p:cNvPr>
                <p:cNvGrpSpPr/>
                <p:nvPr/>
              </p:nvGrpSpPr>
              <p:grpSpPr>
                <a:xfrm>
                  <a:off x="7249872" y="4742810"/>
                  <a:ext cx="184790" cy="334681"/>
                  <a:chOff x="1368308" y="1783038"/>
                  <a:chExt cx="188990" cy="342286"/>
                </a:xfrm>
              </p:grpSpPr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63E3BBC5-8BB8-4319-BE72-FCD888F2C8F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BCBD6F4F-19B4-4A35-8220-F4A956D3DFC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CCE00F8D-4349-43F6-820A-E3429409DB51}"/>
                    </a:ext>
                  </a:extLst>
                </p:cNvPr>
                <p:cNvGrpSpPr/>
                <p:nvPr/>
              </p:nvGrpSpPr>
              <p:grpSpPr>
                <a:xfrm>
                  <a:off x="7221188" y="4255033"/>
                  <a:ext cx="325519" cy="271429"/>
                  <a:chOff x="8797576" y="4250271"/>
                  <a:chExt cx="325519" cy="271429"/>
                </a:xfrm>
              </p:grpSpPr>
              <p:sp>
                <p:nvSpPr>
                  <p:cNvPr id="558" name="台形 557">
                    <a:extLst>
                      <a:ext uri="{FF2B5EF4-FFF2-40B4-BE49-F238E27FC236}">
                        <a16:creationId xmlns:a16="http://schemas.microsoft.com/office/drawing/2014/main" id="{6C417B87-B803-4B99-A1A6-46C1B1F67199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8797576" y="4250271"/>
                    <a:ext cx="197711" cy="143620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台形 558">
                    <a:extLst>
                      <a:ext uri="{FF2B5EF4-FFF2-40B4-BE49-F238E27FC236}">
                        <a16:creationId xmlns:a16="http://schemas.microsoft.com/office/drawing/2014/main" id="{776CE71E-8EAA-4988-BA54-38B82FD59D5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8925384" y="4378080"/>
                    <a:ext cx="197711" cy="143620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楕円 559">
                    <a:extLst>
                      <a:ext uri="{FF2B5EF4-FFF2-40B4-BE49-F238E27FC236}">
                        <a16:creationId xmlns:a16="http://schemas.microsoft.com/office/drawing/2014/main" id="{D089BB93-EEC4-41D1-A8D6-ED1E9A2272F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8909960" y="4324820"/>
                    <a:ext cx="100752" cy="1223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6" name="円/楕円 190">
                  <a:extLst>
                    <a:ext uri="{FF2B5EF4-FFF2-40B4-BE49-F238E27FC236}">
                      <a16:creationId xmlns:a16="http://schemas.microsoft.com/office/drawing/2014/main" id="{7DE66CA6-4DB1-49ED-ADEF-7206FB8F40BF}"/>
                    </a:ext>
                  </a:extLst>
                </p:cNvPr>
                <p:cNvSpPr/>
                <p:nvPr/>
              </p:nvSpPr>
              <p:spPr>
                <a:xfrm>
                  <a:off x="7042988" y="496942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円/楕円 27">
                  <a:extLst>
                    <a:ext uri="{FF2B5EF4-FFF2-40B4-BE49-F238E27FC236}">
                      <a16:creationId xmlns:a16="http://schemas.microsoft.com/office/drawing/2014/main" id="{C8871E8E-A969-4FE8-BE0C-4786AB1ECA2F}"/>
                    </a:ext>
                  </a:extLst>
                </p:cNvPr>
                <p:cNvSpPr/>
                <p:nvPr/>
              </p:nvSpPr>
              <p:spPr>
                <a:xfrm rot="10800000">
                  <a:off x="6839725" y="4639533"/>
                  <a:ext cx="163445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7D46E349-226F-48B7-87D1-24ED1F70EC97}"/>
                  </a:ext>
                </a:extLst>
              </p:cNvPr>
              <p:cNvSpPr/>
              <p:nvPr/>
            </p:nvSpPr>
            <p:spPr>
              <a:xfrm>
                <a:off x="7609994" y="4752273"/>
                <a:ext cx="168550" cy="119581"/>
              </a:xfrm>
              <a:custGeom>
                <a:avLst/>
                <a:gdLst>
                  <a:gd name="connsiteX0" fmla="*/ 0 w 168550"/>
                  <a:gd name="connsiteY0" fmla="*/ 0 h 119581"/>
                  <a:gd name="connsiteX1" fmla="*/ 62951 w 168550"/>
                  <a:gd name="connsiteY1" fmla="*/ 41830 h 119581"/>
                  <a:gd name="connsiteX2" fmla="*/ 66119 w 168550"/>
                  <a:gd name="connsiteY2" fmla="*/ 34689 h 119581"/>
                  <a:gd name="connsiteX3" fmla="*/ 108547 w 168550"/>
                  <a:gd name="connsiteY3" fmla="*/ 7979 h 119581"/>
                  <a:gd name="connsiteX4" fmla="*/ 168550 w 168550"/>
                  <a:gd name="connsiteY4" fmla="*/ 99172 h 119581"/>
                  <a:gd name="connsiteX5" fmla="*/ 165842 w 168550"/>
                  <a:gd name="connsiteY5" fmla="*/ 119558 h 119581"/>
                  <a:gd name="connsiteX6" fmla="*/ 163838 w 168550"/>
                  <a:gd name="connsiteY6" fmla="*/ 104471 h 119581"/>
                  <a:gd name="connsiteX7" fmla="*/ 108550 w 168550"/>
                  <a:gd name="connsiteY7" fmla="*/ 48774 h 119581"/>
                  <a:gd name="connsiteX8" fmla="*/ 53263 w 168550"/>
                  <a:gd name="connsiteY8" fmla="*/ 104471 h 119581"/>
                  <a:gd name="connsiteX9" fmla="*/ 51255 w 168550"/>
                  <a:gd name="connsiteY9" fmla="*/ 119581 h 119581"/>
                  <a:gd name="connsiteX10" fmla="*/ 48544 w 168550"/>
                  <a:gd name="connsiteY10" fmla="*/ 99172 h 119581"/>
                  <a:gd name="connsiteX11" fmla="*/ 51314 w 168550"/>
                  <a:gd name="connsiteY11" fmla="*/ 78323 h 119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8550" h="119581">
                    <a:moveTo>
                      <a:pt x="0" y="0"/>
                    </a:moveTo>
                    <a:lnTo>
                      <a:pt x="62951" y="41830"/>
                    </a:lnTo>
                    <a:lnTo>
                      <a:pt x="66119" y="34689"/>
                    </a:lnTo>
                    <a:cubicBezTo>
                      <a:pt x="76977" y="18186"/>
                      <a:pt x="91978" y="7979"/>
                      <a:pt x="108547" y="7979"/>
                    </a:cubicBezTo>
                    <a:cubicBezTo>
                      <a:pt x="141686" y="7979"/>
                      <a:pt x="168550" y="48807"/>
                      <a:pt x="168550" y="99172"/>
                    </a:cubicBezTo>
                    <a:lnTo>
                      <a:pt x="165842" y="119558"/>
                    </a:lnTo>
                    <a:lnTo>
                      <a:pt x="163838" y="104471"/>
                    </a:lnTo>
                    <a:cubicBezTo>
                      <a:pt x="154729" y="71740"/>
                      <a:pt x="133404" y="48774"/>
                      <a:pt x="108550" y="48774"/>
                    </a:cubicBezTo>
                    <a:cubicBezTo>
                      <a:pt x="83696" y="48774"/>
                      <a:pt x="62371" y="71740"/>
                      <a:pt x="53263" y="104471"/>
                    </a:cubicBezTo>
                    <a:lnTo>
                      <a:pt x="51255" y="119581"/>
                    </a:lnTo>
                    <a:lnTo>
                      <a:pt x="48544" y="99172"/>
                    </a:lnTo>
                    <a:lnTo>
                      <a:pt x="51314" y="7832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61" name="グループ化 760">
              <a:extLst>
                <a:ext uri="{FF2B5EF4-FFF2-40B4-BE49-F238E27FC236}">
                  <a16:creationId xmlns:a16="http://schemas.microsoft.com/office/drawing/2014/main" id="{18C5EAE7-5FA2-40ED-A4E8-6F4C6BA2701C}"/>
                </a:ext>
              </a:extLst>
            </p:cNvPr>
            <p:cNvGrpSpPr/>
            <p:nvPr/>
          </p:nvGrpSpPr>
          <p:grpSpPr>
            <a:xfrm>
              <a:off x="4764824" y="5288673"/>
              <a:ext cx="517256" cy="325063"/>
              <a:chOff x="2012099" y="2145423"/>
              <a:chExt cx="517256" cy="325063"/>
            </a:xfrm>
          </p:grpSpPr>
          <p:sp>
            <p:nvSpPr>
              <p:cNvPr id="762" name="楕円 8">
                <a:extLst>
                  <a:ext uri="{FF2B5EF4-FFF2-40B4-BE49-F238E27FC236}">
                    <a16:creationId xmlns:a16="http://schemas.microsoft.com/office/drawing/2014/main" id="{0CB1D0E9-C035-4E96-8B23-1DF32CA8B1FE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8">
                <a:extLst>
                  <a:ext uri="{FF2B5EF4-FFF2-40B4-BE49-F238E27FC236}">
                    <a16:creationId xmlns:a16="http://schemas.microsoft.com/office/drawing/2014/main" id="{3F895A86-CE67-4B41-8BB4-20CA9E45E79B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8">
                <a:extLst>
                  <a:ext uri="{FF2B5EF4-FFF2-40B4-BE49-F238E27FC236}">
                    <a16:creationId xmlns:a16="http://schemas.microsoft.com/office/drawing/2014/main" id="{2D5349DD-AC20-4763-ACDF-B8F9E406ED72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8">
                <a:extLst>
                  <a:ext uri="{FF2B5EF4-FFF2-40B4-BE49-F238E27FC236}">
                    <a16:creationId xmlns:a16="http://schemas.microsoft.com/office/drawing/2014/main" id="{8073E570-51EC-4162-AF4B-40CC5A050760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8">
                <a:extLst>
                  <a:ext uri="{FF2B5EF4-FFF2-40B4-BE49-F238E27FC236}">
                    <a16:creationId xmlns:a16="http://schemas.microsoft.com/office/drawing/2014/main" id="{2F0A7B76-0AD7-49EF-8B7B-3E780D1755DF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8">
                <a:extLst>
                  <a:ext uri="{FF2B5EF4-FFF2-40B4-BE49-F238E27FC236}">
                    <a16:creationId xmlns:a16="http://schemas.microsoft.com/office/drawing/2014/main" id="{154D8E79-4B47-4E90-A98A-D0953A258FF7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8">
                <a:extLst>
                  <a:ext uri="{FF2B5EF4-FFF2-40B4-BE49-F238E27FC236}">
                    <a16:creationId xmlns:a16="http://schemas.microsoft.com/office/drawing/2014/main" id="{31E38599-5A01-4D3E-9547-66A05481C377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8">
                <a:extLst>
                  <a:ext uri="{FF2B5EF4-FFF2-40B4-BE49-F238E27FC236}">
                    <a16:creationId xmlns:a16="http://schemas.microsoft.com/office/drawing/2014/main" id="{4EF95F0A-4FB7-4A04-BDBC-0438A98F4C34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8">
                <a:extLst>
                  <a:ext uri="{FF2B5EF4-FFF2-40B4-BE49-F238E27FC236}">
                    <a16:creationId xmlns:a16="http://schemas.microsoft.com/office/drawing/2014/main" id="{403A8C82-7E52-47A8-8A19-9A23E5C1B0DF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8">
                <a:extLst>
                  <a:ext uri="{FF2B5EF4-FFF2-40B4-BE49-F238E27FC236}">
                    <a16:creationId xmlns:a16="http://schemas.microsoft.com/office/drawing/2014/main" id="{751EDC87-267D-4D1E-BA98-389B7A42C958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402AB3A2-B942-4FE2-A028-966E949D0CBB}"/>
                </a:ext>
              </a:extLst>
            </p:cNvPr>
            <p:cNvGrpSpPr/>
            <p:nvPr/>
          </p:nvGrpSpPr>
          <p:grpSpPr>
            <a:xfrm>
              <a:off x="3753463" y="4499816"/>
              <a:ext cx="1002539" cy="2007418"/>
              <a:chOff x="2419481" y="3484942"/>
              <a:chExt cx="1101779" cy="2206129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D44B7ACA-AFFF-4107-BA02-3524247933B5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片側の 2 つの角を丸めた四角形 181">
                <a:extLst>
                  <a:ext uri="{FF2B5EF4-FFF2-40B4-BE49-F238E27FC236}">
                    <a16:creationId xmlns:a16="http://schemas.microsoft.com/office/drawing/2014/main" id="{C8B45997-0351-459D-88F6-8E6B9AF95300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34DBD884-8D1A-4B0D-8A4A-D6F7185CDEA1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D85195B2-CE2C-489E-AAEB-528245E051D6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12E74658-202B-4E68-A49D-62635C86DC75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C1A6D6EF-5894-44D0-95D7-72929D8490CF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78210B9A-363A-418A-9CC2-3775148D16D1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フローチャート: 論理積ゲート 1001">
                  <a:extLst>
                    <a:ext uri="{FF2B5EF4-FFF2-40B4-BE49-F238E27FC236}">
                      <a16:creationId xmlns:a16="http://schemas.microsoft.com/office/drawing/2014/main" id="{3CEEC4B2-5077-4A45-839A-CD3E11CF46BC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3" name="フローチャート: 論理積ゲート 1002">
                  <a:extLst>
                    <a:ext uri="{FF2B5EF4-FFF2-40B4-BE49-F238E27FC236}">
                      <a16:creationId xmlns:a16="http://schemas.microsoft.com/office/drawing/2014/main" id="{7918C73A-0957-458E-B66B-1273A55CA036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4" name="楕円 1003">
                  <a:extLst>
                    <a:ext uri="{FF2B5EF4-FFF2-40B4-BE49-F238E27FC236}">
                      <a16:creationId xmlns:a16="http://schemas.microsoft.com/office/drawing/2014/main" id="{B7B26F6A-0C77-4730-899D-45DC8DAE1F09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23A2905F-7F60-4AA7-9C1B-EAA67AEFCA67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F1B42E67-5E4B-4512-B301-B350B823E57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99" name="円/楕円 204">
                    <a:extLst>
                      <a:ext uri="{FF2B5EF4-FFF2-40B4-BE49-F238E27FC236}">
                        <a16:creationId xmlns:a16="http://schemas.microsoft.com/office/drawing/2014/main" id="{720BCB7F-4EA4-4C9F-AAA1-B84F897193D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0" name="円/楕円 205">
                    <a:extLst>
                      <a:ext uri="{FF2B5EF4-FFF2-40B4-BE49-F238E27FC236}">
                        <a16:creationId xmlns:a16="http://schemas.microsoft.com/office/drawing/2014/main" id="{595E31C1-BE81-460B-A013-FE3D878D788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5DB2D50A-8904-48D3-9CB6-AC1B2F72AF2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97" name="円/楕円 202">
                    <a:extLst>
                      <a:ext uri="{FF2B5EF4-FFF2-40B4-BE49-F238E27FC236}">
                        <a16:creationId xmlns:a16="http://schemas.microsoft.com/office/drawing/2014/main" id="{86BA3710-B338-4AB9-91C3-AD48F6F4EAD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8" name="円/楕円 203">
                    <a:extLst>
                      <a:ext uri="{FF2B5EF4-FFF2-40B4-BE49-F238E27FC236}">
                        <a16:creationId xmlns:a16="http://schemas.microsoft.com/office/drawing/2014/main" id="{716B604D-5B0B-4D13-AB93-AF1E25B70DA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6" name="円/楕円 201">
                  <a:extLst>
                    <a:ext uri="{FF2B5EF4-FFF2-40B4-BE49-F238E27FC236}">
                      <a16:creationId xmlns:a16="http://schemas.microsoft.com/office/drawing/2014/main" id="{BDA40903-8E02-4068-B500-FC3A8BC6C794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2" name="円/楕円 27">
                <a:extLst>
                  <a:ext uri="{FF2B5EF4-FFF2-40B4-BE49-F238E27FC236}">
                    <a16:creationId xmlns:a16="http://schemas.microsoft.com/office/drawing/2014/main" id="{A4E30934-AA85-40D0-98C0-75705393D417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3" name="円/楕円 27">
                <a:extLst>
                  <a:ext uri="{FF2B5EF4-FFF2-40B4-BE49-F238E27FC236}">
                    <a16:creationId xmlns:a16="http://schemas.microsoft.com/office/drawing/2014/main" id="{43D943D1-A9B9-4825-8CB9-B9CAE40FED87}"/>
                  </a:ext>
                </a:extLst>
              </p:cNvPr>
              <p:cNvSpPr/>
              <p:nvPr/>
            </p:nvSpPr>
            <p:spPr>
              <a:xfrm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4" name="円/楕円 27">
                <a:extLst>
                  <a:ext uri="{FF2B5EF4-FFF2-40B4-BE49-F238E27FC236}">
                    <a16:creationId xmlns:a16="http://schemas.microsoft.com/office/drawing/2014/main" id="{3C33A0FB-08E7-40F4-9744-AD9CBFFD2F4C}"/>
                  </a:ext>
                </a:extLst>
              </p:cNvPr>
              <p:cNvSpPr/>
              <p:nvPr/>
            </p:nvSpPr>
            <p:spPr>
              <a:xfrm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5" name="正方形/長方形 67">
                <a:extLst>
                  <a:ext uri="{FF2B5EF4-FFF2-40B4-BE49-F238E27FC236}">
                    <a16:creationId xmlns:a16="http://schemas.microsoft.com/office/drawing/2014/main" id="{38CF3F98-FDF0-484B-876D-20B34736D0E2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6" name="円/楕円 189">
                <a:extLst>
                  <a:ext uri="{FF2B5EF4-FFF2-40B4-BE49-F238E27FC236}">
                    <a16:creationId xmlns:a16="http://schemas.microsoft.com/office/drawing/2014/main" id="{787EDD1B-6694-46BF-8B79-8E9A36C45A1F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円/楕円 190">
                <a:extLst>
                  <a:ext uri="{FF2B5EF4-FFF2-40B4-BE49-F238E27FC236}">
                    <a16:creationId xmlns:a16="http://schemas.microsoft.com/office/drawing/2014/main" id="{1DF85D6D-9419-4F48-B51C-6EC159D389E8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55777A8C-5628-449D-9955-8F3AA00630ED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988" name="二等辺三角形 987">
                  <a:extLst>
                    <a:ext uri="{FF2B5EF4-FFF2-40B4-BE49-F238E27FC236}">
                      <a16:creationId xmlns:a16="http://schemas.microsoft.com/office/drawing/2014/main" id="{1FF948C5-6E25-4CBE-917A-DC184429781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9" name="グループ化 988">
                  <a:extLst>
                    <a:ext uri="{FF2B5EF4-FFF2-40B4-BE49-F238E27FC236}">
                      <a16:creationId xmlns:a16="http://schemas.microsoft.com/office/drawing/2014/main" id="{C3270EE8-3CD3-466F-83C2-E6B87730BC2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990" name="円/楕円 195">
                    <a:extLst>
                      <a:ext uri="{FF2B5EF4-FFF2-40B4-BE49-F238E27FC236}">
                        <a16:creationId xmlns:a16="http://schemas.microsoft.com/office/drawing/2014/main" id="{35D889F8-48AE-49B8-97AA-BD25CD579A43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1" name="円/楕円 196">
                    <a:extLst>
                      <a:ext uri="{FF2B5EF4-FFF2-40B4-BE49-F238E27FC236}">
                        <a16:creationId xmlns:a16="http://schemas.microsoft.com/office/drawing/2014/main" id="{638DECE4-6A28-44B0-8BDA-B78F74D162A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2" name="円/楕円 197">
                    <a:extLst>
                      <a:ext uri="{FF2B5EF4-FFF2-40B4-BE49-F238E27FC236}">
                        <a16:creationId xmlns:a16="http://schemas.microsoft.com/office/drawing/2014/main" id="{4678AE50-9B5E-486D-8596-ED61F9454B64}"/>
                      </a:ext>
                    </a:extLst>
                  </p:cNvPr>
                  <p:cNvSpPr/>
                  <p:nvPr/>
                </p:nvSpPr>
                <p:spPr>
                  <a:xfrm>
                    <a:off x="2940922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3" name="円/楕円 198">
                    <a:extLst>
                      <a:ext uri="{FF2B5EF4-FFF2-40B4-BE49-F238E27FC236}">
                        <a16:creationId xmlns:a16="http://schemas.microsoft.com/office/drawing/2014/main" id="{CE63E76B-86F4-48EE-8198-0055C81C3430}"/>
                      </a:ext>
                    </a:extLst>
                  </p:cNvPr>
                  <p:cNvSpPr/>
                  <p:nvPr/>
                </p:nvSpPr>
                <p:spPr>
                  <a:xfrm>
                    <a:off x="296257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E014EFF7-A0DB-4CC3-ACBD-FA5F754D2ED5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982" name="二等辺三角形 981">
                  <a:extLst>
                    <a:ext uri="{FF2B5EF4-FFF2-40B4-BE49-F238E27FC236}">
                      <a16:creationId xmlns:a16="http://schemas.microsoft.com/office/drawing/2014/main" id="{66B4E3C7-1375-43A6-9DE9-D4FDC9D52B8F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D2914DBB-CD4D-44EF-B43E-D9513800C2F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984" name="円/楕円 195">
                    <a:extLst>
                      <a:ext uri="{FF2B5EF4-FFF2-40B4-BE49-F238E27FC236}">
                        <a16:creationId xmlns:a16="http://schemas.microsoft.com/office/drawing/2014/main" id="{5D1473E4-F8B8-4A21-A005-E75D0D6211F9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5" name="円/楕円 196">
                    <a:extLst>
                      <a:ext uri="{FF2B5EF4-FFF2-40B4-BE49-F238E27FC236}">
                        <a16:creationId xmlns:a16="http://schemas.microsoft.com/office/drawing/2014/main" id="{23090C14-594E-4E8F-A227-C400E0B877C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6" name="円/楕円 197">
                    <a:extLst>
                      <a:ext uri="{FF2B5EF4-FFF2-40B4-BE49-F238E27FC236}">
                        <a16:creationId xmlns:a16="http://schemas.microsoft.com/office/drawing/2014/main" id="{8822CFD8-1497-4231-816F-CB8B8D3C8B66}"/>
                      </a:ext>
                    </a:extLst>
                  </p:cNvPr>
                  <p:cNvSpPr/>
                  <p:nvPr/>
                </p:nvSpPr>
                <p:spPr>
                  <a:xfrm>
                    <a:off x="2940922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7" name="円/楕円 198">
                    <a:extLst>
                      <a:ext uri="{FF2B5EF4-FFF2-40B4-BE49-F238E27FC236}">
                        <a16:creationId xmlns:a16="http://schemas.microsoft.com/office/drawing/2014/main" id="{69D98496-CB87-425E-B4D8-43777E7F841D}"/>
                      </a:ext>
                    </a:extLst>
                  </p:cNvPr>
                  <p:cNvSpPr/>
                  <p:nvPr/>
                </p:nvSpPr>
                <p:spPr>
                  <a:xfrm>
                    <a:off x="296257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693C7D50-B601-495C-8E5B-E813B9AD4410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四角形: 角を丸くする 980">
                <a:extLst>
                  <a:ext uri="{FF2B5EF4-FFF2-40B4-BE49-F238E27FC236}">
                    <a16:creationId xmlns:a16="http://schemas.microsoft.com/office/drawing/2014/main" id="{B723A36B-0D98-4F10-A5C2-43E4C406FFEE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BD80E59E-68E3-402C-A576-9B8541C90C55}"/>
                </a:ext>
              </a:extLst>
            </p:cNvPr>
            <p:cNvGrpSpPr/>
            <p:nvPr/>
          </p:nvGrpSpPr>
          <p:grpSpPr>
            <a:xfrm>
              <a:off x="4378671" y="5198908"/>
              <a:ext cx="141610" cy="184447"/>
              <a:chOff x="1464572" y="2115576"/>
              <a:chExt cx="167701" cy="221521"/>
            </a:xfrm>
          </p:grpSpPr>
          <p:sp>
            <p:nvSpPr>
              <p:cNvPr id="1113" name="星: 5 pt 16">
                <a:extLst>
                  <a:ext uri="{FF2B5EF4-FFF2-40B4-BE49-F238E27FC236}">
                    <a16:creationId xmlns:a16="http://schemas.microsoft.com/office/drawing/2014/main" id="{763B0872-C5A1-4C68-9ADC-151DFBAB107F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楕円 18">
                <a:extLst>
                  <a:ext uri="{FF2B5EF4-FFF2-40B4-BE49-F238E27FC236}">
                    <a16:creationId xmlns:a16="http://schemas.microsoft.com/office/drawing/2014/main" id="{08A409F3-ADA7-403C-A3DF-DBE5AE351D0E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553E6FD-BD30-4413-9DE0-F1BB821FD081}"/>
              </a:ext>
            </a:extLst>
          </p:cNvPr>
          <p:cNvGrpSpPr/>
          <p:nvPr/>
        </p:nvGrpSpPr>
        <p:grpSpPr>
          <a:xfrm>
            <a:off x="841784" y="4234850"/>
            <a:ext cx="2364867" cy="2207738"/>
            <a:chOff x="841784" y="4234850"/>
            <a:chExt cx="2364867" cy="220773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8E41740-00DB-4FF5-983D-58EB8CD83526}"/>
                </a:ext>
              </a:extLst>
            </p:cNvPr>
            <p:cNvGrpSpPr/>
            <p:nvPr/>
          </p:nvGrpSpPr>
          <p:grpSpPr>
            <a:xfrm>
              <a:off x="1800235" y="4234850"/>
              <a:ext cx="1406416" cy="2207133"/>
              <a:chOff x="840042" y="3851274"/>
              <a:chExt cx="1650836" cy="2590709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81A10FED-16C0-4D0B-B277-86153A375E31}"/>
                  </a:ext>
                </a:extLst>
              </p:cNvPr>
              <p:cNvGrpSpPr/>
              <p:nvPr/>
            </p:nvGrpSpPr>
            <p:grpSpPr>
              <a:xfrm>
                <a:off x="840042" y="5460044"/>
                <a:ext cx="1138176" cy="683722"/>
                <a:chOff x="1068044" y="5731645"/>
                <a:chExt cx="952081" cy="571931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5A661839-A53F-4778-85A8-3D1C84A6ABA1}"/>
                    </a:ext>
                  </a:extLst>
                </p:cNvPr>
                <p:cNvGrpSpPr/>
                <p:nvPr/>
              </p:nvGrpSpPr>
              <p:grpSpPr>
                <a:xfrm>
                  <a:off x="1068044" y="5731645"/>
                  <a:ext cx="859080" cy="571931"/>
                  <a:chOff x="444652" y="5006060"/>
                  <a:chExt cx="1399600" cy="931780"/>
                </a:xfrm>
              </p:grpSpPr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2ABD1AEC-1130-457D-9589-636F2C0B1799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5B1A1166-6F81-4D1F-A10B-F8C76BE112F6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230" name="グループ化 229">
                      <a:extLst>
                        <a:ext uri="{FF2B5EF4-FFF2-40B4-BE49-F238E27FC236}">
                          <a16:creationId xmlns:a16="http://schemas.microsoft.com/office/drawing/2014/main" id="{42FD7DD1-B9FC-4076-B5E5-BD9E4D7ED7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241" name="フリーフォーム: 図形 240">
                        <a:extLst>
                          <a:ext uri="{FF2B5EF4-FFF2-40B4-BE49-F238E27FC236}">
                            <a16:creationId xmlns:a16="http://schemas.microsoft.com/office/drawing/2014/main" id="{7F53F4D7-6115-4FE7-9CC3-B1DA32A42A2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2" name="フリーフォーム: 図形 241">
                        <a:extLst>
                          <a:ext uri="{FF2B5EF4-FFF2-40B4-BE49-F238E27FC236}">
                            <a16:creationId xmlns:a16="http://schemas.microsoft.com/office/drawing/2014/main" id="{FD1C0EBC-EED9-4F9A-98DE-303C0D055B9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5845AF56-CC30-4774-BDE9-3CF5504E9EB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月 243">
                        <a:extLst>
                          <a:ext uri="{FF2B5EF4-FFF2-40B4-BE49-F238E27FC236}">
                            <a16:creationId xmlns:a16="http://schemas.microsoft.com/office/drawing/2014/main" id="{7724DC35-39DD-4A08-81D7-F14931BFAB38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31" name="四角形: 角を丸くする 230">
                      <a:extLst>
                        <a:ext uri="{FF2B5EF4-FFF2-40B4-BE49-F238E27FC236}">
                          <a16:creationId xmlns:a16="http://schemas.microsoft.com/office/drawing/2014/main" id="{43CF7982-58DE-4AF1-B169-6E75BE41114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23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862D61D-1864-476A-9925-97F1FE0C387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" name="フリーフォーム: 図形 232">
                      <a:extLst>
                        <a:ext uri="{FF2B5EF4-FFF2-40B4-BE49-F238E27FC236}">
                          <a16:creationId xmlns:a16="http://schemas.microsoft.com/office/drawing/2014/main" id="{8C2BBE12-65CA-479F-93FB-2A112503A89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" name="フリーフォーム: 図形 233">
                      <a:extLst>
                        <a:ext uri="{FF2B5EF4-FFF2-40B4-BE49-F238E27FC236}">
                          <a16:creationId xmlns:a16="http://schemas.microsoft.com/office/drawing/2014/main" id="{676DC05A-9D11-482B-B528-FF972ECC17F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B9B0DF8-8201-46CC-A376-9BD2C9F662A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328DA5E0-2C6C-47E9-AC9E-CA59B5CBE6B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1A19D1E0-BE8E-4938-A5E9-103E35322353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21B53BF3-DC99-4126-B9E5-AF2CDC7853B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" name="フリーフォーム: 図形 238">
                      <a:extLst>
                        <a:ext uri="{FF2B5EF4-FFF2-40B4-BE49-F238E27FC236}">
                          <a16:creationId xmlns:a16="http://schemas.microsoft.com/office/drawing/2014/main" id="{6A270BDA-5435-4E27-9420-ABF004EA1152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フリーフォーム: 図形 239">
                      <a:extLst>
                        <a:ext uri="{FF2B5EF4-FFF2-40B4-BE49-F238E27FC236}">
                          <a16:creationId xmlns:a16="http://schemas.microsoft.com/office/drawing/2014/main" id="{5503DAFE-D326-411B-A6D2-684AAAB3513E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A72BAF77-D66B-4224-8B47-836627E7DC63}"/>
                    </a:ext>
                  </a:extLst>
                </p:cNvPr>
                <p:cNvSpPr/>
                <p:nvPr/>
              </p:nvSpPr>
              <p:spPr>
                <a:xfrm rot="7200000">
                  <a:off x="1613197" y="5879550"/>
                  <a:ext cx="193276" cy="6205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D13D4B7-19E9-4DDA-B2E5-9511A8BE7140}"/>
                  </a:ext>
                </a:extLst>
              </p:cNvPr>
              <p:cNvGrpSpPr/>
              <p:nvPr/>
            </p:nvGrpSpPr>
            <p:grpSpPr>
              <a:xfrm>
                <a:off x="1447154" y="3851274"/>
                <a:ext cx="1043724" cy="2590709"/>
                <a:chOff x="670776" y="3851274"/>
                <a:chExt cx="1043724" cy="2590709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B301B16-18E3-47ED-AE1C-6D2BD8236D7D}"/>
                    </a:ext>
                  </a:extLst>
                </p:cNvPr>
                <p:cNvGrpSpPr/>
                <p:nvPr/>
              </p:nvGrpSpPr>
              <p:grpSpPr>
                <a:xfrm>
                  <a:off x="670776" y="3877562"/>
                  <a:ext cx="1014922" cy="2564421"/>
                  <a:chOff x="675445" y="4348756"/>
                  <a:chExt cx="828438" cy="2093227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87FC24DD-C434-4B1D-A66C-040F7BAFA379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841B3361-8FF8-4A3F-8EB3-EBE7188D369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03" name="四角形: 上の 2 つの角を丸める 402">
                    <a:extLst>
                      <a:ext uri="{FF2B5EF4-FFF2-40B4-BE49-F238E27FC236}">
                        <a16:creationId xmlns:a16="http://schemas.microsoft.com/office/drawing/2014/main" id="{63698393-B340-4A5F-B02B-2E050CC4247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14387207-B9D8-49FB-B1AB-2D0054ECBEE5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56"/>
                    <a:ext cx="828438" cy="972533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72695 w 826652"/>
                      <a:gd name="connsiteY7" fmla="*/ 842031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72695 w 826652"/>
                      <a:gd name="connsiteY7" fmla="*/ 842031 h 970312"/>
                      <a:gd name="connsiteX8" fmla="*/ 62972 w 826652"/>
                      <a:gd name="connsiteY8" fmla="*/ 789965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72695 w 826652"/>
                      <a:gd name="connsiteY6" fmla="*/ 842031 h 970312"/>
                      <a:gd name="connsiteX7" fmla="*/ 62972 w 826652"/>
                      <a:gd name="connsiteY7" fmla="*/ 789965 h 970312"/>
                      <a:gd name="connsiteX8" fmla="*/ 0 w 826652"/>
                      <a:gd name="connsiteY8" fmla="*/ 763168 h 970312"/>
                      <a:gd name="connsiteX9" fmla="*/ 62622 w 826652"/>
                      <a:gd name="connsiteY9" fmla="*/ 621493 h 970312"/>
                      <a:gd name="connsiteX10" fmla="*/ 33606 w 826652"/>
                      <a:gd name="connsiteY10" fmla="*/ 450721 h 970312"/>
                      <a:gd name="connsiteX11" fmla="*/ 32004 w 826652"/>
                      <a:gd name="connsiteY11" fmla="*/ 389170 h 970312"/>
                      <a:gd name="connsiteX12" fmla="*/ 452262 w 826652"/>
                      <a:gd name="connsiteY12" fmla="*/ 53 h 970312"/>
                      <a:gd name="connsiteX13" fmla="*/ 826651 w 826652"/>
                      <a:gd name="connsiteY13" fmla="*/ 489187 h 970312"/>
                      <a:gd name="connsiteX14" fmla="*/ 573007 w 826652"/>
                      <a:gd name="connsiteY14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72695 w 826652"/>
                      <a:gd name="connsiteY5" fmla="*/ 842031 h 970312"/>
                      <a:gd name="connsiteX6" fmla="*/ 62972 w 826652"/>
                      <a:gd name="connsiteY6" fmla="*/ 789965 h 970312"/>
                      <a:gd name="connsiteX7" fmla="*/ 0 w 826652"/>
                      <a:gd name="connsiteY7" fmla="*/ 763168 h 970312"/>
                      <a:gd name="connsiteX8" fmla="*/ 62622 w 826652"/>
                      <a:gd name="connsiteY8" fmla="*/ 621493 h 970312"/>
                      <a:gd name="connsiteX9" fmla="*/ 33606 w 826652"/>
                      <a:gd name="connsiteY9" fmla="*/ 450721 h 970312"/>
                      <a:gd name="connsiteX10" fmla="*/ 32004 w 826652"/>
                      <a:gd name="connsiteY10" fmla="*/ 389170 h 970312"/>
                      <a:gd name="connsiteX11" fmla="*/ 452262 w 826652"/>
                      <a:gd name="connsiteY11" fmla="*/ 53 h 970312"/>
                      <a:gd name="connsiteX12" fmla="*/ 826651 w 826652"/>
                      <a:gd name="connsiteY12" fmla="*/ 489187 h 970312"/>
                      <a:gd name="connsiteX13" fmla="*/ 573007 w 826652"/>
                      <a:gd name="connsiteY13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21202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2622 w 826652"/>
                      <a:gd name="connsiteY7" fmla="*/ 62149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21202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2622 w 826652"/>
                      <a:gd name="connsiteY7" fmla="*/ 62149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2622 w 826652"/>
                      <a:gd name="connsiteY7" fmla="*/ 62149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62752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62752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8791 w 826652"/>
                      <a:gd name="connsiteY5" fmla="*/ 753033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66876 w 826652"/>
                      <a:gd name="connsiteY4" fmla="*/ 808987 h 970312"/>
                      <a:gd name="connsiteX5" fmla="*/ 68791 w 826652"/>
                      <a:gd name="connsiteY5" fmla="*/ 753033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247271 w 826652"/>
                      <a:gd name="connsiteY3" fmla="*/ 805714 h 970312"/>
                      <a:gd name="connsiteX4" fmla="*/ 66876 w 826652"/>
                      <a:gd name="connsiteY4" fmla="*/ 808987 h 970312"/>
                      <a:gd name="connsiteX5" fmla="*/ 68791 w 826652"/>
                      <a:gd name="connsiteY5" fmla="*/ 753033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82787"/>
                      <a:gd name="connsiteX1" fmla="*/ 252879 w 826652"/>
                      <a:gd name="connsiteY1" fmla="*/ 969217 h 982787"/>
                      <a:gd name="connsiteX2" fmla="*/ 134821 w 826652"/>
                      <a:gd name="connsiteY2" fmla="*/ 924512 h 982787"/>
                      <a:gd name="connsiteX3" fmla="*/ 247271 w 826652"/>
                      <a:gd name="connsiteY3" fmla="*/ 805714 h 982787"/>
                      <a:gd name="connsiteX4" fmla="*/ 66876 w 826652"/>
                      <a:gd name="connsiteY4" fmla="*/ 808987 h 982787"/>
                      <a:gd name="connsiteX5" fmla="*/ 68791 w 826652"/>
                      <a:gd name="connsiteY5" fmla="*/ 753033 h 982787"/>
                      <a:gd name="connsiteX6" fmla="*/ 0 w 826652"/>
                      <a:gd name="connsiteY6" fmla="*/ 722350 h 982787"/>
                      <a:gd name="connsiteX7" fmla="*/ 64561 w 826652"/>
                      <a:gd name="connsiteY7" fmla="*/ 584563 h 982787"/>
                      <a:gd name="connsiteX8" fmla="*/ 33606 w 826652"/>
                      <a:gd name="connsiteY8" fmla="*/ 450721 h 982787"/>
                      <a:gd name="connsiteX9" fmla="*/ 32004 w 826652"/>
                      <a:gd name="connsiteY9" fmla="*/ 389170 h 982787"/>
                      <a:gd name="connsiteX10" fmla="*/ 452262 w 826652"/>
                      <a:gd name="connsiteY10" fmla="*/ 53 h 982787"/>
                      <a:gd name="connsiteX11" fmla="*/ 826651 w 826652"/>
                      <a:gd name="connsiteY11" fmla="*/ 489187 h 982787"/>
                      <a:gd name="connsiteX12" fmla="*/ 573007 w 826652"/>
                      <a:gd name="connsiteY12" fmla="*/ 947927 h 982787"/>
                      <a:gd name="connsiteX0" fmla="*/ 501534 w 826652"/>
                      <a:gd name="connsiteY0" fmla="*/ 797130 h 977171"/>
                      <a:gd name="connsiteX1" fmla="*/ 252879 w 826652"/>
                      <a:gd name="connsiteY1" fmla="*/ 969217 h 977171"/>
                      <a:gd name="connsiteX2" fmla="*/ 134821 w 826652"/>
                      <a:gd name="connsiteY2" fmla="*/ 924512 h 977171"/>
                      <a:gd name="connsiteX3" fmla="*/ 247271 w 826652"/>
                      <a:gd name="connsiteY3" fmla="*/ 805714 h 977171"/>
                      <a:gd name="connsiteX4" fmla="*/ 66876 w 826652"/>
                      <a:gd name="connsiteY4" fmla="*/ 808987 h 977171"/>
                      <a:gd name="connsiteX5" fmla="*/ 68791 w 826652"/>
                      <a:gd name="connsiteY5" fmla="*/ 753033 h 977171"/>
                      <a:gd name="connsiteX6" fmla="*/ 0 w 826652"/>
                      <a:gd name="connsiteY6" fmla="*/ 722350 h 977171"/>
                      <a:gd name="connsiteX7" fmla="*/ 64561 w 826652"/>
                      <a:gd name="connsiteY7" fmla="*/ 584563 h 977171"/>
                      <a:gd name="connsiteX8" fmla="*/ 33606 w 826652"/>
                      <a:gd name="connsiteY8" fmla="*/ 450721 h 977171"/>
                      <a:gd name="connsiteX9" fmla="*/ 32004 w 826652"/>
                      <a:gd name="connsiteY9" fmla="*/ 389170 h 977171"/>
                      <a:gd name="connsiteX10" fmla="*/ 452262 w 826652"/>
                      <a:gd name="connsiteY10" fmla="*/ 53 h 977171"/>
                      <a:gd name="connsiteX11" fmla="*/ 826651 w 826652"/>
                      <a:gd name="connsiteY11" fmla="*/ 489187 h 977171"/>
                      <a:gd name="connsiteX12" fmla="*/ 573007 w 826652"/>
                      <a:gd name="connsiteY12" fmla="*/ 947927 h 977171"/>
                      <a:gd name="connsiteX0" fmla="*/ 501534 w 826652"/>
                      <a:gd name="connsiteY0" fmla="*/ 797130 h 975535"/>
                      <a:gd name="connsiteX1" fmla="*/ 252879 w 826652"/>
                      <a:gd name="connsiteY1" fmla="*/ 969217 h 975535"/>
                      <a:gd name="connsiteX2" fmla="*/ 109607 w 826652"/>
                      <a:gd name="connsiteY2" fmla="*/ 916737 h 975535"/>
                      <a:gd name="connsiteX3" fmla="*/ 247271 w 826652"/>
                      <a:gd name="connsiteY3" fmla="*/ 805714 h 975535"/>
                      <a:gd name="connsiteX4" fmla="*/ 66876 w 826652"/>
                      <a:gd name="connsiteY4" fmla="*/ 808987 h 975535"/>
                      <a:gd name="connsiteX5" fmla="*/ 68791 w 826652"/>
                      <a:gd name="connsiteY5" fmla="*/ 753033 h 975535"/>
                      <a:gd name="connsiteX6" fmla="*/ 0 w 826652"/>
                      <a:gd name="connsiteY6" fmla="*/ 722350 h 975535"/>
                      <a:gd name="connsiteX7" fmla="*/ 64561 w 826652"/>
                      <a:gd name="connsiteY7" fmla="*/ 584563 h 975535"/>
                      <a:gd name="connsiteX8" fmla="*/ 33606 w 826652"/>
                      <a:gd name="connsiteY8" fmla="*/ 450721 h 975535"/>
                      <a:gd name="connsiteX9" fmla="*/ 32004 w 826652"/>
                      <a:gd name="connsiteY9" fmla="*/ 389170 h 975535"/>
                      <a:gd name="connsiteX10" fmla="*/ 452262 w 826652"/>
                      <a:gd name="connsiteY10" fmla="*/ 53 h 975535"/>
                      <a:gd name="connsiteX11" fmla="*/ 826651 w 826652"/>
                      <a:gd name="connsiteY11" fmla="*/ 489187 h 975535"/>
                      <a:gd name="connsiteX12" fmla="*/ 573007 w 826652"/>
                      <a:gd name="connsiteY12" fmla="*/ 947927 h 975535"/>
                      <a:gd name="connsiteX0" fmla="*/ 501534 w 826652"/>
                      <a:gd name="connsiteY0" fmla="*/ 797130 h 975535"/>
                      <a:gd name="connsiteX1" fmla="*/ 268395 w 826652"/>
                      <a:gd name="connsiteY1" fmla="*/ 969217 h 975535"/>
                      <a:gd name="connsiteX2" fmla="*/ 109607 w 826652"/>
                      <a:gd name="connsiteY2" fmla="*/ 916737 h 975535"/>
                      <a:gd name="connsiteX3" fmla="*/ 247271 w 826652"/>
                      <a:gd name="connsiteY3" fmla="*/ 805714 h 975535"/>
                      <a:gd name="connsiteX4" fmla="*/ 66876 w 826652"/>
                      <a:gd name="connsiteY4" fmla="*/ 808987 h 975535"/>
                      <a:gd name="connsiteX5" fmla="*/ 68791 w 826652"/>
                      <a:gd name="connsiteY5" fmla="*/ 753033 h 975535"/>
                      <a:gd name="connsiteX6" fmla="*/ 0 w 826652"/>
                      <a:gd name="connsiteY6" fmla="*/ 722350 h 975535"/>
                      <a:gd name="connsiteX7" fmla="*/ 64561 w 826652"/>
                      <a:gd name="connsiteY7" fmla="*/ 584563 h 975535"/>
                      <a:gd name="connsiteX8" fmla="*/ 33606 w 826652"/>
                      <a:gd name="connsiteY8" fmla="*/ 450721 h 975535"/>
                      <a:gd name="connsiteX9" fmla="*/ 32004 w 826652"/>
                      <a:gd name="connsiteY9" fmla="*/ 389170 h 975535"/>
                      <a:gd name="connsiteX10" fmla="*/ 452262 w 826652"/>
                      <a:gd name="connsiteY10" fmla="*/ 53 h 975535"/>
                      <a:gd name="connsiteX11" fmla="*/ 826651 w 826652"/>
                      <a:gd name="connsiteY11" fmla="*/ 489187 h 975535"/>
                      <a:gd name="connsiteX12" fmla="*/ 573007 w 826652"/>
                      <a:gd name="connsiteY12" fmla="*/ 947927 h 975535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6876 w 826652"/>
                      <a:gd name="connsiteY4" fmla="*/ 808987 h 972533"/>
                      <a:gd name="connsiteX5" fmla="*/ 68791 w 826652"/>
                      <a:gd name="connsiteY5" fmla="*/ 753033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6876 w 826652"/>
                      <a:gd name="connsiteY4" fmla="*/ 808987 h 972533"/>
                      <a:gd name="connsiteX5" fmla="*/ 68791 w 826652"/>
                      <a:gd name="connsiteY5" fmla="*/ 753033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6876 w 826652"/>
                      <a:gd name="connsiteY4" fmla="*/ 808987 h 972533"/>
                      <a:gd name="connsiteX5" fmla="*/ 64911 w 826652"/>
                      <a:gd name="connsiteY5" fmla="*/ 747202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2997 w 826652"/>
                      <a:gd name="connsiteY4" fmla="*/ 807043 h 972533"/>
                      <a:gd name="connsiteX5" fmla="*/ 64911 w 826652"/>
                      <a:gd name="connsiteY5" fmla="*/ 747202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2997 w 826652"/>
                      <a:gd name="connsiteY4" fmla="*/ 807043 h 972533"/>
                      <a:gd name="connsiteX5" fmla="*/ 64911 w 826652"/>
                      <a:gd name="connsiteY5" fmla="*/ 747202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26652" h="972533">
                        <a:moveTo>
                          <a:pt x="501534" y="797130"/>
                        </a:moveTo>
                        <a:cubicBezTo>
                          <a:pt x="428654" y="934706"/>
                          <a:pt x="334879" y="953593"/>
                          <a:pt x="268395" y="969217"/>
                        </a:cubicBezTo>
                        <a:cubicBezTo>
                          <a:pt x="216650" y="981377"/>
                          <a:pt x="150274" y="959252"/>
                          <a:pt x="109607" y="916737"/>
                        </a:cubicBezTo>
                        <a:cubicBezTo>
                          <a:pt x="117997" y="901110"/>
                          <a:pt x="255039" y="823996"/>
                          <a:pt x="247271" y="805714"/>
                        </a:cubicBezTo>
                        <a:lnTo>
                          <a:pt x="62997" y="807043"/>
                        </a:lnTo>
                        <a:cubicBezTo>
                          <a:pt x="58438" y="792126"/>
                          <a:pt x="68108" y="765758"/>
                          <a:pt x="64911" y="747202"/>
                        </a:cubicBezTo>
                        <a:cubicBezTo>
                          <a:pt x="37792" y="735970"/>
                          <a:pt x="10963" y="749100"/>
                          <a:pt x="0" y="722350"/>
                        </a:cubicBezTo>
                        <a:cubicBezTo>
                          <a:pt x="2401" y="680473"/>
                          <a:pt x="58960" y="629834"/>
                          <a:pt x="64561" y="584563"/>
                        </a:cubicBezTo>
                        <a:cubicBezTo>
                          <a:pt x="70162" y="539292"/>
                          <a:pt x="37009" y="478320"/>
                          <a:pt x="33606" y="450721"/>
                        </a:cubicBezTo>
                        <a:cubicBezTo>
                          <a:pt x="28617" y="425916"/>
                          <a:pt x="32539" y="409687"/>
                          <a:pt x="32004" y="389170"/>
                        </a:cubicBezTo>
                        <a:cubicBezTo>
                          <a:pt x="37600" y="186627"/>
                          <a:pt x="211209" y="-3659"/>
                          <a:pt x="452262" y="53"/>
                        </a:cubicBezTo>
                        <a:cubicBezTo>
                          <a:pt x="693315" y="3765"/>
                          <a:pt x="827215" y="281967"/>
                          <a:pt x="826651" y="489187"/>
                        </a:cubicBezTo>
                        <a:cubicBezTo>
                          <a:pt x="826087" y="696407"/>
                          <a:pt x="574254" y="810347"/>
                          <a:pt x="573007" y="947927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上の 2 つの角を丸める 404">
                    <a:extLst>
                      <a:ext uri="{FF2B5EF4-FFF2-40B4-BE49-F238E27FC236}">
                        <a16:creationId xmlns:a16="http://schemas.microsoft.com/office/drawing/2014/main" id="{D263204E-7893-46EE-A82A-13DF01A10DC5}"/>
                      </a:ext>
                    </a:extLst>
                  </p:cNvPr>
                  <p:cNvSpPr/>
                  <p:nvPr/>
                </p:nvSpPr>
                <p:spPr>
                  <a:xfrm>
                    <a:off x="1013973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CED0CD03-0D48-4D91-B416-10DA7D46EEDC}"/>
                      </a:ext>
                    </a:extLst>
                  </p:cNvPr>
                  <p:cNvSpPr/>
                  <p:nvPr/>
                </p:nvSpPr>
                <p:spPr>
                  <a:xfrm flipH="1">
                    <a:off x="1042318" y="5492730"/>
                    <a:ext cx="27213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円/楕円 225">
                    <a:extLst>
                      <a:ext uri="{FF2B5EF4-FFF2-40B4-BE49-F238E27FC236}">
                        <a16:creationId xmlns:a16="http://schemas.microsoft.com/office/drawing/2014/main" id="{98BB5ACE-E228-48C5-A252-CBA6DA408C30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ADD4C8BE-156F-42F6-A4F2-30C438EEC9B4}"/>
                    </a:ext>
                  </a:extLst>
                </p:cNvPr>
                <p:cNvSpPr/>
                <p:nvPr/>
              </p:nvSpPr>
              <p:spPr>
                <a:xfrm>
                  <a:off x="825881" y="3851274"/>
                  <a:ext cx="888619" cy="908051"/>
                </a:xfrm>
                <a:custGeom>
                  <a:avLst/>
                  <a:gdLst>
                    <a:gd name="connsiteX0" fmla="*/ 395385 w 901320"/>
                    <a:gd name="connsiteY0" fmla="*/ 0 h 937493"/>
                    <a:gd name="connsiteX1" fmla="*/ 901320 w 901320"/>
                    <a:gd name="connsiteY1" fmla="*/ 541995 h 937493"/>
                    <a:gd name="connsiteX2" fmla="*/ 785789 w 901320"/>
                    <a:gd name="connsiteY2" fmla="*/ 886754 h 937493"/>
                    <a:gd name="connsiteX3" fmla="*/ 739543 w 901320"/>
                    <a:gd name="connsiteY3" fmla="*/ 937493 h 937493"/>
                    <a:gd name="connsiteX4" fmla="*/ 513283 w 901320"/>
                    <a:gd name="connsiteY4" fmla="*/ 937493 h 937493"/>
                    <a:gd name="connsiteX5" fmla="*/ 524759 w 901320"/>
                    <a:gd name="connsiteY5" fmla="*/ 906290 h 937493"/>
                    <a:gd name="connsiteX6" fmla="*/ 547505 w 901320"/>
                    <a:gd name="connsiteY6" fmla="*/ 745117 h 937493"/>
                    <a:gd name="connsiteX7" fmla="*/ 41571 w 901320"/>
                    <a:gd name="connsiteY7" fmla="*/ 203123 h 937493"/>
                    <a:gd name="connsiteX8" fmla="*/ 0 w 901320"/>
                    <a:gd name="connsiteY8" fmla="*/ 207612 h 937493"/>
                    <a:gd name="connsiteX9" fmla="*/ 37635 w 901320"/>
                    <a:gd name="connsiteY9" fmla="*/ 158747 h 937493"/>
                    <a:gd name="connsiteX10" fmla="*/ 395385 w 901320"/>
                    <a:gd name="connsiteY10" fmla="*/ 0 h 93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1320" h="937493">
                      <a:moveTo>
                        <a:pt x="395385" y="0"/>
                      </a:moveTo>
                      <a:cubicBezTo>
                        <a:pt x="674805" y="0"/>
                        <a:pt x="901320" y="242659"/>
                        <a:pt x="901320" y="541995"/>
                      </a:cubicBezTo>
                      <a:cubicBezTo>
                        <a:pt x="901320" y="672954"/>
                        <a:pt x="857964" y="793065"/>
                        <a:pt x="785789" y="886754"/>
                      </a:cubicBezTo>
                      <a:lnTo>
                        <a:pt x="739543" y="937493"/>
                      </a:lnTo>
                      <a:lnTo>
                        <a:pt x="513283" y="937493"/>
                      </a:lnTo>
                      <a:lnTo>
                        <a:pt x="524759" y="906290"/>
                      </a:lnTo>
                      <a:cubicBezTo>
                        <a:pt x="539541" y="855376"/>
                        <a:pt x="547505" y="801243"/>
                        <a:pt x="547505" y="745117"/>
                      </a:cubicBezTo>
                      <a:cubicBezTo>
                        <a:pt x="547505" y="445782"/>
                        <a:pt x="320990" y="203123"/>
                        <a:pt x="41571" y="203123"/>
                      </a:cubicBezTo>
                      <a:lnTo>
                        <a:pt x="0" y="207612"/>
                      </a:lnTo>
                      <a:lnTo>
                        <a:pt x="37635" y="158747"/>
                      </a:lnTo>
                      <a:cubicBezTo>
                        <a:pt x="129192" y="60665"/>
                        <a:pt x="255675" y="0"/>
                        <a:pt x="3953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7B88C2A-4EFB-4015-846D-CEC72EBFAE3C}"/>
                    </a:ext>
                  </a:extLst>
                </p:cNvPr>
                <p:cNvSpPr/>
                <p:nvPr/>
              </p:nvSpPr>
              <p:spPr>
                <a:xfrm rot="900000" flipH="1">
                  <a:off x="1276767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4FF228DF-F426-4853-8849-FEC6133E0BEB}"/>
                    </a:ext>
                  </a:extLst>
                </p:cNvPr>
                <p:cNvSpPr/>
                <p:nvPr/>
              </p:nvSpPr>
              <p:spPr>
                <a:xfrm rot="900000" flipH="1">
                  <a:off x="1298571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2F0FB24D-8393-42E0-BB75-C7251DF21C25}"/>
                    </a:ext>
                  </a:extLst>
                </p:cNvPr>
                <p:cNvSpPr/>
                <p:nvPr/>
              </p:nvSpPr>
              <p:spPr>
                <a:xfrm>
                  <a:off x="963203" y="5303539"/>
                  <a:ext cx="50517" cy="353084"/>
                </a:xfrm>
                <a:custGeom>
                  <a:avLst/>
                  <a:gdLst>
                    <a:gd name="connsiteX0" fmla="*/ 50517 w 50517"/>
                    <a:gd name="connsiteY0" fmla="*/ 0 h 353084"/>
                    <a:gd name="connsiteX1" fmla="*/ 50517 w 50517"/>
                    <a:gd name="connsiteY1" fmla="*/ 353084 h 353084"/>
                    <a:gd name="connsiteX2" fmla="*/ 0 w 50517"/>
                    <a:gd name="connsiteY2" fmla="*/ 353084 h 353084"/>
                    <a:gd name="connsiteX3" fmla="*/ 0 w 50517"/>
                    <a:gd name="connsiteY3" fmla="*/ 149444 h 353084"/>
                    <a:gd name="connsiteX4" fmla="*/ 42787 w 50517"/>
                    <a:gd name="connsiteY4" fmla="*/ 9369 h 353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517" h="353084">
                      <a:moveTo>
                        <a:pt x="50517" y="0"/>
                      </a:moveTo>
                      <a:lnTo>
                        <a:pt x="50517" y="353084"/>
                      </a:lnTo>
                      <a:lnTo>
                        <a:pt x="0" y="353084"/>
                      </a:lnTo>
                      <a:lnTo>
                        <a:pt x="0" y="149444"/>
                      </a:lnTo>
                      <a:cubicBezTo>
                        <a:pt x="0" y="97557"/>
                        <a:pt x="15774" y="49354"/>
                        <a:pt x="42787" y="936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C7B5BE2D-114F-4DEE-856D-77E66665270F}"/>
                    </a:ext>
                  </a:extLst>
                </p:cNvPr>
                <p:cNvSpPr/>
                <p:nvPr/>
              </p:nvSpPr>
              <p:spPr>
                <a:xfrm>
                  <a:off x="997057" y="5196462"/>
                  <a:ext cx="369002" cy="226058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  <a:gd name="connsiteX0" fmla="*/ 203228 w 377117"/>
                    <a:gd name="connsiteY0" fmla="*/ 0 h 229596"/>
                    <a:gd name="connsiteX1" fmla="*/ 377117 w 377117"/>
                    <a:gd name="connsiteY1" fmla="*/ 0 h 229596"/>
                    <a:gd name="connsiteX2" fmla="*/ 43537 w 377117"/>
                    <a:gd name="connsiteY2" fmla="*/ 229596 h 229596"/>
                    <a:gd name="connsiteX3" fmla="*/ 0 w 377117"/>
                    <a:gd name="connsiteY3" fmla="*/ 67532 h 229596"/>
                    <a:gd name="connsiteX4" fmla="*/ 10496 w 377117"/>
                    <a:gd name="connsiteY4" fmla="*/ 58872 h 229596"/>
                    <a:gd name="connsiteX5" fmla="*/ 203228 w 377117"/>
                    <a:gd name="connsiteY5" fmla="*/ 0 h 229596"/>
                    <a:gd name="connsiteX0" fmla="*/ 192732 w 366621"/>
                    <a:gd name="connsiteY0" fmla="*/ 0 h 229596"/>
                    <a:gd name="connsiteX1" fmla="*/ 366621 w 366621"/>
                    <a:gd name="connsiteY1" fmla="*/ 0 h 229596"/>
                    <a:gd name="connsiteX2" fmla="*/ 33041 w 366621"/>
                    <a:gd name="connsiteY2" fmla="*/ 229596 h 229596"/>
                    <a:gd name="connsiteX3" fmla="*/ 0 w 366621"/>
                    <a:gd name="connsiteY3" fmla="*/ 58872 h 229596"/>
                    <a:gd name="connsiteX4" fmla="*/ 192732 w 366621"/>
                    <a:gd name="connsiteY4" fmla="*/ 0 h 229596"/>
                    <a:gd name="connsiteX0" fmla="*/ 195113 w 369002"/>
                    <a:gd name="connsiteY0" fmla="*/ 0 h 229596"/>
                    <a:gd name="connsiteX1" fmla="*/ 369002 w 369002"/>
                    <a:gd name="connsiteY1" fmla="*/ 0 h 229596"/>
                    <a:gd name="connsiteX2" fmla="*/ 35422 w 369002"/>
                    <a:gd name="connsiteY2" fmla="*/ 229596 h 229596"/>
                    <a:gd name="connsiteX3" fmla="*/ 0 w 369002"/>
                    <a:gd name="connsiteY3" fmla="*/ 85066 h 229596"/>
                    <a:gd name="connsiteX4" fmla="*/ 195113 w 369002"/>
                    <a:gd name="connsiteY4" fmla="*/ 0 h 229596"/>
                    <a:gd name="connsiteX0" fmla="*/ 195113 w 369002"/>
                    <a:gd name="connsiteY0" fmla="*/ 0 h 229596"/>
                    <a:gd name="connsiteX1" fmla="*/ 369002 w 369002"/>
                    <a:gd name="connsiteY1" fmla="*/ 0 h 229596"/>
                    <a:gd name="connsiteX2" fmla="*/ 35422 w 369002"/>
                    <a:gd name="connsiteY2" fmla="*/ 229596 h 229596"/>
                    <a:gd name="connsiteX3" fmla="*/ 0 w 369002"/>
                    <a:gd name="connsiteY3" fmla="*/ 85066 h 229596"/>
                    <a:gd name="connsiteX4" fmla="*/ 195113 w 369002"/>
                    <a:gd name="connsiteY4" fmla="*/ 0 h 229596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85066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5292 h 203931"/>
                    <a:gd name="connsiteX1" fmla="*/ 369002 w 369002"/>
                    <a:gd name="connsiteY1" fmla="*/ 5292 h 203931"/>
                    <a:gd name="connsiteX2" fmla="*/ 18753 w 369002"/>
                    <a:gd name="connsiteY2" fmla="*/ 203931 h 203931"/>
                    <a:gd name="connsiteX3" fmla="*/ 0 w 369002"/>
                    <a:gd name="connsiteY3" fmla="*/ 99883 h 203931"/>
                    <a:gd name="connsiteX4" fmla="*/ 195113 w 369002"/>
                    <a:gd name="connsiteY4" fmla="*/ 5292 h 203931"/>
                    <a:gd name="connsiteX0" fmla="*/ 195113 w 369002"/>
                    <a:gd name="connsiteY0" fmla="*/ 3606 h 204627"/>
                    <a:gd name="connsiteX1" fmla="*/ 369002 w 369002"/>
                    <a:gd name="connsiteY1" fmla="*/ 5988 h 204627"/>
                    <a:gd name="connsiteX2" fmla="*/ 18753 w 369002"/>
                    <a:gd name="connsiteY2" fmla="*/ 204627 h 204627"/>
                    <a:gd name="connsiteX3" fmla="*/ 0 w 369002"/>
                    <a:gd name="connsiteY3" fmla="*/ 100579 h 204627"/>
                    <a:gd name="connsiteX4" fmla="*/ 195113 w 369002"/>
                    <a:gd name="connsiteY4" fmla="*/ 3606 h 204627"/>
                    <a:gd name="connsiteX0" fmla="*/ 195113 w 369002"/>
                    <a:gd name="connsiteY0" fmla="*/ 3606 h 204627"/>
                    <a:gd name="connsiteX1" fmla="*/ 369002 w 369002"/>
                    <a:gd name="connsiteY1" fmla="*/ 5988 h 204627"/>
                    <a:gd name="connsiteX2" fmla="*/ 18753 w 369002"/>
                    <a:gd name="connsiteY2" fmla="*/ 204627 h 204627"/>
                    <a:gd name="connsiteX3" fmla="*/ 0 w 369002"/>
                    <a:gd name="connsiteY3" fmla="*/ 100579 h 204627"/>
                    <a:gd name="connsiteX4" fmla="*/ 195113 w 369002"/>
                    <a:gd name="connsiteY4" fmla="*/ 3606 h 204627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002" h="226058">
                      <a:moveTo>
                        <a:pt x="195113" y="3606"/>
                      </a:moveTo>
                      <a:cubicBezTo>
                        <a:pt x="253076" y="3606"/>
                        <a:pt x="327708" y="-5919"/>
                        <a:pt x="369002" y="5988"/>
                      </a:cubicBezTo>
                      <a:cubicBezTo>
                        <a:pt x="335596" y="31720"/>
                        <a:pt x="130741" y="69357"/>
                        <a:pt x="54472" y="226058"/>
                      </a:cubicBezTo>
                      <a:cubicBezTo>
                        <a:pt x="22027" y="169945"/>
                        <a:pt x="18157" y="142405"/>
                        <a:pt x="0" y="100579"/>
                      </a:cubicBezTo>
                      <a:cubicBezTo>
                        <a:pt x="52635" y="46741"/>
                        <a:pt x="118958" y="8369"/>
                        <a:pt x="195113" y="360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B6425F79-6856-4B3E-97C7-886337767AE9}"/>
                    </a:ext>
                  </a:extLst>
                </p:cNvPr>
                <p:cNvSpPr/>
                <p:nvPr/>
              </p:nvSpPr>
              <p:spPr>
                <a:xfrm>
                  <a:off x="948967" y="5549502"/>
                  <a:ext cx="45719" cy="5724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6C7B62D2-5BC2-4042-B8FA-7ADB98860AF5}"/>
                    </a:ext>
                  </a:extLst>
                </p:cNvPr>
                <p:cNvSpPr/>
                <p:nvPr/>
              </p:nvSpPr>
              <p:spPr>
                <a:xfrm>
                  <a:off x="948967" y="5402802"/>
                  <a:ext cx="45719" cy="5724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079599BB-A93B-4BEF-A4E3-DBE2BE7FDD18}"/>
                    </a:ext>
                  </a:extLst>
                </p:cNvPr>
                <p:cNvSpPr/>
                <p:nvPr/>
              </p:nvSpPr>
              <p:spPr>
                <a:xfrm rot="5400000">
                  <a:off x="811934" y="4175091"/>
                  <a:ext cx="49791" cy="121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B3EF782-0F65-4237-ABF7-F5702506362D}"/>
                  </a:ext>
                </a:extLst>
              </p:cNvPr>
              <p:cNvSpPr/>
              <p:nvPr/>
            </p:nvSpPr>
            <p:spPr>
              <a:xfrm>
                <a:off x="1556075" y="4405313"/>
                <a:ext cx="127470" cy="108134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91AFFB0E-6005-4E37-8FDB-2ACB5821B365}"/>
                </a:ext>
              </a:extLst>
            </p:cNvPr>
            <p:cNvGrpSpPr/>
            <p:nvPr/>
          </p:nvGrpSpPr>
          <p:grpSpPr>
            <a:xfrm>
              <a:off x="1802549" y="5069598"/>
              <a:ext cx="517256" cy="325063"/>
              <a:chOff x="2012099" y="2145423"/>
              <a:chExt cx="517256" cy="325063"/>
            </a:xfrm>
          </p:grpSpPr>
          <p:sp>
            <p:nvSpPr>
              <p:cNvPr id="751" name="楕円 8">
                <a:extLst>
                  <a:ext uri="{FF2B5EF4-FFF2-40B4-BE49-F238E27FC236}">
                    <a16:creationId xmlns:a16="http://schemas.microsoft.com/office/drawing/2014/main" id="{EF3299A5-7314-44A3-B7A7-13398CA005A8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8">
                <a:extLst>
                  <a:ext uri="{FF2B5EF4-FFF2-40B4-BE49-F238E27FC236}">
                    <a16:creationId xmlns:a16="http://schemas.microsoft.com/office/drawing/2014/main" id="{323EF490-1D8F-4CDC-A55C-987C160A55F9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8">
                <a:extLst>
                  <a:ext uri="{FF2B5EF4-FFF2-40B4-BE49-F238E27FC236}">
                    <a16:creationId xmlns:a16="http://schemas.microsoft.com/office/drawing/2014/main" id="{0034785A-6B62-49B7-B09D-C411CC7EB232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8">
                <a:extLst>
                  <a:ext uri="{FF2B5EF4-FFF2-40B4-BE49-F238E27FC236}">
                    <a16:creationId xmlns:a16="http://schemas.microsoft.com/office/drawing/2014/main" id="{2063AB1C-2C29-4CD2-93E9-612F253942A3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8">
                <a:extLst>
                  <a:ext uri="{FF2B5EF4-FFF2-40B4-BE49-F238E27FC236}">
                    <a16:creationId xmlns:a16="http://schemas.microsoft.com/office/drawing/2014/main" id="{A3E1E07B-7F8A-4161-8934-E65FB883ECCC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8">
                <a:extLst>
                  <a:ext uri="{FF2B5EF4-FFF2-40B4-BE49-F238E27FC236}">
                    <a16:creationId xmlns:a16="http://schemas.microsoft.com/office/drawing/2014/main" id="{94D56C6C-67D7-429D-899B-1ADC603E1CA7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8">
                <a:extLst>
                  <a:ext uri="{FF2B5EF4-FFF2-40B4-BE49-F238E27FC236}">
                    <a16:creationId xmlns:a16="http://schemas.microsoft.com/office/drawing/2014/main" id="{67DE1A24-0758-4B92-ADFB-7B3BF801FBEF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8">
                <a:extLst>
                  <a:ext uri="{FF2B5EF4-FFF2-40B4-BE49-F238E27FC236}">
                    <a16:creationId xmlns:a16="http://schemas.microsoft.com/office/drawing/2014/main" id="{E5D06B90-7A6F-4B68-B09B-ABE51F7762B9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8">
                <a:extLst>
                  <a:ext uri="{FF2B5EF4-FFF2-40B4-BE49-F238E27FC236}">
                    <a16:creationId xmlns:a16="http://schemas.microsoft.com/office/drawing/2014/main" id="{4EC8CACA-BF49-44A2-818B-981DC5D01119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8">
                <a:extLst>
                  <a:ext uri="{FF2B5EF4-FFF2-40B4-BE49-F238E27FC236}">
                    <a16:creationId xmlns:a16="http://schemas.microsoft.com/office/drawing/2014/main" id="{31DF87B9-7D8A-4717-92F0-0A0A91B71825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2517E4FD-7F34-4239-BCB2-8607A215DC22}"/>
                </a:ext>
              </a:extLst>
            </p:cNvPr>
            <p:cNvGrpSpPr/>
            <p:nvPr/>
          </p:nvGrpSpPr>
          <p:grpSpPr>
            <a:xfrm>
              <a:off x="841784" y="4520039"/>
              <a:ext cx="948074" cy="1922549"/>
              <a:chOff x="864110" y="3513566"/>
              <a:chExt cx="1041922" cy="2112859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F73907D1-8DE4-4DEC-A3DC-B9333C1BC95C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6" name="円/楕円 637">
                <a:extLst>
                  <a:ext uri="{FF2B5EF4-FFF2-40B4-BE49-F238E27FC236}">
                    <a16:creationId xmlns:a16="http://schemas.microsoft.com/office/drawing/2014/main" id="{75C5128F-66FE-4FC3-A1A6-B27C772FCF90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7" name="円/楕円 637">
                <a:extLst>
                  <a:ext uri="{FF2B5EF4-FFF2-40B4-BE49-F238E27FC236}">
                    <a16:creationId xmlns:a16="http://schemas.microsoft.com/office/drawing/2014/main" id="{B8EA4198-1F6C-4003-A18D-52DCCE97CC42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F9864189-2D21-436E-9802-3FBDD44077C4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9EDFB309-C9BD-45CD-BF71-769836A8B0CD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6D946931-9529-48E8-AD4A-166A48813159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0A7421FA-9BBF-4A00-8A36-E56D4A93ADF7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2" name="ハート 63">
                <a:extLst>
                  <a:ext uri="{FF2B5EF4-FFF2-40B4-BE49-F238E27FC236}">
                    <a16:creationId xmlns:a16="http://schemas.microsoft.com/office/drawing/2014/main" id="{5C74BBF8-32CB-4C8B-8862-81022BF675A8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ハート 63">
                <a:extLst>
                  <a:ext uri="{FF2B5EF4-FFF2-40B4-BE49-F238E27FC236}">
                    <a16:creationId xmlns:a16="http://schemas.microsoft.com/office/drawing/2014/main" id="{02F8D544-2F2D-436D-BE69-6C297C1CA909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A86CF2B0-A791-405C-ADFB-8AE1186B2E9E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947" name="円/楕円 217">
                  <a:extLst>
                    <a:ext uri="{FF2B5EF4-FFF2-40B4-BE49-F238E27FC236}">
                      <a16:creationId xmlns:a16="http://schemas.microsoft.com/office/drawing/2014/main" id="{10AF22E3-6045-4FFB-8B1C-FA08D64BAC3A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F86460B5-5CC4-481E-9659-D7B68FD2601B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3C071B1C-6399-498D-9682-4856EB6BC5C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2" name="円/楕円 232">
                      <a:extLst>
                        <a:ext uri="{FF2B5EF4-FFF2-40B4-BE49-F238E27FC236}">
                          <a16:creationId xmlns:a16="http://schemas.microsoft.com/office/drawing/2014/main" id="{5954AB56-AE64-4A47-AB70-185CC02A3A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3" name="円/楕円 233">
                      <a:extLst>
                        <a:ext uri="{FF2B5EF4-FFF2-40B4-BE49-F238E27FC236}">
                          <a16:creationId xmlns:a16="http://schemas.microsoft.com/office/drawing/2014/main" id="{B3CC64DE-4093-4C26-BA6D-9F452E2B2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7C6B5311-06DE-425A-AE38-AF3BFA56FA0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0" name="円/楕円 230">
                      <a:extLst>
                        <a:ext uri="{FF2B5EF4-FFF2-40B4-BE49-F238E27FC236}">
                          <a16:creationId xmlns:a16="http://schemas.microsoft.com/office/drawing/2014/main" id="{240B6A2B-6E1C-40EB-B6CE-4D70243483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1" name="円/楕円 231">
                      <a:extLst>
                        <a:ext uri="{FF2B5EF4-FFF2-40B4-BE49-F238E27FC236}">
                          <a16:creationId xmlns:a16="http://schemas.microsoft.com/office/drawing/2014/main" id="{35E034E8-3AE7-4C0F-B1EB-C287038FD3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59" name="円/楕円 229">
                    <a:extLst>
                      <a:ext uri="{FF2B5EF4-FFF2-40B4-BE49-F238E27FC236}">
                        <a16:creationId xmlns:a16="http://schemas.microsoft.com/office/drawing/2014/main" id="{CB290864-48EA-4511-9B65-B5FED0AC688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9" name="円/楕円 127">
                  <a:extLst>
                    <a:ext uri="{FF2B5EF4-FFF2-40B4-BE49-F238E27FC236}">
                      <a16:creationId xmlns:a16="http://schemas.microsoft.com/office/drawing/2014/main" id="{E257FE14-5BF3-484F-B568-3EAC954099C2}"/>
                    </a:ext>
                  </a:extLst>
                </p:cNvPr>
                <p:cNvSpPr/>
                <p:nvPr/>
              </p:nvSpPr>
              <p:spPr>
                <a:xfrm>
                  <a:off x="427496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0" name="円/楕円 27">
                  <a:extLst>
                    <a:ext uri="{FF2B5EF4-FFF2-40B4-BE49-F238E27FC236}">
                      <a16:creationId xmlns:a16="http://schemas.microsoft.com/office/drawing/2014/main" id="{75F424A7-B725-40EA-84CA-9F4BC82414E6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1" name="円/楕円 27">
                  <a:extLst>
                    <a:ext uri="{FF2B5EF4-FFF2-40B4-BE49-F238E27FC236}">
                      <a16:creationId xmlns:a16="http://schemas.microsoft.com/office/drawing/2014/main" id="{5C62A825-CC76-4C9F-AD39-771952144859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2" name="円/楕円 27">
                  <a:extLst>
                    <a:ext uri="{FF2B5EF4-FFF2-40B4-BE49-F238E27FC236}">
                      <a16:creationId xmlns:a16="http://schemas.microsoft.com/office/drawing/2014/main" id="{FE46D2B4-10A2-41D8-A67D-178F0E643B6D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3" name="円/楕円 127">
                  <a:extLst>
                    <a:ext uri="{FF2B5EF4-FFF2-40B4-BE49-F238E27FC236}">
                      <a16:creationId xmlns:a16="http://schemas.microsoft.com/office/drawing/2014/main" id="{C5DC2E8D-5245-40A9-9660-2F8791B77CDE}"/>
                    </a:ext>
                  </a:extLst>
                </p:cNvPr>
                <p:cNvSpPr/>
                <p:nvPr/>
              </p:nvSpPr>
              <p:spPr>
                <a:xfrm>
                  <a:off x="4673144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4" name="正方形/長方形 67">
                  <a:extLst>
                    <a:ext uri="{FF2B5EF4-FFF2-40B4-BE49-F238E27FC236}">
                      <a16:creationId xmlns:a16="http://schemas.microsoft.com/office/drawing/2014/main" id="{B9CA6002-D819-4D33-8AA8-B2D71A24AB64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5" name="円/楕円 225">
                  <a:extLst>
                    <a:ext uri="{FF2B5EF4-FFF2-40B4-BE49-F238E27FC236}">
                      <a16:creationId xmlns:a16="http://schemas.microsoft.com/office/drawing/2014/main" id="{8E2C6805-0890-4E38-A18A-A4C9F124BFE6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円/楕円 226">
                  <a:extLst>
                    <a:ext uri="{FF2B5EF4-FFF2-40B4-BE49-F238E27FC236}">
                      <a16:creationId xmlns:a16="http://schemas.microsoft.com/office/drawing/2014/main" id="{F6CE66C0-D1F1-4337-8A21-9C54250833AD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5" name="円/楕円 388">
                <a:extLst>
                  <a:ext uri="{FF2B5EF4-FFF2-40B4-BE49-F238E27FC236}">
                    <a16:creationId xmlns:a16="http://schemas.microsoft.com/office/drawing/2014/main" id="{703FB23D-F142-45D7-BC4B-78B15C3BD949}"/>
                  </a:ext>
                </a:extLst>
              </p:cNvPr>
              <p:cNvSpPr/>
              <p:nvPr/>
            </p:nvSpPr>
            <p:spPr>
              <a:xfrm>
                <a:off x="1147598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円/楕円 388">
                <a:extLst>
                  <a:ext uri="{FF2B5EF4-FFF2-40B4-BE49-F238E27FC236}">
                    <a16:creationId xmlns:a16="http://schemas.microsoft.com/office/drawing/2014/main" id="{D246D5BB-66A1-4650-9D64-055CA9129C14}"/>
                  </a:ext>
                </a:extLst>
              </p:cNvPr>
              <p:cNvSpPr/>
              <p:nvPr/>
            </p:nvSpPr>
            <p:spPr>
              <a:xfrm>
                <a:off x="1642899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903C5815-7626-428E-B797-0F4E50A48C09}"/>
                </a:ext>
              </a:extLst>
            </p:cNvPr>
            <p:cNvGrpSpPr/>
            <p:nvPr/>
          </p:nvGrpSpPr>
          <p:grpSpPr>
            <a:xfrm>
              <a:off x="1425512" y="5186865"/>
              <a:ext cx="141610" cy="184447"/>
              <a:chOff x="1464572" y="2115576"/>
              <a:chExt cx="167701" cy="221521"/>
            </a:xfrm>
          </p:grpSpPr>
          <p:sp>
            <p:nvSpPr>
              <p:cNvPr id="1116" name="星: 5 pt 16">
                <a:extLst>
                  <a:ext uri="{FF2B5EF4-FFF2-40B4-BE49-F238E27FC236}">
                    <a16:creationId xmlns:a16="http://schemas.microsoft.com/office/drawing/2014/main" id="{9BABA690-742A-46F5-9437-F7A147189029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楕円 18">
                <a:extLst>
                  <a:ext uri="{FF2B5EF4-FFF2-40B4-BE49-F238E27FC236}">
                    <a16:creationId xmlns:a16="http://schemas.microsoft.com/office/drawing/2014/main" id="{3DFAD180-7BBC-4640-8C5D-37607718FEA9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965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96C2AA7-3B7B-4D55-9D81-F185344EAF95}"/>
              </a:ext>
            </a:extLst>
          </p:cNvPr>
          <p:cNvGrpSpPr/>
          <p:nvPr/>
        </p:nvGrpSpPr>
        <p:grpSpPr>
          <a:xfrm>
            <a:off x="680716" y="1310650"/>
            <a:ext cx="2719309" cy="2228875"/>
            <a:chOff x="680716" y="1310650"/>
            <a:chExt cx="2719309" cy="222887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79889C5-73AD-456E-BE84-AA1923D017FC}"/>
                </a:ext>
              </a:extLst>
            </p:cNvPr>
            <p:cNvGrpSpPr/>
            <p:nvPr/>
          </p:nvGrpSpPr>
          <p:grpSpPr>
            <a:xfrm>
              <a:off x="1864058" y="1310650"/>
              <a:ext cx="1535967" cy="2228875"/>
              <a:chOff x="720293" y="764952"/>
              <a:chExt cx="1911873" cy="2774359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892C9770-9F01-4D3E-84CE-832AEDEBC194}"/>
                  </a:ext>
                </a:extLst>
              </p:cNvPr>
              <p:cNvGrpSpPr/>
              <p:nvPr/>
            </p:nvGrpSpPr>
            <p:grpSpPr>
              <a:xfrm>
                <a:off x="720293" y="2434071"/>
                <a:ext cx="1212664" cy="1105240"/>
                <a:chOff x="6440320" y="2194334"/>
                <a:chExt cx="1441449" cy="1313759"/>
              </a:xfrm>
            </p:grpSpPr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8886127B-FFA5-450A-A93D-5DA36705B436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C5958B07-537D-4BF4-9D33-5D6C3CBE0D08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6D075722-619D-4799-89AC-50CFFD2FD91E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295457C6-EB42-496E-B965-8372612865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201" name="フリーフォーム: 図形 200">
                        <a:extLst>
                          <a:ext uri="{FF2B5EF4-FFF2-40B4-BE49-F238E27FC236}">
                            <a16:creationId xmlns:a16="http://schemas.microsoft.com/office/drawing/2014/main" id="{1EE8CD2C-1EE3-44C8-BCB3-4EAC08603577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2" name="フリーフォーム: 図形 201">
                        <a:extLst>
                          <a:ext uri="{FF2B5EF4-FFF2-40B4-BE49-F238E27FC236}">
                            <a16:creationId xmlns:a16="http://schemas.microsoft.com/office/drawing/2014/main" id="{BA9B208C-5861-4A57-AAAD-F4DA7CB45AB0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3" name="フリーフォーム: 図形 202">
                        <a:extLst>
                          <a:ext uri="{FF2B5EF4-FFF2-40B4-BE49-F238E27FC236}">
                            <a16:creationId xmlns:a16="http://schemas.microsoft.com/office/drawing/2014/main" id="{30442F0E-3E6A-4D30-8251-19F5E10491F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4" name="月 203">
                        <a:extLst>
                          <a:ext uri="{FF2B5EF4-FFF2-40B4-BE49-F238E27FC236}">
                            <a16:creationId xmlns:a16="http://schemas.microsoft.com/office/drawing/2014/main" id="{7DD96C89-33B4-422E-8F61-2A382A9C911E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91" name="四角形: 角を丸くする 190">
                      <a:extLst>
                        <a:ext uri="{FF2B5EF4-FFF2-40B4-BE49-F238E27FC236}">
                          <a16:creationId xmlns:a16="http://schemas.microsoft.com/office/drawing/2014/main" id="{29A786CE-6635-477A-98C8-3611DD1AD12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19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A974BA1-C9B9-4BEC-B677-A57463DB33B6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E23D8DB6-CE36-4824-B282-A453A9F80DB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1F030BD7-48A2-4681-8AB7-A02AE78D5A9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F1A64098-0D78-411C-9499-43A68EDE6673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E8E79ABB-C99B-430D-A55E-78D7D195A53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D2D2A284-4101-4D32-964B-D054F6F60BFE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2F1AB7B-32BB-4658-8468-AC420AAA9A5D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" name="フリーフォーム: 図形 198">
                      <a:extLst>
                        <a:ext uri="{FF2B5EF4-FFF2-40B4-BE49-F238E27FC236}">
                          <a16:creationId xmlns:a16="http://schemas.microsoft.com/office/drawing/2014/main" id="{51B34BBD-042A-4045-A59B-447E34B673D9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" name="フリーフォーム: 図形 199">
                      <a:extLst>
                        <a:ext uri="{FF2B5EF4-FFF2-40B4-BE49-F238E27FC236}">
                          <a16:creationId xmlns:a16="http://schemas.microsoft.com/office/drawing/2014/main" id="{383F115F-AB6C-4E90-BA61-A1EE775EDEFD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494FF02C-9513-4A11-B5FE-5CCCF96AC20B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186" name="台形 185">
                    <a:extLst>
                      <a:ext uri="{FF2B5EF4-FFF2-40B4-BE49-F238E27FC236}">
                        <a16:creationId xmlns:a16="http://schemas.microsoft.com/office/drawing/2014/main" id="{75BFF2A7-BA39-46E3-9EED-4FC01B42E814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片側の 2 つの角を丸めた四角形 92">
                    <a:extLst>
                      <a:ext uri="{FF2B5EF4-FFF2-40B4-BE49-F238E27FC236}">
                        <a16:creationId xmlns:a16="http://schemas.microsoft.com/office/drawing/2014/main" id="{B2E23FAD-20C4-454E-80F3-4CE5F19FAB8D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140C43B-B5EA-4D74-B75B-E6FA74FA433C}"/>
                  </a:ext>
                </a:extLst>
              </p:cNvPr>
              <p:cNvGrpSpPr/>
              <p:nvPr/>
            </p:nvGrpSpPr>
            <p:grpSpPr>
              <a:xfrm>
                <a:off x="1261967" y="764952"/>
                <a:ext cx="1370199" cy="2771181"/>
                <a:chOff x="485589" y="764952"/>
                <a:chExt cx="1370199" cy="2771181"/>
              </a:xfrm>
            </p:grpSpPr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3D66F74C-EAAC-4913-AB91-C6674AAB4993}"/>
                    </a:ext>
                  </a:extLst>
                </p:cNvPr>
                <p:cNvSpPr/>
                <p:nvPr/>
              </p:nvSpPr>
              <p:spPr>
                <a:xfrm rot="5400000">
                  <a:off x="922726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0CA54453-E19E-4790-8522-8153311FDB03}"/>
                    </a:ext>
                  </a:extLst>
                </p:cNvPr>
                <p:cNvSpPr/>
                <p:nvPr/>
              </p:nvSpPr>
              <p:spPr>
                <a:xfrm>
                  <a:off x="657225" y="833938"/>
                  <a:ext cx="1198563" cy="1004387"/>
                </a:xfrm>
                <a:custGeom>
                  <a:avLst/>
                  <a:gdLst>
                    <a:gd name="connsiteX0" fmla="*/ 574555 w 1149110"/>
                    <a:gd name="connsiteY0" fmla="*/ 0 h 1047250"/>
                    <a:gd name="connsiteX1" fmla="*/ 690348 w 1149110"/>
                    <a:gd name="connsiteY1" fmla="*/ 10638 h 1047250"/>
                    <a:gd name="connsiteX2" fmla="*/ 733972 w 1149110"/>
                    <a:gd name="connsiteY2" fmla="*/ 22980 h 1047250"/>
                    <a:gd name="connsiteX3" fmla="*/ 802765 w 1149110"/>
                    <a:gd name="connsiteY3" fmla="*/ 45333 h 1047250"/>
                    <a:gd name="connsiteX4" fmla="*/ 1116712 w 1149110"/>
                    <a:gd name="connsiteY4" fmla="*/ 373968 h 1047250"/>
                    <a:gd name="connsiteX5" fmla="*/ 1141982 w 1149110"/>
                    <a:gd name="connsiteY5" fmla="*/ 459184 h 1047250"/>
                    <a:gd name="connsiteX6" fmla="*/ 1149110 w 1149110"/>
                    <a:gd name="connsiteY6" fmla="*/ 523625 h 1047250"/>
                    <a:gd name="connsiteX7" fmla="*/ 574555 w 1149110"/>
                    <a:gd name="connsiteY7" fmla="*/ 1047250 h 1047250"/>
                    <a:gd name="connsiteX8" fmla="*/ 0 w 1149110"/>
                    <a:gd name="connsiteY8" fmla="*/ 523625 h 1047250"/>
                    <a:gd name="connsiteX9" fmla="*/ 8818 w 1149110"/>
                    <a:gd name="connsiteY9" fmla="*/ 443909 h 1047250"/>
                    <a:gd name="connsiteX10" fmla="*/ 29558 w 1149110"/>
                    <a:gd name="connsiteY10" fmla="*/ 373968 h 1047250"/>
                    <a:gd name="connsiteX11" fmla="*/ 343505 w 1149110"/>
                    <a:gd name="connsiteY11" fmla="*/ 45333 h 1047250"/>
                    <a:gd name="connsiteX12" fmla="*/ 393187 w 1149110"/>
                    <a:gd name="connsiteY12" fmla="*/ 29190 h 1047250"/>
                    <a:gd name="connsiteX13" fmla="*/ 458762 w 1149110"/>
                    <a:gd name="connsiteY13" fmla="*/ 10638 h 1047250"/>
                    <a:gd name="connsiteX14" fmla="*/ 574555 w 1149110"/>
                    <a:gd name="connsiteY14" fmla="*/ 0 h 104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49110" h="1047250">
                      <a:moveTo>
                        <a:pt x="574555" y="0"/>
                      </a:moveTo>
                      <a:cubicBezTo>
                        <a:pt x="614220" y="0"/>
                        <a:pt x="652946" y="3663"/>
                        <a:pt x="690348" y="10638"/>
                      </a:cubicBezTo>
                      <a:lnTo>
                        <a:pt x="733972" y="22980"/>
                      </a:lnTo>
                      <a:lnTo>
                        <a:pt x="802765" y="45333"/>
                      </a:lnTo>
                      <a:cubicBezTo>
                        <a:pt x="943923" y="107831"/>
                        <a:pt x="1057007" y="226206"/>
                        <a:pt x="1116712" y="373968"/>
                      </a:cubicBezTo>
                      <a:lnTo>
                        <a:pt x="1141982" y="459184"/>
                      </a:lnTo>
                      <a:lnTo>
                        <a:pt x="1149110" y="523625"/>
                      </a:lnTo>
                      <a:cubicBezTo>
                        <a:pt x="1149110" y="812815"/>
                        <a:pt x="891873" y="1047250"/>
                        <a:pt x="574555" y="1047250"/>
                      </a:cubicBezTo>
                      <a:cubicBezTo>
                        <a:pt x="257237" y="1047250"/>
                        <a:pt x="0" y="812815"/>
                        <a:pt x="0" y="523625"/>
                      </a:cubicBezTo>
                      <a:lnTo>
                        <a:pt x="8818" y="443909"/>
                      </a:lnTo>
                      <a:lnTo>
                        <a:pt x="29558" y="373968"/>
                      </a:lnTo>
                      <a:cubicBezTo>
                        <a:pt x="89263" y="226206"/>
                        <a:pt x="202347" y="107831"/>
                        <a:pt x="343505" y="45333"/>
                      </a:cubicBezTo>
                      <a:lnTo>
                        <a:pt x="393187" y="29190"/>
                      </a:lnTo>
                      <a:lnTo>
                        <a:pt x="458762" y="10638"/>
                      </a:lnTo>
                      <a:cubicBezTo>
                        <a:pt x="496164" y="3663"/>
                        <a:pt x="534890" y="0"/>
                        <a:pt x="57455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2A4905DF-90E8-424A-A282-02CE63CA7E28}"/>
                    </a:ext>
                  </a:extLst>
                </p:cNvPr>
                <p:cNvSpPr/>
                <p:nvPr/>
              </p:nvSpPr>
              <p:spPr>
                <a:xfrm>
                  <a:off x="1217614" y="1881259"/>
                  <a:ext cx="257174" cy="426824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16CF24B5-0F81-4ABA-9504-7B705E52103F}"/>
                    </a:ext>
                  </a:extLst>
                </p:cNvPr>
                <p:cNvSpPr/>
                <p:nvPr/>
              </p:nvSpPr>
              <p:spPr>
                <a:xfrm>
                  <a:off x="1238281" y="1881455"/>
                  <a:ext cx="153163" cy="24272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BA6D375B-F0E5-449A-938C-5AC0A3582BF1}"/>
                    </a:ext>
                  </a:extLst>
                </p:cNvPr>
                <p:cNvSpPr/>
                <p:nvPr/>
              </p:nvSpPr>
              <p:spPr>
                <a:xfrm>
                  <a:off x="715119" y="944760"/>
                  <a:ext cx="1026417" cy="1164133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500"/>
                    <a:gd name="connsiteY0" fmla="*/ 973093 h 1200881"/>
                    <a:gd name="connsiteX1" fmla="*/ 239030 w 1144500"/>
                    <a:gd name="connsiteY1" fmla="*/ 1198218 h 1200881"/>
                    <a:gd name="connsiteX2" fmla="*/ 103622 w 1144500"/>
                    <a:gd name="connsiteY2" fmla="*/ 1041297 h 1200881"/>
                    <a:gd name="connsiteX3" fmla="*/ 99561 w 1144500"/>
                    <a:gd name="connsiteY3" fmla="*/ 1006259 h 1200881"/>
                    <a:gd name="connsiteX4" fmla="*/ 165293 w 1144500"/>
                    <a:gd name="connsiteY4" fmla="*/ 986958 h 1200881"/>
                    <a:gd name="connsiteX5" fmla="*/ 93478 w 1144500"/>
                    <a:gd name="connsiteY5" fmla="*/ 979490 h 1200881"/>
                    <a:gd name="connsiteX6" fmla="*/ 88720 w 1144500"/>
                    <a:gd name="connsiteY6" fmla="*/ 889406 h 1200881"/>
                    <a:gd name="connsiteX7" fmla="*/ 936 w 1144500"/>
                    <a:gd name="connsiteY7" fmla="*/ 840342 h 1200881"/>
                    <a:gd name="connsiteX8" fmla="*/ 92759 w 1144500"/>
                    <a:gd name="connsiteY8" fmla="*/ 652895 h 1200881"/>
                    <a:gd name="connsiteX9" fmla="*/ 68115 w 1144500"/>
                    <a:gd name="connsiteY9" fmla="*/ 518506 h 1200881"/>
                    <a:gd name="connsiteX10" fmla="*/ 63638 w 1144500"/>
                    <a:gd name="connsiteY10" fmla="*/ 393761 h 1200881"/>
                    <a:gd name="connsiteX11" fmla="*/ 633178 w 1144500"/>
                    <a:gd name="connsiteY11" fmla="*/ 0 h 1200881"/>
                    <a:gd name="connsiteX12" fmla="*/ 1143476 w 1144500"/>
                    <a:gd name="connsiteY12" fmla="*/ 569195 h 1200881"/>
                    <a:gd name="connsiteX13" fmla="*/ 776068 w 1144500"/>
                    <a:gd name="connsiteY13" fmla="*/ 1145715 h 1200881"/>
                    <a:gd name="connsiteX0" fmla="*/ 699810 w 1144476"/>
                    <a:gd name="connsiteY0" fmla="*/ 973093 h 1200881"/>
                    <a:gd name="connsiteX1" fmla="*/ 239030 w 1144476"/>
                    <a:gd name="connsiteY1" fmla="*/ 1198218 h 1200881"/>
                    <a:gd name="connsiteX2" fmla="*/ 103622 w 1144476"/>
                    <a:gd name="connsiteY2" fmla="*/ 1041297 h 1200881"/>
                    <a:gd name="connsiteX3" fmla="*/ 99561 w 1144476"/>
                    <a:gd name="connsiteY3" fmla="*/ 1006259 h 1200881"/>
                    <a:gd name="connsiteX4" fmla="*/ 165293 w 1144476"/>
                    <a:gd name="connsiteY4" fmla="*/ 986958 h 1200881"/>
                    <a:gd name="connsiteX5" fmla="*/ 93478 w 1144476"/>
                    <a:gd name="connsiteY5" fmla="*/ 979490 h 1200881"/>
                    <a:gd name="connsiteX6" fmla="*/ 88720 w 1144476"/>
                    <a:gd name="connsiteY6" fmla="*/ 889406 h 1200881"/>
                    <a:gd name="connsiteX7" fmla="*/ 936 w 1144476"/>
                    <a:gd name="connsiteY7" fmla="*/ 840342 h 1200881"/>
                    <a:gd name="connsiteX8" fmla="*/ 92759 w 1144476"/>
                    <a:gd name="connsiteY8" fmla="*/ 652895 h 1200881"/>
                    <a:gd name="connsiteX9" fmla="*/ 68115 w 1144476"/>
                    <a:gd name="connsiteY9" fmla="*/ 518506 h 1200881"/>
                    <a:gd name="connsiteX10" fmla="*/ 63638 w 1144476"/>
                    <a:gd name="connsiteY10" fmla="*/ 393761 h 1200881"/>
                    <a:gd name="connsiteX11" fmla="*/ 633178 w 1144476"/>
                    <a:gd name="connsiteY11" fmla="*/ 0 h 1200881"/>
                    <a:gd name="connsiteX12" fmla="*/ 1143476 w 1144476"/>
                    <a:gd name="connsiteY12" fmla="*/ 569195 h 1200881"/>
                    <a:gd name="connsiteX13" fmla="*/ 776068 w 1144476"/>
                    <a:gd name="connsiteY13" fmla="*/ 1145715 h 1200881"/>
                    <a:gd name="connsiteX0" fmla="*/ 699810 w 1143544"/>
                    <a:gd name="connsiteY0" fmla="*/ 973093 h 1200881"/>
                    <a:gd name="connsiteX1" fmla="*/ 239030 w 1143544"/>
                    <a:gd name="connsiteY1" fmla="*/ 1198218 h 1200881"/>
                    <a:gd name="connsiteX2" fmla="*/ 103622 w 1143544"/>
                    <a:gd name="connsiteY2" fmla="*/ 1041297 h 1200881"/>
                    <a:gd name="connsiteX3" fmla="*/ 99561 w 1143544"/>
                    <a:gd name="connsiteY3" fmla="*/ 1006259 h 1200881"/>
                    <a:gd name="connsiteX4" fmla="*/ 165293 w 1143544"/>
                    <a:gd name="connsiteY4" fmla="*/ 986958 h 1200881"/>
                    <a:gd name="connsiteX5" fmla="*/ 93478 w 1143544"/>
                    <a:gd name="connsiteY5" fmla="*/ 979490 h 1200881"/>
                    <a:gd name="connsiteX6" fmla="*/ 88720 w 1143544"/>
                    <a:gd name="connsiteY6" fmla="*/ 889406 h 1200881"/>
                    <a:gd name="connsiteX7" fmla="*/ 936 w 1143544"/>
                    <a:gd name="connsiteY7" fmla="*/ 840342 h 1200881"/>
                    <a:gd name="connsiteX8" fmla="*/ 92759 w 1143544"/>
                    <a:gd name="connsiteY8" fmla="*/ 652895 h 1200881"/>
                    <a:gd name="connsiteX9" fmla="*/ 68115 w 1143544"/>
                    <a:gd name="connsiteY9" fmla="*/ 518506 h 1200881"/>
                    <a:gd name="connsiteX10" fmla="*/ 63638 w 1143544"/>
                    <a:gd name="connsiteY10" fmla="*/ 393761 h 1200881"/>
                    <a:gd name="connsiteX11" fmla="*/ 633178 w 1143544"/>
                    <a:gd name="connsiteY11" fmla="*/ 0 h 1200881"/>
                    <a:gd name="connsiteX12" fmla="*/ 1143476 w 1143544"/>
                    <a:gd name="connsiteY12" fmla="*/ 569195 h 1200881"/>
                    <a:gd name="connsiteX13" fmla="*/ 776068 w 1143544"/>
                    <a:gd name="connsiteY13" fmla="*/ 1145715 h 1200881"/>
                    <a:gd name="connsiteX0" fmla="*/ 699810 w 1064489"/>
                    <a:gd name="connsiteY0" fmla="*/ 973093 h 1200881"/>
                    <a:gd name="connsiteX1" fmla="*/ 239030 w 1064489"/>
                    <a:gd name="connsiteY1" fmla="*/ 1198218 h 1200881"/>
                    <a:gd name="connsiteX2" fmla="*/ 103622 w 1064489"/>
                    <a:gd name="connsiteY2" fmla="*/ 1041297 h 1200881"/>
                    <a:gd name="connsiteX3" fmla="*/ 99561 w 1064489"/>
                    <a:gd name="connsiteY3" fmla="*/ 1006259 h 1200881"/>
                    <a:gd name="connsiteX4" fmla="*/ 165293 w 1064489"/>
                    <a:gd name="connsiteY4" fmla="*/ 986958 h 1200881"/>
                    <a:gd name="connsiteX5" fmla="*/ 93478 w 1064489"/>
                    <a:gd name="connsiteY5" fmla="*/ 979490 h 1200881"/>
                    <a:gd name="connsiteX6" fmla="*/ 88720 w 1064489"/>
                    <a:gd name="connsiteY6" fmla="*/ 889406 h 1200881"/>
                    <a:gd name="connsiteX7" fmla="*/ 936 w 1064489"/>
                    <a:gd name="connsiteY7" fmla="*/ 840342 h 1200881"/>
                    <a:gd name="connsiteX8" fmla="*/ 92759 w 1064489"/>
                    <a:gd name="connsiteY8" fmla="*/ 652895 h 1200881"/>
                    <a:gd name="connsiteX9" fmla="*/ 68115 w 1064489"/>
                    <a:gd name="connsiteY9" fmla="*/ 518506 h 1200881"/>
                    <a:gd name="connsiteX10" fmla="*/ 63638 w 1064489"/>
                    <a:gd name="connsiteY10" fmla="*/ 393761 h 1200881"/>
                    <a:gd name="connsiteX11" fmla="*/ 633178 w 1064489"/>
                    <a:gd name="connsiteY11" fmla="*/ 0 h 1200881"/>
                    <a:gd name="connsiteX12" fmla="*/ 1064404 w 1064489"/>
                    <a:gd name="connsiteY12" fmla="*/ 586493 h 1200881"/>
                    <a:gd name="connsiteX13" fmla="*/ 776068 w 1064489"/>
                    <a:gd name="connsiteY13" fmla="*/ 1145715 h 1200881"/>
                    <a:gd name="connsiteX0" fmla="*/ 699810 w 1065146"/>
                    <a:gd name="connsiteY0" fmla="*/ 973093 h 1200881"/>
                    <a:gd name="connsiteX1" fmla="*/ 239030 w 1065146"/>
                    <a:gd name="connsiteY1" fmla="*/ 1198218 h 1200881"/>
                    <a:gd name="connsiteX2" fmla="*/ 103622 w 1065146"/>
                    <a:gd name="connsiteY2" fmla="*/ 1041297 h 1200881"/>
                    <a:gd name="connsiteX3" fmla="*/ 99561 w 1065146"/>
                    <a:gd name="connsiteY3" fmla="*/ 1006259 h 1200881"/>
                    <a:gd name="connsiteX4" fmla="*/ 165293 w 1065146"/>
                    <a:gd name="connsiteY4" fmla="*/ 986958 h 1200881"/>
                    <a:gd name="connsiteX5" fmla="*/ 93478 w 1065146"/>
                    <a:gd name="connsiteY5" fmla="*/ 979490 h 1200881"/>
                    <a:gd name="connsiteX6" fmla="*/ 88720 w 1065146"/>
                    <a:gd name="connsiteY6" fmla="*/ 889406 h 1200881"/>
                    <a:gd name="connsiteX7" fmla="*/ 936 w 1065146"/>
                    <a:gd name="connsiteY7" fmla="*/ 840342 h 1200881"/>
                    <a:gd name="connsiteX8" fmla="*/ 92759 w 1065146"/>
                    <a:gd name="connsiteY8" fmla="*/ 652895 h 1200881"/>
                    <a:gd name="connsiteX9" fmla="*/ 68115 w 1065146"/>
                    <a:gd name="connsiteY9" fmla="*/ 518506 h 1200881"/>
                    <a:gd name="connsiteX10" fmla="*/ 63638 w 1065146"/>
                    <a:gd name="connsiteY10" fmla="*/ 393761 h 1200881"/>
                    <a:gd name="connsiteX11" fmla="*/ 633178 w 1065146"/>
                    <a:gd name="connsiteY11" fmla="*/ 0 h 1200881"/>
                    <a:gd name="connsiteX12" fmla="*/ 1064404 w 1065146"/>
                    <a:gd name="connsiteY12" fmla="*/ 586493 h 1200881"/>
                    <a:gd name="connsiteX13" fmla="*/ 776068 w 1065146"/>
                    <a:gd name="connsiteY13" fmla="*/ 1145715 h 1200881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03622 w 1065110"/>
                    <a:gd name="connsiteY2" fmla="*/ 1042029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8651 w 1065110"/>
                    <a:gd name="connsiteY5" fmla="*/ 982693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175177 w 1065110"/>
                    <a:gd name="connsiteY4" fmla="*/ 1000046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23390 w 1065110"/>
                    <a:gd name="connsiteY2" fmla="*/ 1096392 h 1201613"/>
                    <a:gd name="connsiteX3" fmla="*/ 99561 w 1065110"/>
                    <a:gd name="connsiteY3" fmla="*/ 1058883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99561 w 1065110"/>
                    <a:gd name="connsiteY3" fmla="*/ 1058883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99561 w 1065110"/>
                    <a:gd name="connsiteY3" fmla="*/ 1058883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51777 w 1065110"/>
                    <a:gd name="connsiteY4" fmla="*/ 98769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76488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33275 w 1065110"/>
                    <a:gd name="connsiteY2" fmla="*/ 1126045 h 1201613"/>
                    <a:gd name="connsiteX3" fmla="*/ 111916 w 1065110"/>
                    <a:gd name="connsiteY3" fmla="*/ 1083592 h 1201613"/>
                    <a:gd name="connsiteX4" fmla="*/ 264132 w 1065110"/>
                    <a:gd name="connsiteY4" fmla="*/ 962981 h 1201613"/>
                    <a:gd name="connsiteX5" fmla="*/ 76180 w 1065110"/>
                    <a:gd name="connsiteY5" fmla="*/ 938214 h 1201613"/>
                    <a:gd name="connsiteX6" fmla="*/ 96133 w 1065110"/>
                    <a:gd name="connsiteY6" fmla="*/ 860486 h 1201613"/>
                    <a:gd name="connsiteX7" fmla="*/ 936 w 1065110"/>
                    <a:gd name="connsiteY7" fmla="*/ 811422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33275 w 1065110"/>
                    <a:gd name="connsiteY2" fmla="*/ 1126045 h 1208020"/>
                    <a:gd name="connsiteX3" fmla="*/ 111916 w 1065110"/>
                    <a:gd name="connsiteY3" fmla="*/ 1083592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46453 w 1065110"/>
                    <a:gd name="connsiteY2" fmla="*/ 1135929 h 1208020"/>
                    <a:gd name="connsiteX3" fmla="*/ 111916 w 1065110"/>
                    <a:gd name="connsiteY3" fmla="*/ 1083592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46453 w 1065110"/>
                    <a:gd name="connsiteY2" fmla="*/ 1135929 h 1208020"/>
                    <a:gd name="connsiteX3" fmla="*/ 128389 w 1065110"/>
                    <a:gd name="connsiteY3" fmla="*/ 1090181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  <a:gd name="connsiteX0" fmla="*/ 699810 w 1065110"/>
                    <a:gd name="connsiteY0" fmla="*/ 973825 h 1208020"/>
                    <a:gd name="connsiteX1" fmla="*/ 268683 w 1065110"/>
                    <a:gd name="connsiteY1" fmla="*/ 1205540 h 1208020"/>
                    <a:gd name="connsiteX2" fmla="*/ 162927 w 1065110"/>
                    <a:gd name="connsiteY2" fmla="*/ 1139224 h 1208020"/>
                    <a:gd name="connsiteX3" fmla="*/ 128389 w 1065110"/>
                    <a:gd name="connsiteY3" fmla="*/ 1090181 h 1208020"/>
                    <a:gd name="connsiteX4" fmla="*/ 264132 w 1065110"/>
                    <a:gd name="connsiteY4" fmla="*/ 962981 h 1208020"/>
                    <a:gd name="connsiteX5" fmla="*/ 76180 w 1065110"/>
                    <a:gd name="connsiteY5" fmla="*/ 938214 h 1208020"/>
                    <a:gd name="connsiteX6" fmla="*/ 96133 w 1065110"/>
                    <a:gd name="connsiteY6" fmla="*/ 860486 h 1208020"/>
                    <a:gd name="connsiteX7" fmla="*/ 936 w 1065110"/>
                    <a:gd name="connsiteY7" fmla="*/ 811422 h 1208020"/>
                    <a:gd name="connsiteX8" fmla="*/ 92759 w 1065110"/>
                    <a:gd name="connsiteY8" fmla="*/ 653627 h 1208020"/>
                    <a:gd name="connsiteX9" fmla="*/ 68115 w 1065110"/>
                    <a:gd name="connsiteY9" fmla="*/ 519238 h 1208020"/>
                    <a:gd name="connsiteX10" fmla="*/ 63638 w 1065110"/>
                    <a:gd name="connsiteY10" fmla="*/ 394493 h 1208020"/>
                    <a:gd name="connsiteX11" fmla="*/ 633178 w 1065110"/>
                    <a:gd name="connsiteY11" fmla="*/ 732 h 1208020"/>
                    <a:gd name="connsiteX12" fmla="*/ 1064404 w 1065110"/>
                    <a:gd name="connsiteY12" fmla="*/ 587225 h 1208020"/>
                    <a:gd name="connsiteX13" fmla="*/ 776068 w 1065110"/>
                    <a:gd name="connsiteY13" fmla="*/ 1146447 h 1208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5110" h="1208020">
                      <a:moveTo>
                        <a:pt x="699810" y="973825"/>
                      </a:moveTo>
                      <a:cubicBezTo>
                        <a:pt x="604390" y="1151526"/>
                        <a:pt x="524467" y="1222688"/>
                        <a:pt x="268683" y="1205540"/>
                      </a:cubicBezTo>
                      <a:cubicBezTo>
                        <a:pt x="193191" y="1193591"/>
                        <a:pt x="195822" y="1215629"/>
                        <a:pt x="162927" y="1139224"/>
                      </a:cubicBezTo>
                      <a:cubicBezTo>
                        <a:pt x="158398" y="1123576"/>
                        <a:pt x="111522" y="1119555"/>
                        <a:pt x="128389" y="1090181"/>
                      </a:cubicBezTo>
                      <a:cubicBezTo>
                        <a:pt x="145257" y="1060807"/>
                        <a:pt x="208310" y="1075345"/>
                        <a:pt x="264132" y="962981"/>
                      </a:cubicBezTo>
                      <a:cubicBezTo>
                        <a:pt x="188303" y="928367"/>
                        <a:pt x="138831" y="946470"/>
                        <a:pt x="76180" y="938214"/>
                      </a:cubicBezTo>
                      <a:cubicBezTo>
                        <a:pt x="48180" y="921132"/>
                        <a:pt x="96131" y="895277"/>
                        <a:pt x="96133" y="860486"/>
                      </a:cubicBezTo>
                      <a:cubicBezTo>
                        <a:pt x="65705" y="853509"/>
                        <a:pt x="8416" y="839473"/>
                        <a:pt x="936" y="811422"/>
                      </a:cubicBezTo>
                      <a:cubicBezTo>
                        <a:pt x="-10208" y="761573"/>
                        <a:pt x="81563" y="702324"/>
                        <a:pt x="92759" y="653627"/>
                      </a:cubicBezTo>
                      <a:cubicBezTo>
                        <a:pt x="103955" y="604930"/>
                        <a:pt x="72571" y="554887"/>
                        <a:pt x="68115" y="519238"/>
                      </a:cubicBezTo>
                      <a:cubicBezTo>
                        <a:pt x="61583" y="487199"/>
                        <a:pt x="64337" y="420993"/>
                        <a:pt x="63638" y="394493"/>
                      </a:cubicBezTo>
                      <a:cubicBezTo>
                        <a:pt x="70964" y="132876"/>
                        <a:pt x="320863" y="-11623"/>
                        <a:pt x="633178" y="732"/>
                      </a:cubicBezTo>
                      <a:cubicBezTo>
                        <a:pt x="945493" y="13087"/>
                        <a:pt x="1075992" y="379197"/>
                        <a:pt x="1064404" y="587225"/>
                      </a:cubicBezTo>
                      <a:cubicBezTo>
                        <a:pt x="1048184" y="878403"/>
                        <a:pt x="758015" y="970038"/>
                        <a:pt x="776068" y="114644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85317890-FFF8-4BA7-94C7-4A4A6D8AFAD0}"/>
                    </a:ext>
                  </a:extLst>
                </p:cNvPr>
                <p:cNvGrpSpPr/>
                <p:nvPr/>
              </p:nvGrpSpPr>
              <p:grpSpPr>
                <a:xfrm>
                  <a:off x="956132" y="2107049"/>
                  <a:ext cx="783768" cy="1429084"/>
                  <a:chOff x="4621280" y="2107049"/>
                  <a:chExt cx="783768" cy="1429084"/>
                </a:xfrm>
              </p:grpSpPr>
              <p:sp>
                <p:nvSpPr>
                  <p:cNvPr id="500" name="四角形: 上の 2 つの角を丸める 499">
                    <a:extLst>
                      <a:ext uri="{FF2B5EF4-FFF2-40B4-BE49-F238E27FC236}">
                        <a16:creationId xmlns:a16="http://schemas.microsoft.com/office/drawing/2014/main" id="{C88CA070-2800-4D5D-8A28-7803EAA728AD}"/>
                      </a:ext>
                    </a:extLst>
                  </p:cNvPr>
                  <p:cNvSpPr/>
                  <p:nvPr/>
                </p:nvSpPr>
                <p:spPr>
                  <a:xfrm>
                    <a:off x="4877088" y="2107049"/>
                    <a:ext cx="266338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ECF973E2-CAE2-4644-B698-5E7B3E1751CE}"/>
                      </a:ext>
                    </a:extLst>
                  </p:cNvPr>
                  <p:cNvSpPr/>
                  <p:nvPr/>
                </p:nvSpPr>
                <p:spPr>
                  <a:xfrm>
                    <a:off x="4851645" y="2130860"/>
                    <a:ext cx="317438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2" name="片側の 2 つの角を丸めた四角形 144">
                    <a:extLst>
                      <a:ext uri="{FF2B5EF4-FFF2-40B4-BE49-F238E27FC236}">
                        <a16:creationId xmlns:a16="http://schemas.microsoft.com/office/drawing/2014/main" id="{9F3D42B3-9718-48F1-8ED6-109E102F047F}"/>
                      </a:ext>
                    </a:extLst>
                  </p:cNvPr>
                  <p:cNvSpPr/>
                  <p:nvPr/>
                </p:nvSpPr>
                <p:spPr>
                  <a:xfrm>
                    <a:off x="4647594" y="2248208"/>
                    <a:ext cx="757454" cy="1287925"/>
                  </a:xfrm>
                  <a:prstGeom prst="round2SameRect">
                    <a:avLst>
                      <a:gd name="adj1" fmla="val 30576"/>
                      <a:gd name="adj2" fmla="val 0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E81D89EA-9C5A-418F-8F87-DB67EDD2B089}"/>
                      </a:ext>
                    </a:extLst>
                  </p:cNvPr>
                  <p:cNvSpPr/>
                  <p:nvPr/>
                </p:nvSpPr>
                <p:spPr>
                  <a:xfrm>
                    <a:off x="4621280" y="2432258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30BA9275-227F-431A-9209-6B746666CDE5}"/>
                      </a:ext>
                    </a:extLst>
                  </p:cNvPr>
                  <p:cNvSpPr/>
                  <p:nvPr/>
                </p:nvSpPr>
                <p:spPr>
                  <a:xfrm>
                    <a:off x="4621280" y="2667819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0426037F-93B3-47A1-8F8E-CA10A736A7CA}"/>
                      </a:ext>
                    </a:extLst>
                  </p:cNvPr>
                  <p:cNvSpPr/>
                  <p:nvPr/>
                </p:nvSpPr>
                <p:spPr>
                  <a:xfrm>
                    <a:off x="4621280" y="2903380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E1B80D95-597A-46ED-92F3-AD2BDDFFB7C0}"/>
                      </a:ext>
                    </a:extLst>
                  </p:cNvPr>
                  <p:cNvSpPr/>
                  <p:nvPr/>
                </p:nvSpPr>
                <p:spPr>
                  <a:xfrm>
                    <a:off x="4621280" y="3138941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BC79DE7D-6C30-4548-A6C8-5C68309DA16C}"/>
                      </a:ext>
                    </a:extLst>
                  </p:cNvPr>
                  <p:cNvSpPr/>
                  <p:nvPr/>
                </p:nvSpPr>
                <p:spPr>
                  <a:xfrm>
                    <a:off x="4621280" y="3374503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3FB5857E-3B38-4598-8984-ABA665FBC23B}"/>
                    </a:ext>
                  </a:extLst>
                </p:cNvPr>
                <p:cNvSpPr/>
                <p:nvPr/>
              </p:nvSpPr>
              <p:spPr>
                <a:xfrm>
                  <a:off x="1196433" y="2371725"/>
                  <a:ext cx="367416" cy="1164407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78895A6-CA81-406C-A9BF-9CC6AA4E6301}"/>
                    </a:ext>
                  </a:extLst>
                </p:cNvPr>
                <p:cNvSpPr/>
                <p:nvPr/>
              </p:nvSpPr>
              <p:spPr>
                <a:xfrm rot="8901916">
                  <a:off x="1200725" y="764952"/>
                  <a:ext cx="624394" cy="1120737"/>
                </a:xfrm>
                <a:custGeom>
                  <a:avLst/>
                  <a:gdLst>
                    <a:gd name="connsiteX0" fmla="*/ 275290 w 624394"/>
                    <a:gd name="connsiteY0" fmla="*/ 1023640 h 1120737"/>
                    <a:gd name="connsiteX1" fmla="*/ 0 w 624394"/>
                    <a:gd name="connsiteY1" fmla="*/ 552199 h 1120737"/>
                    <a:gd name="connsiteX2" fmla="*/ 381352 w 624394"/>
                    <a:gd name="connsiteY2" fmla="*/ 28340 h 1120737"/>
                    <a:gd name="connsiteX3" fmla="*/ 481614 w 624394"/>
                    <a:gd name="connsiteY3" fmla="*/ 0 h 1120737"/>
                    <a:gd name="connsiteX4" fmla="*/ 487221 w 624394"/>
                    <a:gd name="connsiteY4" fmla="*/ 6188 h 1120737"/>
                    <a:gd name="connsiteX5" fmla="*/ 576041 w 624394"/>
                    <a:gd name="connsiteY5" fmla="*/ 72915 h 1120737"/>
                    <a:gd name="connsiteX6" fmla="*/ 551036 w 624394"/>
                    <a:gd name="connsiteY6" fmla="*/ 119069 h 1120737"/>
                    <a:gd name="connsiteX7" fmla="*/ 624394 w 624394"/>
                    <a:gd name="connsiteY7" fmla="*/ 1120736 h 1120737"/>
                    <a:gd name="connsiteX8" fmla="*/ 624394 w 624394"/>
                    <a:gd name="connsiteY8" fmla="*/ 1120737 h 1120737"/>
                    <a:gd name="connsiteX9" fmla="*/ 275290 w 624394"/>
                    <a:gd name="connsiteY9" fmla="*/ 1023640 h 1120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4394" h="1120737">
                      <a:moveTo>
                        <a:pt x="275290" y="1023640"/>
                      </a:moveTo>
                      <a:cubicBezTo>
                        <a:pt x="109200" y="921469"/>
                        <a:pt x="0" y="748446"/>
                        <a:pt x="0" y="552199"/>
                      </a:cubicBezTo>
                      <a:cubicBezTo>
                        <a:pt x="0" y="316703"/>
                        <a:pt x="157247" y="114648"/>
                        <a:pt x="381352" y="28340"/>
                      </a:cubicBezTo>
                      <a:lnTo>
                        <a:pt x="481614" y="0"/>
                      </a:lnTo>
                      <a:lnTo>
                        <a:pt x="487221" y="6188"/>
                      </a:lnTo>
                      <a:lnTo>
                        <a:pt x="576041" y="72915"/>
                      </a:lnTo>
                      <a:lnTo>
                        <a:pt x="551036" y="119069"/>
                      </a:lnTo>
                      <a:cubicBezTo>
                        <a:pt x="404321" y="442494"/>
                        <a:pt x="428774" y="813005"/>
                        <a:pt x="624394" y="1120736"/>
                      </a:cubicBezTo>
                      <a:lnTo>
                        <a:pt x="624394" y="1120737"/>
                      </a:lnTo>
                      <a:cubicBezTo>
                        <a:pt x="495078" y="1120737"/>
                        <a:pt x="374943" y="1084942"/>
                        <a:pt x="275290" y="102364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AFCF2112-4539-4970-8230-66E5CF505231}"/>
                    </a:ext>
                  </a:extLst>
                </p:cNvPr>
                <p:cNvGrpSpPr/>
                <p:nvPr/>
              </p:nvGrpSpPr>
              <p:grpSpPr>
                <a:xfrm>
                  <a:off x="1368256" y="1471613"/>
                  <a:ext cx="213064" cy="385886"/>
                  <a:chOff x="1368308" y="1783038"/>
                  <a:chExt cx="188990" cy="342286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9BC13B11-545A-48A6-89A4-8C67200A963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49FAF133-69EF-49C3-AC7A-05B4DC2614B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A6CB0D4-0940-481D-9E2C-7BB2A7DBB774}"/>
                    </a:ext>
                  </a:extLst>
                </p:cNvPr>
                <p:cNvSpPr/>
                <p:nvPr/>
              </p:nvSpPr>
              <p:spPr>
                <a:xfrm flipH="1">
                  <a:off x="1201745" y="2303383"/>
                  <a:ext cx="206385" cy="1230717"/>
                </a:xfrm>
                <a:custGeom>
                  <a:avLst/>
                  <a:gdLst>
                    <a:gd name="connsiteX0" fmla="*/ 14287 w 206385"/>
                    <a:gd name="connsiteY0" fmla="*/ 0 h 1230717"/>
                    <a:gd name="connsiteX1" fmla="*/ 206385 w 206385"/>
                    <a:gd name="connsiteY1" fmla="*/ 192098 h 1230717"/>
                    <a:gd name="connsiteX2" fmla="*/ 206384 w 206385"/>
                    <a:gd name="connsiteY2" fmla="*/ 1230717 h 1230717"/>
                    <a:gd name="connsiteX3" fmla="*/ 177809 w 206385"/>
                    <a:gd name="connsiteY3" fmla="*/ 1230717 h 1230717"/>
                    <a:gd name="connsiteX4" fmla="*/ 177810 w 206385"/>
                    <a:gd name="connsiteY4" fmla="*/ 192098 h 1230717"/>
                    <a:gd name="connsiteX5" fmla="*/ 60485 w 206385"/>
                    <a:gd name="connsiteY5" fmla="*/ 15096 h 1230717"/>
                    <a:gd name="connsiteX6" fmla="*/ 0 w 206385"/>
                    <a:gd name="connsiteY6" fmla="*/ 2885 h 123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6385" h="1230717">
                      <a:moveTo>
                        <a:pt x="14287" y="0"/>
                      </a:moveTo>
                      <a:cubicBezTo>
                        <a:pt x="120380" y="0"/>
                        <a:pt x="206385" y="86005"/>
                        <a:pt x="206385" y="192098"/>
                      </a:cubicBezTo>
                      <a:cubicBezTo>
                        <a:pt x="206385" y="538304"/>
                        <a:pt x="206384" y="884511"/>
                        <a:pt x="206384" y="1230717"/>
                      </a:cubicBezTo>
                      <a:lnTo>
                        <a:pt x="177809" y="1230717"/>
                      </a:lnTo>
                      <a:cubicBezTo>
                        <a:pt x="177809" y="884511"/>
                        <a:pt x="177810" y="538304"/>
                        <a:pt x="177810" y="192098"/>
                      </a:cubicBezTo>
                      <a:cubicBezTo>
                        <a:pt x="177810" y="112528"/>
                        <a:pt x="129432" y="44258"/>
                        <a:pt x="60485" y="15096"/>
                      </a:cubicBezTo>
                      <a:lnTo>
                        <a:pt x="0" y="2885"/>
                      </a:lnTo>
                      <a:close/>
                    </a:path>
                  </a:pathLst>
                </a:custGeom>
                <a:solidFill>
                  <a:schemeClr val="bg1">
                    <a:alpha val="30196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63DFB6C8-BA3E-477D-A681-879253983825}"/>
                    </a:ext>
                  </a:extLst>
                </p:cNvPr>
                <p:cNvSpPr/>
                <p:nvPr/>
              </p:nvSpPr>
              <p:spPr>
                <a:xfrm rot="8980870">
                  <a:off x="1062939" y="931183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4E331D76-46E1-4F90-8722-81238E44AF43}"/>
                    </a:ext>
                  </a:extLst>
                </p:cNvPr>
                <p:cNvSpPr/>
                <p:nvPr/>
              </p:nvSpPr>
              <p:spPr>
                <a:xfrm rot="2700000">
                  <a:off x="667326" y="88126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097F313D-9FF4-4B21-9706-EAA7F9FD2AE4}"/>
                    </a:ext>
                  </a:extLst>
                </p:cNvPr>
                <p:cNvSpPr/>
                <p:nvPr/>
              </p:nvSpPr>
              <p:spPr>
                <a:xfrm rot="5400000">
                  <a:off x="927488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0857C1ED-2FBE-4E66-A377-D4BF6D4E597E}"/>
                    </a:ext>
                  </a:extLst>
                </p:cNvPr>
                <p:cNvSpPr/>
                <p:nvPr/>
              </p:nvSpPr>
              <p:spPr>
                <a:xfrm rot="9000000">
                  <a:off x="1274939" y="107940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29082357-1B90-42FC-8EB9-E7DE6A5A33EC}"/>
                  </a:ext>
                </a:extLst>
              </p:cNvPr>
              <p:cNvSpPr/>
              <p:nvPr/>
            </p:nvSpPr>
            <p:spPr>
              <a:xfrm>
                <a:off x="1630359" y="1434545"/>
                <a:ext cx="156959" cy="89292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DEEC43-BC21-4367-BB6C-57255B68DCED}"/>
                </a:ext>
              </a:extLst>
            </p:cNvPr>
            <p:cNvGrpSpPr/>
            <p:nvPr/>
          </p:nvGrpSpPr>
          <p:grpSpPr>
            <a:xfrm>
              <a:off x="2012099" y="2145423"/>
              <a:ext cx="517256" cy="325063"/>
              <a:chOff x="2012099" y="2145423"/>
              <a:chExt cx="517256" cy="325063"/>
            </a:xfrm>
          </p:grpSpPr>
          <p:sp>
            <p:nvSpPr>
              <p:cNvPr id="596" name="楕円 8">
                <a:extLst>
                  <a:ext uri="{FF2B5EF4-FFF2-40B4-BE49-F238E27FC236}">
                    <a16:creationId xmlns:a16="http://schemas.microsoft.com/office/drawing/2014/main" id="{DAB19BCF-10BD-4FE7-BEC3-CBB0EE62392A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8">
                <a:extLst>
                  <a:ext uri="{FF2B5EF4-FFF2-40B4-BE49-F238E27FC236}">
                    <a16:creationId xmlns:a16="http://schemas.microsoft.com/office/drawing/2014/main" id="{BD1200F6-AA96-4D51-A295-2A792D4F9173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8">
                <a:extLst>
                  <a:ext uri="{FF2B5EF4-FFF2-40B4-BE49-F238E27FC236}">
                    <a16:creationId xmlns:a16="http://schemas.microsoft.com/office/drawing/2014/main" id="{F24BA29F-B7A4-4561-BE89-CC32A059EB86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8">
                <a:extLst>
                  <a:ext uri="{FF2B5EF4-FFF2-40B4-BE49-F238E27FC236}">
                    <a16:creationId xmlns:a16="http://schemas.microsoft.com/office/drawing/2014/main" id="{5F5C4202-52EA-4DA7-9513-591E56EAD927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8">
                <a:extLst>
                  <a:ext uri="{FF2B5EF4-FFF2-40B4-BE49-F238E27FC236}">
                    <a16:creationId xmlns:a16="http://schemas.microsoft.com/office/drawing/2014/main" id="{7C1ABA78-4192-4DD7-860E-BA8FC9B4EE7F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8">
                <a:extLst>
                  <a:ext uri="{FF2B5EF4-FFF2-40B4-BE49-F238E27FC236}">
                    <a16:creationId xmlns:a16="http://schemas.microsoft.com/office/drawing/2014/main" id="{1EF27903-AF84-4915-83D2-6C6DEC8943BB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8">
                <a:extLst>
                  <a:ext uri="{FF2B5EF4-FFF2-40B4-BE49-F238E27FC236}">
                    <a16:creationId xmlns:a16="http://schemas.microsoft.com/office/drawing/2014/main" id="{87B2B58B-1599-4E21-824C-5DF04249D13E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8">
                <a:extLst>
                  <a:ext uri="{FF2B5EF4-FFF2-40B4-BE49-F238E27FC236}">
                    <a16:creationId xmlns:a16="http://schemas.microsoft.com/office/drawing/2014/main" id="{C3834EE2-B0C1-4856-A6E4-83E7F331FEA6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8">
                <a:extLst>
                  <a:ext uri="{FF2B5EF4-FFF2-40B4-BE49-F238E27FC236}">
                    <a16:creationId xmlns:a16="http://schemas.microsoft.com/office/drawing/2014/main" id="{D10D6A83-23C8-4C82-BCEA-A6A5B86AE933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8">
                <a:extLst>
                  <a:ext uri="{FF2B5EF4-FFF2-40B4-BE49-F238E27FC236}">
                    <a16:creationId xmlns:a16="http://schemas.microsoft.com/office/drawing/2014/main" id="{E1BD546B-EBF6-446F-8FA1-47AF98C4E78F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D5793975-A635-406F-80D9-01104252FB98}"/>
                </a:ext>
              </a:extLst>
            </p:cNvPr>
            <p:cNvGrpSpPr/>
            <p:nvPr/>
          </p:nvGrpSpPr>
          <p:grpSpPr>
            <a:xfrm>
              <a:off x="680716" y="1493479"/>
              <a:ext cx="1107854" cy="2045222"/>
              <a:chOff x="1374304" y="1140658"/>
              <a:chExt cx="1297181" cy="2394741"/>
            </a:xfrm>
          </p:grpSpPr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26E1146F-2F8B-4F06-842C-C5A32D59EC05}"/>
                  </a:ext>
                </a:extLst>
              </p:cNvPr>
              <p:cNvSpPr/>
              <p:nvPr/>
            </p:nvSpPr>
            <p:spPr>
              <a:xfrm flipH="1">
                <a:off x="2459352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F533BA9-D696-4EB6-9530-5099A5D80D67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2C0E7AA-3043-4B0E-B759-2196CF34C822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2E2E287D-620A-4442-B92F-35F8EB8BA54B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859" name="円/楕円 373">
                  <a:extLst>
                    <a:ext uri="{FF2B5EF4-FFF2-40B4-BE49-F238E27FC236}">
                      <a16:creationId xmlns:a16="http://schemas.microsoft.com/office/drawing/2014/main" id="{2BE88201-8D6A-44F6-9ADC-F64038883665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月 823">
                  <a:extLst>
                    <a:ext uri="{FF2B5EF4-FFF2-40B4-BE49-F238E27FC236}">
                      <a16:creationId xmlns:a16="http://schemas.microsoft.com/office/drawing/2014/main" id="{0A79602C-453B-4D03-B73E-27723B6A1DA0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1" name="月 823">
                  <a:extLst>
                    <a:ext uri="{FF2B5EF4-FFF2-40B4-BE49-F238E27FC236}">
                      <a16:creationId xmlns:a16="http://schemas.microsoft.com/office/drawing/2014/main" id="{24ACE079-6E4F-4DC0-B956-16C62EA8364D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46687D22-5CCC-42BB-AFBF-91B0E72ECDDC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75" name="グループ化 874">
                    <a:extLst>
                      <a:ext uri="{FF2B5EF4-FFF2-40B4-BE49-F238E27FC236}">
                        <a16:creationId xmlns:a16="http://schemas.microsoft.com/office/drawing/2014/main" id="{DEA3A193-40D5-40A7-8F27-D349D668C1F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80" name="円/楕円 407">
                      <a:extLst>
                        <a:ext uri="{FF2B5EF4-FFF2-40B4-BE49-F238E27FC236}">
                          <a16:creationId xmlns:a16="http://schemas.microsoft.com/office/drawing/2014/main" id="{25D665DC-FA2C-45DD-9E84-B638E6830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1" name="円/楕円 408">
                      <a:extLst>
                        <a:ext uri="{FF2B5EF4-FFF2-40B4-BE49-F238E27FC236}">
                          <a16:creationId xmlns:a16="http://schemas.microsoft.com/office/drawing/2014/main" id="{A45FFAF5-4EB0-47AE-BF90-D4A38EDAFF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4D39D0A2-A4F9-4561-8090-392A7A1AC85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8" name="円/楕円 405">
                      <a:extLst>
                        <a:ext uri="{FF2B5EF4-FFF2-40B4-BE49-F238E27FC236}">
                          <a16:creationId xmlns:a16="http://schemas.microsoft.com/office/drawing/2014/main" id="{C28B0DB8-FEC8-4612-B09D-873D5F654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9" name="円/楕円 406">
                      <a:extLst>
                        <a:ext uri="{FF2B5EF4-FFF2-40B4-BE49-F238E27FC236}">
                          <a16:creationId xmlns:a16="http://schemas.microsoft.com/office/drawing/2014/main" id="{73D67C29-A33A-4313-AABF-9CC2322306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77" name="円/楕円 404">
                    <a:extLst>
                      <a:ext uri="{FF2B5EF4-FFF2-40B4-BE49-F238E27FC236}">
                        <a16:creationId xmlns:a16="http://schemas.microsoft.com/office/drawing/2014/main" id="{27DF15C4-FAE2-4B5A-9927-56737AB47D9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63" name="円/楕円 27">
                  <a:extLst>
                    <a:ext uri="{FF2B5EF4-FFF2-40B4-BE49-F238E27FC236}">
                      <a16:creationId xmlns:a16="http://schemas.microsoft.com/office/drawing/2014/main" id="{FB4F1C2A-E583-40CD-AB3B-F92775BE2549}"/>
                    </a:ext>
                  </a:extLst>
                </p:cNvPr>
                <p:cNvSpPr/>
                <p:nvPr/>
              </p:nvSpPr>
              <p:spPr>
                <a:xfrm rot="10800000"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4" name="円/楕円 27">
                  <a:extLst>
                    <a:ext uri="{FF2B5EF4-FFF2-40B4-BE49-F238E27FC236}">
                      <a16:creationId xmlns:a16="http://schemas.microsoft.com/office/drawing/2014/main" id="{C216D8DF-3C29-4C1B-A576-90E18F310FE4}"/>
                    </a:ext>
                  </a:extLst>
                </p:cNvPr>
                <p:cNvSpPr/>
                <p:nvPr/>
              </p:nvSpPr>
              <p:spPr>
                <a:xfrm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5" name="円/楕円 27">
                  <a:extLst>
                    <a:ext uri="{FF2B5EF4-FFF2-40B4-BE49-F238E27FC236}">
                      <a16:creationId xmlns:a16="http://schemas.microsoft.com/office/drawing/2014/main" id="{2498CA37-44EC-4249-AE54-C7E7F9A0DB09}"/>
                    </a:ext>
                  </a:extLst>
                </p:cNvPr>
                <p:cNvSpPr/>
                <p:nvPr/>
              </p:nvSpPr>
              <p:spPr>
                <a:xfrm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6" name="正方形/長方形 67">
                  <a:extLst>
                    <a:ext uri="{FF2B5EF4-FFF2-40B4-BE49-F238E27FC236}">
                      <a16:creationId xmlns:a16="http://schemas.microsoft.com/office/drawing/2014/main" id="{1B90F219-EA0A-4FD7-86B2-E18B9BD14369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7" name="月 866">
                  <a:extLst>
                    <a:ext uri="{FF2B5EF4-FFF2-40B4-BE49-F238E27FC236}">
                      <a16:creationId xmlns:a16="http://schemas.microsoft.com/office/drawing/2014/main" id="{96A30DE9-C339-4D93-AD2B-B75626EDB7BC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8" name="円/楕円 388">
                  <a:extLst>
                    <a:ext uri="{FF2B5EF4-FFF2-40B4-BE49-F238E27FC236}">
                      <a16:creationId xmlns:a16="http://schemas.microsoft.com/office/drawing/2014/main" id="{D52F2C49-B4B1-44E0-BF13-7649FD87BA4D}"/>
                    </a:ext>
                  </a:extLst>
                </p:cNvPr>
                <p:cNvSpPr/>
                <p:nvPr/>
              </p:nvSpPr>
              <p:spPr>
                <a:xfrm>
                  <a:off x="4658022" y="1601517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9" name="円/楕円 389">
                  <a:extLst>
                    <a:ext uri="{FF2B5EF4-FFF2-40B4-BE49-F238E27FC236}">
                      <a16:creationId xmlns:a16="http://schemas.microsoft.com/office/drawing/2014/main" id="{E33DD982-40BE-4DC1-A51D-8544D0C09C0F}"/>
                    </a:ext>
                  </a:extLst>
                </p:cNvPr>
                <p:cNvSpPr/>
                <p:nvPr/>
              </p:nvSpPr>
              <p:spPr>
                <a:xfrm>
                  <a:off x="5168032" y="1601517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B1A0D5C0-3C5D-41D4-B512-DDFD4189BD56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1" name="月 870">
                  <a:extLst>
                    <a:ext uri="{FF2B5EF4-FFF2-40B4-BE49-F238E27FC236}">
                      <a16:creationId xmlns:a16="http://schemas.microsoft.com/office/drawing/2014/main" id="{4D108AD8-995C-4168-A985-125B71763500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2" name="月 871">
                  <a:extLst>
                    <a:ext uri="{FF2B5EF4-FFF2-40B4-BE49-F238E27FC236}">
                      <a16:creationId xmlns:a16="http://schemas.microsoft.com/office/drawing/2014/main" id="{B44C313D-D2A0-4C5D-86E5-6BD8FEDFF933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円/楕円 388">
                  <a:extLst>
                    <a:ext uri="{FF2B5EF4-FFF2-40B4-BE49-F238E27FC236}">
                      <a16:creationId xmlns:a16="http://schemas.microsoft.com/office/drawing/2014/main" id="{49D0357D-3B4F-46B5-A08B-31E7B67E4FFF}"/>
                    </a:ext>
                  </a:extLst>
                </p:cNvPr>
                <p:cNvSpPr/>
                <p:nvPr/>
              </p:nvSpPr>
              <p:spPr>
                <a:xfrm>
                  <a:off x="4675872" y="161879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4" name="円/楕円 389">
                  <a:extLst>
                    <a:ext uri="{FF2B5EF4-FFF2-40B4-BE49-F238E27FC236}">
                      <a16:creationId xmlns:a16="http://schemas.microsoft.com/office/drawing/2014/main" id="{DB460E6E-AD07-41F3-8FB7-51891119743C}"/>
                    </a:ext>
                  </a:extLst>
                </p:cNvPr>
                <p:cNvSpPr/>
                <p:nvPr/>
              </p:nvSpPr>
              <p:spPr>
                <a:xfrm>
                  <a:off x="5185881" y="161879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0" name="片側の 2 つの角を丸めた四角形 144">
                <a:extLst>
                  <a:ext uri="{FF2B5EF4-FFF2-40B4-BE49-F238E27FC236}">
                    <a16:creationId xmlns:a16="http://schemas.microsoft.com/office/drawing/2014/main" id="{73A03C8D-D6DB-43F5-8E27-7145AC45847A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B5946A49-A72E-44D3-9447-E4CB63CC326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2" name="二等辺三角形 841">
                <a:extLst>
                  <a:ext uri="{FF2B5EF4-FFF2-40B4-BE49-F238E27FC236}">
                    <a16:creationId xmlns:a16="http://schemas.microsoft.com/office/drawing/2014/main" id="{D64D9F4D-D719-46B8-A3D9-F3802617C246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D257A3B-11FD-4C23-973D-35478EB055BF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AB57B0A-53DE-4B0B-BBB1-C41EBE0ECBB9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D2AD8E82-DE5B-42AF-ACB3-472B065EFDDD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F5E44D89-7039-49E8-9DB6-E6ED4C9EAD35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857" name="フリーフォーム: 図形 856">
                    <a:extLst>
                      <a:ext uri="{FF2B5EF4-FFF2-40B4-BE49-F238E27FC236}">
                        <a16:creationId xmlns:a16="http://schemas.microsoft.com/office/drawing/2014/main" id="{163CAA30-6289-434A-BB5D-8E1C3980B1CB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8" name="フリーフォーム: 図形 857">
                    <a:extLst>
                      <a:ext uri="{FF2B5EF4-FFF2-40B4-BE49-F238E27FC236}">
                        <a16:creationId xmlns:a16="http://schemas.microsoft.com/office/drawing/2014/main" id="{E3A86C3E-CAD1-4C88-BE4F-EE93F3378DF2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C7B65312-0227-4E01-BE57-DDD656DBBF7E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855" name="フリーフォーム: 図形 854">
                    <a:extLst>
                      <a:ext uri="{FF2B5EF4-FFF2-40B4-BE49-F238E27FC236}">
                        <a16:creationId xmlns:a16="http://schemas.microsoft.com/office/drawing/2014/main" id="{30132A4D-30C6-4B29-8B0F-D43A0A848236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6" name="フリーフォーム: 図形 855">
                    <a:extLst>
                      <a:ext uri="{FF2B5EF4-FFF2-40B4-BE49-F238E27FC236}">
                        <a16:creationId xmlns:a16="http://schemas.microsoft.com/office/drawing/2014/main" id="{B9456354-AE6A-48EC-BCDC-AACCEF375D88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35EAC48F-A215-493A-9C5C-C10A198AB21F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949D5F36-DB42-4407-A3FB-24EEB550061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フリーフォーム: 図形 853">
                    <a:extLst>
                      <a:ext uri="{FF2B5EF4-FFF2-40B4-BE49-F238E27FC236}">
                        <a16:creationId xmlns:a16="http://schemas.microsoft.com/office/drawing/2014/main" id="{AA205FDB-98D6-437D-883A-1A84162943AB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EE4CA390-A6F6-4344-B7D2-773782D02510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542BE6BB-1FF7-4C9D-A94B-0AB79C91D465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2" name="フリーフォーム: 図形 851">
                    <a:extLst>
                      <a:ext uri="{FF2B5EF4-FFF2-40B4-BE49-F238E27FC236}">
                        <a16:creationId xmlns:a16="http://schemas.microsoft.com/office/drawing/2014/main" id="{C098A2F8-8C75-4C74-844A-0D23569B1CF2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0" name="四角形: 角を丸くする 849">
                  <a:extLst>
                    <a:ext uri="{FF2B5EF4-FFF2-40B4-BE49-F238E27FC236}">
                      <a16:creationId xmlns:a16="http://schemas.microsoft.com/office/drawing/2014/main" id="{EB40B0C2-B6C3-4799-8C26-13FAD82ACCED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B1DC56F-795C-4000-977E-82A606BBE325}"/>
                </a:ext>
              </a:extLst>
            </p:cNvPr>
            <p:cNvGrpSpPr/>
            <p:nvPr/>
          </p:nvGrpSpPr>
          <p:grpSpPr>
            <a:xfrm>
              <a:off x="1447800" y="2197894"/>
              <a:ext cx="141610" cy="184447"/>
              <a:chOff x="1464572" y="2115576"/>
              <a:chExt cx="167701" cy="221521"/>
            </a:xfrm>
          </p:grpSpPr>
          <p:sp>
            <p:nvSpPr>
              <p:cNvPr id="17" name="星: 5 pt 16">
                <a:extLst>
                  <a:ext uri="{FF2B5EF4-FFF2-40B4-BE49-F238E27FC236}">
                    <a16:creationId xmlns:a16="http://schemas.microsoft.com/office/drawing/2014/main" id="{50C7287B-522B-4506-A8A9-EF85EAAC1982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06BCAAF-3232-4FCD-B16D-12C114016CA9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9B3D39B-97F8-495C-AC85-EE7821D06A0B}"/>
              </a:ext>
            </a:extLst>
          </p:cNvPr>
          <p:cNvGrpSpPr/>
          <p:nvPr/>
        </p:nvGrpSpPr>
        <p:grpSpPr>
          <a:xfrm>
            <a:off x="3688191" y="1530014"/>
            <a:ext cx="2576489" cy="2013508"/>
            <a:chOff x="3609992" y="1530014"/>
            <a:chExt cx="2576489" cy="2013508"/>
          </a:xfrm>
        </p:grpSpPr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E937734E-AE03-45DC-8073-95C0CB5ED2F9}"/>
                </a:ext>
              </a:extLst>
            </p:cNvPr>
            <p:cNvGrpSpPr/>
            <p:nvPr/>
          </p:nvGrpSpPr>
          <p:grpSpPr>
            <a:xfrm>
              <a:off x="3609992" y="1557810"/>
              <a:ext cx="1032633" cy="1977587"/>
              <a:chOff x="4372488" y="1267878"/>
              <a:chExt cx="1184027" cy="2267520"/>
            </a:xfrm>
          </p:grpSpPr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4DB025F-8B62-4F1E-8118-26D2185CCD59}"/>
                  </a:ext>
                </a:extLst>
              </p:cNvPr>
              <p:cNvSpPr/>
              <p:nvPr/>
            </p:nvSpPr>
            <p:spPr>
              <a:xfrm flipH="1">
                <a:off x="5404645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円/楕円 637">
                <a:extLst>
                  <a:ext uri="{FF2B5EF4-FFF2-40B4-BE49-F238E27FC236}">
                    <a16:creationId xmlns:a16="http://schemas.microsoft.com/office/drawing/2014/main" id="{EAADA303-49A6-409E-A7B5-4A39A2124958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5" name="円/楕円 637">
                <a:extLst>
                  <a:ext uri="{FF2B5EF4-FFF2-40B4-BE49-F238E27FC236}">
                    <a16:creationId xmlns:a16="http://schemas.microsoft.com/office/drawing/2014/main" id="{DD33D4FF-83EE-4B4C-9AC0-A4FB8BC40F75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45F0511F-0069-410B-99E9-04388CE6398D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7" name="片側の 2 つの角を丸めた四角形 144">
                <a:extLst>
                  <a:ext uri="{FF2B5EF4-FFF2-40B4-BE49-F238E27FC236}">
                    <a16:creationId xmlns:a16="http://schemas.microsoft.com/office/drawing/2014/main" id="{64D7D0FD-4D7F-46F7-A8D0-2DFD0BD9AC30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E845EE4B-7601-4DA0-800D-87014845DDAB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1C7AD4D5-3EA0-4494-89F8-94F3B411DFF2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921" name="円/楕円 899">
                  <a:extLst>
                    <a:ext uri="{FF2B5EF4-FFF2-40B4-BE49-F238E27FC236}">
                      <a16:creationId xmlns:a16="http://schemas.microsoft.com/office/drawing/2014/main" id="{95F5913D-7EE7-43AC-BA90-D4B5D4437318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2" name="グループ化 921">
                  <a:extLst>
                    <a:ext uri="{FF2B5EF4-FFF2-40B4-BE49-F238E27FC236}">
                      <a16:creationId xmlns:a16="http://schemas.microsoft.com/office/drawing/2014/main" id="{27D1326D-8C8C-46B7-906D-83D7DC779AB3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927" name="グループ化 926">
                    <a:extLst>
                      <a:ext uri="{FF2B5EF4-FFF2-40B4-BE49-F238E27FC236}">
                        <a16:creationId xmlns:a16="http://schemas.microsoft.com/office/drawing/2014/main" id="{73DB3575-67A5-4E42-AF9E-A8D671A1F78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2" name="円/楕円 914">
                      <a:extLst>
                        <a:ext uri="{FF2B5EF4-FFF2-40B4-BE49-F238E27FC236}">
                          <a16:creationId xmlns:a16="http://schemas.microsoft.com/office/drawing/2014/main" id="{5D66B210-C997-481D-8083-7EAB90043B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3" name="円/楕円 915">
                      <a:extLst>
                        <a:ext uri="{FF2B5EF4-FFF2-40B4-BE49-F238E27FC236}">
                          <a16:creationId xmlns:a16="http://schemas.microsoft.com/office/drawing/2014/main" id="{ADBFE496-F943-4DF1-B42A-F2931E67B5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8" name="グループ化 927">
                    <a:extLst>
                      <a:ext uri="{FF2B5EF4-FFF2-40B4-BE49-F238E27FC236}">
                        <a16:creationId xmlns:a16="http://schemas.microsoft.com/office/drawing/2014/main" id="{784F0CF1-E334-434F-849D-7193766E6FF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0" name="円/楕円 912">
                      <a:extLst>
                        <a:ext uri="{FF2B5EF4-FFF2-40B4-BE49-F238E27FC236}">
                          <a16:creationId xmlns:a16="http://schemas.microsoft.com/office/drawing/2014/main" id="{EB5697F2-6B7B-4FE3-A118-1A0A3B63A4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1" name="円/楕円 913">
                      <a:extLst>
                        <a:ext uri="{FF2B5EF4-FFF2-40B4-BE49-F238E27FC236}">
                          <a16:creationId xmlns:a16="http://schemas.microsoft.com/office/drawing/2014/main" id="{F12E4295-CA66-42E3-AA91-32441B6D5D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9" name="円/楕円 911">
                    <a:extLst>
                      <a:ext uri="{FF2B5EF4-FFF2-40B4-BE49-F238E27FC236}">
                        <a16:creationId xmlns:a16="http://schemas.microsoft.com/office/drawing/2014/main" id="{C58BA3E6-E984-4793-A316-84CD34CA416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3" name="円/楕円 27">
                  <a:extLst>
                    <a:ext uri="{FF2B5EF4-FFF2-40B4-BE49-F238E27FC236}">
                      <a16:creationId xmlns:a16="http://schemas.microsoft.com/office/drawing/2014/main" id="{2317D31D-FE8B-43B7-84BC-0E54F5002BC7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円/楕円 27">
                  <a:extLst>
                    <a:ext uri="{FF2B5EF4-FFF2-40B4-BE49-F238E27FC236}">
                      <a16:creationId xmlns:a16="http://schemas.microsoft.com/office/drawing/2014/main" id="{D771924F-16F0-4658-A51C-97AFE0D72033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円/楕円 27">
                  <a:extLst>
                    <a:ext uri="{FF2B5EF4-FFF2-40B4-BE49-F238E27FC236}">
                      <a16:creationId xmlns:a16="http://schemas.microsoft.com/office/drawing/2014/main" id="{74CEB0C6-9F6D-4F4E-872E-9D02BC865EC6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6" name="正方形/長方形 67">
                  <a:extLst>
                    <a:ext uri="{FF2B5EF4-FFF2-40B4-BE49-F238E27FC236}">
                      <a16:creationId xmlns:a16="http://schemas.microsoft.com/office/drawing/2014/main" id="{8E44416E-62DE-438A-B3B9-42C83C21EEE3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4F2EA1C6-A656-47B4-91A8-3846D2A84C2E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915" name="二等辺三角形 914">
                  <a:extLst>
                    <a:ext uri="{FF2B5EF4-FFF2-40B4-BE49-F238E27FC236}">
                      <a16:creationId xmlns:a16="http://schemas.microsoft.com/office/drawing/2014/main" id="{A93DB463-3E4A-4FE4-8A96-F3CB36B3E30D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6ED149C7-560B-48B8-9BE9-4CAB329BC9E6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17" name="円/楕円 333">
                    <a:extLst>
                      <a:ext uri="{FF2B5EF4-FFF2-40B4-BE49-F238E27FC236}">
                        <a16:creationId xmlns:a16="http://schemas.microsoft.com/office/drawing/2014/main" id="{046821F7-4BD7-4D88-BBF2-42A48A0B563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8" name="円/楕円 334">
                    <a:extLst>
                      <a:ext uri="{FF2B5EF4-FFF2-40B4-BE49-F238E27FC236}">
                        <a16:creationId xmlns:a16="http://schemas.microsoft.com/office/drawing/2014/main" id="{47EE56ED-4DB6-4EC8-A7C3-9A2C8BD7F85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9" name="円/楕円 335">
                    <a:extLst>
                      <a:ext uri="{FF2B5EF4-FFF2-40B4-BE49-F238E27FC236}">
                        <a16:creationId xmlns:a16="http://schemas.microsoft.com/office/drawing/2014/main" id="{AC8954DE-9A20-4037-9FF1-441CF642141D}"/>
                      </a:ext>
                    </a:extLst>
                  </p:cNvPr>
                  <p:cNvSpPr/>
                  <p:nvPr/>
                </p:nvSpPr>
                <p:spPr>
                  <a:xfrm>
                    <a:off x="2941457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0" name="円/楕円 336">
                    <a:extLst>
                      <a:ext uri="{FF2B5EF4-FFF2-40B4-BE49-F238E27FC236}">
                        <a16:creationId xmlns:a16="http://schemas.microsoft.com/office/drawing/2014/main" id="{0D737447-FB76-4454-9470-96D6039D5263}"/>
                      </a:ext>
                    </a:extLst>
                  </p:cNvPr>
                  <p:cNvSpPr/>
                  <p:nvPr/>
                </p:nvSpPr>
                <p:spPr>
                  <a:xfrm>
                    <a:off x="2963111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B33B221B-E3B1-4075-AE2E-B233B8D87CA9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909" name="二等辺三角形 908">
                  <a:extLst>
                    <a:ext uri="{FF2B5EF4-FFF2-40B4-BE49-F238E27FC236}">
                      <a16:creationId xmlns:a16="http://schemas.microsoft.com/office/drawing/2014/main" id="{B164926F-92A2-4D81-8FBE-2B0D1ECECEC4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5FAE536D-CC57-45D2-96BC-9C4B0D24230A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11" name="円/楕円 333">
                    <a:extLst>
                      <a:ext uri="{FF2B5EF4-FFF2-40B4-BE49-F238E27FC236}">
                        <a16:creationId xmlns:a16="http://schemas.microsoft.com/office/drawing/2014/main" id="{DBABEB16-E761-4703-996A-B73F43757C5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2" name="円/楕円 334">
                    <a:extLst>
                      <a:ext uri="{FF2B5EF4-FFF2-40B4-BE49-F238E27FC236}">
                        <a16:creationId xmlns:a16="http://schemas.microsoft.com/office/drawing/2014/main" id="{5E424284-58C4-46AB-BF00-9AB38AD8815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3" name="円/楕円 335">
                    <a:extLst>
                      <a:ext uri="{FF2B5EF4-FFF2-40B4-BE49-F238E27FC236}">
                        <a16:creationId xmlns:a16="http://schemas.microsoft.com/office/drawing/2014/main" id="{D2683352-F8D7-496E-9BF9-5200698CE41C}"/>
                      </a:ext>
                    </a:extLst>
                  </p:cNvPr>
                  <p:cNvSpPr/>
                  <p:nvPr/>
                </p:nvSpPr>
                <p:spPr>
                  <a:xfrm>
                    <a:off x="2941457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4" name="円/楕円 336">
                    <a:extLst>
                      <a:ext uri="{FF2B5EF4-FFF2-40B4-BE49-F238E27FC236}">
                        <a16:creationId xmlns:a16="http://schemas.microsoft.com/office/drawing/2014/main" id="{390F3AEC-BA3D-4B54-BDC0-CDB72BFDA8D7}"/>
                      </a:ext>
                    </a:extLst>
                  </p:cNvPr>
                  <p:cNvSpPr/>
                  <p:nvPr/>
                </p:nvSpPr>
                <p:spPr>
                  <a:xfrm>
                    <a:off x="2963111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83806ABC-FB0F-41ED-B771-8A8895A862F6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893" name="楕円 20">
                  <a:extLst>
                    <a:ext uri="{FF2B5EF4-FFF2-40B4-BE49-F238E27FC236}">
                      <a16:creationId xmlns:a16="http://schemas.microsoft.com/office/drawing/2014/main" id="{53BA9111-81DF-435C-A8A0-81DB235F149F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D206397D-29BB-48E3-A458-121C7F3D0ADF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895" name="二等辺三角形 894">
                    <a:extLst>
                      <a:ext uri="{FF2B5EF4-FFF2-40B4-BE49-F238E27FC236}">
                        <a16:creationId xmlns:a16="http://schemas.microsoft.com/office/drawing/2014/main" id="{4F8210DB-3CB1-47C0-A6E0-A67D9AADE4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6" name="楕円 20">
                    <a:extLst>
                      <a:ext uri="{FF2B5EF4-FFF2-40B4-BE49-F238E27FC236}">
                        <a16:creationId xmlns:a16="http://schemas.microsoft.com/office/drawing/2014/main" id="{FA0EA6D5-03C2-495F-8CA5-EA9CC91FB5B3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97" name="グループ化 896">
                    <a:extLst>
                      <a:ext uri="{FF2B5EF4-FFF2-40B4-BE49-F238E27FC236}">
                        <a16:creationId xmlns:a16="http://schemas.microsoft.com/office/drawing/2014/main" id="{930A40B4-A67C-439A-B410-2F846D2CF6E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4B524FEA-75A1-4E72-AD68-93F5AFBA88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BEB7185A-8223-4889-A2C5-F519E9CC3E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6681E988-C1B1-4CE1-A671-72D4ECF6F914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905" name="フリーフォーム: 図形 904">
                      <a:extLst>
                        <a:ext uri="{FF2B5EF4-FFF2-40B4-BE49-F238E27FC236}">
                          <a16:creationId xmlns:a16="http://schemas.microsoft.com/office/drawing/2014/main" id="{333AAFA3-0227-460A-8672-F612E26BF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6" name="フリーフォーム: 図形 905">
                      <a:extLst>
                        <a:ext uri="{FF2B5EF4-FFF2-40B4-BE49-F238E27FC236}">
                          <a16:creationId xmlns:a16="http://schemas.microsoft.com/office/drawing/2014/main" id="{A93A44A5-B7FD-4E75-8459-5727338A78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9" name="楕円 20">
                    <a:extLst>
                      <a:ext uri="{FF2B5EF4-FFF2-40B4-BE49-F238E27FC236}">
                        <a16:creationId xmlns:a16="http://schemas.microsoft.com/office/drawing/2014/main" id="{95D2D558-E49E-420F-A2A0-F9C14C502C5C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楕円 20">
                    <a:extLst>
                      <a:ext uri="{FF2B5EF4-FFF2-40B4-BE49-F238E27FC236}">
                        <a16:creationId xmlns:a16="http://schemas.microsoft.com/office/drawing/2014/main" id="{69BE7AB6-08E1-4F30-9ABD-49467DB4BAB0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フリーフォーム: 図形 900">
                    <a:extLst>
                      <a:ext uri="{FF2B5EF4-FFF2-40B4-BE49-F238E27FC236}">
                        <a16:creationId xmlns:a16="http://schemas.microsoft.com/office/drawing/2014/main" id="{1CA5A91F-14FB-4490-814D-FD860D6873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B7B198C4-92D7-40ED-ADDC-E0005AD02D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3CB068E3-8049-4E60-A390-EC50C099F6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4" name="四角形: 角を丸くする 903">
                    <a:extLst>
                      <a:ext uri="{FF2B5EF4-FFF2-40B4-BE49-F238E27FC236}">
                        <a16:creationId xmlns:a16="http://schemas.microsoft.com/office/drawing/2014/main" id="{989BE0A2-D07D-48D5-95E4-78FF52821FCA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9074EDB5-374D-4F20-8C20-29B61A66D547}"/>
                </a:ext>
              </a:extLst>
            </p:cNvPr>
            <p:cNvGrpSpPr/>
            <p:nvPr/>
          </p:nvGrpSpPr>
          <p:grpSpPr>
            <a:xfrm>
              <a:off x="4672168" y="1530014"/>
              <a:ext cx="1514313" cy="2013508"/>
              <a:chOff x="6763920" y="1164593"/>
              <a:chExt cx="1780677" cy="2367679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071340CE-CA55-4714-9661-117987C77038}"/>
                  </a:ext>
                </a:extLst>
              </p:cNvPr>
              <p:cNvSpPr/>
              <p:nvPr/>
            </p:nvSpPr>
            <p:spPr>
              <a:xfrm>
                <a:off x="793579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887BA3C7-D0FC-4C21-8A15-7FA41CC6F2D2}"/>
                  </a:ext>
                </a:extLst>
              </p:cNvPr>
              <p:cNvSpPr/>
              <p:nvPr/>
            </p:nvSpPr>
            <p:spPr>
              <a:xfrm>
                <a:off x="7951488" y="210384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99C5931-CE6F-45E6-BD86-97F07417CA6C}"/>
                  </a:ext>
                </a:extLst>
              </p:cNvPr>
              <p:cNvSpPr/>
              <p:nvPr/>
            </p:nvSpPr>
            <p:spPr>
              <a:xfrm>
                <a:off x="7500965" y="1215439"/>
                <a:ext cx="1004748" cy="1083159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77142 w 1004748"/>
                  <a:gd name="connsiteY6" fmla="*/ 963221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7105 w 1002366"/>
                  <a:gd name="connsiteY6" fmla="*/ 91279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59899 w 1002366"/>
                  <a:gd name="connsiteY7" fmla="*/ 694242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64661 w 1002366"/>
                  <a:gd name="connsiteY7" fmla="*/ 651379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93746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58093 w 1004748"/>
                  <a:gd name="connsiteY4" fmla="*/ 872734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87623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7106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63811 w 1004748"/>
                  <a:gd name="connsiteY4" fmla="*/ 86339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610"/>
                  <a:gd name="connsiteX1" fmla="*/ 26840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23610"/>
                  <a:gd name="connsiteX1" fmla="*/ 28745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37389"/>
                  <a:gd name="connsiteX1" fmla="*/ 287454 w 1004748"/>
                  <a:gd name="connsiteY1" fmla="*/ 1123568 h 1137389"/>
                  <a:gd name="connsiteX2" fmla="*/ 153970 w 1004748"/>
                  <a:gd name="connsiteY2" fmla="*/ 1064109 h 1137389"/>
                  <a:gd name="connsiteX3" fmla="*/ 133023 w 1004748"/>
                  <a:gd name="connsiteY3" fmla="*/ 1044706 h 1137389"/>
                  <a:gd name="connsiteX4" fmla="*/ 220948 w 1004748"/>
                  <a:gd name="connsiteY4" fmla="*/ 882440 h 1137389"/>
                  <a:gd name="connsiteX5" fmla="*/ 58093 w 1004748"/>
                  <a:gd name="connsiteY5" fmla="*/ 872734 h 1137389"/>
                  <a:gd name="connsiteX6" fmla="*/ 62344 w 1004748"/>
                  <a:gd name="connsiteY6" fmla="*/ 800878 h 1137389"/>
                  <a:gd name="connsiteX7" fmla="*/ 0 w 1004748"/>
                  <a:gd name="connsiteY7" fmla="*/ 763447 h 1137389"/>
                  <a:gd name="connsiteX8" fmla="*/ 67043 w 1004748"/>
                  <a:gd name="connsiteY8" fmla="*/ 651379 h 1137389"/>
                  <a:gd name="connsiteX9" fmla="*/ 28390 w 1004748"/>
                  <a:gd name="connsiteY9" fmla="*/ 487045 h 1137389"/>
                  <a:gd name="connsiteX10" fmla="*/ 26520 w 1004748"/>
                  <a:gd name="connsiteY10" fmla="*/ 412367 h 1137389"/>
                  <a:gd name="connsiteX11" fmla="*/ 532477 w 1004748"/>
                  <a:gd name="connsiteY11" fmla="*/ 0 h 1137389"/>
                  <a:gd name="connsiteX12" fmla="*/ 1004703 w 1004748"/>
                  <a:gd name="connsiteY12" fmla="*/ 534658 h 1137389"/>
                  <a:gd name="connsiteX13" fmla="*/ 647762 w 1004748"/>
                  <a:gd name="connsiteY13" fmla="*/ 1058218 h 1137389"/>
                  <a:gd name="connsiteX0" fmla="*/ 574924 w 1004748"/>
                  <a:gd name="connsiteY0" fmla="*/ 907339 h 1129947"/>
                  <a:gd name="connsiteX1" fmla="*/ 308885 w 1004748"/>
                  <a:gd name="connsiteY1" fmla="*/ 1114043 h 1129947"/>
                  <a:gd name="connsiteX2" fmla="*/ 153970 w 1004748"/>
                  <a:gd name="connsiteY2" fmla="*/ 1064109 h 1129947"/>
                  <a:gd name="connsiteX3" fmla="*/ 133023 w 1004748"/>
                  <a:gd name="connsiteY3" fmla="*/ 1044706 h 1129947"/>
                  <a:gd name="connsiteX4" fmla="*/ 220948 w 1004748"/>
                  <a:gd name="connsiteY4" fmla="*/ 882440 h 1129947"/>
                  <a:gd name="connsiteX5" fmla="*/ 58093 w 1004748"/>
                  <a:gd name="connsiteY5" fmla="*/ 872734 h 1129947"/>
                  <a:gd name="connsiteX6" fmla="*/ 62344 w 1004748"/>
                  <a:gd name="connsiteY6" fmla="*/ 800878 h 1129947"/>
                  <a:gd name="connsiteX7" fmla="*/ 0 w 1004748"/>
                  <a:gd name="connsiteY7" fmla="*/ 763447 h 1129947"/>
                  <a:gd name="connsiteX8" fmla="*/ 67043 w 1004748"/>
                  <a:gd name="connsiteY8" fmla="*/ 651379 h 1129947"/>
                  <a:gd name="connsiteX9" fmla="*/ 28390 w 1004748"/>
                  <a:gd name="connsiteY9" fmla="*/ 487045 h 1129947"/>
                  <a:gd name="connsiteX10" fmla="*/ 26520 w 1004748"/>
                  <a:gd name="connsiteY10" fmla="*/ 412367 h 1129947"/>
                  <a:gd name="connsiteX11" fmla="*/ 532477 w 1004748"/>
                  <a:gd name="connsiteY11" fmla="*/ 0 h 1129947"/>
                  <a:gd name="connsiteX12" fmla="*/ 1004703 w 1004748"/>
                  <a:gd name="connsiteY12" fmla="*/ 534658 h 1129947"/>
                  <a:gd name="connsiteX13" fmla="*/ 647762 w 1004748"/>
                  <a:gd name="connsiteY13" fmla="*/ 1058218 h 1129947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03295"/>
                  <a:gd name="connsiteX1" fmla="*/ 342222 w 1004748"/>
                  <a:gd name="connsiteY1" fmla="*/ 1073562 h 1103295"/>
                  <a:gd name="connsiteX2" fmla="*/ 153970 w 1004748"/>
                  <a:gd name="connsiteY2" fmla="*/ 1064109 h 1103295"/>
                  <a:gd name="connsiteX3" fmla="*/ 133023 w 1004748"/>
                  <a:gd name="connsiteY3" fmla="*/ 1044706 h 1103295"/>
                  <a:gd name="connsiteX4" fmla="*/ 220948 w 1004748"/>
                  <a:gd name="connsiteY4" fmla="*/ 882440 h 1103295"/>
                  <a:gd name="connsiteX5" fmla="*/ 58093 w 1004748"/>
                  <a:gd name="connsiteY5" fmla="*/ 872734 h 1103295"/>
                  <a:gd name="connsiteX6" fmla="*/ 62344 w 1004748"/>
                  <a:gd name="connsiteY6" fmla="*/ 800878 h 1103295"/>
                  <a:gd name="connsiteX7" fmla="*/ 0 w 1004748"/>
                  <a:gd name="connsiteY7" fmla="*/ 763447 h 1103295"/>
                  <a:gd name="connsiteX8" fmla="*/ 67043 w 1004748"/>
                  <a:gd name="connsiteY8" fmla="*/ 651379 h 1103295"/>
                  <a:gd name="connsiteX9" fmla="*/ 28390 w 1004748"/>
                  <a:gd name="connsiteY9" fmla="*/ 487045 h 1103295"/>
                  <a:gd name="connsiteX10" fmla="*/ 26520 w 1004748"/>
                  <a:gd name="connsiteY10" fmla="*/ 412367 h 1103295"/>
                  <a:gd name="connsiteX11" fmla="*/ 532477 w 1004748"/>
                  <a:gd name="connsiteY11" fmla="*/ 0 h 1103295"/>
                  <a:gd name="connsiteX12" fmla="*/ 1004703 w 1004748"/>
                  <a:gd name="connsiteY12" fmla="*/ 534658 h 1103295"/>
                  <a:gd name="connsiteX13" fmla="*/ 647762 w 1004748"/>
                  <a:gd name="connsiteY13" fmla="*/ 1058218 h 1103295"/>
                  <a:gd name="connsiteX0" fmla="*/ 577306 w 1004748"/>
                  <a:gd name="connsiteY0" fmla="*/ 895433 h 1105791"/>
                  <a:gd name="connsiteX1" fmla="*/ 342222 w 1004748"/>
                  <a:gd name="connsiteY1" fmla="*/ 1073562 h 1105791"/>
                  <a:gd name="connsiteX2" fmla="*/ 153970 w 1004748"/>
                  <a:gd name="connsiteY2" fmla="*/ 1064109 h 1105791"/>
                  <a:gd name="connsiteX3" fmla="*/ 133023 w 1004748"/>
                  <a:gd name="connsiteY3" fmla="*/ 1044706 h 1105791"/>
                  <a:gd name="connsiteX4" fmla="*/ 220948 w 1004748"/>
                  <a:gd name="connsiteY4" fmla="*/ 882440 h 1105791"/>
                  <a:gd name="connsiteX5" fmla="*/ 58093 w 1004748"/>
                  <a:gd name="connsiteY5" fmla="*/ 872734 h 1105791"/>
                  <a:gd name="connsiteX6" fmla="*/ 62344 w 1004748"/>
                  <a:gd name="connsiteY6" fmla="*/ 800878 h 1105791"/>
                  <a:gd name="connsiteX7" fmla="*/ 0 w 1004748"/>
                  <a:gd name="connsiteY7" fmla="*/ 763447 h 1105791"/>
                  <a:gd name="connsiteX8" fmla="*/ 67043 w 1004748"/>
                  <a:gd name="connsiteY8" fmla="*/ 651379 h 1105791"/>
                  <a:gd name="connsiteX9" fmla="*/ 28390 w 1004748"/>
                  <a:gd name="connsiteY9" fmla="*/ 487045 h 1105791"/>
                  <a:gd name="connsiteX10" fmla="*/ 26520 w 1004748"/>
                  <a:gd name="connsiteY10" fmla="*/ 412367 h 1105791"/>
                  <a:gd name="connsiteX11" fmla="*/ 532477 w 1004748"/>
                  <a:gd name="connsiteY11" fmla="*/ 0 h 1105791"/>
                  <a:gd name="connsiteX12" fmla="*/ 1004703 w 1004748"/>
                  <a:gd name="connsiteY12" fmla="*/ 534658 h 1105791"/>
                  <a:gd name="connsiteX13" fmla="*/ 647762 w 1004748"/>
                  <a:gd name="connsiteY13" fmla="*/ 1058218 h 1105791"/>
                  <a:gd name="connsiteX0" fmla="*/ 577306 w 1004748"/>
                  <a:gd name="connsiteY0" fmla="*/ 895433 h 1104701"/>
                  <a:gd name="connsiteX1" fmla="*/ 354128 w 1004748"/>
                  <a:gd name="connsiteY1" fmla="*/ 1071181 h 1104701"/>
                  <a:gd name="connsiteX2" fmla="*/ 153970 w 1004748"/>
                  <a:gd name="connsiteY2" fmla="*/ 1064109 h 1104701"/>
                  <a:gd name="connsiteX3" fmla="*/ 133023 w 1004748"/>
                  <a:gd name="connsiteY3" fmla="*/ 1044706 h 1104701"/>
                  <a:gd name="connsiteX4" fmla="*/ 220948 w 1004748"/>
                  <a:gd name="connsiteY4" fmla="*/ 882440 h 1104701"/>
                  <a:gd name="connsiteX5" fmla="*/ 58093 w 1004748"/>
                  <a:gd name="connsiteY5" fmla="*/ 872734 h 1104701"/>
                  <a:gd name="connsiteX6" fmla="*/ 62344 w 1004748"/>
                  <a:gd name="connsiteY6" fmla="*/ 800878 h 1104701"/>
                  <a:gd name="connsiteX7" fmla="*/ 0 w 1004748"/>
                  <a:gd name="connsiteY7" fmla="*/ 763447 h 1104701"/>
                  <a:gd name="connsiteX8" fmla="*/ 67043 w 1004748"/>
                  <a:gd name="connsiteY8" fmla="*/ 651379 h 1104701"/>
                  <a:gd name="connsiteX9" fmla="*/ 28390 w 1004748"/>
                  <a:gd name="connsiteY9" fmla="*/ 487045 h 1104701"/>
                  <a:gd name="connsiteX10" fmla="*/ 26520 w 1004748"/>
                  <a:gd name="connsiteY10" fmla="*/ 412367 h 1104701"/>
                  <a:gd name="connsiteX11" fmla="*/ 532477 w 1004748"/>
                  <a:gd name="connsiteY11" fmla="*/ 0 h 1104701"/>
                  <a:gd name="connsiteX12" fmla="*/ 1004703 w 1004748"/>
                  <a:gd name="connsiteY12" fmla="*/ 534658 h 1104701"/>
                  <a:gd name="connsiteX13" fmla="*/ 647762 w 1004748"/>
                  <a:gd name="connsiteY13" fmla="*/ 1058218 h 1104701"/>
                  <a:gd name="connsiteX0" fmla="*/ 577306 w 1004748"/>
                  <a:gd name="connsiteY0" fmla="*/ 895433 h 1095724"/>
                  <a:gd name="connsiteX1" fmla="*/ 354128 w 1004748"/>
                  <a:gd name="connsiteY1" fmla="*/ 1071181 h 1095724"/>
                  <a:gd name="connsiteX2" fmla="*/ 153970 w 1004748"/>
                  <a:gd name="connsiteY2" fmla="*/ 1064109 h 1095724"/>
                  <a:gd name="connsiteX3" fmla="*/ 133023 w 1004748"/>
                  <a:gd name="connsiteY3" fmla="*/ 1044706 h 1095724"/>
                  <a:gd name="connsiteX4" fmla="*/ 220948 w 1004748"/>
                  <a:gd name="connsiteY4" fmla="*/ 882440 h 1095724"/>
                  <a:gd name="connsiteX5" fmla="*/ 58093 w 1004748"/>
                  <a:gd name="connsiteY5" fmla="*/ 872734 h 1095724"/>
                  <a:gd name="connsiteX6" fmla="*/ 62344 w 1004748"/>
                  <a:gd name="connsiteY6" fmla="*/ 800878 h 1095724"/>
                  <a:gd name="connsiteX7" fmla="*/ 0 w 1004748"/>
                  <a:gd name="connsiteY7" fmla="*/ 763447 h 1095724"/>
                  <a:gd name="connsiteX8" fmla="*/ 67043 w 1004748"/>
                  <a:gd name="connsiteY8" fmla="*/ 651379 h 1095724"/>
                  <a:gd name="connsiteX9" fmla="*/ 28390 w 1004748"/>
                  <a:gd name="connsiteY9" fmla="*/ 487045 h 1095724"/>
                  <a:gd name="connsiteX10" fmla="*/ 26520 w 1004748"/>
                  <a:gd name="connsiteY10" fmla="*/ 412367 h 1095724"/>
                  <a:gd name="connsiteX11" fmla="*/ 532477 w 1004748"/>
                  <a:gd name="connsiteY11" fmla="*/ 0 h 1095724"/>
                  <a:gd name="connsiteX12" fmla="*/ 1004703 w 1004748"/>
                  <a:gd name="connsiteY12" fmla="*/ 534658 h 1095724"/>
                  <a:gd name="connsiteX13" fmla="*/ 647762 w 1004748"/>
                  <a:gd name="connsiteY13" fmla="*/ 1058218 h 1095724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32854 w 1004748"/>
                  <a:gd name="connsiteY3" fmla="*/ 891965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3159"/>
                  <a:gd name="connsiteX1" fmla="*/ 354128 w 1004748"/>
                  <a:gd name="connsiteY1" fmla="*/ 1071181 h 1083159"/>
                  <a:gd name="connsiteX2" fmla="*/ 147310 w 1004748"/>
                  <a:gd name="connsiteY2" fmla="*/ 1047087 h 1083159"/>
                  <a:gd name="connsiteX3" fmla="*/ 232854 w 1004748"/>
                  <a:gd name="connsiteY3" fmla="*/ 891965 h 1083159"/>
                  <a:gd name="connsiteX4" fmla="*/ 58093 w 1004748"/>
                  <a:gd name="connsiteY4" fmla="*/ 872734 h 1083159"/>
                  <a:gd name="connsiteX5" fmla="*/ 62344 w 1004748"/>
                  <a:gd name="connsiteY5" fmla="*/ 800878 h 1083159"/>
                  <a:gd name="connsiteX6" fmla="*/ 0 w 1004748"/>
                  <a:gd name="connsiteY6" fmla="*/ 763447 h 1083159"/>
                  <a:gd name="connsiteX7" fmla="*/ 67043 w 1004748"/>
                  <a:gd name="connsiteY7" fmla="*/ 651379 h 1083159"/>
                  <a:gd name="connsiteX8" fmla="*/ 28390 w 1004748"/>
                  <a:gd name="connsiteY8" fmla="*/ 487045 h 1083159"/>
                  <a:gd name="connsiteX9" fmla="*/ 26520 w 1004748"/>
                  <a:gd name="connsiteY9" fmla="*/ 412367 h 1083159"/>
                  <a:gd name="connsiteX10" fmla="*/ 532477 w 1004748"/>
                  <a:gd name="connsiteY10" fmla="*/ 0 h 1083159"/>
                  <a:gd name="connsiteX11" fmla="*/ 1004703 w 1004748"/>
                  <a:gd name="connsiteY11" fmla="*/ 534658 h 1083159"/>
                  <a:gd name="connsiteX12" fmla="*/ 647762 w 1004748"/>
                  <a:gd name="connsiteY12" fmla="*/ 1058218 h 1083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083159">
                    <a:moveTo>
                      <a:pt x="577306" y="895433"/>
                    </a:moveTo>
                    <a:cubicBezTo>
                      <a:pt x="487420" y="1019490"/>
                      <a:pt x="425794" y="1045905"/>
                      <a:pt x="354128" y="1071181"/>
                    </a:cubicBezTo>
                    <a:cubicBezTo>
                      <a:pt x="282462" y="1096457"/>
                      <a:pt x="169507" y="1078544"/>
                      <a:pt x="147310" y="1047087"/>
                    </a:cubicBezTo>
                    <a:cubicBezTo>
                      <a:pt x="172738" y="1008486"/>
                      <a:pt x="246930" y="908324"/>
                      <a:pt x="232854" y="891965"/>
                    </a:cubicBezTo>
                    <a:cubicBezTo>
                      <a:pt x="192584" y="877987"/>
                      <a:pt x="70240" y="898234"/>
                      <a:pt x="58093" y="872734"/>
                    </a:cubicBezTo>
                    <a:cubicBezTo>
                      <a:pt x="53543" y="855168"/>
                      <a:pt x="66078" y="823392"/>
                      <a:pt x="62344" y="800878"/>
                    </a:cubicBezTo>
                    <a:cubicBezTo>
                      <a:pt x="35199" y="794325"/>
                      <a:pt x="12805" y="790555"/>
                      <a:pt x="0" y="763447"/>
                    </a:cubicBezTo>
                    <a:cubicBezTo>
                      <a:pt x="2804" y="723333"/>
                      <a:pt x="62311" y="697446"/>
                      <a:pt x="67043" y="651379"/>
                    </a:cubicBezTo>
                    <a:cubicBezTo>
                      <a:pt x="71775" y="605312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CC09C555-14D2-4D68-ADC5-0C50A9DACB20}"/>
                  </a:ext>
                </a:extLst>
              </p:cNvPr>
              <p:cNvGrpSpPr/>
              <p:nvPr/>
            </p:nvGrpSpPr>
            <p:grpSpPr>
              <a:xfrm>
                <a:off x="6763920" y="2642778"/>
                <a:ext cx="1143181" cy="727249"/>
                <a:chOff x="2278335" y="2642778"/>
                <a:chExt cx="1143181" cy="727249"/>
              </a:xfrm>
            </p:grpSpPr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0640DF52-378F-45BA-86AF-7B9309213F21}"/>
                    </a:ext>
                  </a:extLst>
                </p:cNvPr>
                <p:cNvGrpSpPr/>
                <p:nvPr/>
              </p:nvGrpSpPr>
              <p:grpSpPr>
                <a:xfrm>
                  <a:off x="2278335" y="2642778"/>
                  <a:ext cx="1092379" cy="727249"/>
                  <a:chOff x="444652" y="5006060"/>
                  <a:chExt cx="1399600" cy="931780"/>
                </a:xfrm>
              </p:grpSpPr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6BC80399-792F-4568-929E-4B0F2F00BD06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87D854ED-78EA-40A0-9ECE-A4EE13713492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468" name="グループ化 467">
                      <a:extLst>
                        <a:ext uri="{FF2B5EF4-FFF2-40B4-BE49-F238E27FC236}">
                          <a16:creationId xmlns:a16="http://schemas.microsoft.com/office/drawing/2014/main" id="{F86367BE-964A-4937-B10F-218EAB63D7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479" name="フリーフォーム: 図形 478">
                        <a:extLst>
                          <a:ext uri="{FF2B5EF4-FFF2-40B4-BE49-F238E27FC236}">
                            <a16:creationId xmlns:a16="http://schemas.microsoft.com/office/drawing/2014/main" id="{25FC0DE4-CAF3-4A81-B1A4-50374A87369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0" name="フリーフォーム: 図形 479">
                        <a:extLst>
                          <a:ext uri="{FF2B5EF4-FFF2-40B4-BE49-F238E27FC236}">
                            <a16:creationId xmlns:a16="http://schemas.microsoft.com/office/drawing/2014/main" id="{90E5A51F-A093-4E08-8B03-DA8CC7E8738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1" name="フリーフォーム: 図形 480">
                        <a:extLst>
                          <a:ext uri="{FF2B5EF4-FFF2-40B4-BE49-F238E27FC236}">
                            <a16:creationId xmlns:a16="http://schemas.microsoft.com/office/drawing/2014/main" id="{516A3C2E-EFA9-42C7-8215-EDDDEF1FC5D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2" name="月 481">
                        <a:extLst>
                          <a:ext uri="{FF2B5EF4-FFF2-40B4-BE49-F238E27FC236}">
                            <a16:creationId xmlns:a16="http://schemas.microsoft.com/office/drawing/2014/main" id="{E46B7C23-BB51-4EE3-9334-71F39C31DA6C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69" name="四角形: 角を丸くする 468">
                      <a:extLst>
                        <a:ext uri="{FF2B5EF4-FFF2-40B4-BE49-F238E27FC236}">
                          <a16:creationId xmlns:a16="http://schemas.microsoft.com/office/drawing/2014/main" id="{963BD3A6-6CC2-45DD-9CE9-930BB51B4B8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7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2CEC58E8-165A-41EC-AC37-94187FBB5CC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1" name="フリーフォーム: 図形 470">
                      <a:extLst>
                        <a:ext uri="{FF2B5EF4-FFF2-40B4-BE49-F238E27FC236}">
                          <a16:creationId xmlns:a16="http://schemas.microsoft.com/office/drawing/2014/main" id="{8E4E8DE6-5180-489D-BBC9-51C859E1592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3D44AE4F-CBD1-48A1-889F-516D1CFEBA0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3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B434602-C478-42DB-8C95-712CAB5E6CF7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4" name="フリーフォーム: 図形 473">
                      <a:extLst>
                        <a:ext uri="{FF2B5EF4-FFF2-40B4-BE49-F238E27FC236}">
                          <a16:creationId xmlns:a16="http://schemas.microsoft.com/office/drawing/2014/main" id="{F25C9B87-3427-4B72-84DB-728C937A3B4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フリーフォーム: 図形 474">
                      <a:extLst>
                        <a:ext uri="{FF2B5EF4-FFF2-40B4-BE49-F238E27FC236}">
                          <a16:creationId xmlns:a16="http://schemas.microsoft.com/office/drawing/2014/main" id="{A31D0C08-E554-438D-9588-DDFE47E3CCE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6" name="四角形: 上の 2 つの角を丸める 109">
                      <a:extLst>
                        <a:ext uri="{FF2B5EF4-FFF2-40B4-BE49-F238E27FC236}">
                          <a16:creationId xmlns:a16="http://schemas.microsoft.com/office/drawing/2014/main" id="{01130C1C-123B-4E99-B56D-D905B393715F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7" name="フリーフォーム: 図形 476">
                      <a:extLst>
                        <a:ext uri="{FF2B5EF4-FFF2-40B4-BE49-F238E27FC236}">
                          <a16:creationId xmlns:a16="http://schemas.microsoft.com/office/drawing/2014/main" id="{4B1EAE1C-C3E6-431E-9E46-4CA0D54A91EB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8" name="フリーフォーム: 図形 477">
                      <a:extLst>
                        <a:ext uri="{FF2B5EF4-FFF2-40B4-BE49-F238E27FC236}">
                          <a16:creationId xmlns:a16="http://schemas.microsoft.com/office/drawing/2014/main" id="{052A964E-3254-4D44-B145-879308B1C493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3079A01D-55C8-47D4-85EF-D605C544F0CD}"/>
                    </a:ext>
                  </a:extLst>
                </p:cNvPr>
                <p:cNvSpPr/>
                <p:nvPr/>
              </p:nvSpPr>
              <p:spPr>
                <a:xfrm rot="7200000">
                  <a:off x="2738614" y="2939615"/>
                  <a:ext cx="195637" cy="204607"/>
                </a:xfrm>
                <a:prstGeom prst="round2SameRect">
                  <a:avLst>
                    <a:gd name="adj1" fmla="val 50000"/>
                    <a:gd name="adj2" fmla="val 6759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E713B41C-0DB4-469F-AE7F-FB66E4741CEB}"/>
                    </a:ext>
                  </a:extLst>
                </p:cNvPr>
                <p:cNvSpPr/>
                <p:nvPr/>
              </p:nvSpPr>
              <p:spPr>
                <a:xfrm rot="7200000">
                  <a:off x="2977012" y="2868742"/>
                  <a:ext cx="237660" cy="651349"/>
                </a:xfrm>
                <a:prstGeom prst="round2SameRect">
                  <a:avLst>
                    <a:gd name="adj1" fmla="val 50000"/>
                    <a:gd name="adj2" fmla="val 2444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正方形/長方形 464">
                  <a:extLst>
                    <a:ext uri="{FF2B5EF4-FFF2-40B4-BE49-F238E27FC236}">
                      <a16:creationId xmlns:a16="http://schemas.microsoft.com/office/drawing/2014/main" id="{15E43299-66ED-4298-8A54-15A4245F2B05}"/>
                    </a:ext>
                  </a:extLst>
                </p:cNvPr>
                <p:cNvSpPr/>
                <p:nvPr/>
              </p:nvSpPr>
              <p:spPr>
                <a:xfrm rot="18000000">
                  <a:off x="2688124" y="3004062"/>
                  <a:ext cx="182799" cy="146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BC0F989-9568-4B2B-B2A7-CFB549142C24}"/>
                  </a:ext>
                </a:extLst>
              </p:cNvPr>
              <p:cNvGrpSpPr/>
              <p:nvPr/>
            </p:nvGrpSpPr>
            <p:grpSpPr>
              <a:xfrm>
                <a:off x="7490166" y="1164593"/>
                <a:ext cx="1054431" cy="2367679"/>
                <a:chOff x="6696536" y="1164593"/>
                <a:chExt cx="1054431" cy="2367679"/>
              </a:xfrm>
            </p:grpSpPr>
            <p:sp>
              <p:nvSpPr>
                <p:cNvPr id="449" name="円/楕円 27">
                  <a:extLst>
                    <a:ext uri="{FF2B5EF4-FFF2-40B4-BE49-F238E27FC236}">
                      <a16:creationId xmlns:a16="http://schemas.microsoft.com/office/drawing/2014/main" id="{A2223BB7-05B8-4329-A598-AC665B4632CE}"/>
                    </a:ext>
                  </a:extLst>
                </p:cNvPr>
                <p:cNvSpPr/>
                <p:nvPr/>
              </p:nvSpPr>
              <p:spPr>
                <a:xfrm rot="10800000">
                  <a:off x="6753651" y="1588943"/>
                  <a:ext cx="245616" cy="4554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F7B9E06-0C99-4B44-A127-7D48C34F2ECF}"/>
                    </a:ext>
                  </a:extLst>
                </p:cNvPr>
                <p:cNvSpPr/>
                <p:nvPr/>
              </p:nvSpPr>
              <p:spPr>
                <a:xfrm>
                  <a:off x="6851989" y="2489365"/>
                  <a:ext cx="690149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6485 w 685595"/>
                    <a:gd name="connsiteY0" fmla="*/ 0 h 1042907"/>
                    <a:gd name="connsiteX1" fmla="*/ 448173 w 685595"/>
                    <a:gd name="connsiteY1" fmla="*/ 0 h 1042907"/>
                    <a:gd name="connsiteX2" fmla="*/ 685595 w 685595"/>
                    <a:gd name="connsiteY2" fmla="*/ 237422 h 1042907"/>
                    <a:gd name="connsiteX3" fmla="*/ 685595 w 685595"/>
                    <a:gd name="connsiteY3" fmla="*/ 1042907 h 1042907"/>
                    <a:gd name="connsiteX4" fmla="*/ 585581 w 685595"/>
                    <a:gd name="connsiteY4" fmla="*/ 1042907 h 1042907"/>
                    <a:gd name="connsiteX5" fmla="*/ 119063 w 685595"/>
                    <a:gd name="connsiteY5" fmla="*/ 1042907 h 1042907"/>
                    <a:gd name="connsiteX6" fmla="*/ 119063 w 685595"/>
                    <a:gd name="connsiteY6" fmla="*/ 1038179 h 1042907"/>
                    <a:gd name="connsiteX7" fmla="*/ 0 w 685595"/>
                    <a:gd name="connsiteY7" fmla="*/ 530486 h 1042907"/>
                    <a:gd name="connsiteX8" fmla="*/ 138932 w 685595"/>
                    <a:gd name="connsiteY8" fmla="*/ 150781 h 1042907"/>
                    <a:gd name="connsiteX9" fmla="*/ 264070 w 685595"/>
                    <a:gd name="connsiteY9" fmla="*/ 18658 h 1042907"/>
                    <a:gd name="connsiteX10" fmla="*/ 356485 w 685595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119961 w 686493"/>
                    <a:gd name="connsiteY5" fmla="*/ 1042907 h 1042907"/>
                    <a:gd name="connsiteX6" fmla="*/ 84242 w 686493"/>
                    <a:gd name="connsiteY6" fmla="*/ 1038179 h 1042907"/>
                    <a:gd name="connsiteX7" fmla="*/ 898 w 686493"/>
                    <a:gd name="connsiteY7" fmla="*/ 530486 h 1042907"/>
                    <a:gd name="connsiteX8" fmla="*/ 139830 w 686493"/>
                    <a:gd name="connsiteY8" fmla="*/ 150781 h 1042907"/>
                    <a:gd name="connsiteX9" fmla="*/ 264968 w 686493"/>
                    <a:gd name="connsiteY9" fmla="*/ 18658 h 1042907"/>
                    <a:gd name="connsiteX10" fmla="*/ 357383 w 686493"/>
                    <a:gd name="connsiteY10" fmla="*/ 0 h 1042907"/>
                    <a:gd name="connsiteX0" fmla="*/ 357383 w 686493"/>
                    <a:gd name="connsiteY0" fmla="*/ 0 h 1042907"/>
                    <a:gd name="connsiteX1" fmla="*/ 449071 w 686493"/>
                    <a:gd name="connsiteY1" fmla="*/ 0 h 1042907"/>
                    <a:gd name="connsiteX2" fmla="*/ 686493 w 686493"/>
                    <a:gd name="connsiteY2" fmla="*/ 237422 h 1042907"/>
                    <a:gd name="connsiteX3" fmla="*/ 686493 w 686493"/>
                    <a:gd name="connsiteY3" fmla="*/ 1042907 h 1042907"/>
                    <a:gd name="connsiteX4" fmla="*/ 586479 w 686493"/>
                    <a:gd name="connsiteY4" fmla="*/ 1042907 h 1042907"/>
                    <a:gd name="connsiteX5" fmla="*/ 84242 w 686493"/>
                    <a:gd name="connsiteY5" fmla="*/ 1038179 h 1042907"/>
                    <a:gd name="connsiteX6" fmla="*/ 898 w 686493"/>
                    <a:gd name="connsiteY6" fmla="*/ 530486 h 1042907"/>
                    <a:gd name="connsiteX7" fmla="*/ 139830 w 686493"/>
                    <a:gd name="connsiteY7" fmla="*/ 150781 h 1042907"/>
                    <a:gd name="connsiteX8" fmla="*/ 264968 w 686493"/>
                    <a:gd name="connsiteY8" fmla="*/ 18658 h 1042907"/>
                    <a:gd name="connsiteX9" fmla="*/ 357383 w 686493"/>
                    <a:gd name="connsiteY9" fmla="*/ 0 h 1042907"/>
                    <a:gd name="connsiteX0" fmla="*/ 357290 w 686400"/>
                    <a:gd name="connsiteY0" fmla="*/ 0 h 1045322"/>
                    <a:gd name="connsiteX1" fmla="*/ 448978 w 686400"/>
                    <a:gd name="connsiteY1" fmla="*/ 0 h 1045322"/>
                    <a:gd name="connsiteX2" fmla="*/ 686400 w 686400"/>
                    <a:gd name="connsiteY2" fmla="*/ 237422 h 1045322"/>
                    <a:gd name="connsiteX3" fmla="*/ 686400 w 686400"/>
                    <a:gd name="connsiteY3" fmla="*/ 1042907 h 1045322"/>
                    <a:gd name="connsiteX4" fmla="*/ 586386 w 686400"/>
                    <a:gd name="connsiteY4" fmla="*/ 1042907 h 1045322"/>
                    <a:gd name="connsiteX5" fmla="*/ 86530 w 686400"/>
                    <a:gd name="connsiteY5" fmla="*/ 1045322 h 1045322"/>
                    <a:gd name="connsiteX6" fmla="*/ 805 w 686400"/>
                    <a:gd name="connsiteY6" fmla="*/ 530486 h 1045322"/>
                    <a:gd name="connsiteX7" fmla="*/ 139737 w 686400"/>
                    <a:gd name="connsiteY7" fmla="*/ 150781 h 1045322"/>
                    <a:gd name="connsiteX8" fmla="*/ 264875 w 686400"/>
                    <a:gd name="connsiteY8" fmla="*/ 18658 h 1045322"/>
                    <a:gd name="connsiteX9" fmla="*/ 357290 w 686400"/>
                    <a:gd name="connsiteY9" fmla="*/ 0 h 1045322"/>
                    <a:gd name="connsiteX0" fmla="*/ 357290 w 686400"/>
                    <a:gd name="connsiteY0" fmla="*/ 0 h 1042940"/>
                    <a:gd name="connsiteX1" fmla="*/ 448978 w 686400"/>
                    <a:gd name="connsiteY1" fmla="*/ 0 h 1042940"/>
                    <a:gd name="connsiteX2" fmla="*/ 686400 w 686400"/>
                    <a:gd name="connsiteY2" fmla="*/ 237422 h 1042940"/>
                    <a:gd name="connsiteX3" fmla="*/ 686400 w 686400"/>
                    <a:gd name="connsiteY3" fmla="*/ 1042907 h 1042940"/>
                    <a:gd name="connsiteX4" fmla="*/ 586386 w 686400"/>
                    <a:gd name="connsiteY4" fmla="*/ 1042907 h 1042940"/>
                    <a:gd name="connsiteX5" fmla="*/ 86530 w 686400"/>
                    <a:gd name="connsiteY5" fmla="*/ 1042940 h 1042940"/>
                    <a:gd name="connsiteX6" fmla="*/ 805 w 686400"/>
                    <a:gd name="connsiteY6" fmla="*/ 530486 h 1042940"/>
                    <a:gd name="connsiteX7" fmla="*/ 139737 w 686400"/>
                    <a:gd name="connsiteY7" fmla="*/ 150781 h 1042940"/>
                    <a:gd name="connsiteX8" fmla="*/ 264875 w 686400"/>
                    <a:gd name="connsiteY8" fmla="*/ 18658 h 1042940"/>
                    <a:gd name="connsiteX9" fmla="*/ 357290 w 686400"/>
                    <a:gd name="connsiteY9" fmla="*/ 0 h 1042940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58555 w 687665"/>
                    <a:gd name="connsiteY0" fmla="*/ 0 h 1042907"/>
                    <a:gd name="connsiteX1" fmla="*/ 450243 w 687665"/>
                    <a:gd name="connsiteY1" fmla="*/ 0 h 1042907"/>
                    <a:gd name="connsiteX2" fmla="*/ 687665 w 687665"/>
                    <a:gd name="connsiteY2" fmla="*/ 237422 h 1042907"/>
                    <a:gd name="connsiteX3" fmla="*/ 687665 w 687665"/>
                    <a:gd name="connsiteY3" fmla="*/ 1042907 h 1042907"/>
                    <a:gd name="connsiteX4" fmla="*/ 587651 w 687665"/>
                    <a:gd name="connsiteY4" fmla="*/ 1042907 h 1042907"/>
                    <a:gd name="connsiteX5" fmla="*/ 30645 w 687665"/>
                    <a:gd name="connsiteY5" fmla="*/ 1040558 h 1042907"/>
                    <a:gd name="connsiteX6" fmla="*/ 2070 w 687665"/>
                    <a:gd name="connsiteY6" fmla="*/ 530486 h 1042907"/>
                    <a:gd name="connsiteX7" fmla="*/ 141002 w 687665"/>
                    <a:gd name="connsiteY7" fmla="*/ 150781 h 1042907"/>
                    <a:gd name="connsiteX8" fmla="*/ 266140 w 687665"/>
                    <a:gd name="connsiteY8" fmla="*/ 18658 h 1042907"/>
                    <a:gd name="connsiteX9" fmla="*/ 358555 w 687665"/>
                    <a:gd name="connsiteY9" fmla="*/ 0 h 1042907"/>
                    <a:gd name="connsiteX0" fmla="*/ 363736 w 692846"/>
                    <a:gd name="connsiteY0" fmla="*/ 0 h 1042907"/>
                    <a:gd name="connsiteX1" fmla="*/ 455424 w 692846"/>
                    <a:gd name="connsiteY1" fmla="*/ 0 h 1042907"/>
                    <a:gd name="connsiteX2" fmla="*/ 692846 w 692846"/>
                    <a:gd name="connsiteY2" fmla="*/ 237422 h 1042907"/>
                    <a:gd name="connsiteX3" fmla="*/ 692846 w 692846"/>
                    <a:gd name="connsiteY3" fmla="*/ 1042907 h 1042907"/>
                    <a:gd name="connsiteX4" fmla="*/ 592832 w 692846"/>
                    <a:gd name="connsiteY4" fmla="*/ 1042907 h 1042907"/>
                    <a:gd name="connsiteX5" fmla="*/ 35826 w 692846"/>
                    <a:gd name="connsiteY5" fmla="*/ 1040558 h 1042907"/>
                    <a:gd name="connsiteX6" fmla="*/ 7251 w 692846"/>
                    <a:gd name="connsiteY6" fmla="*/ 530486 h 1042907"/>
                    <a:gd name="connsiteX7" fmla="*/ 146183 w 692846"/>
                    <a:gd name="connsiteY7" fmla="*/ 150781 h 1042907"/>
                    <a:gd name="connsiteX8" fmla="*/ 271321 w 692846"/>
                    <a:gd name="connsiteY8" fmla="*/ 18658 h 1042907"/>
                    <a:gd name="connsiteX9" fmla="*/ 363736 w 692846"/>
                    <a:gd name="connsiteY9" fmla="*/ 0 h 1042907"/>
                    <a:gd name="connsiteX0" fmla="*/ 361039 w 690149"/>
                    <a:gd name="connsiteY0" fmla="*/ 0 h 1042907"/>
                    <a:gd name="connsiteX1" fmla="*/ 452727 w 690149"/>
                    <a:gd name="connsiteY1" fmla="*/ 0 h 1042907"/>
                    <a:gd name="connsiteX2" fmla="*/ 690149 w 690149"/>
                    <a:gd name="connsiteY2" fmla="*/ 237422 h 1042907"/>
                    <a:gd name="connsiteX3" fmla="*/ 690149 w 690149"/>
                    <a:gd name="connsiteY3" fmla="*/ 1042907 h 1042907"/>
                    <a:gd name="connsiteX4" fmla="*/ 590135 w 690149"/>
                    <a:gd name="connsiteY4" fmla="*/ 1042907 h 1042907"/>
                    <a:gd name="connsiteX5" fmla="*/ 33129 w 690149"/>
                    <a:gd name="connsiteY5" fmla="*/ 1040558 h 1042907"/>
                    <a:gd name="connsiteX6" fmla="*/ 4554 w 690149"/>
                    <a:gd name="connsiteY6" fmla="*/ 530486 h 1042907"/>
                    <a:gd name="connsiteX7" fmla="*/ 143486 w 690149"/>
                    <a:gd name="connsiteY7" fmla="*/ 150781 h 1042907"/>
                    <a:gd name="connsiteX8" fmla="*/ 268624 w 690149"/>
                    <a:gd name="connsiteY8" fmla="*/ 18658 h 1042907"/>
                    <a:gd name="connsiteX9" fmla="*/ 361039 w 690149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0149" h="1042907">
                      <a:moveTo>
                        <a:pt x="361039" y="0"/>
                      </a:moveTo>
                      <a:lnTo>
                        <a:pt x="452727" y="0"/>
                      </a:lnTo>
                      <a:cubicBezTo>
                        <a:pt x="583852" y="0"/>
                        <a:pt x="690149" y="106297"/>
                        <a:pt x="690149" y="237422"/>
                      </a:cubicBezTo>
                      <a:lnTo>
                        <a:pt x="690149" y="1042907"/>
                      </a:lnTo>
                      <a:lnTo>
                        <a:pt x="590135" y="1042907"/>
                      </a:lnTo>
                      <a:lnTo>
                        <a:pt x="33129" y="1040558"/>
                      </a:lnTo>
                      <a:cubicBezTo>
                        <a:pt x="29162" y="835608"/>
                        <a:pt x="-13839" y="678782"/>
                        <a:pt x="4554" y="530486"/>
                      </a:cubicBezTo>
                      <a:cubicBezTo>
                        <a:pt x="22947" y="382190"/>
                        <a:pt x="51849" y="314667"/>
                        <a:pt x="143486" y="150781"/>
                      </a:cubicBezTo>
                      <a:cubicBezTo>
                        <a:pt x="189168" y="51972"/>
                        <a:pt x="241992" y="36505"/>
                        <a:pt x="268624" y="18658"/>
                      </a:cubicBezTo>
                      <a:cubicBezTo>
                        <a:pt x="297029" y="6643"/>
                        <a:pt x="328258" y="0"/>
                        <a:pt x="36103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AD7FA055-7F17-4736-8E2B-242982A86C0F}"/>
                    </a:ext>
                  </a:extLst>
                </p:cNvPr>
                <p:cNvSpPr/>
                <p:nvPr/>
              </p:nvSpPr>
              <p:spPr>
                <a:xfrm>
                  <a:off x="7073427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F34DF7F1-C8FC-4196-B385-5BBA2D20E8F4}"/>
                    </a:ext>
                  </a:extLst>
                </p:cNvPr>
                <p:cNvSpPr/>
                <p:nvPr/>
              </p:nvSpPr>
              <p:spPr>
                <a:xfrm flipH="1">
                  <a:off x="7103623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22D47D1D-7515-4E84-8CAC-30E85251FA54}"/>
                    </a:ext>
                  </a:extLst>
                </p:cNvPr>
                <p:cNvSpPr/>
                <p:nvPr/>
              </p:nvSpPr>
              <p:spPr>
                <a:xfrm rot="18000000">
                  <a:off x="6806802" y="2752951"/>
                  <a:ext cx="304236" cy="89080"/>
                </a:xfrm>
                <a:prstGeom prst="ellipse">
                  <a:avLst/>
                </a:pr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15C93C1E-D7D8-42CF-88C3-5277E9B21655}"/>
                    </a:ext>
                  </a:extLst>
                </p:cNvPr>
                <p:cNvSpPr/>
                <p:nvPr/>
              </p:nvSpPr>
              <p:spPr>
                <a:xfrm>
                  <a:off x="6851632" y="2482216"/>
                  <a:ext cx="600279" cy="510585"/>
                </a:xfrm>
                <a:custGeom>
                  <a:avLst/>
                  <a:gdLst>
                    <a:gd name="connsiteX0" fmla="*/ 257873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38932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288835 w 290715"/>
                    <a:gd name="connsiteY3" fmla="*/ 39164 h 613938"/>
                    <a:gd name="connsiteX4" fmla="*/ 151748 w 290715"/>
                    <a:gd name="connsiteY4" fmla="*/ 173533 h 613938"/>
                    <a:gd name="connsiteX5" fmla="*/ 180714 w 290715"/>
                    <a:gd name="connsiteY5" fmla="*/ 258156 h 613938"/>
                    <a:gd name="connsiteX6" fmla="*/ 5055 w 290715"/>
                    <a:gd name="connsiteY6" fmla="*/ 613938 h 613938"/>
                    <a:gd name="connsiteX7" fmla="*/ 0 w 290715"/>
                    <a:gd name="connsiteY7" fmla="*/ 508196 h 613938"/>
                    <a:gd name="connsiteX8" fmla="*/ 129407 w 290715"/>
                    <a:gd name="connsiteY8" fmla="*/ 128491 h 613938"/>
                    <a:gd name="connsiteX9" fmla="*/ 239706 w 290715"/>
                    <a:gd name="connsiteY9" fmla="*/ 10647 h 613938"/>
                    <a:gd name="connsiteX10" fmla="*/ 255491 w 290715"/>
                    <a:gd name="connsiteY10" fmla="*/ 0 h 613938"/>
                    <a:gd name="connsiteX0" fmla="*/ 255491 w 291216"/>
                    <a:gd name="connsiteY0" fmla="*/ 0 h 613938"/>
                    <a:gd name="connsiteX1" fmla="*/ 282829 w 291216"/>
                    <a:gd name="connsiteY1" fmla="*/ 22548 h 613938"/>
                    <a:gd name="connsiteX2" fmla="*/ 290715 w 291216"/>
                    <a:gd name="connsiteY2" fmla="*/ 35357 h 613938"/>
                    <a:gd name="connsiteX3" fmla="*/ 291216 w 291216"/>
                    <a:gd name="connsiteY3" fmla="*/ 46308 h 613938"/>
                    <a:gd name="connsiteX4" fmla="*/ 151748 w 291216"/>
                    <a:gd name="connsiteY4" fmla="*/ 173533 h 613938"/>
                    <a:gd name="connsiteX5" fmla="*/ 180714 w 291216"/>
                    <a:gd name="connsiteY5" fmla="*/ 258156 h 613938"/>
                    <a:gd name="connsiteX6" fmla="*/ 5055 w 291216"/>
                    <a:gd name="connsiteY6" fmla="*/ 613938 h 613938"/>
                    <a:gd name="connsiteX7" fmla="*/ 0 w 291216"/>
                    <a:gd name="connsiteY7" fmla="*/ 508196 h 613938"/>
                    <a:gd name="connsiteX8" fmla="*/ 129407 w 291216"/>
                    <a:gd name="connsiteY8" fmla="*/ 128491 h 613938"/>
                    <a:gd name="connsiteX9" fmla="*/ 239706 w 291216"/>
                    <a:gd name="connsiteY9" fmla="*/ 10647 h 613938"/>
                    <a:gd name="connsiteX10" fmla="*/ 255491 w 291216"/>
                    <a:gd name="connsiteY10" fmla="*/ 0 h 613938"/>
                    <a:gd name="connsiteX0" fmla="*/ 255491 w 290715"/>
                    <a:gd name="connsiteY0" fmla="*/ 0 h 613938"/>
                    <a:gd name="connsiteX1" fmla="*/ 282829 w 290715"/>
                    <a:gd name="connsiteY1" fmla="*/ 22548 h 613938"/>
                    <a:gd name="connsiteX2" fmla="*/ 290715 w 290715"/>
                    <a:gd name="connsiteY2" fmla="*/ 35357 h 613938"/>
                    <a:gd name="connsiteX3" fmla="*/ 151748 w 290715"/>
                    <a:gd name="connsiteY3" fmla="*/ 173533 h 613938"/>
                    <a:gd name="connsiteX4" fmla="*/ 180714 w 290715"/>
                    <a:gd name="connsiteY4" fmla="*/ 258156 h 613938"/>
                    <a:gd name="connsiteX5" fmla="*/ 5055 w 290715"/>
                    <a:gd name="connsiteY5" fmla="*/ 613938 h 613938"/>
                    <a:gd name="connsiteX6" fmla="*/ 0 w 290715"/>
                    <a:gd name="connsiteY6" fmla="*/ 508196 h 613938"/>
                    <a:gd name="connsiteX7" fmla="*/ 129407 w 290715"/>
                    <a:gd name="connsiteY7" fmla="*/ 128491 h 613938"/>
                    <a:gd name="connsiteX8" fmla="*/ 239706 w 290715"/>
                    <a:gd name="connsiteY8" fmla="*/ 10647 h 613938"/>
                    <a:gd name="connsiteX9" fmla="*/ 255491 w 290715"/>
                    <a:gd name="connsiteY9" fmla="*/ 0 h 613938"/>
                    <a:gd name="connsiteX0" fmla="*/ 255491 w 309765"/>
                    <a:gd name="connsiteY0" fmla="*/ 0 h 613938"/>
                    <a:gd name="connsiteX1" fmla="*/ 282829 w 309765"/>
                    <a:gd name="connsiteY1" fmla="*/ 22548 h 613938"/>
                    <a:gd name="connsiteX2" fmla="*/ 309765 w 309765"/>
                    <a:gd name="connsiteY2" fmla="*/ 63932 h 613938"/>
                    <a:gd name="connsiteX3" fmla="*/ 151748 w 309765"/>
                    <a:gd name="connsiteY3" fmla="*/ 173533 h 613938"/>
                    <a:gd name="connsiteX4" fmla="*/ 180714 w 309765"/>
                    <a:gd name="connsiteY4" fmla="*/ 258156 h 613938"/>
                    <a:gd name="connsiteX5" fmla="*/ 5055 w 309765"/>
                    <a:gd name="connsiteY5" fmla="*/ 613938 h 613938"/>
                    <a:gd name="connsiteX6" fmla="*/ 0 w 309765"/>
                    <a:gd name="connsiteY6" fmla="*/ 508196 h 613938"/>
                    <a:gd name="connsiteX7" fmla="*/ 129407 w 309765"/>
                    <a:gd name="connsiteY7" fmla="*/ 128491 h 613938"/>
                    <a:gd name="connsiteX8" fmla="*/ 239706 w 309765"/>
                    <a:gd name="connsiteY8" fmla="*/ 10647 h 613938"/>
                    <a:gd name="connsiteX9" fmla="*/ 255491 w 309765"/>
                    <a:gd name="connsiteY9" fmla="*/ 0 h 613938"/>
                    <a:gd name="connsiteX0" fmla="*/ 255491 w 309765"/>
                    <a:gd name="connsiteY0" fmla="*/ 0 h 613938"/>
                    <a:gd name="connsiteX1" fmla="*/ 309765 w 309765"/>
                    <a:gd name="connsiteY1" fmla="*/ 63932 h 613938"/>
                    <a:gd name="connsiteX2" fmla="*/ 151748 w 309765"/>
                    <a:gd name="connsiteY2" fmla="*/ 173533 h 613938"/>
                    <a:gd name="connsiteX3" fmla="*/ 180714 w 309765"/>
                    <a:gd name="connsiteY3" fmla="*/ 258156 h 613938"/>
                    <a:gd name="connsiteX4" fmla="*/ 5055 w 309765"/>
                    <a:gd name="connsiteY4" fmla="*/ 613938 h 613938"/>
                    <a:gd name="connsiteX5" fmla="*/ 0 w 309765"/>
                    <a:gd name="connsiteY5" fmla="*/ 508196 h 613938"/>
                    <a:gd name="connsiteX6" fmla="*/ 129407 w 309765"/>
                    <a:gd name="connsiteY6" fmla="*/ 128491 h 613938"/>
                    <a:gd name="connsiteX7" fmla="*/ 239706 w 309765"/>
                    <a:gd name="connsiteY7" fmla="*/ 10647 h 613938"/>
                    <a:gd name="connsiteX8" fmla="*/ 255491 w 309765"/>
                    <a:gd name="connsiteY8" fmla="*/ 0 h 613938"/>
                    <a:gd name="connsiteX0" fmla="*/ 255491 w 293096"/>
                    <a:gd name="connsiteY0" fmla="*/ 0 h 613938"/>
                    <a:gd name="connsiteX1" fmla="*/ 293096 w 293096"/>
                    <a:gd name="connsiteY1" fmla="*/ 52026 h 613938"/>
                    <a:gd name="connsiteX2" fmla="*/ 151748 w 293096"/>
                    <a:gd name="connsiteY2" fmla="*/ 173533 h 613938"/>
                    <a:gd name="connsiteX3" fmla="*/ 180714 w 293096"/>
                    <a:gd name="connsiteY3" fmla="*/ 258156 h 613938"/>
                    <a:gd name="connsiteX4" fmla="*/ 5055 w 293096"/>
                    <a:gd name="connsiteY4" fmla="*/ 613938 h 613938"/>
                    <a:gd name="connsiteX5" fmla="*/ 0 w 293096"/>
                    <a:gd name="connsiteY5" fmla="*/ 508196 h 613938"/>
                    <a:gd name="connsiteX6" fmla="*/ 129407 w 293096"/>
                    <a:gd name="connsiteY6" fmla="*/ 128491 h 613938"/>
                    <a:gd name="connsiteX7" fmla="*/ 239706 w 293096"/>
                    <a:gd name="connsiteY7" fmla="*/ 10647 h 613938"/>
                    <a:gd name="connsiteX8" fmla="*/ 255491 w 293096"/>
                    <a:gd name="connsiteY8" fmla="*/ 0 h 613938"/>
                    <a:gd name="connsiteX0" fmla="*/ 255491 w 293096"/>
                    <a:gd name="connsiteY0" fmla="*/ 0 h 692519"/>
                    <a:gd name="connsiteX1" fmla="*/ 293096 w 293096"/>
                    <a:gd name="connsiteY1" fmla="*/ 52026 h 692519"/>
                    <a:gd name="connsiteX2" fmla="*/ 151748 w 293096"/>
                    <a:gd name="connsiteY2" fmla="*/ 173533 h 692519"/>
                    <a:gd name="connsiteX3" fmla="*/ 180714 w 293096"/>
                    <a:gd name="connsiteY3" fmla="*/ 258156 h 692519"/>
                    <a:gd name="connsiteX4" fmla="*/ 7436 w 293096"/>
                    <a:gd name="connsiteY4" fmla="*/ 692519 h 692519"/>
                    <a:gd name="connsiteX5" fmla="*/ 0 w 293096"/>
                    <a:gd name="connsiteY5" fmla="*/ 508196 h 692519"/>
                    <a:gd name="connsiteX6" fmla="*/ 129407 w 293096"/>
                    <a:gd name="connsiteY6" fmla="*/ 128491 h 692519"/>
                    <a:gd name="connsiteX7" fmla="*/ 239706 w 293096"/>
                    <a:gd name="connsiteY7" fmla="*/ 10647 h 692519"/>
                    <a:gd name="connsiteX8" fmla="*/ 255491 w 293096"/>
                    <a:gd name="connsiteY8" fmla="*/ 0 h 692519"/>
                    <a:gd name="connsiteX0" fmla="*/ 267397 w 305002"/>
                    <a:gd name="connsiteY0" fmla="*/ 0 h 692519"/>
                    <a:gd name="connsiteX1" fmla="*/ 305002 w 305002"/>
                    <a:gd name="connsiteY1" fmla="*/ 52026 h 692519"/>
                    <a:gd name="connsiteX2" fmla="*/ 163654 w 305002"/>
                    <a:gd name="connsiteY2" fmla="*/ 173533 h 692519"/>
                    <a:gd name="connsiteX3" fmla="*/ 192620 w 305002"/>
                    <a:gd name="connsiteY3" fmla="*/ 258156 h 692519"/>
                    <a:gd name="connsiteX4" fmla="*/ 19342 w 305002"/>
                    <a:gd name="connsiteY4" fmla="*/ 692519 h 692519"/>
                    <a:gd name="connsiteX5" fmla="*/ 0 w 305002"/>
                    <a:gd name="connsiteY5" fmla="*/ 512959 h 692519"/>
                    <a:gd name="connsiteX6" fmla="*/ 141313 w 305002"/>
                    <a:gd name="connsiteY6" fmla="*/ 128491 h 692519"/>
                    <a:gd name="connsiteX7" fmla="*/ 251612 w 305002"/>
                    <a:gd name="connsiteY7" fmla="*/ 10647 h 692519"/>
                    <a:gd name="connsiteX8" fmla="*/ 267397 w 305002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69142 w 306747"/>
                    <a:gd name="connsiteY0" fmla="*/ 0 h 692519"/>
                    <a:gd name="connsiteX1" fmla="*/ 306747 w 306747"/>
                    <a:gd name="connsiteY1" fmla="*/ 52026 h 692519"/>
                    <a:gd name="connsiteX2" fmla="*/ 165399 w 306747"/>
                    <a:gd name="connsiteY2" fmla="*/ 173533 h 692519"/>
                    <a:gd name="connsiteX3" fmla="*/ 194365 w 306747"/>
                    <a:gd name="connsiteY3" fmla="*/ 258156 h 692519"/>
                    <a:gd name="connsiteX4" fmla="*/ 21087 w 306747"/>
                    <a:gd name="connsiteY4" fmla="*/ 692519 h 692519"/>
                    <a:gd name="connsiteX5" fmla="*/ 1745 w 306747"/>
                    <a:gd name="connsiteY5" fmla="*/ 512959 h 692519"/>
                    <a:gd name="connsiteX6" fmla="*/ 143058 w 306747"/>
                    <a:gd name="connsiteY6" fmla="*/ 128491 h 692519"/>
                    <a:gd name="connsiteX7" fmla="*/ 253357 w 306747"/>
                    <a:gd name="connsiteY7" fmla="*/ 10647 h 692519"/>
                    <a:gd name="connsiteX8" fmla="*/ 269142 w 306747"/>
                    <a:gd name="connsiteY8" fmla="*/ 0 h 692519"/>
                    <a:gd name="connsiteX0" fmla="*/ 271904 w 309509"/>
                    <a:gd name="connsiteY0" fmla="*/ 0 h 697281"/>
                    <a:gd name="connsiteX1" fmla="*/ 309509 w 309509"/>
                    <a:gd name="connsiteY1" fmla="*/ 52026 h 697281"/>
                    <a:gd name="connsiteX2" fmla="*/ 168161 w 309509"/>
                    <a:gd name="connsiteY2" fmla="*/ 173533 h 697281"/>
                    <a:gd name="connsiteX3" fmla="*/ 197127 w 309509"/>
                    <a:gd name="connsiteY3" fmla="*/ 258156 h 697281"/>
                    <a:gd name="connsiteX4" fmla="*/ 35756 w 309509"/>
                    <a:gd name="connsiteY4" fmla="*/ 697281 h 697281"/>
                    <a:gd name="connsiteX5" fmla="*/ 4507 w 309509"/>
                    <a:gd name="connsiteY5" fmla="*/ 512959 h 697281"/>
                    <a:gd name="connsiteX6" fmla="*/ 145820 w 309509"/>
                    <a:gd name="connsiteY6" fmla="*/ 128491 h 697281"/>
                    <a:gd name="connsiteX7" fmla="*/ 256119 w 309509"/>
                    <a:gd name="connsiteY7" fmla="*/ 10647 h 697281"/>
                    <a:gd name="connsiteX8" fmla="*/ 271904 w 309509"/>
                    <a:gd name="connsiteY8" fmla="*/ 0 h 697281"/>
                    <a:gd name="connsiteX0" fmla="*/ 272497 w 310102"/>
                    <a:gd name="connsiteY0" fmla="*/ 0 h 697281"/>
                    <a:gd name="connsiteX1" fmla="*/ 310102 w 310102"/>
                    <a:gd name="connsiteY1" fmla="*/ 52026 h 697281"/>
                    <a:gd name="connsiteX2" fmla="*/ 168754 w 310102"/>
                    <a:gd name="connsiteY2" fmla="*/ 173533 h 697281"/>
                    <a:gd name="connsiteX3" fmla="*/ 197720 w 310102"/>
                    <a:gd name="connsiteY3" fmla="*/ 258156 h 697281"/>
                    <a:gd name="connsiteX4" fmla="*/ 36349 w 310102"/>
                    <a:gd name="connsiteY4" fmla="*/ 697281 h 697281"/>
                    <a:gd name="connsiteX5" fmla="*/ 5100 w 310102"/>
                    <a:gd name="connsiteY5" fmla="*/ 512959 h 697281"/>
                    <a:gd name="connsiteX6" fmla="*/ 146413 w 310102"/>
                    <a:gd name="connsiteY6" fmla="*/ 128491 h 697281"/>
                    <a:gd name="connsiteX7" fmla="*/ 256712 w 310102"/>
                    <a:gd name="connsiteY7" fmla="*/ 10647 h 697281"/>
                    <a:gd name="connsiteX8" fmla="*/ 272497 w 310102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8260 w 305865"/>
                    <a:gd name="connsiteY0" fmla="*/ 0 h 697281"/>
                    <a:gd name="connsiteX1" fmla="*/ 305865 w 305865"/>
                    <a:gd name="connsiteY1" fmla="*/ 52026 h 697281"/>
                    <a:gd name="connsiteX2" fmla="*/ 164517 w 305865"/>
                    <a:gd name="connsiteY2" fmla="*/ 173533 h 697281"/>
                    <a:gd name="connsiteX3" fmla="*/ 193483 w 305865"/>
                    <a:gd name="connsiteY3" fmla="*/ 258156 h 697281"/>
                    <a:gd name="connsiteX4" fmla="*/ 32112 w 305865"/>
                    <a:gd name="connsiteY4" fmla="*/ 697281 h 697281"/>
                    <a:gd name="connsiteX5" fmla="*/ 5625 w 305865"/>
                    <a:gd name="connsiteY5" fmla="*/ 470096 h 697281"/>
                    <a:gd name="connsiteX6" fmla="*/ 142176 w 305865"/>
                    <a:gd name="connsiteY6" fmla="*/ 128491 h 697281"/>
                    <a:gd name="connsiteX7" fmla="*/ 252475 w 305865"/>
                    <a:gd name="connsiteY7" fmla="*/ 10647 h 697281"/>
                    <a:gd name="connsiteX8" fmla="*/ 268260 w 305865"/>
                    <a:gd name="connsiteY8" fmla="*/ 0 h 697281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53443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6774 w 306833"/>
                    <a:gd name="connsiteY7" fmla="*/ 17791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9228 w 306833"/>
                    <a:gd name="connsiteY0" fmla="*/ 0 h 682994"/>
                    <a:gd name="connsiteX1" fmla="*/ 306833 w 306833"/>
                    <a:gd name="connsiteY1" fmla="*/ 52026 h 682994"/>
                    <a:gd name="connsiteX2" fmla="*/ 165485 w 306833"/>
                    <a:gd name="connsiteY2" fmla="*/ 173533 h 682994"/>
                    <a:gd name="connsiteX3" fmla="*/ 194451 w 306833"/>
                    <a:gd name="connsiteY3" fmla="*/ 258156 h 682994"/>
                    <a:gd name="connsiteX4" fmla="*/ 28317 w 306833"/>
                    <a:gd name="connsiteY4" fmla="*/ 682994 h 682994"/>
                    <a:gd name="connsiteX5" fmla="*/ 6593 w 306833"/>
                    <a:gd name="connsiteY5" fmla="*/ 470096 h 682994"/>
                    <a:gd name="connsiteX6" fmla="*/ 143144 w 306833"/>
                    <a:gd name="connsiteY6" fmla="*/ 128491 h 682994"/>
                    <a:gd name="connsiteX7" fmla="*/ 239155 w 306833"/>
                    <a:gd name="connsiteY7" fmla="*/ 10647 h 682994"/>
                    <a:gd name="connsiteX8" fmla="*/ 269228 w 306833"/>
                    <a:gd name="connsiteY8" fmla="*/ 0 h 682994"/>
                    <a:gd name="connsiteX0" fmla="*/ 268896 w 306501"/>
                    <a:gd name="connsiteY0" fmla="*/ 0 h 682994"/>
                    <a:gd name="connsiteX1" fmla="*/ 306501 w 306501"/>
                    <a:gd name="connsiteY1" fmla="*/ 52026 h 682994"/>
                    <a:gd name="connsiteX2" fmla="*/ 165153 w 306501"/>
                    <a:gd name="connsiteY2" fmla="*/ 173533 h 682994"/>
                    <a:gd name="connsiteX3" fmla="*/ 194119 w 306501"/>
                    <a:gd name="connsiteY3" fmla="*/ 258156 h 682994"/>
                    <a:gd name="connsiteX4" fmla="*/ 27985 w 306501"/>
                    <a:gd name="connsiteY4" fmla="*/ 682994 h 682994"/>
                    <a:gd name="connsiteX5" fmla="*/ 6261 w 306501"/>
                    <a:gd name="connsiteY5" fmla="*/ 470096 h 682994"/>
                    <a:gd name="connsiteX6" fmla="*/ 138049 w 306501"/>
                    <a:gd name="connsiteY6" fmla="*/ 128491 h 682994"/>
                    <a:gd name="connsiteX7" fmla="*/ 238823 w 306501"/>
                    <a:gd name="connsiteY7" fmla="*/ 10647 h 682994"/>
                    <a:gd name="connsiteX8" fmla="*/ 268896 w 306501"/>
                    <a:gd name="connsiteY8" fmla="*/ 0 h 682994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71169 w 312517"/>
                    <a:gd name="connsiteY2" fmla="*/ 173533 h 697282"/>
                    <a:gd name="connsiteX3" fmla="*/ 200135 w 312517"/>
                    <a:gd name="connsiteY3" fmla="*/ 258156 h 697282"/>
                    <a:gd name="connsiteX4" fmla="*/ 14951 w 312517"/>
                    <a:gd name="connsiteY4" fmla="*/ 697282 h 697282"/>
                    <a:gd name="connsiteX5" fmla="*/ 12277 w 312517"/>
                    <a:gd name="connsiteY5" fmla="*/ 470096 h 697282"/>
                    <a:gd name="connsiteX6" fmla="*/ 144065 w 312517"/>
                    <a:gd name="connsiteY6" fmla="*/ 128491 h 697282"/>
                    <a:gd name="connsiteX7" fmla="*/ 244839 w 312517"/>
                    <a:gd name="connsiteY7" fmla="*/ 10647 h 697282"/>
                    <a:gd name="connsiteX8" fmla="*/ 274912 w 312517"/>
                    <a:gd name="connsiteY8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200135 w 312517"/>
                    <a:gd name="connsiteY2" fmla="*/ 258156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274912 w 312517"/>
                    <a:gd name="connsiteY0" fmla="*/ 0 h 697282"/>
                    <a:gd name="connsiteX1" fmla="*/ 312517 w 312517"/>
                    <a:gd name="connsiteY1" fmla="*/ 52026 h 697282"/>
                    <a:gd name="connsiteX2" fmla="*/ 188229 w 312517"/>
                    <a:gd name="connsiteY2" fmla="*/ 241487 h 697282"/>
                    <a:gd name="connsiteX3" fmla="*/ 14951 w 312517"/>
                    <a:gd name="connsiteY3" fmla="*/ 697282 h 697282"/>
                    <a:gd name="connsiteX4" fmla="*/ 12277 w 312517"/>
                    <a:gd name="connsiteY4" fmla="*/ 470096 h 697282"/>
                    <a:gd name="connsiteX5" fmla="*/ 144065 w 312517"/>
                    <a:gd name="connsiteY5" fmla="*/ 128491 h 697282"/>
                    <a:gd name="connsiteX6" fmla="*/ 244839 w 312517"/>
                    <a:gd name="connsiteY6" fmla="*/ 10647 h 697282"/>
                    <a:gd name="connsiteX7" fmla="*/ 274912 w 312517"/>
                    <a:gd name="connsiteY7" fmla="*/ 0 h 697282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301106 w 312517"/>
                    <a:gd name="connsiteY0" fmla="*/ 0 h 711570"/>
                    <a:gd name="connsiteX1" fmla="*/ 312517 w 312517"/>
                    <a:gd name="connsiteY1" fmla="*/ 66314 h 711570"/>
                    <a:gd name="connsiteX2" fmla="*/ 188229 w 312517"/>
                    <a:gd name="connsiteY2" fmla="*/ 255775 h 711570"/>
                    <a:gd name="connsiteX3" fmla="*/ 14951 w 312517"/>
                    <a:gd name="connsiteY3" fmla="*/ 711570 h 711570"/>
                    <a:gd name="connsiteX4" fmla="*/ 12277 w 312517"/>
                    <a:gd name="connsiteY4" fmla="*/ 484384 h 711570"/>
                    <a:gd name="connsiteX5" fmla="*/ 144065 w 312517"/>
                    <a:gd name="connsiteY5" fmla="*/ 142779 h 711570"/>
                    <a:gd name="connsiteX6" fmla="*/ 244839 w 312517"/>
                    <a:gd name="connsiteY6" fmla="*/ 24935 h 711570"/>
                    <a:gd name="connsiteX7" fmla="*/ 301106 w 312517"/>
                    <a:gd name="connsiteY7" fmla="*/ 0 h 711570"/>
                    <a:gd name="connsiteX0" fmla="*/ 288829 w 300240"/>
                    <a:gd name="connsiteY0" fmla="*/ 0 h 485772"/>
                    <a:gd name="connsiteX1" fmla="*/ 300240 w 300240"/>
                    <a:gd name="connsiteY1" fmla="*/ 66314 h 485772"/>
                    <a:gd name="connsiteX2" fmla="*/ 175952 w 300240"/>
                    <a:gd name="connsiteY2" fmla="*/ 255775 h 485772"/>
                    <a:gd name="connsiteX3" fmla="*/ 0 w 300240"/>
                    <a:gd name="connsiteY3" fmla="*/ 484384 h 485772"/>
                    <a:gd name="connsiteX4" fmla="*/ 131788 w 300240"/>
                    <a:gd name="connsiteY4" fmla="*/ 142779 h 485772"/>
                    <a:gd name="connsiteX5" fmla="*/ 232562 w 300240"/>
                    <a:gd name="connsiteY5" fmla="*/ 24935 h 485772"/>
                    <a:gd name="connsiteX6" fmla="*/ 288829 w 300240"/>
                    <a:gd name="connsiteY6" fmla="*/ 0 h 485772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610"/>
                    <a:gd name="connsiteX1" fmla="*/ 297859 w 297859"/>
                    <a:gd name="connsiteY1" fmla="*/ 66314 h 497610"/>
                    <a:gd name="connsiteX2" fmla="*/ 173571 w 297859"/>
                    <a:gd name="connsiteY2" fmla="*/ 255775 h 497610"/>
                    <a:gd name="connsiteX3" fmla="*/ 0 w 297859"/>
                    <a:gd name="connsiteY3" fmla="*/ 496290 h 497610"/>
                    <a:gd name="connsiteX4" fmla="*/ 129407 w 297859"/>
                    <a:gd name="connsiteY4" fmla="*/ 142779 h 497610"/>
                    <a:gd name="connsiteX5" fmla="*/ 230181 w 297859"/>
                    <a:gd name="connsiteY5" fmla="*/ 24935 h 497610"/>
                    <a:gd name="connsiteX6" fmla="*/ 286448 w 297859"/>
                    <a:gd name="connsiteY6" fmla="*/ 0 h 49761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580"/>
                    <a:gd name="connsiteX1" fmla="*/ 297859 w 297859"/>
                    <a:gd name="connsiteY1" fmla="*/ 66314 h 497580"/>
                    <a:gd name="connsiteX2" fmla="*/ 161665 w 297859"/>
                    <a:gd name="connsiteY2" fmla="*/ 251012 h 497580"/>
                    <a:gd name="connsiteX3" fmla="*/ 0 w 297859"/>
                    <a:gd name="connsiteY3" fmla="*/ 496290 h 497580"/>
                    <a:gd name="connsiteX4" fmla="*/ 129407 w 297859"/>
                    <a:gd name="connsiteY4" fmla="*/ 142779 h 497580"/>
                    <a:gd name="connsiteX5" fmla="*/ 230181 w 297859"/>
                    <a:gd name="connsiteY5" fmla="*/ 24935 h 497580"/>
                    <a:gd name="connsiteX6" fmla="*/ 286448 w 297859"/>
                    <a:gd name="connsiteY6" fmla="*/ 0 h 497580"/>
                    <a:gd name="connsiteX0" fmla="*/ 286448 w 297859"/>
                    <a:gd name="connsiteY0" fmla="*/ 0 h 497884"/>
                    <a:gd name="connsiteX1" fmla="*/ 297859 w 297859"/>
                    <a:gd name="connsiteY1" fmla="*/ 66314 h 497884"/>
                    <a:gd name="connsiteX2" fmla="*/ 161665 w 297859"/>
                    <a:gd name="connsiteY2" fmla="*/ 251012 h 497884"/>
                    <a:gd name="connsiteX3" fmla="*/ 0 w 297859"/>
                    <a:gd name="connsiteY3" fmla="*/ 496290 h 497884"/>
                    <a:gd name="connsiteX4" fmla="*/ 129407 w 297859"/>
                    <a:gd name="connsiteY4" fmla="*/ 142779 h 497884"/>
                    <a:gd name="connsiteX5" fmla="*/ 230181 w 297859"/>
                    <a:gd name="connsiteY5" fmla="*/ 24935 h 497884"/>
                    <a:gd name="connsiteX6" fmla="*/ 286448 w 297859"/>
                    <a:gd name="connsiteY6" fmla="*/ 0 h 497884"/>
                    <a:gd name="connsiteX0" fmla="*/ 286448 w 297859"/>
                    <a:gd name="connsiteY0" fmla="*/ 0 h 497741"/>
                    <a:gd name="connsiteX1" fmla="*/ 297859 w 297859"/>
                    <a:gd name="connsiteY1" fmla="*/ 66314 h 497741"/>
                    <a:gd name="connsiteX2" fmla="*/ 147377 w 297859"/>
                    <a:gd name="connsiteY2" fmla="*/ 234344 h 497741"/>
                    <a:gd name="connsiteX3" fmla="*/ 0 w 297859"/>
                    <a:gd name="connsiteY3" fmla="*/ 496290 h 497741"/>
                    <a:gd name="connsiteX4" fmla="*/ 129407 w 297859"/>
                    <a:gd name="connsiteY4" fmla="*/ 142779 h 497741"/>
                    <a:gd name="connsiteX5" fmla="*/ 230181 w 297859"/>
                    <a:gd name="connsiteY5" fmla="*/ 24935 h 497741"/>
                    <a:gd name="connsiteX6" fmla="*/ 286448 w 297859"/>
                    <a:gd name="connsiteY6" fmla="*/ 0 h 497741"/>
                    <a:gd name="connsiteX0" fmla="*/ 286448 w 495503"/>
                    <a:gd name="connsiteY0" fmla="*/ 14648 h 512389"/>
                    <a:gd name="connsiteX1" fmla="*/ 495503 w 495503"/>
                    <a:gd name="connsiteY1" fmla="*/ 0 h 512389"/>
                    <a:gd name="connsiteX2" fmla="*/ 147377 w 495503"/>
                    <a:gd name="connsiteY2" fmla="*/ 248992 h 512389"/>
                    <a:gd name="connsiteX3" fmla="*/ 0 w 495503"/>
                    <a:gd name="connsiteY3" fmla="*/ 510938 h 512389"/>
                    <a:gd name="connsiteX4" fmla="*/ 129407 w 495503"/>
                    <a:gd name="connsiteY4" fmla="*/ 157427 h 512389"/>
                    <a:gd name="connsiteX5" fmla="*/ 230181 w 495503"/>
                    <a:gd name="connsiteY5" fmla="*/ 39583 h 512389"/>
                    <a:gd name="connsiteX6" fmla="*/ 286448 w 495503"/>
                    <a:gd name="connsiteY6" fmla="*/ 14648 h 5123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495503"/>
                    <a:gd name="connsiteY0" fmla="*/ 20048 h 517789"/>
                    <a:gd name="connsiteX1" fmla="*/ 495503 w 495503"/>
                    <a:gd name="connsiteY1" fmla="*/ 5400 h 517789"/>
                    <a:gd name="connsiteX2" fmla="*/ 147377 w 495503"/>
                    <a:gd name="connsiteY2" fmla="*/ 254392 h 517789"/>
                    <a:gd name="connsiteX3" fmla="*/ 0 w 495503"/>
                    <a:gd name="connsiteY3" fmla="*/ 516338 h 517789"/>
                    <a:gd name="connsiteX4" fmla="*/ 129407 w 495503"/>
                    <a:gd name="connsiteY4" fmla="*/ 162827 h 517789"/>
                    <a:gd name="connsiteX5" fmla="*/ 230181 w 495503"/>
                    <a:gd name="connsiteY5" fmla="*/ 44983 h 517789"/>
                    <a:gd name="connsiteX6" fmla="*/ 286448 w 495503"/>
                    <a:gd name="connsiteY6" fmla="*/ 20048 h 51778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59"/>
                    <a:gd name="connsiteX1" fmla="*/ 524078 w 524078"/>
                    <a:gd name="connsiteY1" fmla="*/ 5752 h 515759"/>
                    <a:gd name="connsiteX2" fmla="*/ 147377 w 524078"/>
                    <a:gd name="connsiteY2" fmla="*/ 252362 h 515759"/>
                    <a:gd name="connsiteX3" fmla="*/ 0 w 524078"/>
                    <a:gd name="connsiteY3" fmla="*/ 514308 h 515759"/>
                    <a:gd name="connsiteX4" fmla="*/ 129407 w 524078"/>
                    <a:gd name="connsiteY4" fmla="*/ 160797 h 515759"/>
                    <a:gd name="connsiteX5" fmla="*/ 230181 w 524078"/>
                    <a:gd name="connsiteY5" fmla="*/ 42953 h 515759"/>
                    <a:gd name="connsiteX6" fmla="*/ 286448 w 524078"/>
                    <a:gd name="connsiteY6" fmla="*/ 18018 h 515759"/>
                    <a:gd name="connsiteX0" fmla="*/ 286448 w 524078"/>
                    <a:gd name="connsiteY0" fmla="*/ 18018 h 515723"/>
                    <a:gd name="connsiteX1" fmla="*/ 524078 w 524078"/>
                    <a:gd name="connsiteY1" fmla="*/ 5752 h 515723"/>
                    <a:gd name="connsiteX2" fmla="*/ 147377 w 524078"/>
                    <a:gd name="connsiteY2" fmla="*/ 252362 h 515723"/>
                    <a:gd name="connsiteX3" fmla="*/ 0 w 524078"/>
                    <a:gd name="connsiteY3" fmla="*/ 514308 h 515723"/>
                    <a:gd name="connsiteX4" fmla="*/ 129407 w 524078"/>
                    <a:gd name="connsiteY4" fmla="*/ 160797 h 515723"/>
                    <a:gd name="connsiteX5" fmla="*/ 230181 w 524078"/>
                    <a:gd name="connsiteY5" fmla="*/ 42953 h 515723"/>
                    <a:gd name="connsiteX6" fmla="*/ 286448 w 524078"/>
                    <a:gd name="connsiteY6" fmla="*/ 18018 h 515723"/>
                    <a:gd name="connsiteX0" fmla="*/ 286448 w 566941"/>
                    <a:gd name="connsiteY0" fmla="*/ 4662 h 502200"/>
                    <a:gd name="connsiteX1" fmla="*/ 566941 w 566941"/>
                    <a:gd name="connsiteY1" fmla="*/ 11446 h 502200"/>
                    <a:gd name="connsiteX2" fmla="*/ 147377 w 566941"/>
                    <a:gd name="connsiteY2" fmla="*/ 239006 h 502200"/>
                    <a:gd name="connsiteX3" fmla="*/ 0 w 566941"/>
                    <a:gd name="connsiteY3" fmla="*/ 500952 h 502200"/>
                    <a:gd name="connsiteX4" fmla="*/ 129407 w 566941"/>
                    <a:gd name="connsiteY4" fmla="*/ 147441 h 502200"/>
                    <a:gd name="connsiteX5" fmla="*/ 230181 w 566941"/>
                    <a:gd name="connsiteY5" fmla="*/ 29597 h 502200"/>
                    <a:gd name="connsiteX6" fmla="*/ 286448 w 566941"/>
                    <a:gd name="connsiteY6" fmla="*/ 4662 h 502200"/>
                    <a:gd name="connsiteX0" fmla="*/ 286448 w 566941"/>
                    <a:gd name="connsiteY0" fmla="*/ 14446 h 511984"/>
                    <a:gd name="connsiteX1" fmla="*/ 566941 w 566941"/>
                    <a:gd name="connsiteY1" fmla="*/ 21230 h 511984"/>
                    <a:gd name="connsiteX2" fmla="*/ 147377 w 566941"/>
                    <a:gd name="connsiteY2" fmla="*/ 248790 h 511984"/>
                    <a:gd name="connsiteX3" fmla="*/ 0 w 566941"/>
                    <a:gd name="connsiteY3" fmla="*/ 510736 h 511984"/>
                    <a:gd name="connsiteX4" fmla="*/ 129407 w 566941"/>
                    <a:gd name="connsiteY4" fmla="*/ 157225 h 511984"/>
                    <a:gd name="connsiteX5" fmla="*/ 230181 w 566941"/>
                    <a:gd name="connsiteY5" fmla="*/ 39381 h 511984"/>
                    <a:gd name="connsiteX6" fmla="*/ 286448 w 566941"/>
                    <a:gd name="connsiteY6" fmla="*/ 14446 h 511984"/>
                    <a:gd name="connsiteX0" fmla="*/ 286448 w 600279"/>
                    <a:gd name="connsiteY0" fmla="*/ 0 h 497522"/>
                    <a:gd name="connsiteX1" fmla="*/ 600279 w 600279"/>
                    <a:gd name="connsiteY1" fmla="*/ 23453 h 497522"/>
                    <a:gd name="connsiteX2" fmla="*/ 147377 w 600279"/>
                    <a:gd name="connsiteY2" fmla="*/ 234344 h 497522"/>
                    <a:gd name="connsiteX3" fmla="*/ 0 w 600279"/>
                    <a:gd name="connsiteY3" fmla="*/ 496290 h 497522"/>
                    <a:gd name="connsiteX4" fmla="*/ 129407 w 600279"/>
                    <a:gd name="connsiteY4" fmla="*/ 142779 h 497522"/>
                    <a:gd name="connsiteX5" fmla="*/ 230181 w 600279"/>
                    <a:gd name="connsiteY5" fmla="*/ 24935 h 497522"/>
                    <a:gd name="connsiteX6" fmla="*/ 286448 w 600279"/>
                    <a:gd name="connsiteY6" fmla="*/ 0 h 497522"/>
                    <a:gd name="connsiteX0" fmla="*/ 286448 w 600279"/>
                    <a:gd name="connsiteY0" fmla="*/ 5597 h 503119"/>
                    <a:gd name="connsiteX1" fmla="*/ 600279 w 600279"/>
                    <a:gd name="connsiteY1" fmla="*/ 29050 h 503119"/>
                    <a:gd name="connsiteX2" fmla="*/ 147377 w 600279"/>
                    <a:gd name="connsiteY2" fmla="*/ 239941 h 503119"/>
                    <a:gd name="connsiteX3" fmla="*/ 0 w 600279"/>
                    <a:gd name="connsiteY3" fmla="*/ 501887 h 503119"/>
                    <a:gd name="connsiteX4" fmla="*/ 129407 w 600279"/>
                    <a:gd name="connsiteY4" fmla="*/ 148376 h 503119"/>
                    <a:gd name="connsiteX5" fmla="*/ 230181 w 600279"/>
                    <a:gd name="connsiteY5" fmla="*/ 30532 h 503119"/>
                    <a:gd name="connsiteX6" fmla="*/ 286448 w 600279"/>
                    <a:gd name="connsiteY6" fmla="*/ 5597 h 503119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30181 w 600279"/>
                    <a:gd name="connsiteY5" fmla="*/ 42146 h 514733"/>
                    <a:gd name="connsiteX6" fmla="*/ 286448 w 600279"/>
                    <a:gd name="connsiteY6" fmla="*/ 17211 h 514733"/>
                    <a:gd name="connsiteX0" fmla="*/ 286448 w 600279"/>
                    <a:gd name="connsiteY0" fmla="*/ 17211 h 514733"/>
                    <a:gd name="connsiteX1" fmla="*/ 600279 w 600279"/>
                    <a:gd name="connsiteY1" fmla="*/ 40664 h 514733"/>
                    <a:gd name="connsiteX2" fmla="*/ 147377 w 600279"/>
                    <a:gd name="connsiteY2" fmla="*/ 251555 h 514733"/>
                    <a:gd name="connsiteX3" fmla="*/ 0 w 600279"/>
                    <a:gd name="connsiteY3" fmla="*/ 513501 h 514733"/>
                    <a:gd name="connsiteX4" fmla="*/ 129407 w 600279"/>
                    <a:gd name="connsiteY4" fmla="*/ 159990 h 514733"/>
                    <a:gd name="connsiteX5" fmla="*/ 220656 w 600279"/>
                    <a:gd name="connsiteY5" fmla="*/ 49290 h 514733"/>
                    <a:gd name="connsiteX6" fmla="*/ 286448 w 600279"/>
                    <a:gd name="connsiteY6" fmla="*/ 17211 h 514733"/>
                    <a:gd name="connsiteX0" fmla="*/ 281686 w 600279"/>
                    <a:gd name="connsiteY0" fmla="*/ 16254 h 516157"/>
                    <a:gd name="connsiteX1" fmla="*/ 600279 w 600279"/>
                    <a:gd name="connsiteY1" fmla="*/ 42088 h 516157"/>
                    <a:gd name="connsiteX2" fmla="*/ 147377 w 600279"/>
                    <a:gd name="connsiteY2" fmla="*/ 252979 h 516157"/>
                    <a:gd name="connsiteX3" fmla="*/ 0 w 600279"/>
                    <a:gd name="connsiteY3" fmla="*/ 514925 h 516157"/>
                    <a:gd name="connsiteX4" fmla="*/ 129407 w 600279"/>
                    <a:gd name="connsiteY4" fmla="*/ 161414 h 516157"/>
                    <a:gd name="connsiteX5" fmla="*/ 220656 w 600279"/>
                    <a:gd name="connsiteY5" fmla="*/ 50714 h 516157"/>
                    <a:gd name="connsiteX6" fmla="*/ 281686 w 600279"/>
                    <a:gd name="connsiteY6" fmla="*/ 16254 h 516157"/>
                    <a:gd name="connsiteX0" fmla="*/ 281686 w 600279"/>
                    <a:gd name="connsiteY0" fmla="*/ 10387 h 510290"/>
                    <a:gd name="connsiteX1" fmla="*/ 600279 w 600279"/>
                    <a:gd name="connsiteY1" fmla="*/ 36221 h 510290"/>
                    <a:gd name="connsiteX2" fmla="*/ 147377 w 600279"/>
                    <a:gd name="connsiteY2" fmla="*/ 247112 h 510290"/>
                    <a:gd name="connsiteX3" fmla="*/ 0 w 600279"/>
                    <a:gd name="connsiteY3" fmla="*/ 509058 h 510290"/>
                    <a:gd name="connsiteX4" fmla="*/ 129407 w 600279"/>
                    <a:gd name="connsiteY4" fmla="*/ 155547 h 510290"/>
                    <a:gd name="connsiteX5" fmla="*/ 220656 w 600279"/>
                    <a:gd name="connsiteY5" fmla="*/ 44847 h 510290"/>
                    <a:gd name="connsiteX6" fmla="*/ 281686 w 600279"/>
                    <a:gd name="connsiteY6" fmla="*/ 10387 h 510290"/>
                    <a:gd name="connsiteX0" fmla="*/ 281686 w 600279"/>
                    <a:gd name="connsiteY0" fmla="*/ 10387 h 510627"/>
                    <a:gd name="connsiteX1" fmla="*/ 600279 w 600279"/>
                    <a:gd name="connsiteY1" fmla="*/ 36221 h 510627"/>
                    <a:gd name="connsiteX2" fmla="*/ 147377 w 600279"/>
                    <a:gd name="connsiteY2" fmla="*/ 247112 h 510627"/>
                    <a:gd name="connsiteX3" fmla="*/ 0 w 600279"/>
                    <a:gd name="connsiteY3" fmla="*/ 509058 h 510627"/>
                    <a:gd name="connsiteX4" fmla="*/ 129407 w 600279"/>
                    <a:gd name="connsiteY4" fmla="*/ 155547 h 510627"/>
                    <a:gd name="connsiteX5" fmla="*/ 220656 w 600279"/>
                    <a:gd name="connsiteY5" fmla="*/ 44847 h 510627"/>
                    <a:gd name="connsiteX6" fmla="*/ 281686 w 600279"/>
                    <a:gd name="connsiteY6" fmla="*/ 10387 h 510627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20656 w 600279"/>
                    <a:gd name="connsiteY5" fmla="*/ 44847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29407 w 600279"/>
                    <a:gd name="connsiteY4" fmla="*/ 155547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  <a:gd name="connsiteX0" fmla="*/ 281686 w 600279"/>
                    <a:gd name="connsiteY0" fmla="*/ 10387 h 510585"/>
                    <a:gd name="connsiteX1" fmla="*/ 600279 w 600279"/>
                    <a:gd name="connsiteY1" fmla="*/ 36221 h 510585"/>
                    <a:gd name="connsiteX2" fmla="*/ 154520 w 600279"/>
                    <a:gd name="connsiteY2" fmla="*/ 242349 h 510585"/>
                    <a:gd name="connsiteX3" fmla="*/ 0 w 600279"/>
                    <a:gd name="connsiteY3" fmla="*/ 509058 h 510585"/>
                    <a:gd name="connsiteX4" fmla="*/ 117501 w 600279"/>
                    <a:gd name="connsiteY4" fmla="*/ 153166 h 510585"/>
                    <a:gd name="connsiteX5" fmla="*/ 211131 w 600279"/>
                    <a:gd name="connsiteY5" fmla="*/ 47228 h 510585"/>
                    <a:gd name="connsiteX6" fmla="*/ 281686 w 600279"/>
                    <a:gd name="connsiteY6" fmla="*/ 10387 h 51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279" h="510585">
                      <a:moveTo>
                        <a:pt x="281686" y="10387"/>
                      </a:moveTo>
                      <a:cubicBezTo>
                        <a:pt x="372009" y="1536"/>
                        <a:pt x="498050" y="-16841"/>
                        <a:pt x="600279" y="36221"/>
                      </a:cubicBezTo>
                      <a:cubicBezTo>
                        <a:pt x="473125" y="87469"/>
                        <a:pt x="237898" y="115918"/>
                        <a:pt x="154520" y="242349"/>
                      </a:cubicBezTo>
                      <a:cubicBezTo>
                        <a:pt x="71142" y="368780"/>
                        <a:pt x="7361" y="527891"/>
                        <a:pt x="0" y="509058"/>
                      </a:cubicBezTo>
                      <a:cubicBezTo>
                        <a:pt x="14375" y="361872"/>
                        <a:pt x="25864" y="317052"/>
                        <a:pt x="117501" y="153166"/>
                      </a:cubicBezTo>
                      <a:cubicBezTo>
                        <a:pt x="166050" y="79059"/>
                        <a:pt x="180517" y="78026"/>
                        <a:pt x="211131" y="47228"/>
                      </a:cubicBezTo>
                      <a:cubicBezTo>
                        <a:pt x="217187" y="43679"/>
                        <a:pt x="275630" y="13936"/>
                        <a:pt x="281686" y="10387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73CA4FD-6750-4D26-B55E-0655AF3666E3}"/>
                    </a:ext>
                  </a:extLst>
                </p:cNvPr>
                <p:cNvSpPr/>
                <p:nvPr/>
              </p:nvSpPr>
              <p:spPr>
                <a:xfrm>
                  <a:off x="6877844" y="2495550"/>
                  <a:ext cx="521494" cy="411956"/>
                </a:xfrm>
                <a:custGeom>
                  <a:avLst/>
                  <a:gdLst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7162 w 521494"/>
                    <a:gd name="connsiteY4" fmla="*/ 111919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69068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78593 w 521494"/>
                    <a:gd name="connsiteY4" fmla="*/ 145257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73831 w 521494"/>
                    <a:gd name="connsiteY1" fmla="*/ 130969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59543 w 521494"/>
                    <a:gd name="connsiteY4" fmla="*/ 123826 h 411956"/>
                    <a:gd name="connsiteX5" fmla="*/ 0 w 521494"/>
                    <a:gd name="connsiteY5" fmla="*/ 411956 h 411956"/>
                    <a:gd name="connsiteX0" fmla="*/ 0 w 521494"/>
                    <a:gd name="connsiteY0" fmla="*/ 411956 h 411956"/>
                    <a:gd name="connsiteX1" fmla="*/ 180975 w 521494"/>
                    <a:gd name="connsiteY1" fmla="*/ 145256 h 411956"/>
                    <a:gd name="connsiteX2" fmla="*/ 521494 w 521494"/>
                    <a:gd name="connsiteY2" fmla="*/ 9525 h 411956"/>
                    <a:gd name="connsiteX3" fmla="*/ 485775 w 521494"/>
                    <a:gd name="connsiteY3" fmla="*/ 0 h 411956"/>
                    <a:gd name="connsiteX4" fmla="*/ 180974 w 521494"/>
                    <a:gd name="connsiteY4" fmla="*/ 126207 h 411956"/>
                    <a:gd name="connsiteX5" fmla="*/ 0 w 521494"/>
                    <a:gd name="connsiteY5" fmla="*/ 411956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1494" h="411956">
                      <a:moveTo>
                        <a:pt x="0" y="411956"/>
                      </a:moveTo>
                      <a:cubicBezTo>
                        <a:pt x="57944" y="318294"/>
                        <a:pt x="98425" y="211931"/>
                        <a:pt x="180975" y="145256"/>
                      </a:cubicBezTo>
                      <a:cubicBezTo>
                        <a:pt x="263525" y="78581"/>
                        <a:pt x="405606" y="50006"/>
                        <a:pt x="521494" y="9525"/>
                      </a:cubicBezTo>
                      <a:lnTo>
                        <a:pt x="485775" y="0"/>
                      </a:lnTo>
                      <a:cubicBezTo>
                        <a:pt x="376237" y="37306"/>
                        <a:pt x="278605" y="57945"/>
                        <a:pt x="180974" y="126207"/>
                      </a:cubicBezTo>
                      <a:cubicBezTo>
                        <a:pt x="83343" y="194469"/>
                        <a:pt x="52387" y="311944"/>
                        <a:pt x="0" y="4119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D7ABD1BF-93AC-42A9-88CE-B76CE60DCB73}"/>
                    </a:ext>
                  </a:extLst>
                </p:cNvPr>
                <p:cNvSpPr/>
                <p:nvPr/>
              </p:nvSpPr>
              <p:spPr>
                <a:xfrm rot="299169">
                  <a:off x="6696536" y="1164593"/>
                  <a:ext cx="1054431" cy="430367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602DA96B-093A-4C55-9F6B-A43E5ACD6B51}"/>
                    </a:ext>
                  </a:extLst>
                </p:cNvPr>
                <p:cNvSpPr/>
                <p:nvPr/>
              </p:nvSpPr>
              <p:spPr>
                <a:xfrm>
                  <a:off x="7210652" y="1231107"/>
                  <a:ext cx="532784" cy="1080959"/>
                </a:xfrm>
                <a:custGeom>
                  <a:avLst/>
                  <a:gdLst>
                    <a:gd name="connsiteX0" fmla="*/ 134297 w 532784"/>
                    <a:gd name="connsiteY0" fmla="*/ 0 h 1030953"/>
                    <a:gd name="connsiteX1" fmla="*/ 532784 w 532784"/>
                    <a:gd name="connsiteY1" fmla="*/ 515779 h 1030953"/>
                    <a:gd name="connsiteX2" fmla="*/ 214606 w 532784"/>
                    <a:gd name="connsiteY2" fmla="*/ 1021079 h 1030953"/>
                    <a:gd name="connsiteX3" fmla="*/ 138937 w 532784"/>
                    <a:gd name="connsiteY3" fmla="*/ 1030953 h 1030953"/>
                    <a:gd name="connsiteX4" fmla="*/ 132108 w 532784"/>
                    <a:gd name="connsiteY4" fmla="*/ 943275 h 1030953"/>
                    <a:gd name="connsiteX5" fmla="*/ 108889 w 532784"/>
                    <a:gd name="connsiteY5" fmla="*/ 846458 h 1030953"/>
                    <a:gd name="connsiteX6" fmla="*/ 91759 w 532784"/>
                    <a:gd name="connsiteY6" fmla="*/ 805608 h 1030953"/>
                    <a:gd name="connsiteX7" fmla="*/ 94634 w 532784"/>
                    <a:gd name="connsiteY7" fmla="*/ 763429 h 1030953"/>
                    <a:gd name="connsiteX8" fmla="*/ 86538 w 532784"/>
                    <a:gd name="connsiteY8" fmla="*/ 659482 h 1030953"/>
                    <a:gd name="connsiteX9" fmla="*/ 76557 w 532784"/>
                    <a:gd name="connsiteY9" fmla="*/ 617863 h 1030953"/>
                    <a:gd name="connsiteX10" fmla="*/ 77704 w 532784"/>
                    <a:gd name="connsiteY10" fmla="*/ 611270 h 1030953"/>
                    <a:gd name="connsiteX11" fmla="*/ 85800 w 532784"/>
                    <a:gd name="connsiteY11" fmla="*/ 468001 h 1030953"/>
                    <a:gd name="connsiteX12" fmla="*/ 17745 w 532784"/>
                    <a:gd name="connsiteY12" fmla="*/ 70537 h 1030953"/>
                    <a:gd name="connsiteX13" fmla="*/ 0 w 532784"/>
                    <a:gd name="connsiteY13" fmla="*/ 32171 h 1030953"/>
                    <a:gd name="connsiteX14" fmla="*/ 53988 w 532784"/>
                    <a:gd name="connsiteY14" fmla="*/ 10479 h 1030953"/>
                    <a:gd name="connsiteX15" fmla="*/ 134297 w 532784"/>
                    <a:gd name="connsiteY15" fmla="*/ 0 h 1030953"/>
                    <a:gd name="connsiteX0" fmla="*/ 134297 w 532784"/>
                    <a:gd name="connsiteY0" fmla="*/ 0 h 1059528"/>
                    <a:gd name="connsiteX1" fmla="*/ 532784 w 532784"/>
                    <a:gd name="connsiteY1" fmla="*/ 515779 h 1059528"/>
                    <a:gd name="connsiteX2" fmla="*/ 214606 w 532784"/>
                    <a:gd name="connsiteY2" fmla="*/ 1021079 h 1059528"/>
                    <a:gd name="connsiteX3" fmla="*/ 148462 w 532784"/>
                    <a:gd name="connsiteY3" fmla="*/ 1059528 h 1059528"/>
                    <a:gd name="connsiteX4" fmla="*/ 132108 w 532784"/>
                    <a:gd name="connsiteY4" fmla="*/ 943275 h 1059528"/>
                    <a:gd name="connsiteX5" fmla="*/ 108889 w 532784"/>
                    <a:gd name="connsiteY5" fmla="*/ 846458 h 1059528"/>
                    <a:gd name="connsiteX6" fmla="*/ 91759 w 532784"/>
                    <a:gd name="connsiteY6" fmla="*/ 805608 h 1059528"/>
                    <a:gd name="connsiteX7" fmla="*/ 94634 w 532784"/>
                    <a:gd name="connsiteY7" fmla="*/ 763429 h 1059528"/>
                    <a:gd name="connsiteX8" fmla="*/ 86538 w 532784"/>
                    <a:gd name="connsiteY8" fmla="*/ 659482 h 1059528"/>
                    <a:gd name="connsiteX9" fmla="*/ 76557 w 532784"/>
                    <a:gd name="connsiteY9" fmla="*/ 617863 h 1059528"/>
                    <a:gd name="connsiteX10" fmla="*/ 77704 w 532784"/>
                    <a:gd name="connsiteY10" fmla="*/ 611270 h 1059528"/>
                    <a:gd name="connsiteX11" fmla="*/ 85800 w 532784"/>
                    <a:gd name="connsiteY11" fmla="*/ 468001 h 1059528"/>
                    <a:gd name="connsiteX12" fmla="*/ 17745 w 532784"/>
                    <a:gd name="connsiteY12" fmla="*/ 70537 h 1059528"/>
                    <a:gd name="connsiteX13" fmla="*/ 0 w 532784"/>
                    <a:gd name="connsiteY13" fmla="*/ 32171 h 1059528"/>
                    <a:gd name="connsiteX14" fmla="*/ 53988 w 532784"/>
                    <a:gd name="connsiteY14" fmla="*/ 10479 h 1059528"/>
                    <a:gd name="connsiteX15" fmla="*/ 134297 w 532784"/>
                    <a:gd name="connsiteY15" fmla="*/ 0 h 1059528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32108 w 532784"/>
                    <a:gd name="connsiteY4" fmla="*/ 943275 h 1080959"/>
                    <a:gd name="connsiteX5" fmla="*/ 108889 w 532784"/>
                    <a:gd name="connsiteY5" fmla="*/ 846458 h 1080959"/>
                    <a:gd name="connsiteX6" fmla="*/ 91759 w 532784"/>
                    <a:gd name="connsiteY6" fmla="*/ 805608 h 1080959"/>
                    <a:gd name="connsiteX7" fmla="*/ 94634 w 532784"/>
                    <a:gd name="connsiteY7" fmla="*/ 763429 h 1080959"/>
                    <a:gd name="connsiteX8" fmla="*/ 86538 w 532784"/>
                    <a:gd name="connsiteY8" fmla="*/ 659482 h 1080959"/>
                    <a:gd name="connsiteX9" fmla="*/ 76557 w 532784"/>
                    <a:gd name="connsiteY9" fmla="*/ 617863 h 1080959"/>
                    <a:gd name="connsiteX10" fmla="*/ 77704 w 532784"/>
                    <a:gd name="connsiteY10" fmla="*/ 611270 h 1080959"/>
                    <a:gd name="connsiteX11" fmla="*/ 85800 w 532784"/>
                    <a:gd name="connsiteY11" fmla="*/ 468001 h 1080959"/>
                    <a:gd name="connsiteX12" fmla="*/ 17745 w 532784"/>
                    <a:gd name="connsiteY12" fmla="*/ 70537 h 1080959"/>
                    <a:gd name="connsiteX13" fmla="*/ 0 w 532784"/>
                    <a:gd name="connsiteY13" fmla="*/ 32171 h 1080959"/>
                    <a:gd name="connsiteX14" fmla="*/ 53988 w 532784"/>
                    <a:gd name="connsiteY14" fmla="*/ 10479 h 1080959"/>
                    <a:gd name="connsiteX15" fmla="*/ 134297 w 532784"/>
                    <a:gd name="connsiteY15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91759 w 532784"/>
                    <a:gd name="connsiteY5" fmla="*/ 805608 h 1080959"/>
                    <a:gd name="connsiteX6" fmla="*/ 94634 w 532784"/>
                    <a:gd name="connsiteY6" fmla="*/ 763429 h 1080959"/>
                    <a:gd name="connsiteX7" fmla="*/ 86538 w 532784"/>
                    <a:gd name="connsiteY7" fmla="*/ 659482 h 1080959"/>
                    <a:gd name="connsiteX8" fmla="*/ 76557 w 532784"/>
                    <a:gd name="connsiteY8" fmla="*/ 617863 h 1080959"/>
                    <a:gd name="connsiteX9" fmla="*/ 77704 w 532784"/>
                    <a:gd name="connsiteY9" fmla="*/ 611270 h 1080959"/>
                    <a:gd name="connsiteX10" fmla="*/ 85800 w 532784"/>
                    <a:gd name="connsiteY10" fmla="*/ 468001 h 1080959"/>
                    <a:gd name="connsiteX11" fmla="*/ 17745 w 532784"/>
                    <a:gd name="connsiteY11" fmla="*/ 70537 h 1080959"/>
                    <a:gd name="connsiteX12" fmla="*/ 0 w 532784"/>
                    <a:gd name="connsiteY12" fmla="*/ 32171 h 1080959"/>
                    <a:gd name="connsiteX13" fmla="*/ 53988 w 532784"/>
                    <a:gd name="connsiteY13" fmla="*/ 10479 h 1080959"/>
                    <a:gd name="connsiteX14" fmla="*/ 134297 w 532784"/>
                    <a:gd name="connsiteY14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94634 w 532784"/>
                    <a:gd name="connsiteY5" fmla="*/ 763429 h 1080959"/>
                    <a:gd name="connsiteX6" fmla="*/ 86538 w 532784"/>
                    <a:gd name="connsiteY6" fmla="*/ 659482 h 1080959"/>
                    <a:gd name="connsiteX7" fmla="*/ 76557 w 532784"/>
                    <a:gd name="connsiteY7" fmla="*/ 617863 h 1080959"/>
                    <a:gd name="connsiteX8" fmla="*/ 77704 w 532784"/>
                    <a:gd name="connsiteY8" fmla="*/ 611270 h 1080959"/>
                    <a:gd name="connsiteX9" fmla="*/ 85800 w 532784"/>
                    <a:gd name="connsiteY9" fmla="*/ 468001 h 1080959"/>
                    <a:gd name="connsiteX10" fmla="*/ 17745 w 532784"/>
                    <a:gd name="connsiteY10" fmla="*/ 70537 h 1080959"/>
                    <a:gd name="connsiteX11" fmla="*/ 0 w 532784"/>
                    <a:gd name="connsiteY11" fmla="*/ 32171 h 1080959"/>
                    <a:gd name="connsiteX12" fmla="*/ 53988 w 532784"/>
                    <a:gd name="connsiteY12" fmla="*/ 10479 h 1080959"/>
                    <a:gd name="connsiteX13" fmla="*/ 134297 w 532784"/>
                    <a:gd name="connsiteY13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76557 w 532784"/>
                    <a:gd name="connsiteY6" fmla="*/ 617863 h 1080959"/>
                    <a:gd name="connsiteX7" fmla="*/ 77704 w 532784"/>
                    <a:gd name="connsiteY7" fmla="*/ 611270 h 1080959"/>
                    <a:gd name="connsiteX8" fmla="*/ 85800 w 532784"/>
                    <a:gd name="connsiteY8" fmla="*/ 468001 h 1080959"/>
                    <a:gd name="connsiteX9" fmla="*/ 17745 w 532784"/>
                    <a:gd name="connsiteY9" fmla="*/ 70537 h 1080959"/>
                    <a:gd name="connsiteX10" fmla="*/ 0 w 532784"/>
                    <a:gd name="connsiteY10" fmla="*/ 32171 h 1080959"/>
                    <a:gd name="connsiteX11" fmla="*/ 53988 w 532784"/>
                    <a:gd name="connsiteY11" fmla="*/ 10479 h 1080959"/>
                    <a:gd name="connsiteX12" fmla="*/ 134297 w 532784"/>
                    <a:gd name="connsiteY12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76557 w 532784"/>
                    <a:gd name="connsiteY6" fmla="*/ 617863 h 1080959"/>
                    <a:gd name="connsiteX7" fmla="*/ 85800 w 532784"/>
                    <a:gd name="connsiteY7" fmla="*/ 468001 h 1080959"/>
                    <a:gd name="connsiteX8" fmla="*/ 17745 w 532784"/>
                    <a:gd name="connsiteY8" fmla="*/ 70537 h 1080959"/>
                    <a:gd name="connsiteX9" fmla="*/ 0 w 532784"/>
                    <a:gd name="connsiteY9" fmla="*/ 32171 h 1080959"/>
                    <a:gd name="connsiteX10" fmla="*/ 53988 w 532784"/>
                    <a:gd name="connsiteY10" fmla="*/ 10479 h 1080959"/>
                    <a:gd name="connsiteX11" fmla="*/ 134297 w 532784"/>
                    <a:gd name="connsiteY11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6538 w 532784"/>
                    <a:gd name="connsiteY5" fmla="*/ 659482 h 1080959"/>
                    <a:gd name="connsiteX6" fmla="*/ 85800 w 532784"/>
                    <a:gd name="connsiteY6" fmla="*/ 468001 h 1080959"/>
                    <a:gd name="connsiteX7" fmla="*/ 17745 w 532784"/>
                    <a:gd name="connsiteY7" fmla="*/ 70537 h 1080959"/>
                    <a:gd name="connsiteX8" fmla="*/ 0 w 532784"/>
                    <a:gd name="connsiteY8" fmla="*/ 32171 h 1080959"/>
                    <a:gd name="connsiteX9" fmla="*/ 53988 w 532784"/>
                    <a:gd name="connsiteY9" fmla="*/ 10479 h 1080959"/>
                    <a:gd name="connsiteX10" fmla="*/ 134297 w 532784"/>
                    <a:gd name="connsiteY10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08889 w 532784"/>
                    <a:gd name="connsiteY4" fmla="*/ 846458 h 1080959"/>
                    <a:gd name="connsiteX5" fmla="*/ 85800 w 532784"/>
                    <a:gd name="connsiteY5" fmla="*/ 468001 h 1080959"/>
                    <a:gd name="connsiteX6" fmla="*/ 17745 w 532784"/>
                    <a:gd name="connsiteY6" fmla="*/ 70537 h 1080959"/>
                    <a:gd name="connsiteX7" fmla="*/ 0 w 532784"/>
                    <a:gd name="connsiteY7" fmla="*/ 32171 h 1080959"/>
                    <a:gd name="connsiteX8" fmla="*/ 53988 w 532784"/>
                    <a:gd name="connsiteY8" fmla="*/ 10479 h 1080959"/>
                    <a:gd name="connsiteX9" fmla="*/ 134297 w 532784"/>
                    <a:gd name="connsiteY9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85800 w 532784"/>
                    <a:gd name="connsiteY4" fmla="*/ 468001 h 1080959"/>
                    <a:gd name="connsiteX5" fmla="*/ 17745 w 532784"/>
                    <a:gd name="connsiteY5" fmla="*/ 70537 h 1080959"/>
                    <a:gd name="connsiteX6" fmla="*/ 0 w 532784"/>
                    <a:gd name="connsiteY6" fmla="*/ 32171 h 1080959"/>
                    <a:gd name="connsiteX7" fmla="*/ 53988 w 532784"/>
                    <a:gd name="connsiteY7" fmla="*/ 10479 h 1080959"/>
                    <a:gd name="connsiteX8" fmla="*/ 134297 w 532784"/>
                    <a:gd name="connsiteY8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17745 w 532784"/>
                    <a:gd name="connsiteY4" fmla="*/ 70537 h 1080959"/>
                    <a:gd name="connsiteX5" fmla="*/ 0 w 532784"/>
                    <a:gd name="connsiteY5" fmla="*/ 32171 h 1080959"/>
                    <a:gd name="connsiteX6" fmla="*/ 53988 w 532784"/>
                    <a:gd name="connsiteY6" fmla="*/ 10479 h 1080959"/>
                    <a:gd name="connsiteX7" fmla="*/ 134297 w 532784"/>
                    <a:gd name="connsiteY7" fmla="*/ 0 h 1080959"/>
                    <a:gd name="connsiteX0" fmla="*/ 134297 w 532784"/>
                    <a:gd name="connsiteY0" fmla="*/ 0 h 1080959"/>
                    <a:gd name="connsiteX1" fmla="*/ 532784 w 532784"/>
                    <a:gd name="connsiteY1" fmla="*/ 515779 h 1080959"/>
                    <a:gd name="connsiteX2" fmla="*/ 214606 w 532784"/>
                    <a:gd name="connsiteY2" fmla="*/ 1021079 h 1080959"/>
                    <a:gd name="connsiteX3" fmla="*/ 150843 w 532784"/>
                    <a:gd name="connsiteY3" fmla="*/ 1080959 h 1080959"/>
                    <a:gd name="connsiteX4" fmla="*/ 0 w 532784"/>
                    <a:gd name="connsiteY4" fmla="*/ 32171 h 1080959"/>
                    <a:gd name="connsiteX5" fmla="*/ 53988 w 532784"/>
                    <a:gd name="connsiteY5" fmla="*/ 10479 h 1080959"/>
                    <a:gd name="connsiteX6" fmla="*/ 134297 w 532784"/>
                    <a:gd name="connsiteY6" fmla="*/ 0 h 1080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2784" h="1080959">
                      <a:moveTo>
                        <a:pt x="134297" y="0"/>
                      </a:moveTo>
                      <a:cubicBezTo>
                        <a:pt x="354375" y="0"/>
                        <a:pt x="532784" y="230922"/>
                        <a:pt x="532784" y="515779"/>
                      </a:cubicBezTo>
                      <a:cubicBezTo>
                        <a:pt x="532784" y="765029"/>
                        <a:pt x="396190" y="972985"/>
                        <a:pt x="214606" y="1021079"/>
                      </a:cubicBezTo>
                      <a:lnTo>
                        <a:pt x="150843" y="1080959"/>
                      </a:lnTo>
                      <a:cubicBezTo>
                        <a:pt x="115075" y="916141"/>
                        <a:pt x="16143" y="210584"/>
                        <a:pt x="0" y="32171"/>
                      </a:cubicBezTo>
                      <a:lnTo>
                        <a:pt x="53988" y="10479"/>
                      </a:lnTo>
                      <a:cubicBezTo>
                        <a:pt x="79929" y="3608"/>
                        <a:pt x="106788" y="0"/>
                        <a:pt x="1342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D1D016B3-A905-4914-B32D-D29E79D1BF81}"/>
                    </a:ext>
                  </a:extLst>
                </p:cNvPr>
                <p:cNvGrpSpPr/>
                <p:nvPr/>
              </p:nvGrpSpPr>
              <p:grpSpPr>
                <a:xfrm>
                  <a:off x="7263437" y="1716403"/>
                  <a:ext cx="206460" cy="373927"/>
                  <a:chOff x="4278937" y="1716403"/>
                  <a:chExt cx="206460" cy="373927"/>
                </a:xfrm>
              </p:grpSpPr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EA94E7DF-40DB-454F-82CA-97404698C1A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78937" y="1716403"/>
                    <a:ext cx="206460" cy="373927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79ECD868-1394-4341-A327-4E1B8F2DEE7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98822" y="1778487"/>
                    <a:ext cx="143551" cy="243555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675432F3-14B7-4B1D-936B-7590D6F5851A}"/>
                    </a:ext>
                  </a:extLst>
                </p:cNvPr>
                <p:cNvSpPr/>
                <p:nvPr/>
              </p:nvSpPr>
              <p:spPr>
                <a:xfrm flipH="1">
                  <a:off x="7238536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FF1F9F53-3C9B-4C21-8115-6F765988C9D6}"/>
                  </a:ext>
                </a:extLst>
              </p:cNvPr>
              <p:cNvSpPr/>
              <p:nvPr/>
            </p:nvSpPr>
            <p:spPr>
              <a:xfrm>
                <a:off x="7539162" y="1699731"/>
                <a:ext cx="212199" cy="109936"/>
              </a:xfrm>
              <a:custGeom>
                <a:avLst/>
                <a:gdLst>
                  <a:gd name="connsiteX0" fmla="*/ 131422 w 212199"/>
                  <a:gd name="connsiteY0" fmla="*/ 0 h 109936"/>
                  <a:gd name="connsiteX1" fmla="*/ 212199 w 212199"/>
                  <a:gd name="connsiteY1" fmla="*/ 102125 h 109936"/>
                  <a:gd name="connsiteX2" fmla="*/ 210952 w 212199"/>
                  <a:gd name="connsiteY2" fmla="*/ 109936 h 109936"/>
                  <a:gd name="connsiteX3" fmla="*/ 198803 w 212199"/>
                  <a:gd name="connsiteY3" fmla="*/ 90625 h 109936"/>
                  <a:gd name="connsiteX4" fmla="*/ 131422 w 212199"/>
                  <a:gd name="connsiteY4" fmla="*/ 60713 h 109936"/>
                  <a:gd name="connsiteX5" fmla="*/ 64041 w 212199"/>
                  <a:gd name="connsiteY5" fmla="*/ 90625 h 109936"/>
                  <a:gd name="connsiteX6" fmla="*/ 51893 w 212199"/>
                  <a:gd name="connsiteY6" fmla="*/ 109936 h 109936"/>
                  <a:gd name="connsiteX7" fmla="*/ 50645 w 212199"/>
                  <a:gd name="connsiteY7" fmla="*/ 102125 h 109936"/>
                  <a:gd name="connsiteX8" fmla="*/ 56993 w 212199"/>
                  <a:gd name="connsiteY8" fmla="*/ 62373 h 109936"/>
                  <a:gd name="connsiteX9" fmla="*/ 59310 w 212199"/>
                  <a:gd name="connsiteY9" fmla="*/ 58029 h 109936"/>
                  <a:gd name="connsiteX10" fmla="*/ 0 w 212199"/>
                  <a:gd name="connsiteY10" fmla="*/ 22899 h 109936"/>
                  <a:gd name="connsiteX11" fmla="*/ 68391 w 212199"/>
                  <a:gd name="connsiteY11" fmla="*/ 41000 h 109936"/>
                  <a:gd name="connsiteX12" fmla="*/ 74304 w 212199"/>
                  <a:gd name="connsiteY12" fmla="*/ 29912 h 109936"/>
                  <a:gd name="connsiteX13" fmla="*/ 131422 w 212199"/>
                  <a:gd name="connsiteY13" fmla="*/ 0 h 10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199" h="109936">
                    <a:moveTo>
                      <a:pt x="131422" y="0"/>
                    </a:moveTo>
                    <a:cubicBezTo>
                      <a:pt x="176034" y="0"/>
                      <a:pt x="212199" y="45723"/>
                      <a:pt x="212199" y="102125"/>
                    </a:cubicBezTo>
                    <a:lnTo>
                      <a:pt x="210952" y="109936"/>
                    </a:lnTo>
                    <a:lnTo>
                      <a:pt x="198803" y="90625"/>
                    </a:lnTo>
                    <a:cubicBezTo>
                      <a:pt x="181559" y="72144"/>
                      <a:pt x="157736" y="60713"/>
                      <a:pt x="131422" y="60713"/>
                    </a:cubicBezTo>
                    <a:cubicBezTo>
                      <a:pt x="105108" y="60713"/>
                      <a:pt x="81286" y="72144"/>
                      <a:pt x="64041" y="90625"/>
                    </a:cubicBezTo>
                    <a:lnTo>
                      <a:pt x="51893" y="109936"/>
                    </a:lnTo>
                    <a:lnTo>
                      <a:pt x="50645" y="102125"/>
                    </a:lnTo>
                    <a:cubicBezTo>
                      <a:pt x="50645" y="88025"/>
                      <a:pt x="52906" y="74592"/>
                      <a:pt x="56993" y="62373"/>
                    </a:cubicBezTo>
                    <a:lnTo>
                      <a:pt x="59310" y="58029"/>
                    </a:lnTo>
                    <a:lnTo>
                      <a:pt x="0" y="22899"/>
                    </a:lnTo>
                    <a:lnTo>
                      <a:pt x="68391" y="41000"/>
                    </a:lnTo>
                    <a:lnTo>
                      <a:pt x="74304" y="29912"/>
                    </a:lnTo>
                    <a:cubicBezTo>
                      <a:pt x="88922" y="11431"/>
                      <a:pt x="109116" y="0"/>
                      <a:pt x="13142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48F02E7-33EF-445A-BEBD-25EE81FB8FDE}"/>
                </a:ext>
              </a:extLst>
            </p:cNvPr>
            <p:cNvGrpSpPr/>
            <p:nvPr/>
          </p:nvGrpSpPr>
          <p:grpSpPr>
            <a:xfrm>
              <a:off x="4826610" y="2278666"/>
              <a:ext cx="517256" cy="325063"/>
              <a:chOff x="4826610" y="2278666"/>
              <a:chExt cx="517256" cy="325063"/>
            </a:xfrm>
          </p:grpSpPr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7261E00C-C808-4F1D-B3C0-277E4625C53C}"/>
                  </a:ext>
                </a:extLst>
              </p:cNvPr>
              <p:cNvSpPr/>
              <p:nvPr/>
            </p:nvSpPr>
            <p:spPr>
              <a:xfrm rot="5400000">
                <a:off x="5155364" y="2269703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F2F68CCE-6F42-4FC6-B84E-E2A6B38E1206}"/>
                  </a:ext>
                </a:extLst>
              </p:cNvPr>
              <p:cNvSpPr/>
              <p:nvPr/>
            </p:nvSpPr>
            <p:spPr>
              <a:xfrm rot="4500000">
                <a:off x="5078461" y="2359904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AD5EF1E-FED0-40DB-AA88-C2A7DD2AD2AB}"/>
                  </a:ext>
                </a:extLst>
              </p:cNvPr>
              <p:cNvSpPr/>
              <p:nvPr/>
            </p:nvSpPr>
            <p:spPr>
              <a:xfrm rot="2700000">
                <a:off x="5196000" y="2427115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1D0DEC3A-24EA-41DD-91A2-6A0D822B8965}"/>
                  </a:ext>
                </a:extLst>
              </p:cNvPr>
              <p:cNvSpPr/>
              <p:nvPr/>
            </p:nvSpPr>
            <p:spPr>
              <a:xfrm rot="5400000">
                <a:off x="5281642" y="231720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81559A3F-534E-4B1B-BF23-3A5BBA81523D}"/>
                  </a:ext>
                </a:extLst>
              </p:cNvPr>
              <p:cNvSpPr/>
              <p:nvPr/>
            </p:nvSpPr>
            <p:spPr>
              <a:xfrm rot="4500000">
                <a:off x="4960862" y="2298096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21B3C139-F9C8-45FC-9B65-1E38F0AAFFF8}"/>
                  </a:ext>
                </a:extLst>
              </p:cNvPr>
              <p:cNvSpPr/>
              <p:nvPr/>
            </p:nvSpPr>
            <p:spPr>
              <a:xfrm rot="2700000">
                <a:off x="5030786" y="2500601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A9666939-2F49-4D3F-83D4-727AF61D43F0}"/>
                  </a:ext>
                </a:extLst>
              </p:cNvPr>
              <p:cNvSpPr/>
              <p:nvPr/>
            </p:nvSpPr>
            <p:spPr>
              <a:xfrm rot="900000">
                <a:off x="5308786" y="2472142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8">
                <a:extLst>
                  <a:ext uri="{FF2B5EF4-FFF2-40B4-BE49-F238E27FC236}">
                    <a16:creationId xmlns:a16="http://schemas.microsoft.com/office/drawing/2014/main" id="{1F4ADE86-FBB4-48AC-B492-00E6A00E0DA0}"/>
                  </a:ext>
                </a:extLst>
              </p:cNvPr>
              <p:cNvSpPr/>
              <p:nvPr/>
            </p:nvSpPr>
            <p:spPr>
              <a:xfrm rot="2700000">
                <a:off x="4872676" y="249270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8">
                <a:extLst>
                  <a:ext uri="{FF2B5EF4-FFF2-40B4-BE49-F238E27FC236}">
                    <a16:creationId xmlns:a16="http://schemas.microsoft.com/office/drawing/2014/main" id="{F9E4E3E5-91FE-4774-ACDC-CF43E193C0DA}"/>
                  </a:ext>
                </a:extLst>
              </p:cNvPr>
              <p:cNvSpPr/>
              <p:nvPr/>
            </p:nvSpPr>
            <p:spPr>
              <a:xfrm rot="900000">
                <a:off x="5180198" y="2550724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8">
                <a:extLst>
                  <a:ext uri="{FF2B5EF4-FFF2-40B4-BE49-F238E27FC236}">
                    <a16:creationId xmlns:a16="http://schemas.microsoft.com/office/drawing/2014/main" id="{C5283A1B-D704-4C2B-8666-9EE2886D55E9}"/>
                  </a:ext>
                </a:extLst>
              </p:cNvPr>
              <p:cNvSpPr/>
              <p:nvPr/>
            </p:nvSpPr>
            <p:spPr>
              <a:xfrm rot="4500000">
                <a:off x="4835573" y="236943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771A0277-59A4-4260-9EED-1B2F22C85CEE}"/>
                </a:ext>
              </a:extLst>
            </p:cNvPr>
            <p:cNvGrpSpPr/>
            <p:nvPr/>
          </p:nvGrpSpPr>
          <p:grpSpPr>
            <a:xfrm>
              <a:off x="4318628" y="2245551"/>
              <a:ext cx="141610" cy="184447"/>
              <a:chOff x="1464572" y="2115576"/>
              <a:chExt cx="167701" cy="221521"/>
            </a:xfrm>
          </p:grpSpPr>
          <p:sp>
            <p:nvSpPr>
              <p:cNvPr id="1104" name="星: 5 pt 16">
                <a:extLst>
                  <a:ext uri="{FF2B5EF4-FFF2-40B4-BE49-F238E27FC236}">
                    <a16:creationId xmlns:a16="http://schemas.microsoft.com/office/drawing/2014/main" id="{B4EA0F67-A528-44FC-B48D-2F8EEAC9CD48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楕円 18">
                <a:extLst>
                  <a:ext uri="{FF2B5EF4-FFF2-40B4-BE49-F238E27FC236}">
                    <a16:creationId xmlns:a16="http://schemas.microsoft.com/office/drawing/2014/main" id="{3795465E-C16A-4923-8600-39EAD51F3617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8626D5D-1AF0-45B3-A299-3587DA467E57}"/>
              </a:ext>
            </a:extLst>
          </p:cNvPr>
          <p:cNvGrpSpPr/>
          <p:nvPr/>
        </p:nvGrpSpPr>
        <p:grpSpPr>
          <a:xfrm>
            <a:off x="6619617" y="1306731"/>
            <a:ext cx="2640401" cy="2238823"/>
            <a:chOff x="6619617" y="1306731"/>
            <a:chExt cx="2640401" cy="223882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1A5E2EC-E8A6-483F-AC07-4A46DD649BA6}"/>
                </a:ext>
              </a:extLst>
            </p:cNvPr>
            <p:cNvGrpSpPr/>
            <p:nvPr/>
          </p:nvGrpSpPr>
          <p:grpSpPr>
            <a:xfrm>
              <a:off x="7793173" y="1312762"/>
              <a:ext cx="1466845" cy="2232792"/>
              <a:chOff x="6582948" y="766318"/>
              <a:chExt cx="1825834" cy="277923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618BDBE-218D-4474-BF7E-04D84BF26D8C}"/>
                  </a:ext>
                </a:extLst>
              </p:cNvPr>
              <p:cNvGrpSpPr/>
              <p:nvPr/>
            </p:nvGrpSpPr>
            <p:grpSpPr>
              <a:xfrm>
                <a:off x="6582948" y="2434071"/>
                <a:ext cx="1212664" cy="1105240"/>
                <a:chOff x="6440320" y="2194334"/>
                <a:chExt cx="1441449" cy="1313759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B13B57BB-CB9F-4E05-A2DE-0718D116CB09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C2BADE04-524E-477A-A9B6-66CA3920A492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745735BB-3F86-4F72-8998-2441A9C41D5A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146" name="グループ化 145">
                      <a:extLst>
                        <a:ext uri="{FF2B5EF4-FFF2-40B4-BE49-F238E27FC236}">
                          <a16:creationId xmlns:a16="http://schemas.microsoft.com/office/drawing/2014/main" id="{217123A2-8D38-4284-9C3D-8573A67507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157" name="フリーフォーム: 図形 156">
                        <a:extLst>
                          <a:ext uri="{FF2B5EF4-FFF2-40B4-BE49-F238E27FC236}">
                            <a16:creationId xmlns:a16="http://schemas.microsoft.com/office/drawing/2014/main" id="{8B7F8481-D282-4307-85FC-8ADD1E3EC61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8" name="フリーフォーム: 図形 157">
                        <a:extLst>
                          <a:ext uri="{FF2B5EF4-FFF2-40B4-BE49-F238E27FC236}">
                            <a16:creationId xmlns:a16="http://schemas.microsoft.com/office/drawing/2014/main" id="{30B5741A-8E5C-4F65-AE39-4184F3B75502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9" name="フリーフォーム: 図形 158">
                        <a:extLst>
                          <a:ext uri="{FF2B5EF4-FFF2-40B4-BE49-F238E27FC236}">
                            <a16:creationId xmlns:a16="http://schemas.microsoft.com/office/drawing/2014/main" id="{C39509E2-0734-40DD-A1C2-38B8A953F7D3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0" name="月 159">
                        <a:extLst>
                          <a:ext uri="{FF2B5EF4-FFF2-40B4-BE49-F238E27FC236}">
                            <a16:creationId xmlns:a16="http://schemas.microsoft.com/office/drawing/2014/main" id="{2432DE60-3254-474E-8AD7-39642E6CA643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7" name="四角形: 角を丸くする 146">
                      <a:extLst>
                        <a:ext uri="{FF2B5EF4-FFF2-40B4-BE49-F238E27FC236}">
                          <a16:creationId xmlns:a16="http://schemas.microsoft.com/office/drawing/2014/main" id="{DB92073D-0F1E-49B1-A292-F8DCB9CC025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14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214D241-6EAC-4FF8-9AD2-25E7A328B0B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132D5200-403D-4520-8621-11B77B799E9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4B115158-915E-4F99-B8C2-19BAA6B5B04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四角形: 上の 2 つの角を丸める 109">
                      <a:extLst>
                        <a:ext uri="{FF2B5EF4-FFF2-40B4-BE49-F238E27FC236}">
                          <a16:creationId xmlns:a16="http://schemas.microsoft.com/office/drawing/2014/main" id="{B3C96919-4C7F-40AF-82A1-FF1EFCECE05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フリーフォーム: 図形 151">
                      <a:extLst>
                        <a:ext uri="{FF2B5EF4-FFF2-40B4-BE49-F238E27FC236}">
                          <a16:creationId xmlns:a16="http://schemas.microsoft.com/office/drawing/2014/main" id="{65CFED94-A49E-4CFD-8527-C62AB360FD4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CED47235-25F6-408C-A16E-535EEDF6B6F6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四角形: 上の 2 つの角を丸める 109">
                      <a:extLst>
                        <a:ext uri="{FF2B5EF4-FFF2-40B4-BE49-F238E27FC236}">
                          <a16:creationId xmlns:a16="http://schemas.microsoft.com/office/drawing/2014/main" id="{B74E0FB1-A473-4FAE-AE48-66F5E8FE45C6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33238AC6-25FF-46DE-93BE-66C42AB30057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17B22BD5-8F05-4C9D-8C7B-702DD82CE25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158063B3-3819-426C-985F-4CC8F18BD434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D35B77C4-2666-425E-B726-BB2691530874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片側の 2 つの角を丸めた四角形 92">
                    <a:extLst>
                      <a:ext uri="{FF2B5EF4-FFF2-40B4-BE49-F238E27FC236}">
                        <a16:creationId xmlns:a16="http://schemas.microsoft.com/office/drawing/2014/main" id="{464F8C3E-DF72-4574-9A23-EC2AED9D855C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47ACA2-11D9-476C-962F-6876987F5308}"/>
                  </a:ext>
                </a:extLst>
              </p:cNvPr>
              <p:cNvGrpSpPr/>
              <p:nvPr/>
            </p:nvGrpSpPr>
            <p:grpSpPr>
              <a:xfrm>
                <a:off x="7033586" y="766318"/>
                <a:ext cx="1375196" cy="2779236"/>
                <a:chOff x="6257208" y="766318"/>
                <a:chExt cx="1375196" cy="2779236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E7CE5B5C-C50C-4CBF-B456-E71EE0F4B779}"/>
                    </a:ext>
                  </a:extLst>
                </p:cNvPr>
                <p:cNvSpPr/>
                <p:nvPr/>
              </p:nvSpPr>
              <p:spPr>
                <a:xfrm>
                  <a:off x="6920266" y="189406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6F80455-EE91-4966-A816-ADA32F78D499}"/>
                    </a:ext>
                  </a:extLst>
                </p:cNvPr>
                <p:cNvSpPr/>
                <p:nvPr/>
              </p:nvSpPr>
              <p:spPr>
                <a:xfrm>
                  <a:off x="6937372" y="192154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" name="台形 731">
                  <a:extLst>
                    <a:ext uri="{FF2B5EF4-FFF2-40B4-BE49-F238E27FC236}">
                      <a16:creationId xmlns:a16="http://schemas.microsoft.com/office/drawing/2014/main" id="{93B40B85-F19E-48ED-AA24-A9DC3832C1E4}"/>
                    </a:ext>
                  </a:extLst>
                </p:cNvPr>
                <p:cNvSpPr/>
                <p:nvPr/>
              </p:nvSpPr>
              <p:spPr>
                <a:xfrm rot="11290218" flipV="1">
                  <a:off x="6686865" y="236589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台形 356">
                  <a:extLst>
                    <a:ext uri="{FF2B5EF4-FFF2-40B4-BE49-F238E27FC236}">
                      <a16:creationId xmlns:a16="http://schemas.microsoft.com/office/drawing/2014/main" id="{07149012-7095-4EC3-9A5B-E03DBAE5AB54}"/>
                    </a:ext>
                  </a:extLst>
                </p:cNvPr>
                <p:cNvSpPr/>
                <p:nvPr/>
              </p:nvSpPr>
              <p:spPr>
                <a:xfrm rot="10800000">
                  <a:off x="6731639" y="223762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台形 53">
                  <a:extLst>
                    <a:ext uri="{FF2B5EF4-FFF2-40B4-BE49-F238E27FC236}">
                      <a16:creationId xmlns:a16="http://schemas.microsoft.com/office/drawing/2014/main" id="{8272013C-DBAF-4429-8987-301B9A686CEE}"/>
                    </a:ext>
                  </a:extLst>
                </p:cNvPr>
                <p:cNvSpPr/>
                <p:nvPr/>
              </p:nvSpPr>
              <p:spPr>
                <a:xfrm>
                  <a:off x="6792188" y="214055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F72BDB9-D431-43C6-B346-56B3D4D5F8EE}"/>
                    </a:ext>
                  </a:extLst>
                </p:cNvPr>
                <p:cNvSpPr/>
                <p:nvPr/>
              </p:nvSpPr>
              <p:spPr>
                <a:xfrm>
                  <a:off x="6668807" y="223397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8B7A0380-BC7A-4D8C-BC28-6714A4A73B7B}"/>
                    </a:ext>
                  </a:extLst>
                </p:cNvPr>
                <p:cNvSpPr/>
                <p:nvPr/>
              </p:nvSpPr>
              <p:spPr>
                <a:xfrm>
                  <a:off x="6933189" y="239966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0E7C229-3011-413A-81BC-7F54ED80BA44}"/>
                    </a:ext>
                  </a:extLst>
                </p:cNvPr>
                <p:cNvSpPr/>
                <p:nvPr/>
              </p:nvSpPr>
              <p:spPr>
                <a:xfrm flipH="1">
                  <a:off x="6979345" y="234222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BE4F2944-7E04-44A1-ADF3-76D8C51B0F2D}"/>
                    </a:ext>
                  </a:extLst>
                </p:cNvPr>
                <p:cNvSpPr/>
                <p:nvPr/>
              </p:nvSpPr>
              <p:spPr>
                <a:xfrm>
                  <a:off x="6665300" y="216442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8B233568-BC8E-44B4-A1AC-2430B1D38EDD}"/>
                    </a:ext>
                  </a:extLst>
                </p:cNvPr>
                <p:cNvSpPr/>
                <p:nvPr/>
              </p:nvSpPr>
              <p:spPr>
                <a:xfrm>
                  <a:off x="6647002" y="3352800"/>
                  <a:ext cx="58598" cy="9722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71A04721-7492-4410-A9B5-18A863A458EF}"/>
                    </a:ext>
                  </a:extLst>
                </p:cNvPr>
                <p:cNvSpPr/>
                <p:nvPr/>
              </p:nvSpPr>
              <p:spPr>
                <a:xfrm>
                  <a:off x="6414242" y="944504"/>
                  <a:ext cx="1155103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74818 w 1144132"/>
                    <a:gd name="connsiteY4" fmla="*/ 1003627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17910 w 1144132"/>
                    <a:gd name="connsiteY2" fmla="*/ 1086541 h 1200881"/>
                    <a:gd name="connsiteX3" fmla="*/ 101942 w 1144132"/>
                    <a:gd name="connsiteY3" fmla="*/ 1046741 h 1200881"/>
                    <a:gd name="connsiteX4" fmla="*/ 174818 w 1144132"/>
                    <a:gd name="connsiteY4" fmla="*/ 1003627 h 1200881"/>
                    <a:gd name="connsiteX5" fmla="*/ 83953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89406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58450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58450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1632 w 1155954"/>
                    <a:gd name="connsiteY0" fmla="*/ 973093 h 1200881"/>
                    <a:gd name="connsiteX1" fmla="*/ 250852 w 1155954"/>
                    <a:gd name="connsiteY1" fmla="*/ 1198218 h 1200881"/>
                    <a:gd name="connsiteX2" fmla="*/ 129732 w 1155954"/>
                    <a:gd name="connsiteY2" fmla="*/ 1086541 h 1200881"/>
                    <a:gd name="connsiteX3" fmla="*/ 113764 w 1155954"/>
                    <a:gd name="connsiteY3" fmla="*/ 1046741 h 1200881"/>
                    <a:gd name="connsiteX4" fmla="*/ 186640 w 1155954"/>
                    <a:gd name="connsiteY4" fmla="*/ 1003627 h 1200881"/>
                    <a:gd name="connsiteX5" fmla="*/ 95775 w 1155954"/>
                    <a:gd name="connsiteY5" fmla="*/ 979490 h 1200881"/>
                    <a:gd name="connsiteX6" fmla="*/ 100542 w 1155954"/>
                    <a:gd name="connsiteY6" fmla="*/ 858450 h 1200881"/>
                    <a:gd name="connsiteX7" fmla="*/ 851 w 1155954"/>
                    <a:gd name="connsiteY7" fmla="*/ 795098 h 1200881"/>
                    <a:gd name="connsiteX8" fmla="*/ 104581 w 1155954"/>
                    <a:gd name="connsiteY8" fmla="*/ 652895 h 1200881"/>
                    <a:gd name="connsiteX9" fmla="*/ 79937 w 1155954"/>
                    <a:gd name="connsiteY9" fmla="*/ 518506 h 1200881"/>
                    <a:gd name="connsiteX10" fmla="*/ 75460 w 1155954"/>
                    <a:gd name="connsiteY10" fmla="*/ 393761 h 1200881"/>
                    <a:gd name="connsiteX11" fmla="*/ 645000 w 1155954"/>
                    <a:gd name="connsiteY11" fmla="*/ 0 h 1200881"/>
                    <a:gd name="connsiteX12" fmla="*/ 1155298 w 1155954"/>
                    <a:gd name="connsiteY12" fmla="*/ 569195 h 1200881"/>
                    <a:gd name="connsiteX13" fmla="*/ 805186 w 1155954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185789 w 1155103"/>
                    <a:gd name="connsiteY4" fmla="*/ 1003627 h 1200881"/>
                    <a:gd name="connsiteX5" fmla="*/ 94924 w 1155103"/>
                    <a:gd name="connsiteY5" fmla="*/ 979490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185789 w 1155103"/>
                    <a:gd name="connsiteY4" fmla="*/ 1003627 h 1200881"/>
                    <a:gd name="connsiteX5" fmla="*/ 97305 w 1155103"/>
                    <a:gd name="connsiteY5" fmla="*/ 941390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185789 w 1155103"/>
                    <a:gd name="connsiteY4" fmla="*/ 1003627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28881 w 1155103"/>
                    <a:gd name="connsiteY2" fmla="*/ 1086541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12913 w 1155103"/>
                    <a:gd name="connsiteY3" fmla="*/ 104674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297708 w 1155103"/>
                    <a:gd name="connsiteY4" fmla="*/ 972671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314376 w 1155103"/>
                    <a:gd name="connsiteY4" fmla="*/ 948859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314376 w 1155103"/>
                    <a:gd name="connsiteY4" fmla="*/ 948859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  <a:gd name="connsiteX0" fmla="*/ 710781 w 1155103"/>
                    <a:gd name="connsiteY0" fmla="*/ 973093 h 1200881"/>
                    <a:gd name="connsiteX1" fmla="*/ 250001 w 1155103"/>
                    <a:gd name="connsiteY1" fmla="*/ 1198218 h 1200881"/>
                    <a:gd name="connsiteX2" fmla="*/ 159837 w 1155103"/>
                    <a:gd name="connsiteY2" fmla="*/ 1141310 h 1200881"/>
                    <a:gd name="connsiteX3" fmla="*/ 141488 w 1155103"/>
                    <a:gd name="connsiteY3" fmla="*/ 1103891 h 1200881"/>
                    <a:gd name="connsiteX4" fmla="*/ 314376 w 1155103"/>
                    <a:gd name="connsiteY4" fmla="*/ 948859 h 1200881"/>
                    <a:gd name="connsiteX5" fmla="*/ 92542 w 1155103"/>
                    <a:gd name="connsiteY5" fmla="*/ 934246 h 1200881"/>
                    <a:gd name="connsiteX6" fmla="*/ 99691 w 1155103"/>
                    <a:gd name="connsiteY6" fmla="*/ 858450 h 1200881"/>
                    <a:gd name="connsiteX7" fmla="*/ 0 w 1155103"/>
                    <a:gd name="connsiteY7" fmla="*/ 795098 h 1200881"/>
                    <a:gd name="connsiteX8" fmla="*/ 103730 w 1155103"/>
                    <a:gd name="connsiteY8" fmla="*/ 652895 h 1200881"/>
                    <a:gd name="connsiteX9" fmla="*/ 79086 w 1155103"/>
                    <a:gd name="connsiteY9" fmla="*/ 518506 h 1200881"/>
                    <a:gd name="connsiteX10" fmla="*/ 74609 w 1155103"/>
                    <a:gd name="connsiteY10" fmla="*/ 393761 h 1200881"/>
                    <a:gd name="connsiteX11" fmla="*/ 644149 w 1155103"/>
                    <a:gd name="connsiteY11" fmla="*/ 0 h 1200881"/>
                    <a:gd name="connsiteX12" fmla="*/ 1154447 w 1155103"/>
                    <a:gd name="connsiteY12" fmla="*/ 569195 h 1200881"/>
                    <a:gd name="connsiteX13" fmla="*/ 804335 w 1155103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5103" h="1200881">
                      <a:moveTo>
                        <a:pt x="710781" y="973093"/>
                      </a:moveTo>
                      <a:cubicBezTo>
                        <a:pt x="615361" y="1150794"/>
                        <a:pt x="505785" y="1215366"/>
                        <a:pt x="250001" y="1198218"/>
                      </a:cubicBezTo>
                      <a:cubicBezTo>
                        <a:pt x="174509" y="1186269"/>
                        <a:pt x="180377" y="1181142"/>
                        <a:pt x="159837" y="1141310"/>
                      </a:cubicBezTo>
                      <a:cubicBezTo>
                        <a:pt x="155308" y="1125662"/>
                        <a:pt x="115732" y="1135966"/>
                        <a:pt x="141488" y="1103891"/>
                      </a:cubicBezTo>
                      <a:cubicBezTo>
                        <a:pt x="167244" y="1071816"/>
                        <a:pt x="322534" y="977133"/>
                        <a:pt x="314376" y="948859"/>
                      </a:cubicBezTo>
                      <a:cubicBezTo>
                        <a:pt x="283294" y="934463"/>
                        <a:pt x="147373" y="942170"/>
                        <a:pt x="92542" y="934246"/>
                      </a:cubicBezTo>
                      <a:cubicBezTo>
                        <a:pt x="56761" y="919178"/>
                        <a:pt x="99689" y="893241"/>
                        <a:pt x="99691" y="858450"/>
                      </a:cubicBezTo>
                      <a:cubicBezTo>
                        <a:pt x="57356" y="844329"/>
                        <a:pt x="66" y="845389"/>
                        <a:pt x="0" y="795098"/>
                      </a:cubicBezTo>
                      <a:cubicBezTo>
                        <a:pt x="15050" y="752392"/>
                        <a:pt x="90549" y="698994"/>
                        <a:pt x="103730" y="652895"/>
                      </a:cubicBezTo>
                      <a:cubicBezTo>
                        <a:pt x="116911" y="606796"/>
                        <a:pt x="83542" y="554155"/>
                        <a:pt x="79086" y="518506"/>
                      </a:cubicBezTo>
                      <a:cubicBezTo>
                        <a:pt x="72554" y="486467"/>
                        <a:pt x="75308" y="420261"/>
                        <a:pt x="74609" y="393761"/>
                      </a:cubicBezTo>
                      <a:cubicBezTo>
                        <a:pt x="81935" y="132144"/>
                        <a:pt x="364386" y="0"/>
                        <a:pt x="644149" y="0"/>
                      </a:cubicBezTo>
                      <a:cubicBezTo>
                        <a:pt x="963878" y="0"/>
                        <a:pt x="1168230" y="300072"/>
                        <a:pt x="1154447" y="569195"/>
                      </a:cubicBezTo>
                      <a:cubicBezTo>
                        <a:pt x="1140664" y="838318"/>
                        <a:pt x="796166" y="1003900"/>
                        <a:pt x="804335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98E083C6-C57A-4785-BB23-7B8C715A0645}"/>
                    </a:ext>
                  </a:extLst>
                </p:cNvPr>
                <p:cNvSpPr/>
                <p:nvPr/>
              </p:nvSpPr>
              <p:spPr>
                <a:xfrm>
                  <a:off x="6605771" y="1393640"/>
                  <a:ext cx="143411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CA69722F-D5BD-40AF-9B34-E909801F190B}"/>
                    </a:ext>
                  </a:extLst>
                </p:cNvPr>
                <p:cNvSpPr/>
                <p:nvPr/>
              </p:nvSpPr>
              <p:spPr>
                <a:xfrm>
                  <a:off x="6605773" y="1427562"/>
                  <a:ext cx="143410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55C22B54-D4DF-4A4E-94AB-3BE3BE3850EF}"/>
                    </a:ext>
                  </a:extLst>
                </p:cNvPr>
                <p:cNvSpPr/>
                <p:nvPr/>
              </p:nvSpPr>
              <p:spPr>
                <a:xfrm>
                  <a:off x="6572883" y="1266100"/>
                  <a:ext cx="219305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FFC76E4-B9F3-4452-B53A-C5C785A148B5}"/>
                    </a:ext>
                  </a:extLst>
                </p:cNvPr>
                <p:cNvSpPr/>
                <p:nvPr/>
              </p:nvSpPr>
              <p:spPr>
                <a:xfrm rot="5400000">
                  <a:off x="6381342" y="841992"/>
                  <a:ext cx="1262285" cy="1239838"/>
                </a:xfrm>
                <a:custGeom>
                  <a:avLst/>
                  <a:gdLst>
                    <a:gd name="connsiteX0" fmla="*/ 0 w 1262285"/>
                    <a:gd name="connsiteY0" fmla="*/ 651448 h 1239838"/>
                    <a:gd name="connsiteX1" fmla="*/ 281648 w 1262285"/>
                    <a:gd name="connsiteY1" fmla="*/ 109297 h 1239838"/>
                    <a:gd name="connsiteX2" fmla="*/ 323053 w 1262285"/>
                    <a:gd name="connsiteY2" fmla="*/ 92897 h 1239838"/>
                    <a:gd name="connsiteX3" fmla="*/ 344921 w 1262285"/>
                    <a:gd name="connsiteY3" fmla="*/ 78757 h 1239838"/>
                    <a:gd name="connsiteX4" fmla="*/ 673895 w 1262285"/>
                    <a:gd name="connsiteY4" fmla="*/ 0 h 1239838"/>
                    <a:gd name="connsiteX5" fmla="*/ 1262285 w 1262285"/>
                    <a:gd name="connsiteY5" fmla="*/ 461147 h 1239838"/>
                    <a:gd name="connsiteX6" fmla="*/ 1260645 w 1262285"/>
                    <a:gd name="connsiteY6" fmla="*/ 478138 h 1239838"/>
                    <a:gd name="connsiteX7" fmla="*/ 1183688 w 1262285"/>
                    <a:gd name="connsiteY7" fmla="*/ 449843 h 1239838"/>
                    <a:gd name="connsiteX8" fmla="*/ 876348 w 1262285"/>
                    <a:gd name="connsiteY8" fmla="*/ 408009 h 1239838"/>
                    <a:gd name="connsiteX9" fmla="*/ 420531 w 1262285"/>
                    <a:gd name="connsiteY9" fmla="*/ 516006 h 1239838"/>
                    <a:gd name="connsiteX10" fmla="*/ 399624 w 1262285"/>
                    <a:gd name="connsiteY10" fmla="*/ 533171 h 1239838"/>
                    <a:gd name="connsiteX11" fmla="*/ 398170 w 1262285"/>
                    <a:gd name="connsiteY11" fmla="*/ 533664 h 1239838"/>
                    <a:gd name="connsiteX12" fmla="*/ 385705 w 1262285"/>
                    <a:gd name="connsiteY12" fmla="*/ 544598 h 1239838"/>
                    <a:gd name="connsiteX13" fmla="*/ 369850 w 1262285"/>
                    <a:gd name="connsiteY13" fmla="*/ 557615 h 1239838"/>
                    <a:gd name="connsiteX14" fmla="*/ 368254 w 1262285"/>
                    <a:gd name="connsiteY14" fmla="*/ 559905 h 1239838"/>
                    <a:gd name="connsiteX15" fmla="*/ 357417 w 1262285"/>
                    <a:gd name="connsiteY15" fmla="*/ 569411 h 1239838"/>
                    <a:gd name="connsiteX16" fmla="*/ 342526 w 1262285"/>
                    <a:gd name="connsiteY16" fmla="*/ 596839 h 1239838"/>
                    <a:gd name="connsiteX17" fmla="*/ 337820 w 1262285"/>
                    <a:gd name="connsiteY17" fmla="*/ 603595 h 1239838"/>
                    <a:gd name="connsiteX18" fmla="*/ 337078 w 1262285"/>
                    <a:gd name="connsiteY18" fmla="*/ 606874 h 1239838"/>
                    <a:gd name="connsiteX19" fmla="*/ 329705 w 1262285"/>
                    <a:gd name="connsiteY19" fmla="*/ 620454 h 1239838"/>
                    <a:gd name="connsiteX20" fmla="*/ 312894 w 1262285"/>
                    <a:gd name="connsiteY20" fmla="*/ 759046 h 1239838"/>
                    <a:gd name="connsiteX21" fmla="*/ 430121 w 1262285"/>
                    <a:gd name="connsiteY21" fmla="*/ 1116625 h 1239838"/>
                    <a:gd name="connsiteX22" fmla="*/ 487246 w 1262285"/>
                    <a:gd name="connsiteY22" fmla="*/ 1204849 h 1239838"/>
                    <a:gd name="connsiteX23" fmla="*/ 512195 w 1262285"/>
                    <a:gd name="connsiteY23" fmla="*/ 1235729 h 1239838"/>
                    <a:gd name="connsiteX24" fmla="*/ 461147 w 1262285"/>
                    <a:gd name="connsiteY24" fmla="*/ 1239838 h 1239838"/>
                    <a:gd name="connsiteX25" fmla="*/ 0 w 1262285"/>
                    <a:gd name="connsiteY25" fmla="*/ 651448 h 1239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62285" h="1239838">
                      <a:moveTo>
                        <a:pt x="0" y="651448"/>
                      </a:moveTo>
                      <a:cubicBezTo>
                        <a:pt x="0" y="407729"/>
                        <a:pt x="116135" y="198619"/>
                        <a:pt x="281648" y="109297"/>
                      </a:cubicBezTo>
                      <a:lnTo>
                        <a:pt x="323053" y="92897"/>
                      </a:lnTo>
                      <a:lnTo>
                        <a:pt x="344921" y="78757"/>
                      </a:lnTo>
                      <a:cubicBezTo>
                        <a:pt x="438828" y="29034"/>
                        <a:pt x="552035" y="0"/>
                        <a:pt x="673895" y="0"/>
                      </a:cubicBezTo>
                      <a:cubicBezTo>
                        <a:pt x="998854" y="0"/>
                        <a:pt x="1262285" y="206463"/>
                        <a:pt x="1262285" y="461147"/>
                      </a:cubicBezTo>
                      <a:lnTo>
                        <a:pt x="1260645" y="478138"/>
                      </a:lnTo>
                      <a:lnTo>
                        <a:pt x="1183688" y="449843"/>
                      </a:lnTo>
                      <a:cubicBezTo>
                        <a:pt x="1095956" y="423431"/>
                        <a:pt x="990194" y="408009"/>
                        <a:pt x="876348" y="408009"/>
                      </a:cubicBezTo>
                      <a:cubicBezTo>
                        <a:pt x="686605" y="408009"/>
                        <a:pt x="519316" y="450848"/>
                        <a:pt x="420531" y="516006"/>
                      </a:cubicBezTo>
                      <a:lnTo>
                        <a:pt x="399624" y="533171"/>
                      </a:lnTo>
                      <a:lnTo>
                        <a:pt x="398170" y="533664"/>
                      </a:lnTo>
                      <a:lnTo>
                        <a:pt x="385705" y="544598"/>
                      </a:lnTo>
                      <a:lnTo>
                        <a:pt x="369850" y="557615"/>
                      </a:lnTo>
                      <a:lnTo>
                        <a:pt x="368254" y="559905"/>
                      </a:lnTo>
                      <a:lnTo>
                        <a:pt x="357417" y="569411"/>
                      </a:lnTo>
                      <a:lnTo>
                        <a:pt x="342526" y="596839"/>
                      </a:lnTo>
                      <a:lnTo>
                        <a:pt x="337820" y="603595"/>
                      </a:lnTo>
                      <a:lnTo>
                        <a:pt x="337078" y="606874"/>
                      </a:lnTo>
                      <a:lnTo>
                        <a:pt x="329705" y="620454"/>
                      </a:lnTo>
                      <a:cubicBezTo>
                        <a:pt x="315550" y="659059"/>
                        <a:pt x="310003" y="706299"/>
                        <a:pt x="312894" y="759046"/>
                      </a:cubicBezTo>
                      <a:cubicBezTo>
                        <a:pt x="318676" y="864541"/>
                        <a:pt x="358208" y="992069"/>
                        <a:pt x="430121" y="1116625"/>
                      </a:cubicBezTo>
                      <a:cubicBezTo>
                        <a:pt x="448099" y="1147764"/>
                        <a:pt x="467250" y="1177243"/>
                        <a:pt x="487246" y="1204849"/>
                      </a:cubicBezTo>
                      <a:lnTo>
                        <a:pt x="512195" y="1235729"/>
                      </a:lnTo>
                      <a:lnTo>
                        <a:pt x="461147" y="1239838"/>
                      </a:lnTo>
                      <a:cubicBezTo>
                        <a:pt x="206463" y="1239838"/>
                        <a:pt x="0" y="976407"/>
                        <a:pt x="0" y="6514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E4A53613-E02D-4645-8DA5-90AD5EE1E188}"/>
                    </a:ext>
                  </a:extLst>
                </p:cNvPr>
                <p:cNvSpPr/>
                <p:nvPr/>
              </p:nvSpPr>
              <p:spPr>
                <a:xfrm rot="5123775">
                  <a:off x="6610525" y="5210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月 365">
                  <a:extLst>
                    <a:ext uri="{FF2B5EF4-FFF2-40B4-BE49-F238E27FC236}">
                      <a16:creationId xmlns:a16="http://schemas.microsoft.com/office/drawing/2014/main" id="{70E3D6C0-E744-40E4-B417-456FD952EA91}"/>
                    </a:ext>
                  </a:extLst>
                </p:cNvPr>
                <p:cNvSpPr/>
                <p:nvPr/>
              </p:nvSpPr>
              <p:spPr>
                <a:xfrm rot="5892634">
                  <a:off x="6693960" y="3970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月 7">
                  <a:extLst>
                    <a:ext uri="{FF2B5EF4-FFF2-40B4-BE49-F238E27FC236}">
                      <a16:creationId xmlns:a16="http://schemas.microsoft.com/office/drawing/2014/main" id="{4F31FDA0-DFA1-4BA7-90A5-16EB374431BA}"/>
                    </a:ext>
                  </a:extLst>
                </p:cNvPr>
                <p:cNvSpPr/>
                <p:nvPr/>
              </p:nvSpPr>
              <p:spPr>
                <a:xfrm rot="8100000">
                  <a:off x="6880130" y="801403"/>
                  <a:ext cx="216875" cy="840650"/>
                </a:xfrm>
                <a:prstGeom prst="moon">
                  <a:avLst>
                    <a:gd name="adj" fmla="val 6903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DD7A6070-6CBE-4E73-B332-B4CAE157689C}"/>
                    </a:ext>
                  </a:extLst>
                </p:cNvPr>
                <p:cNvGrpSpPr/>
                <p:nvPr/>
              </p:nvGrpSpPr>
              <p:grpSpPr>
                <a:xfrm>
                  <a:off x="7110565" y="147582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D505FE2A-7726-4572-BD4B-EBB1B30753E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8D7B5C9E-61A3-4B88-B40F-F33FA66986C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17EF065C-42E7-4222-82B2-82DC60CC8F50}"/>
                  </a:ext>
                </a:extLst>
              </p:cNvPr>
              <p:cNvSpPr/>
              <p:nvPr/>
            </p:nvSpPr>
            <p:spPr>
              <a:xfrm>
                <a:off x="7382149" y="1486595"/>
                <a:ext cx="99829" cy="59506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59D026EE-5377-4BB9-BC63-16542B64B6AB}"/>
                </a:ext>
              </a:extLst>
            </p:cNvPr>
            <p:cNvGrpSpPr/>
            <p:nvPr/>
          </p:nvGrpSpPr>
          <p:grpSpPr>
            <a:xfrm>
              <a:off x="7765072" y="2169128"/>
              <a:ext cx="517256" cy="325063"/>
              <a:chOff x="4826610" y="2278666"/>
              <a:chExt cx="517256" cy="325063"/>
            </a:xfrm>
          </p:grpSpPr>
          <p:sp>
            <p:nvSpPr>
              <p:cNvPr id="609" name="楕円 8">
                <a:extLst>
                  <a:ext uri="{FF2B5EF4-FFF2-40B4-BE49-F238E27FC236}">
                    <a16:creationId xmlns:a16="http://schemas.microsoft.com/office/drawing/2014/main" id="{6158FFC8-A738-4BE4-92FB-ABC3A0419D10}"/>
                  </a:ext>
                </a:extLst>
              </p:cNvPr>
              <p:cNvSpPr/>
              <p:nvPr/>
            </p:nvSpPr>
            <p:spPr>
              <a:xfrm rot="5400000">
                <a:off x="5155364" y="2269703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8">
                <a:extLst>
                  <a:ext uri="{FF2B5EF4-FFF2-40B4-BE49-F238E27FC236}">
                    <a16:creationId xmlns:a16="http://schemas.microsoft.com/office/drawing/2014/main" id="{27634CEE-7070-4A88-8C3E-01ED04238460}"/>
                  </a:ext>
                </a:extLst>
              </p:cNvPr>
              <p:cNvSpPr/>
              <p:nvPr/>
            </p:nvSpPr>
            <p:spPr>
              <a:xfrm rot="4500000">
                <a:off x="5078461" y="2359904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8">
                <a:extLst>
                  <a:ext uri="{FF2B5EF4-FFF2-40B4-BE49-F238E27FC236}">
                    <a16:creationId xmlns:a16="http://schemas.microsoft.com/office/drawing/2014/main" id="{E541D2ED-13F6-4560-83D3-DDC9E1DC4DBA}"/>
                  </a:ext>
                </a:extLst>
              </p:cNvPr>
              <p:cNvSpPr/>
              <p:nvPr/>
            </p:nvSpPr>
            <p:spPr>
              <a:xfrm rot="2700000">
                <a:off x="5196000" y="2427115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8">
                <a:extLst>
                  <a:ext uri="{FF2B5EF4-FFF2-40B4-BE49-F238E27FC236}">
                    <a16:creationId xmlns:a16="http://schemas.microsoft.com/office/drawing/2014/main" id="{301B878B-AE8E-48CC-8E32-A0B40FB51BCE}"/>
                  </a:ext>
                </a:extLst>
              </p:cNvPr>
              <p:cNvSpPr/>
              <p:nvPr/>
            </p:nvSpPr>
            <p:spPr>
              <a:xfrm rot="5400000">
                <a:off x="5281642" y="231720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8">
                <a:extLst>
                  <a:ext uri="{FF2B5EF4-FFF2-40B4-BE49-F238E27FC236}">
                    <a16:creationId xmlns:a16="http://schemas.microsoft.com/office/drawing/2014/main" id="{924D4CE0-76C3-4D42-86BA-0B3BDF39186F}"/>
                  </a:ext>
                </a:extLst>
              </p:cNvPr>
              <p:cNvSpPr/>
              <p:nvPr/>
            </p:nvSpPr>
            <p:spPr>
              <a:xfrm rot="4500000">
                <a:off x="4960862" y="2298096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8">
                <a:extLst>
                  <a:ext uri="{FF2B5EF4-FFF2-40B4-BE49-F238E27FC236}">
                    <a16:creationId xmlns:a16="http://schemas.microsoft.com/office/drawing/2014/main" id="{A32595C3-FD80-4F28-8563-EC5192238476}"/>
                  </a:ext>
                </a:extLst>
              </p:cNvPr>
              <p:cNvSpPr/>
              <p:nvPr/>
            </p:nvSpPr>
            <p:spPr>
              <a:xfrm rot="2700000">
                <a:off x="5030786" y="2500601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8">
                <a:extLst>
                  <a:ext uri="{FF2B5EF4-FFF2-40B4-BE49-F238E27FC236}">
                    <a16:creationId xmlns:a16="http://schemas.microsoft.com/office/drawing/2014/main" id="{B16A77AD-91F0-4635-9574-E78689DCC174}"/>
                  </a:ext>
                </a:extLst>
              </p:cNvPr>
              <p:cNvSpPr/>
              <p:nvPr/>
            </p:nvSpPr>
            <p:spPr>
              <a:xfrm rot="900000">
                <a:off x="5308786" y="2472142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8">
                <a:extLst>
                  <a:ext uri="{FF2B5EF4-FFF2-40B4-BE49-F238E27FC236}">
                    <a16:creationId xmlns:a16="http://schemas.microsoft.com/office/drawing/2014/main" id="{92185AC9-CA67-4E79-8078-B769CCAA101C}"/>
                  </a:ext>
                </a:extLst>
              </p:cNvPr>
              <p:cNvSpPr/>
              <p:nvPr/>
            </p:nvSpPr>
            <p:spPr>
              <a:xfrm rot="2700000">
                <a:off x="4872676" y="249270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8">
                <a:extLst>
                  <a:ext uri="{FF2B5EF4-FFF2-40B4-BE49-F238E27FC236}">
                    <a16:creationId xmlns:a16="http://schemas.microsoft.com/office/drawing/2014/main" id="{1EFF7FDA-375C-44E0-BC9C-B481EB3F83E6}"/>
                  </a:ext>
                </a:extLst>
              </p:cNvPr>
              <p:cNvSpPr/>
              <p:nvPr/>
            </p:nvSpPr>
            <p:spPr>
              <a:xfrm rot="900000">
                <a:off x="5180198" y="2550724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8">
                <a:extLst>
                  <a:ext uri="{FF2B5EF4-FFF2-40B4-BE49-F238E27FC236}">
                    <a16:creationId xmlns:a16="http://schemas.microsoft.com/office/drawing/2014/main" id="{F62E779D-73E4-44FE-BDB5-5F3C692B28EE}"/>
                  </a:ext>
                </a:extLst>
              </p:cNvPr>
              <p:cNvSpPr/>
              <p:nvPr/>
            </p:nvSpPr>
            <p:spPr>
              <a:xfrm rot="4500000">
                <a:off x="4835573" y="236943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E295DBAB-8C93-481F-94C5-B1A802E38A3A}"/>
                </a:ext>
              </a:extLst>
            </p:cNvPr>
            <p:cNvGrpSpPr/>
            <p:nvPr/>
          </p:nvGrpSpPr>
          <p:grpSpPr>
            <a:xfrm>
              <a:off x="6619617" y="1306731"/>
              <a:ext cx="1097336" cy="2229402"/>
              <a:chOff x="4358932" y="772799"/>
              <a:chExt cx="1360143" cy="2763334"/>
            </a:xfrm>
          </p:grpSpPr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66A6A515-325A-496F-9179-BB8AA592B5E5}"/>
                  </a:ext>
                </a:extLst>
              </p:cNvPr>
              <p:cNvSpPr/>
              <p:nvPr/>
            </p:nvSpPr>
            <p:spPr>
              <a:xfrm flipH="1">
                <a:off x="5534730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CAEF2055-161E-4B00-AD42-5781132A6A86}"/>
                  </a:ext>
                </a:extLst>
              </p:cNvPr>
              <p:cNvGrpSpPr/>
              <p:nvPr/>
            </p:nvGrpSpPr>
            <p:grpSpPr>
              <a:xfrm>
                <a:off x="4358932" y="2014348"/>
                <a:ext cx="1231031" cy="1521785"/>
                <a:chOff x="4358932" y="2014348"/>
                <a:chExt cx="1231031" cy="1521785"/>
              </a:xfrm>
            </p:grpSpPr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F7B801F8-6A2C-43E1-96AB-DEB7EA31C763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233A5279-04DA-4035-B0D1-344212563B7D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073" name="四角形: 上の 2 つの角を丸める 1072">
                    <a:extLst>
                      <a:ext uri="{FF2B5EF4-FFF2-40B4-BE49-F238E27FC236}">
                        <a16:creationId xmlns:a16="http://schemas.microsoft.com/office/drawing/2014/main" id="{1CBD084B-18F8-4BBA-9D16-31FB0CC5DF77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4" name="四角形: 上の 2 つの角を丸める 1073">
                    <a:extLst>
                      <a:ext uri="{FF2B5EF4-FFF2-40B4-BE49-F238E27FC236}">
                        <a16:creationId xmlns:a16="http://schemas.microsoft.com/office/drawing/2014/main" id="{50A859CD-ADF5-41EA-A10D-4F562AB8EBB5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3" name="グループ化 1062">
                  <a:extLst>
                    <a:ext uri="{FF2B5EF4-FFF2-40B4-BE49-F238E27FC236}">
                      <a16:creationId xmlns:a16="http://schemas.microsoft.com/office/drawing/2014/main" id="{5A45FFBC-ACC0-4CBE-A761-F9EE4C14EF80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E468F4D8-A48B-4C8C-8AF0-AC95CE225AE3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71F7FD14-36E7-4C8A-97A6-D6B101F384C0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7EA688D6-7F4D-4F7C-8D41-2D40DA0866EB}"/>
                    </a:ext>
                  </a:extLst>
                </p:cNvPr>
                <p:cNvSpPr/>
                <p:nvPr/>
              </p:nvSpPr>
              <p:spPr>
                <a:xfrm>
                  <a:off x="4358932" y="2358504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片側の 2 つの角を丸めた四角形 144">
                  <a:extLst>
                    <a:ext uri="{FF2B5EF4-FFF2-40B4-BE49-F238E27FC236}">
                      <a16:creationId xmlns:a16="http://schemas.microsoft.com/office/drawing/2014/main" id="{635105C8-242D-43C9-AD4C-EB632516C185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楕円 1065">
                  <a:extLst>
                    <a:ext uri="{FF2B5EF4-FFF2-40B4-BE49-F238E27FC236}">
                      <a16:creationId xmlns:a16="http://schemas.microsoft.com/office/drawing/2014/main" id="{CBFC457C-164F-43DE-94D9-2DA316FCF6EE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楕円 1066">
                  <a:extLst>
                    <a:ext uri="{FF2B5EF4-FFF2-40B4-BE49-F238E27FC236}">
                      <a16:creationId xmlns:a16="http://schemas.microsoft.com/office/drawing/2014/main" id="{9495D888-917B-425D-A0F3-D41B8DE1D48B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楕円 1067">
                  <a:extLst>
                    <a:ext uri="{FF2B5EF4-FFF2-40B4-BE49-F238E27FC236}">
                      <a16:creationId xmlns:a16="http://schemas.microsoft.com/office/drawing/2014/main" id="{51C591D7-9FDA-40E8-A636-AA4727D86076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9" name="楕円 1068">
                  <a:extLst>
                    <a:ext uri="{FF2B5EF4-FFF2-40B4-BE49-F238E27FC236}">
                      <a16:creationId xmlns:a16="http://schemas.microsoft.com/office/drawing/2014/main" id="{345B14E1-82CD-499E-A751-926CAC4B485D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0" name="楕円 1069">
                  <a:extLst>
                    <a:ext uri="{FF2B5EF4-FFF2-40B4-BE49-F238E27FC236}">
                      <a16:creationId xmlns:a16="http://schemas.microsoft.com/office/drawing/2014/main" id="{016600AC-F06D-4A68-B0FD-3BC3F2287656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D04D9C88-C33F-4CF7-9BF2-5263932F251D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89D79FA1-0AC5-4E96-9797-83D92DB76519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7" name="グループ化 1036">
                  <a:extLst>
                    <a:ext uri="{FF2B5EF4-FFF2-40B4-BE49-F238E27FC236}">
                      <a16:creationId xmlns:a16="http://schemas.microsoft.com/office/drawing/2014/main" id="{FBE9F5BF-F7C1-480C-9758-D41B8F5CE774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A205868B-9919-455E-A2D5-D009077D6DF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59" name="円/楕円 536">
                      <a:extLst>
                        <a:ext uri="{FF2B5EF4-FFF2-40B4-BE49-F238E27FC236}">
                          <a16:creationId xmlns:a16="http://schemas.microsoft.com/office/drawing/2014/main" id="{818A0A27-DBB8-4020-BBC1-9026A8B77D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0" name="円/楕円 537">
                      <a:extLst>
                        <a:ext uri="{FF2B5EF4-FFF2-40B4-BE49-F238E27FC236}">
                          <a16:creationId xmlns:a16="http://schemas.microsoft.com/office/drawing/2014/main" id="{A509DC14-02AC-441C-A97F-9FEAF73486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6" name="グループ化 1055">
                    <a:extLst>
                      <a:ext uri="{FF2B5EF4-FFF2-40B4-BE49-F238E27FC236}">
                        <a16:creationId xmlns:a16="http://schemas.microsoft.com/office/drawing/2014/main" id="{7F6C3B97-D73E-48FB-A966-21B473C23DB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57" name="円/楕円 534">
                      <a:extLst>
                        <a:ext uri="{FF2B5EF4-FFF2-40B4-BE49-F238E27FC236}">
                          <a16:creationId xmlns:a16="http://schemas.microsoft.com/office/drawing/2014/main" id="{FD0ECC5C-D75E-4F83-A689-FC591C7490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8" name="円/楕円 535">
                      <a:extLst>
                        <a:ext uri="{FF2B5EF4-FFF2-40B4-BE49-F238E27FC236}">
                          <a16:creationId xmlns:a16="http://schemas.microsoft.com/office/drawing/2014/main" id="{8D672EDC-322B-4575-975B-F1042F83BB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EAF8D06F-0919-4C44-8593-39E8E0AAE671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月 1038">
                  <a:extLst>
                    <a:ext uri="{FF2B5EF4-FFF2-40B4-BE49-F238E27FC236}">
                      <a16:creationId xmlns:a16="http://schemas.microsoft.com/office/drawing/2014/main" id="{7C52F99E-F683-41C9-B593-16B17F5E3C37}"/>
                    </a:ext>
                  </a:extLst>
                </p:cNvPr>
                <p:cNvSpPr/>
                <p:nvPr/>
              </p:nvSpPr>
              <p:spPr>
                <a:xfrm rot="162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月 1039">
                  <a:extLst>
                    <a:ext uri="{FF2B5EF4-FFF2-40B4-BE49-F238E27FC236}">
                      <a16:creationId xmlns:a16="http://schemas.microsoft.com/office/drawing/2014/main" id="{90305A0E-E70E-42E7-AF10-22EE1E181381}"/>
                    </a:ext>
                  </a:extLst>
                </p:cNvPr>
                <p:cNvSpPr/>
                <p:nvPr/>
              </p:nvSpPr>
              <p:spPr>
                <a:xfrm rot="16200000">
                  <a:off x="7516187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41" name="グループ化 1040">
                  <a:extLst>
                    <a:ext uri="{FF2B5EF4-FFF2-40B4-BE49-F238E27FC236}">
                      <a16:creationId xmlns:a16="http://schemas.microsoft.com/office/drawing/2014/main" id="{2EF474C9-EBCF-453F-AB4C-D9957C2726B6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051" name="グループ化 1050">
                    <a:extLst>
                      <a:ext uri="{FF2B5EF4-FFF2-40B4-BE49-F238E27FC236}">
                        <a16:creationId xmlns:a16="http://schemas.microsoft.com/office/drawing/2014/main" id="{5259EFC7-7CAF-48E2-AB3F-6CE37433524A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053" name="フリーフォーム: 図形 1052">
                      <a:extLst>
                        <a:ext uri="{FF2B5EF4-FFF2-40B4-BE49-F238E27FC236}">
                          <a16:creationId xmlns:a16="http://schemas.microsoft.com/office/drawing/2014/main" id="{9CF636D9-F3AA-4D66-98F9-987C4298E3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4" name="フリーフォーム: 図形 1053">
                      <a:extLst>
                        <a:ext uri="{FF2B5EF4-FFF2-40B4-BE49-F238E27FC236}">
                          <a16:creationId xmlns:a16="http://schemas.microsoft.com/office/drawing/2014/main" id="{34CB057B-9977-4FA9-BBBA-A456E0A19D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52" name="楕円 1051">
                    <a:extLst>
                      <a:ext uri="{FF2B5EF4-FFF2-40B4-BE49-F238E27FC236}">
                        <a16:creationId xmlns:a16="http://schemas.microsoft.com/office/drawing/2014/main" id="{7FEB6723-2984-459B-A725-E27186FCEC8A}"/>
                      </a:ext>
                    </a:extLst>
                  </p:cNvPr>
                  <p:cNvSpPr/>
                  <p:nvPr/>
                </p:nvSpPr>
                <p:spPr>
                  <a:xfrm>
                    <a:off x="6954795" y="1175019"/>
                    <a:ext cx="129047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2" name="円/楕円 638">
                  <a:extLst>
                    <a:ext uri="{FF2B5EF4-FFF2-40B4-BE49-F238E27FC236}">
                      <a16:creationId xmlns:a16="http://schemas.microsoft.com/office/drawing/2014/main" id="{C6FD3303-9944-4757-A553-945548849007}"/>
                    </a:ext>
                  </a:extLst>
                </p:cNvPr>
                <p:cNvSpPr/>
                <p:nvPr/>
              </p:nvSpPr>
              <p:spPr>
                <a:xfrm rot="10800000">
                  <a:off x="7100645" y="1635126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3" name="グループ化 1042">
                  <a:extLst>
                    <a:ext uri="{FF2B5EF4-FFF2-40B4-BE49-F238E27FC236}">
                      <a16:creationId xmlns:a16="http://schemas.microsoft.com/office/drawing/2014/main" id="{0D1C5927-EFC3-4934-A6E3-794325866AF9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049" name="円/楕円 662">
                    <a:extLst>
                      <a:ext uri="{FF2B5EF4-FFF2-40B4-BE49-F238E27FC236}">
                        <a16:creationId xmlns:a16="http://schemas.microsoft.com/office/drawing/2014/main" id="{36CE226C-07AD-4F44-B367-8934FCDB0496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0" name="フリーフォーム: 図形 1049">
                    <a:extLst>
                      <a:ext uri="{FF2B5EF4-FFF2-40B4-BE49-F238E27FC236}">
                        <a16:creationId xmlns:a16="http://schemas.microsoft.com/office/drawing/2014/main" id="{77F8EC2A-D8E1-442F-B7D4-AD1FE24890B1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44" name="グループ化 1043">
                  <a:extLst>
                    <a:ext uri="{FF2B5EF4-FFF2-40B4-BE49-F238E27FC236}">
                      <a16:creationId xmlns:a16="http://schemas.microsoft.com/office/drawing/2014/main" id="{639AE8E2-2CDC-4D04-9100-33E972B0BB49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047" name="フリーフォーム: 図形 1046">
                    <a:extLst>
                      <a:ext uri="{FF2B5EF4-FFF2-40B4-BE49-F238E27FC236}">
                        <a16:creationId xmlns:a16="http://schemas.microsoft.com/office/drawing/2014/main" id="{D0E160B2-6F9B-4D16-BE86-240EC9A99376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8" name="フリーフォーム: 図形 1047">
                    <a:extLst>
                      <a:ext uri="{FF2B5EF4-FFF2-40B4-BE49-F238E27FC236}">
                        <a16:creationId xmlns:a16="http://schemas.microsoft.com/office/drawing/2014/main" id="{C5875742-5864-455B-9B7B-88FE01AF2425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5" name="楕円 1044">
                  <a:extLst>
                    <a:ext uri="{FF2B5EF4-FFF2-40B4-BE49-F238E27FC236}">
                      <a16:creationId xmlns:a16="http://schemas.microsoft.com/office/drawing/2014/main" id="{BC70F7FC-18E2-4DC1-91B9-C58642278A89}"/>
                    </a:ext>
                  </a:extLst>
                </p:cNvPr>
                <p:cNvSpPr/>
                <p:nvPr/>
              </p:nvSpPr>
              <p:spPr>
                <a:xfrm>
                  <a:off x="7538201" y="1175020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BDDDC15B-75C0-4927-865C-8871EAFAFE46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F5413CBC-3992-4F1D-AAE5-5F83C62202FB}"/>
                </a:ext>
              </a:extLst>
            </p:cNvPr>
            <p:cNvGrpSpPr/>
            <p:nvPr/>
          </p:nvGrpSpPr>
          <p:grpSpPr>
            <a:xfrm>
              <a:off x="7303128" y="2016951"/>
              <a:ext cx="141610" cy="184447"/>
              <a:chOff x="1464572" y="2115576"/>
              <a:chExt cx="167701" cy="221521"/>
            </a:xfrm>
          </p:grpSpPr>
          <p:sp>
            <p:nvSpPr>
              <p:cNvPr id="1107" name="星: 5 pt 16">
                <a:extLst>
                  <a:ext uri="{FF2B5EF4-FFF2-40B4-BE49-F238E27FC236}">
                    <a16:creationId xmlns:a16="http://schemas.microsoft.com/office/drawing/2014/main" id="{2A878915-88B5-4579-924B-31E2B274AE9B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楕円 18">
                <a:extLst>
                  <a:ext uri="{FF2B5EF4-FFF2-40B4-BE49-F238E27FC236}">
                    <a16:creationId xmlns:a16="http://schemas.microsoft.com/office/drawing/2014/main" id="{AA18F174-4877-4D40-8AE2-851A5C46AFC4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9C5570C-002D-4DF5-A146-0435363DB325}"/>
              </a:ext>
            </a:extLst>
          </p:cNvPr>
          <p:cNvGrpSpPr/>
          <p:nvPr/>
        </p:nvGrpSpPr>
        <p:grpSpPr>
          <a:xfrm>
            <a:off x="6703318" y="4342038"/>
            <a:ext cx="2507692" cy="2108882"/>
            <a:chOff x="6601522" y="4342038"/>
            <a:chExt cx="2507692" cy="210888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CD813A5-DF2E-4707-B369-0878B8EBFA34}"/>
                </a:ext>
              </a:extLst>
            </p:cNvPr>
            <p:cNvGrpSpPr/>
            <p:nvPr/>
          </p:nvGrpSpPr>
          <p:grpSpPr>
            <a:xfrm>
              <a:off x="7740871" y="4344242"/>
              <a:ext cx="1368343" cy="2098968"/>
              <a:chOff x="3826129" y="3829320"/>
              <a:chExt cx="1703225" cy="2612661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0D6A12AE-4C9B-467F-B1C3-4A43B61F0893}"/>
                  </a:ext>
                </a:extLst>
              </p:cNvPr>
              <p:cNvGrpSpPr/>
              <p:nvPr/>
            </p:nvGrpSpPr>
            <p:grpSpPr>
              <a:xfrm>
                <a:off x="3826129" y="5460044"/>
                <a:ext cx="1138176" cy="683722"/>
                <a:chOff x="1068044" y="5731645"/>
                <a:chExt cx="952081" cy="571931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DBA8C651-0617-439D-A819-A33E54BDAD29}"/>
                    </a:ext>
                  </a:extLst>
                </p:cNvPr>
                <p:cNvGrpSpPr/>
                <p:nvPr/>
              </p:nvGrpSpPr>
              <p:grpSpPr>
                <a:xfrm>
                  <a:off x="1068044" y="5731645"/>
                  <a:ext cx="859080" cy="571931"/>
                  <a:chOff x="444652" y="5006060"/>
                  <a:chExt cx="1399600" cy="931780"/>
                </a:xfrm>
              </p:grpSpPr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E0E61DC9-1AB8-4432-9C8D-3DDF20D3CEC2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761DF0C0-B5D1-430E-8124-983C52D82292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251" name="グループ化 250">
                      <a:extLst>
                        <a:ext uri="{FF2B5EF4-FFF2-40B4-BE49-F238E27FC236}">
                          <a16:creationId xmlns:a16="http://schemas.microsoft.com/office/drawing/2014/main" id="{28C7B017-6954-400E-8075-B90D4EC360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262" name="フリーフォーム: 図形 261">
                        <a:extLst>
                          <a:ext uri="{FF2B5EF4-FFF2-40B4-BE49-F238E27FC236}">
                            <a16:creationId xmlns:a16="http://schemas.microsoft.com/office/drawing/2014/main" id="{A6705072-4130-4123-A81D-BC0E32D631B3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3" name="フリーフォーム: 図形 262">
                        <a:extLst>
                          <a:ext uri="{FF2B5EF4-FFF2-40B4-BE49-F238E27FC236}">
                            <a16:creationId xmlns:a16="http://schemas.microsoft.com/office/drawing/2014/main" id="{537D8445-4CDA-4719-BBD5-A1B5D8B9737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8" name="フリーフォーム: 図形 267">
                        <a:extLst>
                          <a:ext uri="{FF2B5EF4-FFF2-40B4-BE49-F238E27FC236}">
                            <a16:creationId xmlns:a16="http://schemas.microsoft.com/office/drawing/2014/main" id="{E7D68D63-858C-4F95-B105-177EC786E5D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9" name="月 268">
                        <a:extLst>
                          <a:ext uri="{FF2B5EF4-FFF2-40B4-BE49-F238E27FC236}">
                            <a16:creationId xmlns:a16="http://schemas.microsoft.com/office/drawing/2014/main" id="{F9CFEB33-6248-4440-B669-111F8AC065E8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52" name="四角形: 角を丸くする 251">
                      <a:extLst>
                        <a:ext uri="{FF2B5EF4-FFF2-40B4-BE49-F238E27FC236}">
                          <a16:creationId xmlns:a16="http://schemas.microsoft.com/office/drawing/2014/main" id="{372FFE84-3117-442F-B044-C0493FC786B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253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79AB787-C479-4D1E-8D81-D2D1A40E06A5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6D10B6D1-7277-44ED-A924-CC5ABAAD320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A0F1D7E3-0AFE-4C7E-B628-CB8C9C1A896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四角形: 上の 2 つの角を丸める 109">
                      <a:extLst>
                        <a:ext uri="{FF2B5EF4-FFF2-40B4-BE49-F238E27FC236}">
                          <a16:creationId xmlns:a16="http://schemas.microsoft.com/office/drawing/2014/main" id="{15DB6C3D-92E9-4F94-B916-6F3E861C173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7973F8D4-D391-4342-813D-B5A741225F2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6AE29DF9-FF67-4EFF-A780-42BB4246B3B8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9" name="四角形: 上の 2 つの角を丸める 109">
                      <a:extLst>
                        <a:ext uri="{FF2B5EF4-FFF2-40B4-BE49-F238E27FC236}">
                          <a16:creationId xmlns:a16="http://schemas.microsoft.com/office/drawing/2014/main" id="{564EF439-804C-47EE-95B8-B09BD5008DF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B8C3944E-DDA8-43A4-A757-7B36C5790A88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CF908B08-F4A6-463E-8185-7B7951FC3C8C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5D602685-E1C7-4859-B9D4-1C2C40812E39}"/>
                    </a:ext>
                  </a:extLst>
                </p:cNvPr>
                <p:cNvSpPr/>
                <p:nvPr/>
              </p:nvSpPr>
              <p:spPr>
                <a:xfrm rot="7200000">
                  <a:off x="1613197" y="5879550"/>
                  <a:ext cx="193276" cy="6205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90376EAC-8FFA-4F4D-9927-3EE452B9A2CF}"/>
                  </a:ext>
                </a:extLst>
              </p:cNvPr>
              <p:cNvGrpSpPr/>
              <p:nvPr/>
            </p:nvGrpSpPr>
            <p:grpSpPr>
              <a:xfrm>
                <a:off x="4391727" y="3829320"/>
                <a:ext cx="1137627" cy="2612661"/>
                <a:chOff x="3615349" y="3829320"/>
                <a:chExt cx="1137627" cy="2612661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982AC9B6-FC86-4710-A19E-2D583BD97922}"/>
                    </a:ext>
                  </a:extLst>
                </p:cNvPr>
                <p:cNvGrpSpPr/>
                <p:nvPr/>
              </p:nvGrpSpPr>
              <p:grpSpPr>
                <a:xfrm>
                  <a:off x="3615349" y="3877623"/>
                  <a:ext cx="1029210" cy="2564358"/>
                  <a:chOff x="663783" y="4348807"/>
                  <a:chExt cx="840101" cy="2093176"/>
                </a:xfrm>
              </p:grpSpPr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3B6F08D9-35A8-4A22-AF68-E034BA1CDEB4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376F1715-DC0D-42F3-BCFA-DC1F0AEA3258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83" name="四角形: 上の 2 つの角を丸める 582">
                    <a:extLst>
                      <a:ext uri="{FF2B5EF4-FFF2-40B4-BE49-F238E27FC236}">
                        <a16:creationId xmlns:a16="http://schemas.microsoft.com/office/drawing/2014/main" id="{13A6E83E-0A4B-4ABF-A5DF-D1B485CCF41F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B4FCE406-BE88-4C51-AF41-730A2E1B2241}"/>
                      </a:ext>
                    </a:extLst>
                  </p:cNvPr>
                  <p:cNvSpPr/>
                  <p:nvPr/>
                </p:nvSpPr>
                <p:spPr>
                  <a:xfrm>
                    <a:off x="663783" y="4348807"/>
                    <a:ext cx="840101" cy="978768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80453 w 826653"/>
                      <a:gd name="connsiteY7" fmla="*/ 851698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80453 w 826653"/>
                      <a:gd name="connsiteY7" fmla="*/ 851698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66876 w 826653"/>
                      <a:gd name="connsiteY7" fmla="*/ 845866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66876 w 826653"/>
                      <a:gd name="connsiteY6" fmla="*/ 845866 h 970260"/>
                      <a:gd name="connsiteX7" fmla="*/ 68791 w 826653"/>
                      <a:gd name="connsiteY7" fmla="*/ 801575 h 970260"/>
                      <a:gd name="connsiteX8" fmla="*/ 0 w 826653"/>
                      <a:gd name="connsiteY8" fmla="*/ 763116 h 970260"/>
                      <a:gd name="connsiteX9" fmla="*/ 62622 w 826653"/>
                      <a:gd name="connsiteY9" fmla="*/ 621441 h 970260"/>
                      <a:gd name="connsiteX10" fmla="*/ 33606 w 826653"/>
                      <a:gd name="connsiteY10" fmla="*/ 450669 h 970260"/>
                      <a:gd name="connsiteX11" fmla="*/ 32004 w 826653"/>
                      <a:gd name="connsiteY11" fmla="*/ 389118 h 970260"/>
                      <a:gd name="connsiteX12" fmla="*/ 452262 w 826653"/>
                      <a:gd name="connsiteY12" fmla="*/ 1 h 970260"/>
                      <a:gd name="connsiteX13" fmla="*/ 826651 w 826653"/>
                      <a:gd name="connsiteY13" fmla="*/ 489135 h 970260"/>
                      <a:gd name="connsiteX14" fmla="*/ 573007 w 826653"/>
                      <a:gd name="connsiteY14" fmla="*/ 947875 h 970260"/>
                      <a:gd name="connsiteX0" fmla="*/ 501534 w 826653"/>
                      <a:gd name="connsiteY0" fmla="*/ 797078 h 984329"/>
                      <a:gd name="connsiteX1" fmla="*/ 252879 w 826653"/>
                      <a:gd name="connsiteY1" fmla="*/ 969165 h 984329"/>
                      <a:gd name="connsiteX2" fmla="*/ 115426 w 826653"/>
                      <a:gd name="connsiteY2" fmla="*/ 928348 h 984329"/>
                      <a:gd name="connsiteX3" fmla="*/ 88221 w 826653"/>
                      <a:gd name="connsiteY3" fmla="*/ 871503 h 984329"/>
                      <a:gd name="connsiteX4" fmla="*/ 121202 w 826653"/>
                      <a:gd name="connsiteY4" fmla="*/ 844536 h 984329"/>
                      <a:gd name="connsiteX5" fmla="*/ 91173 w 826653"/>
                      <a:gd name="connsiteY5" fmla="*/ 849957 h 984329"/>
                      <a:gd name="connsiteX6" fmla="*/ 66876 w 826653"/>
                      <a:gd name="connsiteY6" fmla="*/ 845866 h 984329"/>
                      <a:gd name="connsiteX7" fmla="*/ 68791 w 826653"/>
                      <a:gd name="connsiteY7" fmla="*/ 801575 h 984329"/>
                      <a:gd name="connsiteX8" fmla="*/ 0 w 826653"/>
                      <a:gd name="connsiteY8" fmla="*/ 763116 h 984329"/>
                      <a:gd name="connsiteX9" fmla="*/ 62622 w 826653"/>
                      <a:gd name="connsiteY9" fmla="*/ 621441 h 984329"/>
                      <a:gd name="connsiteX10" fmla="*/ 33606 w 826653"/>
                      <a:gd name="connsiteY10" fmla="*/ 450669 h 984329"/>
                      <a:gd name="connsiteX11" fmla="*/ 32004 w 826653"/>
                      <a:gd name="connsiteY11" fmla="*/ 389118 h 984329"/>
                      <a:gd name="connsiteX12" fmla="*/ 452262 w 826653"/>
                      <a:gd name="connsiteY12" fmla="*/ 1 h 984329"/>
                      <a:gd name="connsiteX13" fmla="*/ 826651 w 826653"/>
                      <a:gd name="connsiteY13" fmla="*/ 489135 h 984329"/>
                      <a:gd name="connsiteX14" fmla="*/ 573007 w 826653"/>
                      <a:gd name="connsiteY14" fmla="*/ 947875 h 984329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88221 w 826653"/>
                      <a:gd name="connsiteY3" fmla="*/ 871503 h 978768"/>
                      <a:gd name="connsiteX4" fmla="*/ 121202 w 826653"/>
                      <a:gd name="connsiteY4" fmla="*/ 844536 h 978768"/>
                      <a:gd name="connsiteX5" fmla="*/ 91173 w 826653"/>
                      <a:gd name="connsiteY5" fmla="*/ 849957 h 978768"/>
                      <a:gd name="connsiteX6" fmla="*/ 66876 w 826653"/>
                      <a:gd name="connsiteY6" fmla="*/ 845866 h 978768"/>
                      <a:gd name="connsiteX7" fmla="*/ 68791 w 826653"/>
                      <a:gd name="connsiteY7" fmla="*/ 801575 h 978768"/>
                      <a:gd name="connsiteX8" fmla="*/ 0 w 826653"/>
                      <a:gd name="connsiteY8" fmla="*/ 763116 h 978768"/>
                      <a:gd name="connsiteX9" fmla="*/ 62622 w 826653"/>
                      <a:gd name="connsiteY9" fmla="*/ 621441 h 978768"/>
                      <a:gd name="connsiteX10" fmla="*/ 33606 w 826653"/>
                      <a:gd name="connsiteY10" fmla="*/ 450669 h 978768"/>
                      <a:gd name="connsiteX11" fmla="*/ 32004 w 826653"/>
                      <a:gd name="connsiteY11" fmla="*/ 389118 h 978768"/>
                      <a:gd name="connsiteX12" fmla="*/ 452262 w 826653"/>
                      <a:gd name="connsiteY12" fmla="*/ 1 h 978768"/>
                      <a:gd name="connsiteX13" fmla="*/ 826651 w 826653"/>
                      <a:gd name="connsiteY13" fmla="*/ 489135 h 978768"/>
                      <a:gd name="connsiteX14" fmla="*/ 573007 w 826653"/>
                      <a:gd name="connsiteY14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1202 w 826653"/>
                      <a:gd name="connsiteY4" fmla="*/ 844536 h 978768"/>
                      <a:gd name="connsiteX5" fmla="*/ 91173 w 826653"/>
                      <a:gd name="connsiteY5" fmla="*/ 849957 h 978768"/>
                      <a:gd name="connsiteX6" fmla="*/ 66876 w 826653"/>
                      <a:gd name="connsiteY6" fmla="*/ 845866 h 978768"/>
                      <a:gd name="connsiteX7" fmla="*/ 68791 w 826653"/>
                      <a:gd name="connsiteY7" fmla="*/ 801575 h 978768"/>
                      <a:gd name="connsiteX8" fmla="*/ 0 w 826653"/>
                      <a:gd name="connsiteY8" fmla="*/ 763116 h 978768"/>
                      <a:gd name="connsiteX9" fmla="*/ 62622 w 826653"/>
                      <a:gd name="connsiteY9" fmla="*/ 621441 h 978768"/>
                      <a:gd name="connsiteX10" fmla="*/ 33606 w 826653"/>
                      <a:gd name="connsiteY10" fmla="*/ 450669 h 978768"/>
                      <a:gd name="connsiteX11" fmla="*/ 32004 w 826653"/>
                      <a:gd name="connsiteY11" fmla="*/ 389118 h 978768"/>
                      <a:gd name="connsiteX12" fmla="*/ 452262 w 826653"/>
                      <a:gd name="connsiteY12" fmla="*/ 1 h 978768"/>
                      <a:gd name="connsiteX13" fmla="*/ 826651 w 826653"/>
                      <a:gd name="connsiteY13" fmla="*/ 489135 h 978768"/>
                      <a:gd name="connsiteX14" fmla="*/ 573007 w 826653"/>
                      <a:gd name="connsiteY14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1202 w 826653"/>
                      <a:gd name="connsiteY4" fmla="*/ 844536 h 978768"/>
                      <a:gd name="connsiteX5" fmla="*/ 66876 w 826653"/>
                      <a:gd name="connsiteY5" fmla="*/ 845866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1202 w 826653"/>
                      <a:gd name="connsiteY4" fmla="*/ 844536 h 978768"/>
                      <a:gd name="connsiteX5" fmla="*/ 66876 w 826653"/>
                      <a:gd name="connsiteY5" fmla="*/ 845866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3142 w 826653"/>
                      <a:gd name="connsiteY4" fmla="*/ 854254 h 978768"/>
                      <a:gd name="connsiteX5" fmla="*/ 66876 w 826653"/>
                      <a:gd name="connsiteY5" fmla="*/ 845866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01534 w 826653"/>
                      <a:gd name="connsiteY0" fmla="*/ 797078 h 978768"/>
                      <a:gd name="connsiteX1" fmla="*/ 252879 w 826653"/>
                      <a:gd name="connsiteY1" fmla="*/ 969165 h 978768"/>
                      <a:gd name="connsiteX2" fmla="*/ 115426 w 826653"/>
                      <a:gd name="connsiteY2" fmla="*/ 928348 h 978768"/>
                      <a:gd name="connsiteX3" fmla="*/ 92099 w 826653"/>
                      <a:gd name="connsiteY3" fmla="*/ 908433 h 978768"/>
                      <a:gd name="connsiteX4" fmla="*/ 123142 w 826653"/>
                      <a:gd name="connsiteY4" fmla="*/ 854254 h 978768"/>
                      <a:gd name="connsiteX5" fmla="*/ 74634 w 826653"/>
                      <a:gd name="connsiteY5" fmla="*/ 853641 h 978768"/>
                      <a:gd name="connsiteX6" fmla="*/ 68791 w 826653"/>
                      <a:gd name="connsiteY6" fmla="*/ 801575 h 978768"/>
                      <a:gd name="connsiteX7" fmla="*/ 0 w 826653"/>
                      <a:gd name="connsiteY7" fmla="*/ 763116 h 978768"/>
                      <a:gd name="connsiteX8" fmla="*/ 62622 w 826653"/>
                      <a:gd name="connsiteY8" fmla="*/ 621441 h 978768"/>
                      <a:gd name="connsiteX9" fmla="*/ 33606 w 826653"/>
                      <a:gd name="connsiteY9" fmla="*/ 450669 h 978768"/>
                      <a:gd name="connsiteX10" fmla="*/ 32004 w 826653"/>
                      <a:gd name="connsiteY10" fmla="*/ 389118 h 978768"/>
                      <a:gd name="connsiteX11" fmla="*/ 452262 w 826653"/>
                      <a:gd name="connsiteY11" fmla="*/ 1 h 978768"/>
                      <a:gd name="connsiteX12" fmla="*/ 826651 w 826653"/>
                      <a:gd name="connsiteY12" fmla="*/ 489135 h 978768"/>
                      <a:gd name="connsiteX13" fmla="*/ 573007 w 826653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80428 w 838290"/>
                      <a:gd name="connsiteY6" fmla="*/ 801575 h 978768"/>
                      <a:gd name="connsiteX7" fmla="*/ 0 w 838290"/>
                      <a:gd name="connsiteY7" fmla="*/ 724242 h 978768"/>
                      <a:gd name="connsiteX8" fmla="*/ 74259 w 838290"/>
                      <a:gd name="connsiteY8" fmla="*/ 621441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80428 w 838290"/>
                      <a:gd name="connsiteY6" fmla="*/ 801575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80428 w 838290"/>
                      <a:gd name="connsiteY6" fmla="*/ 801575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86271 w 838290"/>
                      <a:gd name="connsiteY5" fmla="*/ 853641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134779 w 838290"/>
                      <a:gd name="connsiteY4" fmla="*/ 854254 h 978768"/>
                      <a:gd name="connsiteX5" fmla="*/ 78513 w 838290"/>
                      <a:gd name="connsiteY5" fmla="*/ 830317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255030 w 838290"/>
                      <a:gd name="connsiteY4" fmla="*/ 830930 h 978768"/>
                      <a:gd name="connsiteX5" fmla="*/ 78513 w 838290"/>
                      <a:gd name="connsiteY5" fmla="*/ 830317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103736 w 838290"/>
                      <a:gd name="connsiteY3" fmla="*/ 908433 h 978768"/>
                      <a:gd name="connsiteX4" fmla="*/ 255030 w 838290"/>
                      <a:gd name="connsiteY4" fmla="*/ 830930 h 978768"/>
                      <a:gd name="connsiteX5" fmla="*/ 72694 w 838290"/>
                      <a:gd name="connsiteY5" fmla="*/ 820598 h 978768"/>
                      <a:gd name="connsiteX6" fmla="*/ 76548 w 838290"/>
                      <a:gd name="connsiteY6" fmla="*/ 766588 h 978768"/>
                      <a:gd name="connsiteX7" fmla="*/ 0 w 838290"/>
                      <a:gd name="connsiteY7" fmla="*/ 724242 h 978768"/>
                      <a:gd name="connsiteX8" fmla="*/ 78138 w 838290"/>
                      <a:gd name="connsiteY8" fmla="*/ 592286 h 978768"/>
                      <a:gd name="connsiteX9" fmla="*/ 45243 w 838290"/>
                      <a:gd name="connsiteY9" fmla="*/ 450669 h 978768"/>
                      <a:gd name="connsiteX10" fmla="*/ 43641 w 838290"/>
                      <a:gd name="connsiteY10" fmla="*/ 389118 h 978768"/>
                      <a:gd name="connsiteX11" fmla="*/ 463899 w 838290"/>
                      <a:gd name="connsiteY11" fmla="*/ 1 h 978768"/>
                      <a:gd name="connsiteX12" fmla="*/ 838288 w 838290"/>
                      <a:gd name="connsiteY12" fmla="*/ 489135 h 978768"/>
                      <a:gd name="connsiteX13" fmla="*/ 584644 w 838290"/>
                      <a:gd name="connsiteY13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255030 w 838290"/>
                      <a:gd name="connsiteY3" fmla="*/ 830930 h 978768"/>
                      <a:gd name="connsiteX4" fmla="*/ 72694 w 838290"/>
                      <a:gd name="connsiteY4" fmla="*/ 820598 h 978768"/>
                      <a:gd name="connsiteX5" fmla="*/ 76548 w 838290"/>
                      <a:gd name="connsiteY5" fmla="*/ 766588 h 978768"/>
                      <a:gd name="connsiteX6" fmla="*/ 0 w 838290"/>
                      <a:gd name="connsiteY6" fmla="*/ 724242 h 978768"/>
                      <a:gd name="connsiteX7" fmla="*/ 78138 w 838290"/>
                      <a:gd name="connsiteY7" fmla="*/ 592286 h 978768"/>
                      <a:gd name="connsiteX8" fmla="*/ 45243 w 838290"/>
                      <a:gd name="connsiteY8" fmla="*/ 450669 h 978768"/>
                      <a:gd name="connsiteX9" fmla="*/ 43641 w 838290"/>
                      <a:gd name="connsiteY9" fmla="*/ 389118 h 978768"/>
                      <a:gd name="connsiteX10" fmla="*/ 463899 w 838290"/>
                      <a:gd name="connsiteY10" fmla="*/ 1 h 978768"/>
                      <a:gd name="connsiteX11" fmla="*/ 838288 w 838290"/>
                      <a:gd name="connsiteY11" fmla="*/ 489135 h 978768"/>
                      <a:gd name="connsiteX12" fmla="*/ 584644 w 838290"/>
                      <a:gd name="connsiteY12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262788 w 838290"/>
                      <a:gd name="connsiteY3" fmla="*/ 823155 h 978768"/>
                      <a:gd name="connsiteX4" fmla="*/ 72694 w 838290"/>
                      <a:gd name="connsiteY4" fmla="*/ 820598 h 978768"/>
                      <a:gd name="connsiteX5" fmla="*/ 76548 w 838290"/>
                      <a:gd name="connsiteY5" fmla="*/ 766588 h 978768"/>
                      <a:gd name="connsiteX6" fmla="*/ 0 w 838290"/>
                      <a:gd name="connsiteY6" fmla="*/ 724242 h 978768"/>
                      <a:gd name="connsiteX7" fmla="*/ 78138 w 838290"/>
                      <a:gd name="connsiteY7" fmla="*/ 592286 h 978768"/>
                      <a:gd name="connsiteX8" fmla="*/ 45243 w 838290"/>
                      <a:gd name="connsiteY8" fmla="*/ 450669 h 978768"/>
                      <a:gd name="connsiteX9" fmla="*/ 43641 w 838290"/>
                      <a:gd name="connsiteY9" fmla="*/ 389118 h 978768"/>
                      <a:gd name="connsiteX10" fmla="*/ 463899 w 838290"/>
                      <a:gd name="connsiteY10" fmla="*/ 1 h 978768"/>
                      <a:gd name="connsiteX11" fmla="*/ 838288 w 838290"/>
                      <a:gd name="connsiteY11" fmla="*/ 489135 h 978768"/>
                      <a:gd name="connsiteX12" fmla="*/ 584644 w 838290"/>
                      <a:gd name="connsiteY12" fmla="*/ 947875 h 978768"/>
                      <a:gd name="connsiteX0" fmla="*/ 513171 w 838290"/>
                      <a:gd name="connsiteY0" fmla="*/ 797078 h 978768"/>
                      <a:gd name="connsiteX1" fmla="*/ 264516 w 838290"/>
                      <a:gd name="connsiteY1" fmla="*/ 969165 h 978768"/>
                      <a:gd name="connsiteX2" fmla="*/ 127063 w 838290"/>
                      <a:gd name="connsiteY2" fmla="*/ 928348 h 978768"/>
                      <a:gd name="connsiteX3" fmla="*/ 262788 w 838290"/>
                      <a:gd name="connsiteY3" fmla="*/ 823155 h 978768"/>
                      <a:gd name="connsiteX4" fmla="*/ 72694 w 838290"/>
                      <a:gd name="connsiteY4" fmla="*/ 820598 h 978768"/>
                      <a:gd name="connsiteX5" fmla="*/ 76548 w 838290"/>
                      <a:gd name="connsiteY5" fmla="*/ 766588 h 978768"/>
                      <a:gd name="connsiteX6" fmla="*/ 0 w 838290"/>
                      <a:gd name="connsiteY6" fmla="*/ 724242 h 978768"/>
                      <a:gd name="connsiteX7" fmla="*/ 78138 w 838290"/>
                      <a:gd name="connsiteY7" fmla="*/ 592286 h 978768"/>
                      <a:gd name="connsiteX8" fmla="*/ 45243 w 838290"/>
                      <a:gd name="connsiteY8" fmla="*/ 450669 h 978768"/>
                      <a:gd name="connsiteX9" fmla="*/ 43641 w 838290"/>
                      <a:gd name="connsiteY9" fmla="*/ 389118 h 978768"/>
                      <a:gd name="connsiteX10" fmla="*/ 463899 w 838290"/>
                      <a:gd name="connsiteY10" fmla="*/ 1 h 978768"/>
                      <a:gd name="connsiteX11" fmla="*/ 838288 w 838290"/>
                      <a:gd name="connsiteY11" fmla="*/ 489135 h 978768"/>
                      <a:gd name="connsiteX12" fmla="*/ 584644 w 838290"/>
                      <a:gd name="connsiteY12" fmla="*/ 947875 h 9787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38290" h="978768">
                        <a:moveTo>
                          <a:pt x="513171" y="797078"/>
                        </a:moveTo>
                        <a:cubicBezTo>
                          <a:pt x="440291" y="934654"/>
                          <a:pt x="328867" y="947287"/>
                          <a:pt x="264516" y="969165"/>
                        </a:cubicBezTo>
                        <a:cubicBezTo>
                          <a:pt x="200165" y="991043"/>
                          <a:pt x="169670" y="974749"/>
                          <a:pt x="127063" y="928348"/>
                        </a:cubicBezTo>
                        <a:cubicBezTo>
                          <a:pt x="172305" y="893284"/>
                          <a:pt x="254397" y="850444"/>
                          <a:pt x="262788" y="823155"/>
                        </a:cubicBezTo>
                        <a:cubicBezTo>
                          <a:pt x="271179" y="795866"/>
                          <a:pt x="81429" y="827758"/>
                          <a:pt x="72694" y="820598"/>
                        </a:cubicBezTo>
                        <a:cubicBezTo>
                          <a:pt x="68135" y="805681"/>
                          <a:pt x="79745" y="785144"/>
                          <a:pt x="76548" y="766588"/>
                        </a:cubicBezTo>
                        <a:cubicBezTo>
                          <a:pt x="41671" y="749525"/>
                          <a:pt x="10963" y="750992"/>
                          <a:pt x="0" y="724242"/>
                        </a:cubicBezTo>
                        <a:cubicBezTo>
                          <a:pt x="2401" y="682365"/>
                          <a:pt x="72538" y="661205"/>
                          <a:pt x="78138" y="592286"/>
                        </a:cubicBezTo>
                        <a:cubicBezTo>
                          <a:pt x="83738" y="523367"/>
                          <a:pt x="48646" y="478268"/>
                          <a:pt x="45243" y="450669"/>
                        </a:cubicBezTo>
                        <a:cubicBezTo>
                          <a:pt x="40254" y="425864"/>
                          <a:pt x="44176" y="409635"/>
                          <a:pt x="43641" y="389118"/>
                        </a:cubicBezTo>
                        <a:cubicBezTo>
                          <a:pt x="49237" y="186575"/>
                          <a:pt x="172418" y="176"/>
                          <a:pt x="463899" y="1"/>
                        </a:cubicBezTo>
                        <a:cubicBezTo>
                          <a:pt x="755380" y="-174"/>
                          <a:pt x="838852" y="231379"/>
                          <a:pt x="838288" y="489135"/>
                        </a:cubicBezTo>
                        <a:cubicBezTo>
                          <a:pt x="837724" y="746891"/>
                          <a:pt x="585891" y="810295"/>
                          <a:pt x="584644" y="94787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円/楕円 225">
                    <a:extLst>
                      <a:ext uri="{FF2B5EF4-FFF2-40B4-BE49-F238E27FC236}">
                        <a16:creationId xmlns:a16="http://schemas.microsoft.com/office/drawing/2014/main" id="{38AAD049-8D0B-4470-84E8-3E4E5DDCAD0F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FC86E9AF-64E2-4495-B269-226D0A6A8053}"/>
                    </a:ext>
                  </a:extLst>
                </p:cNvPr>
                <p:cNvSpPr/>
                <p:nvPr/>
              </p:nvSpPr>
              <p:spPr>
                <a:xfrm>
                  <a:off x="3919402" y="5709860"/>
                  <a:ext cx="63711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上の 2 つの角を丸める 605">
                  <a:extLst>
                    <a:ext uri="{FF2B5EF4-FFF2-40B4-BE49-F238E27FC236}">
                      <a16:creationId xmlns:a16="http://schemas.microsoft.com/office/drawing/2014/main" id="{BE0D9DBC-B15D-4DEB-9F53-A6CBDDDF34E1}"/>
                    </a:ext>
                  </a:extLst>
                </p:cNvPr>
                <p:cNvSpPr/>
                <p:nvPr/>
              </p:nvSpPr>
              <p:spPr>
                <a:xfrm>
                  <a:off x="4044368" y="5337540"/>
                  <a:ext cx="183986" cy="110369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C5F17F73-0679-4F3C-98E4-D7D5977922CA}"/>
                    </a:ext>
                  </a:extLst>
                </p:cNvPr>
                <p:cNvSpPr/>
                <p:nvPr/>
              </p:nvSpPr>
              <p:spPr>
                <a:xfrm flipH="1">
                  <a:off x="4079093" y="5279048"/>
                  <a:ext cx="333390" cy="116107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D253F96F-D272-4D50-BBAA-273E497E20CA}"/>
                    </a:ext>
                  </a:extLst>
                </p:cNvPr>
                <p:cNvSpPr/>
                <p:nvPr/>
              </p:nvSpPr>
              <p:spPr>
                <a:xfrm>
                  <a:off x="3720800" y="4295495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円/楕円 50">
                  <a:extLst>
                    <a:ext uri="{FF2B5EF4-FFF2-40B4-BE49-F238E27FC236}">
                      <a16:creationId xmlns:a16="http://schemas.microsoft.com/office/drawing/2014/main" id="{FF329A41-0430-4D23-B8DA-5CE69760499D}"/>
                    </a:ext>
                  </a:extLst>
                </p:cNvPr>
                <p:cNvSpPr/>
                <p:nvPr/>
              </p:nvSpPr>
              <p:spPr>
                <a:xfrm>
                  <a:off x="3653748" y="3933082"/>
                  <a:ext cx="790846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78D0C084-7FB3-44D4-B1C7-D68D51C675F1}"/>
                    </a:ext>
                  </a:extLst>
                </p:cNvPr>
                <p:cNvSpPr/>
                <p:nvPr/>
              </p:nvSpPr>
              <p:spPr>
                <a:xfrm>
                  <a:off x="3648437" y="3829320"/>
                  <a:ext cx="1104539" cy="1056673"/>
                </a:xfrm>
                <a:custGeom>
                  <a:avLst/>
                  <a:gdLst>
                    <a:gd name="connsiteX0" fmla="*/ 515694 w 1104539"/>
                    <a:gd name="connsiteY0" fmla="*/ 288 h 1056673"/>
                    <a:gd name="connsiteX1" fmla="*/ 577155 w 1104539"/>
                    <a:gd name="connsiteY1" fmla="*/ 6708 h 1056673"/>
                    <a:gd name="connsiteX2" fmla="*/ 598350 w 1104539"/>
                    <a:gd name="connsiteY2" fmla="*/ 12467 h 1056673"/>
                    <a:gd name="connsiteX3" fmla="*/ 651442 w 1104539"/>
                    <a:gd name="connsiteY3" fmla="*/ 6245 h 1056673"/>
                    <a:gd name="connsiteX4" fmla="*/ 1104539 w 1104539"/>
                    <a:gd name="connsiteY4" fmla="*/ 532957 h 1056673"/>
                    <a:gd name="connsiteX5" fmla="*/ 742757 w 1104539"/>
                    <a:gd name="connsiteY5" fmla="*/ 1048967 h 1056673"/>
                    <a:gd name="connsiteX6" fmla="*/ 677001 w 1104539"/>
                    <a:gd name="connsiteY6" fmla="*/ 1056673 h 1056673"/>
                    <a:gd name="connsiteX7" fmla="*/ 685070 w 1104539"/>
                    <a:gd name="connsiteY7" fmla="*/ 1030681 h 1056673"/>
                    <a:gd name="connsiteX8" fmla="*/ 691253 w 1104539"/>
                    <a:gd name="connsiteY8" fmla="*/ 969342 h 1056673"/>
                    <a:gd name="connsiteX9" fmla="*/ 691253 w 1104539"/>
                    <a:gd name="connsiteY9" fmla="*/ 618414 h 1056673"/>
                    <a:gd name="connsiteX10" fmla="*/ 602109 w 1104539"/>
                    <a:gd name="connsiteY10" fmla="*/ 403201 h 1056673"/>
                    <a:gd name="connsiteX11" fmla="*/ 561199 w 1104539"/>
                    <a:gd name="connsiteY11" fmla="*/ 369447 h 1056673"/>
                    <a:gd name="connsiteX12" fmla="*/ 504089 w 1104539"/>
                    <a:gd name="connsiteY12" fmla="*/ 399645 h 1056673"/>
                    <a:gd name="connsiteX13" fmla="*/ 432536 w 1104539"/>
                    <a:gd name="connsiteY13" fmla="*/ 427697 h 1056673"/>
                    <a:gd name="connsiteX14" fmla="*/ 5869 w 1104539"/>
                    <a:gd name="connsiteY14" fmla="*/ 349824 h 1056673"/>
                    <a:gd name="connsiteX15" fmla="*/ 302407 w 1104539"/>
                    <a:gd name="connsiteY15" fmla="*/ 33321 h 1056673"/>
                    <a:gd name="connsiteX16" fmla="*/ 515694 w 1104539"/>
                    <a:gd name="connsiteY16" fmla="*/ 288 h 105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04539" h="1056673">
                      <a:moveTo>
                        <a:pt x="515694" y="288"/>
                      </a:moveTo>
                      <a:cubicBezTo>
                        <a:pt x="537269" y="1027"/>
                        <a:pt x="557852" y="3185"/>
                        <a:pt x="577155" y="6708"/>
                      </a:cubicBezTo>
                      <a:lnTo>
                        <a:pt x="598350" y="12467"/>
                      </a:lnTo>
                      <a:lnTo>
                        <a:pt x="651442" y="6245"/>
                      </a:lnTo>
                      <a:cubicBezTo>
                        <a:pt x="901680" y="6245"/>
                        <a:pt x="1104539" y="242063"/>
                        <a:pt x="1104539" y="532957"/>
                      </a:cubicBezTo>
                      <a:cubicBezTo>
                        <a:pt x="1104539" y="787489"/>
                        <a:pt x="949225" y="999853"/>
                        <a:pt x="742757" y="1048967"/>
                      </a:cubicBezTo>
                      <a:lnTo>
                        <a:pt x="677001" y="1056673"/>
                      </a:lnTo>
                      <a:lnTo>
                        <a:pt x="685070" y="1030681"/>
                      </a:lnTo>
                      <a:cubicBezTo>
                        <a:pt x="689124" y="1010868"/>
                        <a:pt x="691253" y="990354"/>
                        <a:pt x="691253" y="969342"/>
                      </a:cubicBezTo>
                      <a:lnTo>
                        <a:pt x="691253" y="618414"/>
                      </a:lnTo>
                      <a:cubicBezTo>
                        <a:pt x="691253" y="534368"/>
                        <a:pt x="657187" y="458279"/>
                        <a:pt x="602109" y="403201"/>
                      </a:cubicBezTo>
                      <a:lnTo>
                        <a:pt x="561199" y="369447"/>
                      </a:lnTo>
                      <a:lnTo>
                        <a:pt x="504089" y="399645"/>
                      </a:lnTo>
                      <a:cubicBezTo>
                        <a:pt x="481417" y="410039"/>
                        <a:pt x="457499" y="419460"/>
                        <a:pt x="432536" y="427697"/>
                      </a:cubicBezTo>
                      <a:cubicBezTo>
                        <a:pt x="232828" y="493593"/>
                        <a:pt x="41803" y="458728"/>
                        <a:pt x="5869" y="349824"/>
                      </a:cubicBezTo>
                      <a:cubicBezTo>
                        <a:pt x="-30065" y="240920"/>
                        <a:pt x="102699" y="99217"/>
                        <a:pt x="302407" y="33321"/>
                      </a:cubicBezTo>
                      <a:cubicBezTo>
                        <a:pt x="377297" y="8610"/>
                        <a:pt x="450966" y="-1931"/>
                        <a:pt x="515694" y="28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379EFD51-22F6-4A89-84EA-C551346AA995}"/>
                    </a:ext>
                  </a:extLst>
                </p:cNvPr>
                <p:cNvSpPr/>
                <p:nvPr/>
              </p:nvSpPr>
              <p:spPr>
                <a:xfrm rot="900000" flipH="1">
                  <a:off x="4235627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F45873AD-DED9-4A27-8006-357189F79D32}"/>
                    </a:ext>
                  </a:extLst>
                </p:cNvPr>
                <p:cNvSpPr/>
                <p:nvPr/>
              </p:nvSpPr>
              <p:spPr>
                <a:xfrm rot="900000" flipH="1">
                  <a:off x="4257431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8C78E72-BA09-4359-97C5-CA121C54E9F8}"/>
                  </a:ext>
                </a:extLst>
              </p:cNvPr>
              <p:cNvSpPr/>
              <p:nvPr/>
            </p:nvSpPr>
            <p:spPr>
              <a:xfrm>
                <a:off x="4523623" y="4485311"/>
                <a:ext cx="159136" cy="72416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2C805836-B7AB-41F9-8C63-589632936272}"/>
                </a:ext>
              </a:extLst>
            </p:cNvPr>
            <p:cNvGrpSpPr/>
            <p:nvPr/>
          </p:nvGrpSpPr>
          <p:grpSpPr>
            <a:xfrm>
              <a:off x="7622324" y="5145798"/>
              <a:ext cx="517256" cy="325063"/>
              <a:chOff x="2012099" y="2145423"/>
              <a:chExt cx="517256" cy="325063"/>
            </a:xfrm>
          </p:grpSpPr>
          <p:sp>
            <p:nvSpPr>
              <p:cNvPr id="773" name="楕円 8">
                <a:extLst>
                  <a:ext uri="{FF2B5EF4-FFF2-40B4-BE49-F238E27FC236}">
                    <a16:creationId xmlns:a16="http://schemas.microsoft.com/office/drawing/2014/main" id="{EB9A21C8-75D4-4810-9B55-9069E4A06DEC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8">
                <a:extLst>
                  <a:ext uri="{FF2B5EF4-FFF2-40B4-BE49-F238E27FC236}">
                    <a16:creationId xmlns:a16="http://schemas.microsoft.com/office/drawing/2014/main" id="{5C03DBC5-30F8-4B79-BAEA-540979C217A2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8">
                <a:extLst>
                  <a:ext uri="{FF2B5EF4-FFF2-40B4-BE49-F238E27FC236}">
                    <a16:creationId xmlns:a16="http://schemas.microsoft.com/office/drawing/2014/main" id="{86C41D3F-A87F-402C-9FE5-BDC926C10811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8">
                <a:extLst>
                  <a:ext uri="{FF2B5EF4-FFF2-40B4-BE49-F238E27FC236}">
                    <a16:creationId xmlns:a16="http://schemas.microsoft.com/office/drawing/2014/main" id="{F773C658-E528-4B98-A671-35EE5B783E88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楕円 8">
                <a:extLst>
                  <a:ext uri="{FF2B5EF4-FFF2-40B4-BE49-F238E27FC236}">
                    <a16:creationId xmlns:a16="http://schemas.microsoft.com/office/drawing/2014/main" id="{CB515B6A-2F62-441F-B794-DDC3896DBB6A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8">
                <a:extLst>
                  <a:ext uri="{FF2B5EF4-FFF2-40B4-BE49-F238E27FC236}">
                    <a16:creationId xmlns:a16="http://schemas.microsoft.com/office/drawing/2014/main" id="{E5284BCC-C747-498C-9AB7-9B7D1E1BD4CD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楕円 8">
                <a:extLst>
                  <a:ext uri="{FF2B5EF4-FFF2-40B4-BE49-F238E27FC236}">
                    <a16:creationId xmlns:a16="http://schemas.microsoft.com/office/drawing/2014/main" id="{B792DB22-590E-474E-A7EE-626EAA5836B5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8">
                <a:extLst>
                  <a:ext uri="{FF2B5EF4-FFF2-40B4-BE49-F238E27FC236}">
                    <a16:creationId xmlns:a16="http://schemas.microsoft.com/office/drawing/2014/main" id="{ADBBB0A2-AC06-4B2D-85B6-E4085C586B95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楕円 8">
                <a:extLst>
                  <a:ext uri="{FF2B5EF4-FFF2-40B4-BE49-F238E27FC236}">
                    <a16:creationId xmlns:a16="http://schemas.microsoft.com/office/drawing/2014/main" id="{6CF6A54F-3535-4293-BDED-28E56C20A9BF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楕円 8">
                <a:extLst>
                  <a:ext uri="{FF2B5EF4-FFF2-40B4-BE49-F238E27FC236}">
                    <a16:creationId xmlns:a16="http://schemas.microsoft.com/office/drawing/2014/main" id="{CA8E0067-8B61-4B3C-8116-D0DB3EBDDF6E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9291522D-2456-401A-AB53-CA3BAFE98CD6}"/>
                </a:ext>
              </a:extLst>
            </p:cNvPr>
            <p:cNvGrpSpPr/>
            <p:nvPr/>
          </p:nvGrpSpPr>
          <p:grpSpPr>
            <a:xfrm>
              <a:off x="6601522" y="4342038"/>
              <a:ext cx="1030790" cy="2108882"/>
              <a:chOff x="7339193" y="3836972"/>
              <a:chExt cx="1277659" cy="2613948"/>
            </a:xfrm>
          </p:grpSpPr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2CD5D23D-490D-4D35-BA29-E7619003908F}"/>
                  </a:ext>
                </a:extLst>
              </p:cNvPr>
              <p:cNvSpPr/>
              <p:nvPr/>
            </p:nvSpPr>
            <p:spPr>
              <a:xfrm flipH="1">
                <a:off x="8375057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C3E642B6-CD43-458E-BCA7-4B979526C8BE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08" name="グループ化 1007">
                <a:extLst>
                  <a:ext uri="{FF2B5EF4-FFF2-40B4-BE49-F238E27FC236}">
                    <a16:creationId xmlns:a16="http://schemas.microsoft.com/office/drawing/2014/main" id="{5353D2A5-CE75-4D6F-A24A-3D5CF888572F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AC82E8D8-858C-403A-B7B2-D78F838BAAC3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502711B5-BC9B-4ECD-A8E8-0999C9793523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9" name="片側の 2 つの角を丸めた四角形 144">
                  <a:extLst>
                    <a:ext uri="{FF2B5EF4-FFF2-40B4-BE49-F238E27FC236}">
                      <a16:creationId xmlns:a16="http://schemas.microsoft.com/office/drawing/2014/main" id="{6641CB80-A197-4772-9187-82D69F09E1C0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720EEF87-012A-44A1-827D-A3B798F09911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0E48A09C-6995-499A-9BB4-40702CD2262C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09" name="グループ化 1008">
                <a:extLst>
                  <a:ext uri="{FF2B5EF4-FFF2-40B4-BE49-F238E27FC236}">
                    <a16:creationId xmlns:a16="http://schemas.microsoft.com/office/drawing/2014/main" id="{08124567-53B3-410A-B5BF-870A69A620EE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E178C9B8-18CF-487A-8A97-003A024E33D4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37129F3C-E572-44BE-A634-F53A69C0DCC3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20" name="グループ化 1019">
                    <a:extLst>
                      <a:ext uri="{FF2B5EF4-FFF2-40B4-BE49-F238E27FC236}">
                        <a16:creationId xmlns:a16="http://schemas.microsoft.com/office/drawing/2014/main" id="{48DA38B3-6708-42DC-919B-DECB6972813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5" name="円/楕円 514">
                      <a:extLst>
                        <a:ext uri="{FF2B5EF4-FFF2-40B4-BE49-F238E27FC236}">
                          <a16:creationId xmlns:a16="http://schemas.microsoft.com/office/drawing/2014/main" id="{0F9D0051-FB19-496C-9B22-C96E6D0D10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6" name="円/楕円 515">
                      <a:extLst>
                        <a:ext uri="{FF2B5EF4-FFF2-40B4-BE49-F238E27FC236}">
                          <a16:creationId xmlns:a16="http://schemas.microsoft.com/office/drawing/2014/main" id="{B99A4B51-3A9E-4EA0-8125-C54CBEA7E8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21" name="グループ化 1020">
                    <a:extLst>
                      <a:ext uri="{FF2B5EF4-FFF2-40B4-BE49-F238E27FC236}">
                        <a16:creationId xmlns:a16="http://schemas.microsoft.com/office/drawing/2014/main" id="{DC231408-9DDD-41CC-B308-D2E04A168C7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3" name="円/楕円 512">
                      <a:extLst>
                        <a:ext uri="{FF2B5EF4-FFF2-40B4-BE49-F238E27FC236}">
                          <a16:creationId xmlns:a16="http://schemas.microsoft.com/office/drawing/2014/main" id="{0257FC5D-B174-4D1B-8C5C-0E6F253ADA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4" name="円/楕円 513">
                      <a:extLst>
                        <a:ext uri="{FF2B5EF4-FFF2-40B4-BE49-F238E27FC236}">
                          <a16:creationId xmlns:a16="http://schemas.microsoft.com/office/drawing/2014/main" id="{BF70CA36-3726-4204-9435-68E6A60D4E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22" name="円/楕円 511">
                    <a:extLst>
                      <a:ext uri="{FF2B5EF4-FFF2-40B4-BE49-F238E27FC236}">
                        <a16:creationId xmlns:a16="http://schemas.microsoft.com/office/drawing/2014/main" id="{EC6B39E2-D703-4481-B2BA-D301538F389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2" name="円/楕円 503">
                  <a:extLst>
                    <a:ext uri="{FF2B5EF4-FFF2-40B4-BE49-F238E27FC236}">
                      <a16:creationId xmlns:a16="http://schemas.microsoft.com/office/drawing/2014/main" id="{6979366B-7F14-42D1-BE01-3C518BE8A845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3" name="円/楕円 504">
                  <a:extLst>
                    <a:ext uri="{FF2B5EF4-FFF2-40B4-BE49-F238E27FC236}">
                      <a16:creationId xmlns:a16="http://schemas.microsoft.com/office/drawing/2014/main" id="{FC586E0C-DEAC-48CD-B72A-0FD5BF99CDB5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4" name="円/楕円 505">
                  <a:extLst>
                    <a:ext uri="{FF2B5EF4-FFF2-40B4-BE49-F238E27FC236}">
                      <a16:creationId xmlns:a16="http://schemas.microsoft.com/office/drawing/2014/main" id="{B00C766F-8ACD-4E93-99B3-A3F082AD0646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5" name="円/楕円 507">
                  <a:extLst>
                    <a:ext uri="{FF2B5EF4-FFF2-40B4-BE49-F238E27FC236}">
                      <a16:creationId xmlns:a16="http://schemas.microsoft.com/office/drawing/2014/main" id="{DD4677F3-E76C-4ECA-B28D-D3ABB45BA1D1}"/>
                    </a:ext>
                  </a:extLst>
                </p:cNvPr>
                <p:cNvSpPr/>
                <p:nvPr/>
              </p:nvSpPr>
              <p:spPr>
                <a:xfrm>
                  <a:off x="5466406" y="2837172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6" name="円/楕円 508">
                  <a:extLst>
                    <a:ext uri="{FF2B5EF4-FFF2-40B4-BE49-F238E27FC236}">
                      <a16:creationId xmlns:a16="http://schemas.microsoft.com/office/drawing/2014/main" id="{B9924CD4-24EA-4E39-BA17-422A8BF6919D}"/>
                    </a:ext>
                  </a:extLst>
                </p:cNvPr>
                <p:cNvSpPr/>
                <p:nvPr/>
              </p:nvSpPr>
              <p:spPr>
                <a:xfrm>
                  <a:off x="6054347" y="2837172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7" name="月 1016">
                  <a:extLst>
                    <a:ext uri="{FF2B5EF4-FFF2-40B4-BE49-F238E27FC236}">
                      <a16:creationId xmlns:a16="http://schemas.microsoft.com/office/drawing/2014/main" id="{1377A54B-49DB-4EF8-BB39-FE86114CAFA3}"/>
                    </a:ext>
                  </a:extLst>
                </p:cNvPr>
                <p:cNvSpPr/>
                <p:nvPr/>
              </p:nvSpPr>
              <p:spPr>
                <a:xfrm rot="162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8" name="月 1017">
                  <a:extLst>
                    <a:ext uri="{FF2B5EF4-FFF2-40B4-BE49-F238E27FC236}">
                      <a16:creationId xmlns:a16="http://schemas.microsoft.com/office/drawing/2014/main" id="{793A07EB-1EB2-4940-A7CB-B199885274CD}"/>
                    </a:ext>
                  </a:extLst>
                </p:cNvPr>
                <p:cNvSpPr/>
                <p:nvPr/>
              </p:nvSpPr>
              <p:spPr>
                <a:xfrm rot="162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9" name="円/楕円 638">
                  <a:extLst>
                    <a:ext uri="{FF2B5EF4-FFF2-40B4-BE49-F238E27FC236}">
                      <a16:creationId xmlns:a16="http://schemas.microsoft.com/office/drawing/2014/main" id="{15524C1A-1B4A-48A1-8B46-4091CFC382D4}"/>
                    </a:ext>
                  </a:extLst>
                </p:cNvPr>
                <p:cNvSpPr/>
                <p:nvPr/>
              </p:nvSpPr>
              <p:spPr>
                <a:xfrm>
                  <a:off x="5597712" y="3299817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02C167CD-8D4F-4AF4-A3AA-E60A94D1802F}"/>
                </a:ext>
              </a:extLst>
            </p:cNvPr>
            <p:cNvGrpSpPr/>
            <p:nvPr/>
          </p:nvGrpSpPr>
          <p:grpSpPr>
            <a:xfrm>
              <a:off x="7307556" y="5055795"/>
              <a:ext cx="141610" cy="184447"/>
              <a:chOff x="1464572" y="2115576"/>
              <a:chExt cx="167701" cy="221521"/>
            </a:xfrm>
          </p:grpSpPr>
          <p:sp>
            <p:nvSpPr>
              <p:cNvPr id="1110" name="星: 5 pt 16">
                <a:extLst>
                  <a:ext uri="{FF2B5EF4-FFF2-40B4-BE49-F238E27FC236}">
                    <a16:creationId xmlns:a16="http://schemas.microsoft.com/office/drawing/2014/main" id="{2A134EF2-FCB8-46C2-905D-2FFD2669B1F6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楕円 18">
                <a:extLst>
                  <a:ext uri="{FF2B5EF4-FFF2-40B4-BE49-F238E27FC236}">
                    <a16:creationId xmlns:a16="http://schemas.microsoft.com/office/drawing/2014/main" id="{06FB446E-EB56-491D-B37E-23589D65D149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77CD8EC-2C39-4AC4-8F87-831D54F8F022}"/>
              </a:ext>
            </a:extLst>
          </p:cNvPr>
          <p:cNvGrpSpPr/>
          <p:nvPr/>
        </p:nvGrpSpPr>
        <p:grpSpPr>
          <a:xfrm>
            <a:off x="3753463" y="4499816"/>
            <a:ext cx="2429216" cy="2007418"/>
            <a:chOff x="3753463" y="4499816"/>
            <a:chExt cx="2429216" cy="2007418"/>
          </a:xfrm>
        </p:grpSpPr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B54A97DC-76C3-4F45-99F4-D0694FE65285}"/>
                </a:ext>
              </a:extLst>
            </p:cNvPr>
            <p:cNvGrpSpPr/>
            <p:nvPr/>
          </p:nvGrpSpPr>
          <p:grpSpPr>
            <a:xfrm>
              <a:off x="4904534" y="4502524"/>
              <a:ext cx="1278145" cy="1952763"/>
              <a:chOff x="7087844" y="4217933"/>
              <a:chExt cx="1455711" cy="2224050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084AACF2-94E5-4222-B566-C591D7A1B66D}"/>
                  </a:ext>
                </a:extLst>
              </p:cNvPr>
              <p:cNvSpPr/>
              <p:nvPr/>
            </p:nvSpPr>
            <p:spPr>
              <a:xfrm>
                <a:off x="795548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FAC85527-5F48-4042-BF4A-76DE70408FB9}"/>
                  </a:ext>
                </a:extLst>
              </p:cNvPr>
              <p:cNvSpPr/>
              <p:nvPr/>
            </p:nvSpPr>
            <p:spPr>
              <a:xfrm>
                <a:off x="796824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82F9C61C-62C7-478D-9E1F-A5016E53F250}"/>
                  </a:ext>
                </a:extLst>
              </p:cNvPr>
              <p:cNvSpPr/>
              <p:nvPr/>
            </p:nvSpPr>
            <p:spPr>
              <a:xfrm>
                <a:off x="7463034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23317631-6F2B-4C40-9A6E-995D5B66C635}"/>
                  </a:ext>
                </a:extLst>
              </p:cNvPr>
              <p:cNvSpPr/>
              <p:nvPr/>
            </p:nvSpPr>
            <p:spPr>
              <a:xfrm>
                <a:off x="7549400" y="4398024"/>
                <a:ext cx="831186" cy="93066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56198 w 821661"/>
                  <a:gd name="connsiteY5" fmla="*/ 807886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27638"/>
                  <a:gd name="connsiteX1" fmla="*/ 232191 w 821661"/>
                  <a:gd name="connsiteY1" fmla="*/ 919950 h 927638"/>
                  <a:gd name="connsiteX2" fmla="*/ 82487 w 821661"/>
                  <a:gd name="connsiteY2" fmla="*/ 866015 h 927638"/>
                  <a:gd name="connsiteX3" fmla="*/ 112421 w 821661"/>
                  <a:gd name="connsiteY3" fmla="*/ 809608 h 927638"/>
                  <a:gd name="connsiteX4" fmla="*/ 56198 w 821661"/>
                  <a:gd name="connsiteY4" fmla="*/ 807886 h 927638"/>
                  <a:gd name="connsiteX5" fmla="*/ 48103 w 821661"/>
                  <a:gd name="connsiteY5" fmla="*/ 752360 h 927638"/>
                  <a:gd name="connsiteX6" fmla="*/ 0 w 821661"/>
                  <a:gd name="connsiteY6" fmla="*/ 713901 h 927638"/>
                  <a:gd name="connsiteX7" fmla="*/ 41934 w 821661"/>
                  <a:gd name="connsiteY7" fmla="*/ 572226 h 927638"/>
                  <a:gd name="connsiteX8" fmla="*/ 12918 w 821661"/>
                  <a:gd name="connsiteY8" fmla="*/ 401454 h 927638"/>
                  <a:gd name="connsiteX9" fmla="*/ 11316 w 821661"/>
                  <a:gd name="connsiteY9" fmla="*/ 339903 h 927638"/>
                  <a:gd name="connsiteX10" fmla="*/ 444504 w 821661"/>
                  <a:gd name="connsiteY10" fmla="*/ 27 h 927638"/>
                  <a:gd name="connsiteX11" fmla="*/ 821479 w 821661"/>
                  <a:gd name="connsiteY11" fmla="*/ 445103 h 927638"/>
                  <a:gd name="connsiteX12" fmla="*/ 552319 w 821661"/>
                  <a:gd name="connsiteY12" fmla="*/ 898660 h 927638"/>
                  <a:gd name="connsiteX0" fmla="*/ 480846 w 821661"/>
                  <a:gd name="connsiteY0" fmla="*/ 747863 h 940025"/>
                  <a:gd name="connsiteX1" fmla="*/ 263148 w 821661"/>
                  <a:gd name="connsiteY1" fmla="*/ 934237 h 940025"/>
                  <a:gd name="connsiteX2" fmla="*/ 82487 w 821661"/>
                  <a:gd name="connsiteY2" fmla="*/ 866015 h 940025"/>
                  <a:gd name="connsiteX3" fmla="*/ 112421 w 821661"/>
                  <a:gd name="connsiteY3" fmla="*/ 809608 h 940025"/>
                  <a:gd name="connsiteX4" fmla="*/ 56198 w 821661"/>
                  <a:gd name="connsiteY4" fmla="*/ 807886 h 940025"/>
                  <a:gd name="connsiteX5" fmla="*/ 48103 w 821661"/>
                  <a:gd name="connsiteY5" fmla="*/ 752360 h 940025"/>
                  <a:gd name="connsiteX6" fmla="*/ 0 w 821661"/>
                  <a:gd name="connsiteY6" fmla="*/ 713901 h 940025"/>
                  <a:gd name="connsiteX7" fmla="*/ 41934 w 821661"/>
                  <a:gd name="connsiteY7" fmla="*/ 572226 h 940025"/>
                  <a:gd name="connsiteX8" fmla="*/ 12918 w 821661"/>
                  <a:gd name="connsiteY8" fmla="*/ 401454 h 940025"/>
                  <a:gd name="connsiteX9" fmla="*/ 11316 w 821661"/>
                  <a:gd name="connsiteY9" fmla="*/ 339903 h 940025"/>
                  <a:gd name="connsiteX10" fmla="*/ 444504 w 821661"/>
                  <a:gd name="connsiteY10" fmla="*/ 27 h 940025"/>
                  <a:gd name="connsiteX11" fmla="*/ 821479 w 821661"/>
                  <a:gd name="connsiteY11" fmla="*/ 445103 h 940025"/>
                  <a:gd name="connsiteX12" fmla="*/ 552319 w 821661"/>
                  <a:gd name="connsiteY12" fmla="*/ 898660 h 940025"/>
                  <a:gd name="connsiteX0" fmla="*/ 480846 w 821661"/>
                  <a:gd name="connsiteY0" fmla="*/ 747863 h 939121"/>
                  <a:gd name="connsiteX1" fmla="*/ 263148 w 821661"/>
                  <a:gd name="connsiteY1" fmla="*/ 934237 h 939121"/>
                  <a:gd name="connsiteX2" fmla="*/ 82487 w 821661"/>
                  <a:gd name="connsiteY2" fmla="*/ 866015 h 939121"/>
                  <a:gd name="connsiteX3" fmla="*/ 112421 w 821661"/>
                  <a:gd name="connsiteY3" fmla="*/ 809608 h 939121"/>
                  <a:gd name="connsiteX4" fmla="*/ 56198 w 821661"/>
                  <a:gd name="connsiteY4" fmla="*/ 807886 h 939121"/>
                  <a:gd name="connsiteX5" fmla="*/ 48103 w 821661"/>
                  <a:gd name="connsiteY5" fmla="*/ 752360 h 939121"/>
                  <a:gd name="connsiteX6" fmla="*/ 0 w 821661"/>
                  <a:gd name="connsiteY6" fmla="*/ 713901 h 939121"/>
                  <a:gd name="connsiteX7" fmla="*/ 41934 w 821661"/>
                  <a:gd name="connsiteY7" fmla="*/ 572226 h 939121"/>
                  <a:gd name="connsiteX8" fmla="*/ 12918 w 821661"/>
                  <a:gd name="connsiteY8" fmla="*/ 401454 h 939121"/>
                  <a:gd name="connsiteX9" fmla="*/ 11316 w 821661"/>
                  <a:gd name="connsiteY9" fmla="*/ 339903 h 939121"/>
                  <a:gd name="connsiteX10" fmla="*/ 444504 w 821661"/>
                  <a:gd name="connsiteY10" fmla="*/ 27 h 939121"/>
                  <a:gd name="connsiteX11" fmla="*/ 821479 w 821661"/>
                  <a:gd name="connsiteY11" fmla="*/ 445103 h 939121"/>
                  <a:gd name="connsiteX12" fmla="*/ 552319 w 821661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7628 w 831186"/>
                  <a:gd name="connsiteY5" fmla="*/ 7523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231483 w 831186"/>
                  <a:gd name="connsiteY3" fmla="*/ 747696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56520"/>
                  <a:gd name="connsiteX1" fmla="*/ 272673 w 831186"/>
                  <a:gd name="connsiteY1" fmla="*/ 934237 h 956520"/>
                  <a:gd name="connsiteX2" fmla="*/ 139637 w 831186"/>
                  <a:gd name="connsiteY2" fmla="*/ 916021 h 956520"/>
                  <a:gd name="connsiteX3" fmla="*/ 231483 w 831186"/>
                  <a:gd name="connsiteY3" fmla="*/ 747696 h 956520"/>
                  <a:gd name="connsiteX4" fmla="*/ 51435 w 831186"/>
                  <a:gd name="connsiteY4" fmla="*/ 757879 h 956520"/>
                  <a:gd name="connsiteX5" fmla="*/ 60010 w 831186"/>
                  <a:gd name="connsiteY5" fmla="*/ 702353 h 956520"/>
                  <a:gd name="connsiteX6" fmla="*/ 0 w 831186"/>
                  <a:gd name="connsiteY6" fmla="*/ 673420 h 956520"/>
                  <a:gd name="connsiteX7" fmla="*/ 51459 w 831186"/>
                  <a:gd name="connsiteY7" fmla="*/ 572226 h 956520"/>
                  <a:gd name="connsiteX8" fmla="*/ 22443 w 831186"/>
                  <a:gd name="connsiteY8" fmla="*/ 401454 h 956520"/>
                  <a:gd name="connsiteX9" fmla="*/ 20841 w 831186"/>
                  <a:gd name="connsiteY9" fmla="*/ 339903 h 956520"/>
                  <a:gd name="connsiteX10" fmla="*/ 454029 w 831186"/>
                  <a:gd name="connsiteY10" fmla="*/ 27 h 956520"/>
                  <a:gd name="connsiteX11" fmla="*/ 831004 w 831186"/>
                  <a:gd name="connsiteY11" fmla="*/ 445103 h 956520"/>
                  <a:gd name="connsiteX12" fmla="*/ 561844 w 831186"/>
                  <a:gd name="connsiteY12" fmla="*/ 898660 h 956520"/>
                  <a:gd name="connsiteX0" fmla="*/ 490371 w 831186"/>
                  <a:gd name="connsiteY0" fmla="*/ 747863 h 916021"/>
                  <a:gd name="connsiteX1" fmla="*/ 139637 w 831186"/>
                  <a:gd name="connsiteY1" fmla="*/ 916021 h 916021"/>
                  <a:gd name="connsiteX2" fmla="*/ 231483 w 831186"/>
                  <a:gd name="connsiteY2" fmla="*/ 747696 h 916021"/>
                  <a:gd name="connsiteX3" fmla="*/ 51435 w 831186"/>
                  <a:gd name="connsiteY3" fmla="*/ 757879 h 916021"/>
                  <a:gd name="connsiteX4" fmla="*/ 60010 w 831186"/>
                  <a:gd name="connsiteY4" fmla="*/ 702353 h 916021"/>
                  <a:gd name="connsiteX5" fmla="*/ 0 w 831186"/>
                  <a:gd name="connsiteY5" fmla="*/ 673420 h 916021"/>
                  <a:gd name="connsiteX6" fmla="*/ 51459 w 831186"/>
                  <a:gd name="connsiteY6" fmla="*/ 572226 h 916021"/>
                  <a:gd name="connsiteX7" fmla="*/ 22443 w 831186"/>
                  <a:gd name="connsiteY7" fmla="*/ 401454 h 916021"/>
                  <a:gd name="connsiteX8" fmla="*/ 20841 w 831186"/>
                  <a:gd name="connsiteY8" fmla="*/ 339903 h 916021"/>
                  <a:gd name="connsiteX9" fmla="*/ 454029 w 831186"/>
                  <a:gd name="connsiteY9" fmla="*/ 27 h 916021"/>
                  <a:gd name="connsiteX10" fmla="*/ 831004 w 831186"/>
                  <a:gd name="connsiteY10" fmla="*/ 445103 h 916021"/>
                  <a:gd name="connsiteX11" fmla="*/ 561844 w 831186"/>
                  <a:gd name="connsiteY11" fmla="*/ 898660 h 916021"/>
                  <a:gd name="connsiteX0" fmla="*/ 490371 w 831186"/>
                  <a:gd name="connsiteY0" fmla="*/ 747863 h 924619"/>
                  <a:gd name="connsiteX1" fmla="*/ 139637 w 831186"/>
                  <a:gd name="connsiteY1" fmla="*/ 916021 h 924619"/>
                  <a:gd name="connsiteX2" fmla="*/ 231483 w 831186"/>
                  <a:gd name="connsiteY2" fmla="*/ 747696 h 924619"/>
                  <a:gd name="connsiteX3" fmla="*/ 51435 w 831186"/>
                  <a:gd name="connsiteY3" fmla="*/ 757879 h 924619"/>
                  <a:gd name="connsiteX4" fmla="*/ 60010 w 831186"/>
                  <a:gd name="connsiteY4" fmla="*/ 702353 h 924619"/>
                  <a:gd name="connsiteX5" fmla="*/ 0 w 831186"/>
                  <a:gd name="connsiteY5" fmla="*/ 673420 h 924619"/>
                  <a:gd name="connsiteX6" fmla="*/ 51459 w 831186"/>
                  <a:gd name="connsiteY6" fmla="*/ 572226 h 924619"/>
                  <a:gd name="connsiteX7" fmla="*/ 22443 w 831186"/>
                  <a:gd name="connsiteY7" fmla="*/ 401454 h 924619"/>
                  <a:gd name="connsiteX8" fmla="*/ 20841 w 831186"/>
                  <a:gd name="connsiteY8" fmla="*/ 339903 h 924619"/>
                  <a:gd name="connsiteX9" fmla="*/ 454029 w 831186"/>
                  <a:gd name="connsiteY9" fmla="*/ 27 h 924619"/>
                  <a:gd name="connsiteX10" fmla="*/ 831004 w 831186"/>
                  <a:gd name="connsiteY10" fmla="*/ 445103 h 924619"/>
                  <a:gd name="connsiteX11" fmla="*/ 561844 w 831186"/>
                  <a:gd name="connsiteY11" fmla="*/ 898660 h 924619"/>
                  <a:gd name="connsiteX0" fmla="*/ 490371 w 831186"/>
                  <a:gd name="connsiteY0" fmla="*/ 747863 h 932735"/>
                  <a:gd name="connsiteX1" fmla="*/ 139637 w 831186"/>
                  <a:gd name="connsiteY1" fmla="*/ 916021 h 932735"/>
                  <a:gd name="connsiteX2" fmla="*/ 231483 w 831186"/>
                  <a:gd name="connsiteY2" fmla="*/ 747696 h 932735"/>
                  <a:gd name="connsiteX3" fmla="*/ 51435 w 831186"/>
                  <a:gd name="connsiteY3" fmla="*/ 757879 h 932735"/>
                  <a:gd name="connsiteX4" fmla="*/ 60010 w 831186"/>
                  <a:gd name="connsiteY4" fmla="*/ 702353 h 932735"/>
                  <a:gd name="connsiteX5" fmla="*/ 0 w 831186"/>
                  <a:gd name="connsiteY5" fmla="*/ 673420 h 932735"/>
                  <a:gd name="connsiteX6" fmla="*/ 51459 w 831186"/>
                  <a:gd name="connsiteY6" fmla="*/ 572226 h 932735"/>
                  <a:gd name="connsiteX7" fmla="*/ 22443 w 831186"/>
                  <a:gd name="connsiteY7" fmla="*/ 401454 h 932735"/>
                  <a:gd name="connsiteX8" fmla="*/ 20841 w 831186"/>
                  <a:gd name="connsiteY8" fmla="*/ 339903 h 932735"/>
                  <a:gd name="connsiteX9" fmla="*/ 454029 w 831186"/>
                  <a:gd name="connsiteY9" fmla="*/ 27 h 932735"/>
                  <a:gd name="connsiteX10" fmla="*/ 831004 w 831186"/>
                  <a:gd name="connsiteY10" fmla="*/ 445103 h 932735"/>
                  <a:gd name="connsiteX11" fmla="*/ 561844 w 831186"/>
                  <a:gd name="connsiteY11" fmla="*/ 898660 h 932735"/>
                  <a:gd name="connsiteX0" fmla="*/ 490371 w 831186"/>
                  <a:gd name="connsiteY0" fmla="*/ 747863 h 930665"/>
                  <a:gd name="connsiteX1" fmla="*/ 175356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186" h="930665">
                    <a:moveTo>
                      <a:pt x="490371" y="747863"/>
                    </a:moveTo>
                    <a:cubicBezTo>
                      <a:pt x="431590" y="901958"/>
                      <a:pt x="304230" y="963674"/>
                      <a:pt x="163450" y="913640"/>
                    </a:cubicBezTo>
                    <a:cubicBezTo>
                      <a:pt x="196502" y="868369"/>
                      <a:pt x="250152" y="773656"/>
                      <a:pt x="231483" y="747696"/>
                    </a:cubicBezTo>
                    <a:cubicBezTo>
                      <a:pt x="212814" y="721736"/>
                      <a:pt x="69988" y="751612"/>
                      <a:pt x="51435" y="757879"/>
                    </a:cubicBezTo>
                    <a:lnTo>
                      <a:pt x="60010" y="702353"/>
                    </a:lnTo>
                    <a:cubicBezTo>
                      <a:pt x="32009" y="685046"/>
                      <a:pt x="10963" y="700170"/>
                      <a:pt x="0" y="673420"/>
                    </a:cubicBezTo>
                    <a:cubicBezTo>
                      <a:pt x="2401" y="631543"/>
                      <a:pt x="47719" y="617554"/>
                      <a:pt x="51459" y="572226"/>
                    </a:cubicBezTo>
                    <a:cubicBezTo>
                      <a:pt x="55200" y="526898"/>
                      <a:pt x="25846" y="429053"/>
                      <a:pt x="22443" y="401454"/>
                    </a:cubicBezTo>
                    <a:cubicBezTo>
                      <a:pt x="17454" y="376649"/>
                      <a:pt x="21376" y="360420"/>
                      <a:pt x="20841" y="339903"/>
                    </a:cubicBezTo>
                    <a:cubicBezTo>
                      <a:pt x="26437" y="137360"/>
                      <a:pt x="174244" y="-2260"/>
                      <a:pt x="454029" y="27"/>
                    </a:cubicBezTo>
                    <a:cubicBezTo>
                      <a:pt x="733814" y="2314"/>
                      <a:pt x="836137" y="192373"/>
                      <a:pt x="831004" y="445103"/>
                    </a:cubicBezTo>
                    <a:cubicBezTo>
                      <a:pt x="825871" y="697833"/>
                      <a:pt x="563091" y="761080"/>
                      <a:pt x="561844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45882054-19DC-462E-8B8C-69D551BE5190}"/>
                  </a:ext>
                </a:extLst>
              </p:cNvPr>
              <p:cNvGrpSpPr/>
              <p:nvPr/>
            </p:nvGrpSpPr>
            <p:grpSpPr>
              <a:xfrm>
                <a:off x="7087844" y="5731645"/>
                <a:ext cx="859080" cy="571931"/>
                <a:chOff x="444652" y="5006060"/>
                <a:chExt cx="1399600" cy="931780"/>
              </a:xfrm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EC932DA2-206D-499D-A950-E175FD7C6618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ABE7D635-167C-49C0-AD39-05E5B401E77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572" name="グループ化 571">
                    <a:extLst>
                      <a:ext uri="{FF2B5EF4-FFF2-40B4-BE49-F238E27FC236}">
                        <a16:creationId xmlns:a16="http://schemas.microsoft.com/office/drawing/2014/main" id="{C9F9AD69-DF55-497D-B5D6-52AC610097C8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591" name="フリーフォーム: 図形 590">
                      <a:extLst>
                        <a:ext uri="{FF2B5EF4-FFF2-40B4-BE49-F238E27FC236}">
                          <a16:creationId xmlns:a16="http://schemas.microsoft.com/office/drawing/2014/main" id="{4B516BB9-CE32-41A3-BB74-438C6ED1DBB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2" name="フリーフォーム: 図形 591">
                      <a:extLst>
                        <a:ext uri="{FF2B5EF4-FFF2-40B4-BE49-F238E27FC236}">
                          <a16:creationId xmlns:a16="http://schemas.microsoft.com/office/drawing/2014/main" id="{F83E796F-91F1-4DFF-B919-23D199F1CDD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3" name="フリーフォーム: 図形 592">
                      <a:extLst>
                        <a:ext uri="{FF2B5EF4-FFF2-40B4-BE49-F238E27FC236}">
                          <a16:creationId xmlns:a16="http://schemas.microsoft.com/office/drawing/2014/main" id="{3AEF3BD9-55C7-42DF-89C7-309CA928C68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4" name="月 593">
                      <a:extLst>
                        <a:ext uri="{FF2B5EF4-FFF2-40B4-BE49-F238E27FC236}">
                          <a16:creationId xmlns:a16="http://schemas.microsoft.com/office/drawing/2014/main" id="{4C610A6F-57D9-4B78-A1F8-76C05F2B0E8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4" name="四角形: 角を丸くする 573">
                    <a:extLst>
                      <a:ext uri="{FF2B5EF4-FFF2-40B4-BE49-F238E27FC236}">
                        <a16:creationId xmlns:a16="http://schemas.microsoft.com/office/drawing/2014/main" id="{9E7B1CE8-0EEC-4904-A318-211F06A4947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575" name="四角形: 上の 2 つの角を丸める 109">
                    <a:extLst>
                      <a:ext uri="{FF2B5EF4-FFF2-40B4-BE49-F238E27FC236}">
                        <a16:creationId xmlns:a16="http://schemas.microsoft.com/office/drawing/2014/main" id="{7B5D3D6E-DC96-413D-886F-A2A9535B040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73F68A25-0421-47A3-AFE0-CA953BE9555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18DBFA0A-906E-4741-8406-40E850C8E1F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四角形: 上の 2 つの角を丸める 109">
                    <a:extLst>
                      <a:ext uri="{FF2B5EF4-FFF2-40B4-BE49-F238E27FC236}">
                        <a16:creationId xmlns:a16="http://schemas.microsoft.com/office/drawing/2014/main" id="{2692A4B6-7EAF-4086-82DF-0916EC9EA04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D8331176-5757-4411-96F1-DF411747C27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47CA4B8E-044B-4ADB-A039-05EDE4162E6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四角形: 上の 2 つの角を丸める 109">
                    <a:extLst>
                      <a:ext uri="{FF2B5EF4-FFF2-40B4-BE49-F238E27FC236}">
                        <a16:creationId xmlns:a16="http://schemas.microsoft.com/office/drawing/2014/main" id="{F4452970-D7DD-4A07-A00E-63C8C3833A6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E5ED21A-3BFD-482A-BE47-89174DCE1C1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1A6F728F-6A7F-4493-B43E-829F8B083A7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CD87690A-A0E0-4898-BDE9-59607386001A}"/>
                  </a:ext>
                </a:extLst>
              </p:cNvPr>
              <p:cNvGrpSpPr/>
              <p:nvPr/>
            </p:nvGrpSpPr>
            <p:grpSpPr>
              <a:xfrm>
                <a:off x="7619738" y="4217933"/>
                <a:ext cx="891687" cy="2224050"/>
                <a:chOff x="6826108" y="4217933"/>
                <a:chExt cx="891687" cy="2224050"/>
              </a:xfrm>
            </p:grpSpPr>
            <p:sp>
              <p:nvSpPr>
                <p:cNvPr id="545" name="四角形: 上の 2 つの角を丸める 544">
                  <a:extLst>
                    <a:ext uri="{FF2B5EF4-FFF2-40B4-BE49-F238E27FC236}">
                      <a16:creationId xmlns:a16="http://schemas.microsoft.com/office/drawing/2014/main" id="{94E36BE7-6EB6-44A5-979F-D77FBDAA6764}"/>
                    </a:ext>
                  </a:extLst>
                </p:cNvPr>
                <p:cNvSpPr/>
                <p:nvPr/>
              </p:nvSpPr>
              <p:spPr>
                <a:xfrm>
                  <a:off x="7008152" y="5430206"/>
                  <a:ext cx="495078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四角形: 上の 2 つの角を丸める 545">
                  <a:extLst>
                    <a:ext uri="{FF2B5EF4-FFF2-40B4-BE49-F238E27FC236}">
                      <a16:creationId xmlns:a16="http://schemas.microsoft.com/office/drawing/2014/main" id="{AE0532E2-0D38-40F0-8C79-A8DAE9CBC31B}"/>
                    </a:ext>
                  </a:extLst>
                </p:cNvPr>
                <p:cNvSpPr/>
                <p:nvPr/>
              </p:nvSpPr>
              <p:spPr>
                <a:xfrm>
                  <a:off x="7143319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267BF938-B93B-4B00-92AB-78B51E2ADB14}"/>
                    </a:ext>
                  </a:extLst>
                </p:cNvPr>
                <p:cNvSpPr/>
                <p:nvPr/>
              </p:nvSpPr>
              <p:spPr>
                <a:xfrm>
                  <a:off x="7171363" y="5603795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927BF979-6D77-4D2B-A61E-908B6F1911F9}"/>
                    </a:ext>
                  </a:extLst>
                </p:cNvPr>
                <p:cNvGrpSpPr/>
                <p:nvPr/>
              </p:nvGrpSpPr>
              <p:grpSpPr>
                <a:xfrm>
                  <a:off x="7041055" y="5401404"/>
                  <a:ext cx="426294" cy="515952"/>
                  <a:chOff x="7041055" y="5401404"/>
                  <a:chExt cx="426294" cy="515952"/>
                </a:xfrm>
              </p:grpSpPr>
              <p:grpSp>
                <p:nvGrpSpPr>
                  <p:cNvPr id="563" name="グループ化 562">
                    <a:extLst>
                      <a:ext uri="{FF2B5EF4-FFF2-40B4-BE49-F238E27FC236}">
                        <a16:creationId xmlns:a16="http://schemas.microsoft.com/office/drawing/2014/main" id="{ABA324F3-5956-412F-95E5-7B021597760C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7129611" y="5736264"/>
                    <a:ext cx="256111" cy="181092"/>
                    <a:chOff x="7986968" y="5736264"/>
                    <a:chExt cx="256111" cy="181092"/>
                  </a:xfrm>
                </p:grpSpPr>
                <p:sp>
                  <p:nvSpPr>
                    <p:cNvPr id="565" name="台形 564">
                      <a:extLst>
                        <a:ext uri="{FF2B5EF4-FFF2-40B4-BE49-F238E27FC236}">
                          <a16:creationId xmlns:a16="http://schemas.microsoft.com/office/drawing/2014/main" id="{E9DD31F9-E51F-4CB0-8D10-172A31CAD306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7986968" y="5736264"/>
                      <a:ext cx="256111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8" name="台形 567">
                      <a:extLst>
                        <a:ext uri="{FF2B5EF4-FFF2-40B4-BE49-F238E27FC236}">
                          <a16:creationId xmlns:a16="http://schemas.microsoft.com/office/drawing/2014/main" id="{64E5BCB1-5CA3-4F90-8206-65DB4C6CC625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8021192" y="5763029"/>
                      <a:ext cx="187662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4" name="楕円 563">
                    <a:extLst>
                      <a:ext uri="{FF2B5EF4-FFF2-40B4-BE49-F238E27FC236}">
                        <a16:creationId xmlns:a16="http://schemas.microsoft.com/office/drawing/2014/main" id="{101E7783-3F7B-4591-8305-EA4E040C098C}"/>
                      </a:ext>
                    </a:extLst>
                  </p:cNvPr>
                  <p:cNvSpPr/>
                  <p:nvPr/>
                </p:nvSpPr>
                <p:spPr>
                  <a:xfrm>
                    <a:off x="7041055" y="5401404"/>
                    <a:ext cx="426294" cy="42629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1FA9516E-73F0-410D-AE5F-E31D0E49E5DC}"/>
                    </a:ext>
                  </a:extLst>
                </p:cNvPr>
                <p:cNvSpPr/>
                <p:nvPr/>
              </p:nvSpPr>
              <p:spPr>
                <a:xfrm rot="1800000">
                  <a:off x="6826108" y="4404696"/>
                  <a:ext cx="652513" cy="3046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D5279431-2985-4A40-9EB3-2C9BF415BD2B}"/>
                    </a:ext>
                  </a:extLst>
                </p:cNvPr>
                <p:cNvSpPr/>
                <p:nvPr/>
              </p:nvSpPr>
              <p:spPr>
                <a:xfrm rot="9000000">
                  <a:off x="7080265" y="4217933"/>
                  <a:ext cx="637530" cy="1120617"/>
                </a:xfrm>
                <a:custGeom>
                  <a:avLst/>
                  <a:gdLst>
                    <a:gd name="connsiteX0" fmla="*/ 234255 w 637530"/>
                    <a:gd name="connsiteY0" fmla="*/ 1039012 h 1120617"/>
                    <a:gd name="connsiteX1" fmla="*/ 0 w 637530"/>
                    <a:gd name="connsiteY1" fmla="*/ 642795 h 1120617"/>
                    <a:gd name="connsiteX2" fmla="*/ 424242 w 637530"/>
                    <a:gd name="connsiteY2" fmla="*/ 174681 h 1120617"/>
                    <a:gd name="connsiteX3" fmla="*/ 525367 w 637530"/>
                    <a:gd name="connsiteY3" fmla="*/ 165513 h 1120617"/>
                    <a:gd name="connsiteX4" fmla="*/ 528677 w 637530"/>
                    <a:gd name="connsiteY4" fmla="*/ 159525 h 1120617"/>
                    <a:gd name="connsiteX5" fmla="*/ 589315 w 637530"/>
                    <a:gd name="connsiteY5" fmla="*/ 2 h 1120617"/>
                    <a:gd name="connsiteX6" fmla="*/ 589316 w 637530"/>
                    <a:gd name="connsiteY6" fmla="*/ 0 h 1120617"/>
                    <a:gd name="connsiteX7" fmla="*/ 544345 w 637530"/>
                    <a:gd name="connsiteY7" fmla="*/ 383961 h 1120617"/>
                    <a:gd name="connsiteX8" fmla="*/ 459951 w 637530"/>
                    <a:gd name="connsiteY8" fmla="*/ 490349 h 1120617"/>
                    <a:gd name="connsiteX9" fmla="*/ 388168 w 637530"/>
                    <a:gd name="connsiteY9" fmla="*/ 548372 h 1120617"/>
                    <a:gd name="connsiteX10" fmla="*/ 381011 w 637530"/>
                    <a:gd name="connsiteY10" fmla="*/ 642795 h 1120617"/>
                    <a:gd name="connsiteX11" fmla="*/ 531322 w 637530"/>
                    <a:gd name="connsiteY11" fmla="*/ 1120616 h 1120617"/>
                    <a:gd name="connsiteX12" fmla="*/ 531322 w 637530"/>
                    <a:gd name="connsiteY12" fmla="*/ 1120617 h 1120617"/>
                    <a:gd name="connsiteX13" fmla="*/ 234255 w 637530"/>
                    <a:gd name="connsiteY13" fmla="*/ 1039012 h 1120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37530" h="1120617">
                      <a:moveTo>
                        <a:pt x="234255" y="1039012"/>
                      </a:moveTo>
                      <a:cubicBezTo>
                        <a:pt x="92922" y="953145"/>
                        <a:pt x="0" y="807729"/>
                        <a:pt x="0" y="642795"/>
                      </a:cubicBezTo>
                      <a:cubicBezTo>
                        <a:pt x="0" y="411888"/>
                        <a:pt x="182128" y="219236"/>
                        <a:pt x="424242" y="174681"/>
                      </a:cubicBezTo>
                      <a:lnTo>
                        <a:pt x="525367" y="165513"/>
                      </a:lnTo>
                      <a:lnTo>
                        <a:pt x="528677" y="159525"/>
                      </a:lnTo>
                      <a:cubicBezTo>
                        <a:pt x="553582" y="106095"/>
                        <a:pt x="574026" y="52425"/>
                        <a:pt x="589315" y="2"/>
                      </a:cubicBezTo>
                      <a:lnTo>
                        <a:pt x="589316" y="0"/>
                      </a:lnTo>
                      <a:cubicBezTo>
                        <a:pt x="668280" y="50842"/>
                        <a:pt x="648146" y="222746"/>
                        <a:pt x="544345" y="383961"/>
                      </a:cubicBezTo>
                      <a:cubicBezTo>
                        <a:pt x="518395" y="424264"/>
                        <a:pt x="489673" y="460084"/>
                        <a:pt x="459951" y="490349"/>
                      </a:cubicBezTo>
                      <a:lnTo>
                        <a:pt x="388168" y="548372"/>
                      </a:lnTo>
                      <a:lnTo>
                        <a:pt x="381011" y="642795"/>
                      </a:lnTo>
                      <a:cubicBezTo>
                        <a:pt x="381011" y="808442"/>
                        <a:pt x="431115" y="974089"/>
                        <a:pt x="531322" y="1120616"/>
                      </a:cubicBezTo>
                      <a:lnTo>
                        <a:pt x="531322" y="1120617"/>
                      </a:lnTo>
                      <a:cubicBezTo>
                        <a:pt x="421282" y="1120617"/>
                        <a:pt x="319055" y="1090533"/>
                        <a:pt x="234255" y="10390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E2ED345F-F67C-410C-82CC-476D460F4257}"/>
                    </a:ext>
                  </a:extLst>
                </p:cNvPr>
                <p:cNvGrpSpPr/>
                <p:nvPr/>
              </p:nvGrpSpPr>
              <p:grpSpPr>
                <a:xfrm>
                  <a:off x="7249872" y="4742810"/>
                  <a:ext cx="184790" cy="334681"/>
                  <a:chOff x="1368308" y="1783038"/>
                  <a:chExt cx="188990" cy="342286"/>
                </a:xfrm>
              </p:grpSpPr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63E3BBC5-8BB8-4319-BE72-FCD888F2C8F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BCBD6F4F-19B4-4A35-8220-F4A956D3DFC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CCE00F8D-4349-43F6-820A-E3429409DB51}"/>
                    </a:ext>
                  </a:extLst>
                </p:cNvPr>
                <p:cNvGrpSpPr/>
                <p:nvPr/>
              </p:nvGrpSpPr>
              <p:grpSpPr>
                <a:xfrm>
                  <a:off x="7221188" y="4255033"/>
                  <a:ext cx="325519" cy="271429"/>
                  <a:chOff x="8797576" y="4250271"/>
                  <a:chExt cx="325519" cy="271429"/>
                </a:xfrm>
              </p:grpSpPr>
              <p:sp>
                <p:nvSpPr>
                  <p:cNvPr id="558" name="台形 557">
                    <a:extLst>
                      <a:ext uri="{FF2B5EF4-FFF2-40B4-BE49-F238E27FC236}">
                        <a16:creationId xmlns:a16="http://schemas.microsoft.com/office/drawing/2014/main" id="{6C417B87-B803-4B99-A1A6-46C1B1F67199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8797576" y="4250271"/>
                    <a:ext cx="197711" cy="143620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台形 558">
                    <a:extLst>
                      <a:ext uri="{FF2B5EF4-FFF2-40B4-BE49-F238E27FC236}">
                        <a16:creationId xmlns:a16="http://schemas.microsoft.com/office/drawing/2014/main" id="{776CE71E-8EAA-4988-BA54-38B82FD59D5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8925384" y="4378080"/>
                    <a:ext cx="197711" cy="143620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楕円 559">
                    <a:extLst>
                      <a:ext uri="{FF2B5EF4-FFF2-40B4-BE49-F238E27FC236}">
                        <a16:creationId xmlns:a16="http://schemas.microsoft.com/office/drawing/2014/main" id="{D089BB93-EEC4-41D1-A8D6-ED1E9A2272F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8909960" y="4324820"/>
                    <a:ext cx="100752" cy="12233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6" name="円/楕円 190">
                  <a:extLst>
                    <a:ext uri="{FF2B5EF4-FFF2-40B4-BE49-F238E27FC236}">
                      <a16:creationId xmlns:a16="http://schemas.microsoft.com/office/drawing/2014/main" id="{7DE66CA6-4DB1-49ED-ADEF-7206FB8F40BF}"/>
                    </a:ext>
                  </a:extLst>
                </p:cNvPr>
                <p:cNvSpPr/>
                <p:nvPr/>
              </p:nvSpPr>
              <p:spPr>
                <a:xfrm>
                  <a:off x="7042988" y="4969420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円/楕円 27">
                  <a:extLst>
                    <a:ext uri="{FF2B5EF4-FFF2-40B4-BE49-F238E27FC236}">
                      <a16:creationId xmlns:a16="http://schemas.microsoft.com/office/drawing/2014/main" id="{C8871E8E-A969-4FE8-BE0C-4786AB1ECA2F}"/>
                    </a:ext>
                  </a:extLst>
                </p:cNvPr>
                <p:cNvSpPr/>
                <p:nvPr/>
              </p:nvSpPr>
              <p:spPr>
                <a:xfrm rot="10800000">
                  <a:off x="6839725" y="4639533"/>
                  <a:ext cx="163445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7D46E349-226F-48B7-87D1-24ED1F70EC97}"/>
                  </a:ext>
                </a:extLst>
              </p:cNvPr>
              <p:cNvSpPr/>
              <p:nvPr/>
            </p:nvSpPr>
            <p:spPr>
              <a:xfrm>
                <a:off x="7609994" y="4752273"/>
                <a:ext cx="168550" cy="119581"/>
              </a:xfrm>
              <a:custGeom>
                <a:avLst/>
                <a:gdLst>
                  <a:gd name="connsiteX0" fmla="*/ 0 w 168550"/>
                  <a:gd name="connsiteY0" fmla="*/ 0 h 119581"/>
                  <a:gd name="connsiteX1" fmla="*/ 62951 w 168550"/>
                  <a:gd name="connsiteY1" fmla="*/ 41830 h 119581"/>
                  <a:gd name="connsiteX2" fmla="*/ 66119 w 168550"/>
                  <a:gd name="connsiteY2" fmla="*/ 34689 h 119581"/>
                  <a:gd name="connsiteX3" fmla="*/ 108547 w 168550"/>
                  <a:gd name="connsiteY3" fmla="*/ 7979 h 119581"/>
                  <a:gd name="connsiteX4" fmla="*/ 168550 w 168550"/>
                  <a:gd name="connsiteY4" fmla="*/ 99172 h 119581"/>
                  <a:gd name="connsiteX5" fmla="*/ 165842 w 168550"/>
                  <a:gd name="connsiteY5" fmla="*/ 119558 h 119581"/>
                  <a:gd name="connsiteX6" fmla="*/ 163838 w 168550"/>
                  <a:gd name="connsiteY6" fmla="*/ 104471 h 119581"/>
                  <a:gd name="connsiteX7" fmla="*/ 108550 w 168550"/>
                  <a:gd name="connsiteY7" fmla="*/ 48774 h 119581"/>
                  <a:gd name="connsiteX8" fmla="*/ 53263 w 168550"/>
                  <a:gd name="connsiteY8" fmla="*/ 104471 h 119581"/>
                  <a:gd name="connsiteX9" fmla="*/ 51255 w 168550"/>
                  <a:gd name="connsiteY9" fmla="*/ 119581 h 119581"/>
                  <a:gd name="connsiteX10" fmla="*/ 48544 w 168550"/>
                  <a:gd name="connsiteY10" fmla="*/ 99172 h 119581"/>
                  <a:gd name="connsiteX11" fmla="*/ 51314 w 168550"/>
                  <a:gd name="connsiteY11" fmla="*/ 78323 h 119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8550" h="119581">
                    <a:moveTo>
                      <a:pt x="0" y="0"/>
                    </a:moveTo>
                    <a:lnTo>
                      <a:pt x="62951" y="41830"/>
                    </a:lnTo>
                    <a:lnTo>
                      <a:pt x="66119" y="34689"/>
                    </a:lnTo>
                    <a:cubicBezTo>
                      <a:pt x="76977" y="18186"/>
                      <a:pt x="91978" y="7979"/>
                      <a:pt x="108547" y="7979"/>
                    </a:cubicBezTo>
                    <a:cubicBezTo>
                      <a:pt x="141686" y="7979"/>
                      <a:pt x="168550" y="48807"/>
                      <a:pt x="168550" y="99172"/>
                    </a:cubicBezTo>
                    <a:lnTo>
                      <a:pt x="165842" y="119558"/>
                    </a:lnTo>
                    <a:lnTo>
                      <a:pt x="163838" y="104471"/>
                    </a:lnTo>
                    <a:cubicBezTo>
                      <a:pt x="154729" y="71740"/>
                      <a:pt x="133404" y="48774"/>
                      <a:pt x="108550" y="48774"/>
                    </a:cubicBezTo>
                    <a:cubicBezTo>
                      <a:pt x="83696" y="48774"/>
                      <a:pt x="62371" y="71740"/>
                      <a:pt x="53263" y="104471"/>
                    </a:cubicBezTo>
                    <a:lnTo>
                      <a:pt x="51255" y="119581"/>
                    </a:lnTo>
                    <a:lnTo>
                      <a:pt x="48544" y="99172"/>
                    </a:lnTo>
                    <a:lnTo>
                      <a:pt x="51314" y="7832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61" name="グループ化 760">
              <a:extLst>
                <a:ext uri="{FF2B5EF4-FFF2-40B4-BE49-F238E27FC236}">
                  <a16:creationId xmlns:a16="http://schemas.microsoft.com/office/drawing/2014/main" id="{18C5EAE7-5FA2-40ED-A4E8-6F4C6BA2701C}"/>
                </a:ext>
              </a:extLst>
            </p:cNvPr>
            <p:cNvGrpSpPr/>
            <p:nvPr/>
          </p:nvGrpSpPr>
          <p:grpSpPr>
            <a:xfrm>
              <a:off x="4764824" y="5288673"/>
              <a:ext cx="517256" cy="325063"/>
              <a:chOff x="2012099" y="2145423"/>
              <a:chExt cx="517256" cy="325063"/>
            </a:xfrm>
          </p:grpSpPr>
          <p:sp>
            <p:nvSpPr>
              <p:cNvPr id="762" name="楕円 8">
                <a:extLst>
                  <a:ext uri="{FF2B5EF4-FFF2-40B4-BE49-F238E27FC236}">
                    <a16:creationId xmlns:a16="http://schemas.microsoft.com/office/drawing/2014/main" id="{0CB1D0E9-C035-4E96-8B23-1DF32CA8B1FE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8">
                <a:extLst>
                  <a:ext uri="{FF2B5EF4-FFF2-40B4-BE49-F238E27FC236}">
                    <a16:creationId xmlns:a16="http://schemas.microsoft.com/office/drawing/2014/main" id="{3F895A86-CE67-4B41-8BB4-20CA9E45E79B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8">
                <a:extLst>
                  <a:ext uri="{FF2B5EF4-FFF2-40B4-BE49-F238E27FC236}">
                    <a16:creationId xmlns:a16="http://schemas.microsoft.com/office/drawing/2014/main" id="{2D5349DD-AC20-4763-ACDF-B8F9E406ED72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8">
                <a:extLst>
                  <a:ext uri="{FF2B5EF4-FFF2-40B4-BE49-F238E27FC236}">
                    <a16:creationId xmlns:a16="http://schemas.microsoft.com/office/drawing/2014/main" id="{8073E570-51EC-4162-AF4B-40CC5A050760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8">
                <a:extLst>
                  <a:ext uri="{FF2B5EF4-FFF2-40B4-BE49-F238E27FC236}">
                    <a16:creationId xmlns:a16="http://schemas.microsoft.com/office/drawing/2014/main" id="{2F0A7B76-0AD7-49EF-8B7B-3E780D1755DF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8">
                <a:extLst>
                  <a:ext uri="{FF2B5EF4-FFF2-40B4-BE49-F238E27FC236}">
                    <a16:creationId xmlns:a16="http://schemas.microsoft.com/office/drawing/2014/main" id="{154D8E79-4B47-4E90-A98A-D0953A258FF7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8">
                <a:extLst>
                  <a:ext uri="{FF2B5EF4-FFF2-40B4-BE49-F238E27FC236}">
                    <a16:creationId xmlns:a16="http://schemas.microsoft.com/office/drawing/2014/main" id="{31E38599-5A01-4D3E-9547-66A05481C377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8">
                <a:extLst>
                  <a:ext uri="{FF2B5EF4-FFF2-40B4-BE49-F238E27FC236}">
                    <a16:creationId xmlns:a16="http://schemas.microsoft.com/office/drawing/2014/main" id="{4EF95F0A-4FB7-4A04-BDBC-0438A98F4C34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8">
                <a:extLst>
                  <a:ext uri="{FF2B5EF4-FFF2-40B4-BE49-F238E27FC236}">
                    <a16:creationId xmlns:a16="http://schemas.microsoft.com/office/drawing/2014/main" id="{403A8C82-7E52-47A8-8A19-9A23E5C1B0DF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8">
                <a:extLst>
                  <a:ext uri="{FF2B5EF4-FFF2-40B4-BE49-F238E27FC236}">
                    <a16:creationId xmlns:a16="http://schemas.microsoft.com/office/drawing/2014/main" id="{751EDC87-267D-4D1E-BA98-389B7A42C958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402AB3A2-B942-4FE2-A028-966E949D0CBB}"/>
                </a:ext>
              </a:extLst>
            </p:cNvPr>
            <p:cNvGrpSpPr/>
            <p:nvPr/>
          </p:nvGrpSpPr>
          <p:grpSpPr>
            <a:xfrm>
              <a:off x="3753463" y="4499816"/>
              <a:ext cx="1002539" cy="2007418"/>
              <a:chOff x="2419481" y="3484942"/>
              <a:chExt cx="1101779" cy="2206129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D44B7ACA-AFFF-4107-BA02-3524247933B5}"/>
                  </a:ext>
                </a:extLst>
              </p:cNvPr>
              <p:cNvSpPr/>
              <p:nvPr/>
            </p:nvSpPr>
            <p:spPr>
              <a:xfrm flipH="1">
                <a:off x="3302496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片側の 2 つの角を丸めた四角形 181">
                <a:extLst>
                  <a:ext uri="{FF2B5EF4-FFF2-40B4-BE49-F238E27FC236}">
                    <a16:creationId xmlns:a16="http://schemas.microsoft.com/office/drawing/2014/main" id="{C8B45997-0351-459D-88F6-8E6B9AF95300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34DBD884-8D1A-4B0D-8A4A-D6F7185CDEA1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D85195B2-CE2C-489E-AAEB-528245E051D6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12E74658-202B-4E68-A49D-62635C86DC75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C1A6D6EF-5894-44D0-95D7-72929D8490CF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78210B9A-363A-418A-9CC2-3775148D16D1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フローチャート: 論理積ゲート 1001">
                  <a:extLst>
                    <a:ext uri="{FF2B5EF4-FFF2-40B4-BE49-F238E27FC236}">
                      <a16:creationId xmlns:a16="http://schemas.microsoft.com/office/drawing/2014/main" id="{3CEEC4B2-5077-4A45-839A-CD3E11CF46BC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3" name="フローチャート: 論理積ゲート 1002">
                  <a:extLst>
                    <a:ext uri="{FF2B5EF4-FFF2-40B4-BE49-F238E27FC236}">
                      <a16:creationId xmlns:a16="http://schemas.microsoft.com/office/drawing/2014/main" id="{7918C73A-0957-458E-B66B-1273A55CA036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4" name="楕円 1003">
                  <a:extLst>
                    <a:ext uri="{FF2B5EF4-FFF2-40B4-BE49-F238E27FC236}">
                      <a16:creationId xmlns:a16="http://schemas.microsoft.com/office/drawing/2014/main" id="{B7B26F6A-0C77-4730-899D-45DC8DAE1F09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23A2905F-7F60-4AA7-9C1B-EAA67AEFCA67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F1B42E67-5E4B-4512-B301-B350B823E57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99" name="円/楕円 204">
                    <a:extLst>
                      <a:ext uri="{FF2B5EF4-FFF2-40B4-BE49-F238E27FC236}">
                        <a16:creationId xmlns:a16="http://schemas.microsoft.com/office/drawing/2014/main" id="{720BCB7F-4EA4-4C9F-AAA1-B84F897193D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0" name="円/楕円 205">
                    <a:extLst>
                      <a:ext uri="{FF2B5EF4-FFF2-40B4-BE49-F238E27FC236}">
                        <a16:creationId xmlns:a16="http://schemas.microsoft.com/office/drawing/2014/main" id="{595E31C1-BE81-460B-A013-FE3D878D788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5DB2D50A-8904-48D3-9CB6-AC1B2F72AF2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97" name="円/楕円 202">
                    <a:extLst>
                      <a:ext uri="{FF2B5EF4-FFF2-40B4-BE49-F238E27FC236}">
                        <a16:creationId xmlns:a16="http://schemas.microsoft.com/office/drawing/2014/main" id="{86BA3710-B338-4AB9-91C3-AD48F6F4EAD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8" name="円/楕円 203">
                    <a:extLst>
                      <a:ext uri="{FF2B5EF4-FFF2-40B4-BE49-F238E27FC236}">
                        <a16:creationId xmlns:a16="http://schemas.microsoft.com/office/drawing/2014/main" id="{716B604D-5B0B-4D13-AB93-AF1E25B70DA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6" name="円/楕円 201">
                  <a:extLst>
                    <a:ext uri="{FF2B5EF4-FFF2-40B4-BE49-F238E27FC236}">
                      <a16:creationId xmlns:a16="http://schemas.microsoft.com/office/drawing/2014/main" id="{BDA40903-8E02-4068-B500-FC3A8BC6C794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72" name="円/楕円 27">
                <a:extLst>
                  <a:ext uri="{FF2B5EF4-FFF2-40B4-BE49-F238E27FC236}">
                    <a16:creationId xmlns:a16="http://schemas.microsoft.com/office/drawing/2014/main" id="{A4E30934-AA85-40D0-98C0-75705393D417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3" name="円/楕円 27">
                <a:extLst>
                  <a:ext uri="{FF2B5EF4-FFF2-40B4-BE49-F238E27FC236}">
                    <a16:creationId xmlns:a16="http://schemas.microsoft.com/office/drawing/2014/main" id="{43D943D1-A9B9-4825-8CB9-B9CAE40FED87}"/>
                  </a:ext>
                </a:extLst>
              </p:cNvPr>
              <p:cNvSpPr/>
              <p:nvPr/>
            </p:nvSpPr>
            <p:spPr>
              <a:xfrm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4" name="円/楕円 27">
                <a:extLst>
                  <a:ext uri="{FF2B5EF4-FFF2-40B4-BE49-F238E27FC236}">
                    <a16:creationId xmlns:a16="http://schemas.microsoft.com/office/drawing/2014/main" id="{3C33A0FB-08E7-40F4-9744-AD9CBFFD2F4C}"/>
                  </a:ext>
                </a:extLst>
              </p:cNvPr>
              <p:cNvSpPr/>
              <p:nvPr/>
            </p:nvSpPr>
            <p:spPr>
              <a:xfrm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5" name="正方形/長方形 67">
                <a:extLst>
                  <a:ext uri="{FF2B5EF4-FFF2-40B4-BE49-F238E27FC236}">
                    <a16:creationId xmlns:a16="http://schemas.microsoft.com/office/drawing/2014/main" id="{38CF3F98-FDF0-484B-876D-20B34736D0E2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6" name="円/楕円 189">
                <a:extLst>
                  <a:ext uri="{FF2B5EF4-FFF2-40B4-BE49-F238E27FC236}">
                    <a16:creationId xmlns:a16="http://schemas.microsoft.com/office/drawing/2014/main" id="{787EDD1B-6694-46BF-8B79-8E9A36C45A1F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円/楕円 190">
                <a:extLst>
                  <a:ext uri="{FF2B5EF4-FFF2-40B4-BE49-F238E27FC236}">
                    <a16:creationId xmlns:a16="http://schemas.microsoft.com/office/drawing/2014/main" id="{1DF85D6D-9419-4F48-B51C-6EC159D389E8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55777A8C-5628-449D-9955-8F3AA00630ED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988" name="二等辺三角形 987">
                  <a:extLst>
                    <a:ext uri="{FF2B5EF4-FFF2-40B4-BE49-F238E27FC236}">
                      <a16:creationId xmlns:a16="http://schemas.microsoft.com/office/drawing/2014/main" id="{1FF948C5-6E25-4CBE-917A-DC184429781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9" name="グループ化 988">
                  <a:extLst>
                    <a:ext uri="{FF2B5EF4-FFF2-40B4-BE49-F238E27FC236}">
                      <a16:creationId xmlns:a16="http://schemas.microsoft.com/office/drawing/2014/main" id="{C3270EE8-3CD3-466F-83C2-E6B87730BC2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990" name="円/楕円 195">
                    <a:extLst>
                      <a:ext uri="{FF2B5EF4-FFF2-40B4-BE49-F238E27FC236}">
                        <a16:creationId xmlns:a16="http://schemas.microsoft.com/office/drawing/2014/main" id="{35D889F8-48AE-49B8-97AA-BD25CD579A43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1" name="円/楕円 196">
                    <a:extLst>
                      <a:ext uri="{FF2B5EF4-FFF2-40B4-BE49-F238E27FC236}">
                        <a16:creationId xmlns:a16="http://schemas.microsoft.com/office/drawing/2014/main" id="{638DECE4-6A28-44B0-8BDA-B78F74D162A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2" name="円/楕円 197">
                    <a:extLst>
                      <a:ext uri="{FF2B5EF4-FFF2-40B4-BE49-F238E27FC236}">
                        <a16:creationId xmlns:a16="http://schemas.microsoft.com/office/drawing/2014/main" id="{4678AE50-9B5E-486D-8596-ED61F9454B64}"/>
                      </a:ext>
                    </a:extLst>
                  </p:cNvPr>
                  <p:cNvSpPr/>
                  <p:nvPr/>
                </p:nvSpPr>
                <p:spPr>
                  <a:xfrm>
                    <a:off x="2940922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3" name="円/楕円 198">
                    <a:extLst>
                      <a:ext uri="{FF2B5EF4-FFF2-40B4-BE49-F238E27FC236}">
                        <a16:creationId xmlns:a16="http://schemas.microsoft.com/office/drawing/2014/main" id="{CE63E76B-86F4-48EE-8198-0055C81C3430}"/>
                      </a:ext>
                    </a:extLst>
                  </p:cNvPr>
                  <p:cNvSpPr/>
                  <p:nvPr/>
                </p:nvSpPr>
                <p:spPr>
                  <a:xfrm>
                    <a:off x="296257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E014EFF7-A0DB-4CC3-ACBD-FA5F754D2ED5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982" name="二等辺三角形 981">
                  <a:extLst>
                    <a:ext uri="{FF2B5EF4-FFF2-40B4-BE49-F238E27FC236}">
                      <a16:creationId xmlns:a16="http://schemas.microsoft.com/office/drawing/2014/main" id="{66B4E3C7-1375-43A6-9DE9-D4FDC9D52B8F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D2914DBB-CD4D-44EF-B43E-D9513800C2F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984" name="円/楕円 195">
                    <a:extLst>
                      <a:ext uri="{FF2B5EF4-FFF2-40B4-BE49-F238E27FC236}">
                        <a16:creationId xmlns:a16="http://schemas.microsoft.com/office/drawing/2014/main" id="{5D1473E4-F8B8-4A21-A005-E75D0D6211F9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5" name="円/楕円 196">
                    <a:extLst>
                      <a:ext uri="{FF2B5EF4-FFF2-40B4-BE49-F238E27FC236}">
                        <a16:creationId xmlns:a16="http://schemas.microsoft.com/office/drawing/2014/main" id="{23090C14-594E-4E8F-A227-C400E0B877C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6" name="円/楕円 197">
                    <a:extLst>
                      <a:ext uri="{FF2B5EF4-FFF2-40B4-BE49-F238E27FC236}">
                        <a16:creationId xmlns:a16="http://schemas.microsoft.com/office/drawing/2014/main" id="{8822CFD8-1497-4231-816F-CB8B8D3C8B66}"/>
                      </a:ext>
                    </a:extLst>
                  </p:cNvPr>
                  <p:cNvSpPr/>
                  <p:nvPr/>
                </p:nvSpPr>
                <p:spPr>
                  <a:xfrm>
                    <a:off x="2940922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7" name="円/楕円 198">
                    <a:extLst>
                      <a:ext uri="{FF2B5EF4-FFF2-40B4-BE49-F238E27FC236}">
                        <a16:creationId xmlns:a16="http://schemas.microsoft.com/office/drawing/2014/main" id="{69D98496-CB87-425E-B4D8-43777E7F841D}"/>
                      </a:ext>
                    </a:extLst>
                  </p:cNvPr>
                  <p:cNvSpPr/>
                  <p:nvPr/>
                </p:nvSpPr>
                <p:spPr>
                  <a:xfrm>
                    <a:off x="2962577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693C7D50-B601-495C-8E5B-E813B9AD4410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四角形: 角を丸くする 980">
                <a:extLst>
                  <a:ext uri="{FF2B5EF4-FFF2-40B4-BE49-F238E27FC236}">
                    <a16:creationId xmlns:a16="http://schemas.microsoft.com/office/drawing/2014/main" id="{B723A36B-0D98-4F10-A5C2-43E4C406FFEE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BD80E59E-68E3-402C-A576-9B8541C90C55}"/>
                </a:ext>
              </a:extLst>
            </p:cNvPr>
            <p:cNvGrpSpPr/>
            <p:nvPr/>
          </p:nvGrpSpPr>
          <p:grpSpPr>
            <a:xfrm>
              <a:off x="4378671" y="5198908"/>
              <a:ext cx="141610" cy="184447"/>
              <a:chOff x="1464572" y="2115576"/>
              <a:chExt cx="167701" cy="221521"/>
            </a:xfrm>
          </p:grpSpPr>
          <p:sp>
            <p:nvSpPr>
              <p:cNvPr id="1113" name="星: 5 pt 16">
                <a:extLst>
                  <a:ext uri="{FF2B5EF4-FFF2-40B4-BE49-F238E27FC236}">
                    <a16:creationId xmlns:a16="http://schemas.microsoft.com/office/drawing/2014/main" id="{763B0872-C5A1-4C68-9ADC-151DFBAB107F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楕円 18">
                <a:extLst>
                  <a:ext uri="{FF2B5EF4-FFF2-40B4-BE49-F238E27FC236}">
                    <a16:creationId xmlns:a16="http://schemas.microsoft.com/office/drawing/2014/main" id="{08A409F3-ADA7-403C-A3DF-DBE5AE351D0E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553E6FD-BD30-4413-9DE0-F1BB821FD081}"/>
              </a:ext>
            </a:extLst>
          </p:cNvPr>
          <p:cNvGrpSpPr/>
          <p:nvPr/>
        </p:nvGrpSpPr>
        <p:grpSpPr>
          <a:xfrm>
            <a:off x="841784" y="4234850"/>
            <a:ext cx="2364867" cy="2207738"/>
            <a:chOff x="841784" y="4234850"/>
            <a:chExt cx="2364867" cy="220773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8E41740-00DB-4FF5-983D-58EB8CD83526}"/>
                </a:ext>
              </a:extLst>
            </p:cNvPr>
            <p:cNvGrpSpPr/>
            <p:nvPr/>
          </p:nvGrpSpPr>
          <p:grpSpPr>
            <a:xfrm>
              <a:off x="1800235" y="4234850"/>
              <a:ext cx="1406416" cy="2207133"/>
              <a:chOff x="840042" y="3851274"/>
              <a:chExt cx="1650836" cy="2590709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81A10FED-16C0-4D0B-B277-86153A375E31}"/>
                  </a:ext>
                </a:extLst>
              </p:cNvPr>
              <p:cNvGrpSpPr/>
              <p:nvPr/>
            </p:nvGrpSpPr>
            <p:grpSpPr>
              <a:xfrm>
                <a:off x="840042" y="5460044"/>
                <a:ext cx="1138176" cy="683722"/>
                <a:chOff x="1068044" y="5731645"/>
                <a:chExt cx="952081" cy="571931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5A661839-A53F-4778-85A8-3D1C84A6ABA1}"/>
                    </a:ext>
                  </a:extLst>
                </p:cNvPr>
                <p:cNvGrpSpPr/>
                <p:nvPr/>
              </p:nvGrpSpPr>
              <p:grpSpPr>
                <a:xfrm>
                  <a:off x="1068044" y="5731645"/>
                  <a:ext cx="859080" cy="571931"/>
                  <a:chOff x="444652" y="5006060"/>
                  <a:chExt cx="1399600" cy="931780"/>
                </a:xfrm>
              </p:grpSpPr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2ABD1AEC-1130-457D-9589-636F2C0B1799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5B1A1166-6F81-4D1F-A10B-F8C76BE112F6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230" name="グループ化 229">
                      <a:extLst>
                        <a:ext uri="{FF2B5EF4-FFF2-40B4-BE49-F238E27FC236}">
                          <a16:creationId xmlns:a16="http://schemas.microsoft.com/office/drawing/2014/main" id="{42FD7DD1-B9FC-4076-B5E5-BD9E4D7ED7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241" name="フリーフォーム: 図形 240">
                        <a:extLst>
                          <a:ext uri="{FF2B5EF4-FFF2-40B4-BE49-F238E27FC236}">
                            <a16:creationId xmlns:a16="http://schemas.microsoft.com/office/drawing/2014/main" id="{7F53F4D7-6115-4FE7-9CC3-B1DA32A42A2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2" name="フリーフォーム: 図形 241">
                        <a:extLst>
                          <a:ext uri="{FF2B5EF4-FFF2-40B4-BE49-F238E27FC236}">
                            <a16:creationId xmlns:a16="http://schemas.microsoft.com/office/drawing/2014/main" id="{FD1C0EBC-EED9-4F9A-98DE-303C0D055B9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3" name="フリーフォーム: 図形 242">
                        <a:extLst>
                          <a:ext uri="{FF2B5EF4-FFF2-40B4-BE49-F238E27FC236}">
                            <a16:creationId xmlns:a16="http://schemas.microsoft.com/office/drawing/2014/main" id="{5845AF56-CC30-4774-BDE9-3CF5504E9EB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月 243">
                        <a:extLst>
                          <a:ext uri="{FF2B5EF4-FFF2-40B4-BE49-F238E27FC236}">
                            <a16:creationId xmlns:a16="http://schemas.microsoft.com/office/drawing/2014/main" id="{7724DC35-39DD-4A08-81D7-F14931BFAB38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31" name="四角形: 角を丸くする 230">
                      <a:extLst>
                        <a:ext uri="{FF2B5EF4-FFF2-40B4-BE49-F238E27FC236}">
                          <a16:creationId xmlns:a16="http://schemas.microsoft.com/office/drawing/2014/main" id="{43CF7982-58DE-4AF1-B169-6E75BE41114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23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862D61D-1864-476A-9925-97F1FE0C387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" name="フリーフォーム: 図形 232">
                      <a:extLst>
                        <a:ext uri="{FF2B5EF4-FFF2-40B4-BE49-F238E27FC236}">
                          <a16:creationId xmlns:a16="http://schemas.microsoft.com/office/drawing/2014/main" id="{8C2BBE12-65CA-479F-93FB-2A112503A89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" name="フリーフォーム: 図形 233">
                      <a:extLst>
                        <a:ext uri="{FF2B5EF4-FFF2-40B4-BE49-F238E27FC236}">
                          <a16:creationId xmlns:a16="http://schemas.microsoft.com/office/drawing/2014/main" id="{676DC05A-9D11-482B-B528-FF972ECC17F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B9B0DF8-8201-46CC-A376-9BD2C9F662A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328DA5E0-2C6C-47E9-AC9E-CA59B5CBE6B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1A19D1E0-BE8E-4938-A5E9-103E35322353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21B53BF3-DC99-4126-B9E5-AF2CDC7853B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" name="フリーフォーム: 図形 238">
                      <a:extLst>
                        <a:ext uri="{FF2B5EF4-FFF2-40B4-BE49-F238E27FC236}">
                          <a16:creationId xmlns:a16="http://schemas.microsoft.com/office/drawing/2014/main" id="{6A270BDA-5435-4E27-9420-ABF004EA1152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フリーフォーム: 図形 239">
                      <a:extLst>
                        <a:ext uri="{FF2B5EF4-FFF2-40B4-BE49-F238E27FC236}">
                          <a16:creationId xmlns:a16="http://schemas.microsoft.com/office/drawing/2014/main" id="{5503DAFE-D326-411B-A6D2-684AAAB3513E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A72BAF77-D66B-4224-8B47-836627E7DC63}"/>
                    </a:ext>
                  </a:extLst>
                </p:cNvPr>
                <p:cNvSpPr/>
                <p:nvPr/>
              </p:nvSpPr>
              <p:spPr>
                <a:xfrm rot="7200000">
                  <a:off x="1613197" y="5879550"/>
                  <a:ext cx="193276" cy="6205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D13D4B7-19E9-4DDA-B2E5-9511A8BE7140}"/>
                  </a:ext>
                </a:extLst>
              </p:cNvPr>
              <p:cNvGrpSpPr/>
              <p:nvPr/>
            </p:nvGrpSpPr>
            <p:grpSpPr>
              <a:xfrm>
                <a:off x="1447154" y="3851274"/>
                <a:ext cx="1043724" cy="2590709"/>
                <a:chOff x="670776" y="3851274"/>
                <a:chExt cx="1043724" cy="2590709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B301B16-18E3-47ED-AE1C-6D2BD8236D7D}"/>
                    </a:ext>
                  </a:extLst>
                </p:cNvPr>
                <p:cNvGrpSpPr/>
                <p:nvPr/>
              </p:nvGrpSpPr>
              <p:grpSpPr>
                <a:xfrm>
                  <a:off x="670776" y="3877562"/>
                  <a:ext cx="1014922" cy="2564421"/>
                  <a:chOff x="675445" y="4348756"/>
                  <a:chExt cx="828438" cy="2093227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87FC24DD-C434-4B1D-A66C-040F7BAFA379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841B3361-8FF8-4A3F-8EB3-EBE7188D369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03" name="四角形: 上の 2 つの角を丸める 402">
                    <a:extLst>
                      <a:ext uri="{FF2B5EF4-FFF2-40B4-BE49-F238E27FC236}">
                        <a16:creationId xmlns:a16="http://schemas.microsoft.com/office/drawing/2014/main" id="{63698393-B340-4A5F-B02B-2E050CC4247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14387207-B9D8-49FB-B1AB-2D0054ECBEE5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56"/>
                    <a:ext cx="828438" cy="972533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72695 w 826652"/>
                      <a:gd name="connsiteY7" fmla="*/ 842031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72695 w 826652"/>
                      <a:gd name="connsiteY7" fmla="*/ 842031 h 970312"/>
                      <a:gd name="connsiteX8" fmla="*/ 62972 w 826652"/>
                      <a:gd name="connsiteY8" fmla="*/ 789965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72695 w 826652"/>
                      <a:gd name="connsiteY6" fmla="*/ 842031 h 970312"/>
                      <a:gd name="connsiteX7" fmla="*/ 62972 w 826652"/>
                      <a:gd name="connsiteY7" fmla="*/ 789965 h 970312"/>
                      <a:gd name="connsiteX8" fmla="*/ 0 w 826652"/>
                      <a:gd name="connsiteY8" fmla="*/ 763168 h 970312"/>
                      <a:gd name="connsiteX9" fmla="*/ 62622 w 826652"/>
                      <a:gd name="connsiteY9" fmla="*/ 621493 h 970312"/>
                      <a:gd name="connsiteX10" fmla="*/ 33606 w 826652"/>
                      <a:gd name="connsiteY10" fmla="*/ 450721 h 970312"/>
                      <a:gd name="connsiteX11" fmla="*/ 32004 w 826652"/>
                      <a:gd name="connsiteY11" fmla="*/ 389170 h 970312"/>
                      <a:gd name="connsiteX12" fmla="*/ 452262 w 826652"/>
                      <a:gd name="connsiteY12" fmla="*/ 53 h 970312"/>
                      <a:gd name="connsiteX13" fmla="*/ 826651 w 826652"/>
                      <a:gd name="connsiteY13" fmla="*/ 489187 h 970312"/>
                      <a:gd name="connsiteX14" fmla="*/ 573007 w 826652"/>
                      <a:gd name="connsiteY14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72695 w 826652"/>
                      <a:gd name="connsiteY5" fmla="*/ 842031 h 970312"/>
                      <a:gd name="connsiteX6" fmla="*/ 62972 w 826652"/>
                      <a:gd name="connsiteY6" fmla="*/ 789965 h 970312"/>
                      <a:gd name="connsiteX7" fmla="*/ 0 w 826652"/>
                      <a:gd name="connsiteY7" fmla="*/ 763168 h 970312"/>
                      <a:gd name="connsiteX8" fmla="*/ 62622 w 826652"/>
                      <a:gd name="connsiteY8" fmla="*/ 621493 h 970312"/>
                      <a:gd name="connsiteX9" fmla="*/ 33606 w 826652"/>
                      <a:gd name="connsiteY9" fmla="*/ 450721 h 970312"/>
                      <a:gd name="connsiteX10" fmla="*/ 32004 w 826652"/>
                      <a:gd name="connsiteY10" fmla="*/ 389170 h 970312"/>
                      <a:gd name="connsiteX11" fmla="*/ 452262 w 826652"/>
                      <a:gd name="connsiteY11" fmla="*/ 53 h 970312"/>
                      <a:gd name="connsiteX12" fmla="*/ 826651 w 826652"/>
                      <a:gd name="connsiteY12" fmla="*/ 489187 h 970312"/>
                      <a:gd name="connsiteX13" fmla="*/ 573007 w 826652"/>
                      <a:gd name="connsiteY13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21202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2622 w 826652"/>
                      <a:gd name="connsiteY7" fmla="*/ 62149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21202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2622 w 826652"/>
                      <a:gd name="connsiteY7" fmla="*/ 62149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2622 w 826652"/>
                      <a:gd name="connsiteY7" fmla="*/ 62149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63168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89965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62752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2972 w 826652"/>
                      <a:gd name="connsiteY5" fmla="*/ 762752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72695 w 826652"/>
                      <a:gd name="connsiteY4" fmla="*/ 842031 h 970312"/>
                      <a:gd name="connsiteX5" fmla="*/ 68791 w 826652"/>
                      <a:gd name="connsiteY5" fmla="*/ 753033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140597 w 826652"/>
                      <a:gd name="connsiteY3" fmla="*/ 844588 h 970312"/>
                      <a:gd name="connsiteX4" fmla="*/ 66876 w 826652"/>
                      <a:gd name="connsiteY4" fmla="*/ 808987 h 970312"/>
                      <a:gd name="connsiteX5" fmla="*/ 68791 w 826652"/>
                      <a:gd name="connsiteY5" fmla="*/ 753033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247271 w 826652"/>
                      <a:gd name="connsiteY3" fmla="*/ 805714 h 970312"/>
                      <a:gd name="connsiteX4" fmla="*/ 66876 w 826652"/>
                      <a:gd name="connsiteY4" fmla="*/ 808987 h 970312"/>
                      <a:gd name="connsiteX5" fmla="*/ 68791 w 826652"/>
                      <a:gd name="connsiteY5" fmla="*/ 753033 h 970312"/>
                      <a:gd name="connsiteX6" fmla="*/ 0 w 826652"/>
                      <a:gd name="connsiteY6" fmla="*/ 722350 h 970312"/>
                      <a:gd name="connsiteX7" fmla="*/ 64561 w 826652"/>
                      <a:gd name="connsiteY7" fmla="*/ 584563 h 970312"/>
                      <a:gd name="connsiteX8" fmla="*/ 33606 w 826652"/>
                      <a:gd name="connsiteY8" fmla="*/ 450721 h 970312"/>
                      <a:gd name="connsiteX9" fmla="*/ 32004 w 826652"/>
                      <a:gd name="connsiteY9" fmla="*/ 389170 h 970312"/>
                      <a:gd name="connsiteX10" fmla="*/ 452262 w 826652"/>
                      <a:gd name="connsiteY10" fmla="*/ 53 h 970312"/>
                      <a:gd name="connsiteX11" fmla="*/ 826651 w 826652"/>
                      <a:gd name="connsiteY11" fmla="*/ 489187 h 970312"/>
                      <a:gd name="connsiteX12" fmla="*/ 573007 w 826652"/>
                      <a:gd name="connsiteY12" fmla="*/ 947927 h 970312"/>
                      <a:gd name="connsiteX0" fmla="*/ 501534 w 826652"/>
                      <a:gd name="connsiteY0" fmla="*/ 797130 h 982787"/>
                      <a:gd name="connsiteX1" fmla="*/ 252879 w 826652"/>
                      <a:gd name="connsiteY1" fmla="*/ 969217 h 982787"/>
                      <a:gd name="connsiteX2" fmla="*/ 134821 w 826652"/>
                      <a:gd name="connsiteY2" fmla="*/ 924512 h 982787"/>
                      <a:gd name="connsiteX3" fmla="*/ 247271 w 826652"/>
                      <a:gd name="connsiteY3" fmla="*/ 805714 h 982787"/>
                      <a:gd name="connsiteX4" fmla="*/ 66876 w 826652"/>
                      <a:gd name="connsiteY4" fmla="*/ 808987 h 982787"/>
                      <a:gd name="connsiteX5" fmla="*/ 68791 w 826652"/>
                      <a:gd name="connsiteY5" fmla="*/ 753033 h 982787"/>
                      <a:gd name="connsiteX6" fmla="*/ 0 w 826652"/>
                      <a:gd name="connsiteY6" fmla="*/ 722350 h 982787"/>
                      <a:gd name="connsiteX7" fmla="*/ 64561 w 826652"/>
                      <a:gd name="connsiteY7" fmla="*/ 584563 h 982787"/>
                      <a:gd name="connsiteX8" fmla="*/ 33606 w 826652"/>
                      <a:gd name="connsiteY8" fmla="*/ 450721 h 982787"/>
                      <a:gd name="connsiteX9" fmla="*/ 32004 w 826652"/>
                      <a:gd name="connsiteY9" fmla="*/ 389170 h 982787"/>
                      <a:gd name="connsiteX10" fmla="*/ 452262 w 826652"/>
                      <a:gd name="connsiteY10" fmla="*/ 53 h 982787"/>
                      <a:gd name="connsiteX11" fmla="*/ 826651 w 826652"/>
                      <a:gd name="connsiteY11" fmla="*/ 489187 h 982787"/>
                      <a:gd name="connsiteX12" fmla="*/ 573007 w 826652"/>
                      <a:gd name="connsiteY12" fmla="*/ 947927 h 982787"/>
                      <a:gd name="connsiteX0" fmla="*/ 501534 w 826652"/>
                      <a:gd name="connsiteY0" fmla="*/ 797130 h 977171"/>
                      <a:gd name="connsiteX1" fmla="*/ 252879 w 826652"/>
                      <a:gd name="connsiteY1" fmla="*/ 969217 h 977171"/>
                      <a:gd name="connsiteX2" fmla="*/ 134821 w 826652"/>
                      <a:gd name="connsiteY2" fmla="*/ 924512 h 977171"/>
                      <a:gd name="connsiteX3" fmla="*/ 247271 w 826652"/>
                      <a:gd name="connsiteY3" fmla="*/ 805714 h 977171"/>
                      <a:gd name="connsiteX4" fmla="*/ 66876 w 826652"/>
                      <a:gd name="connsiteY4" fmla="*/ 808987 h 977171"/>
                      <a:gd name="connsiteX5" fmla="*/ 68791 w 826652"/>
                      <a:gd name="connsiteY5" fmla="*/ 753033 h 977171"/>
                      <a:gd name="connsiteX6" fmla="*/ 0 w 826652"/>
                      <a:gd name="connsiteY6" fmla="*/ 722350 h 977171"/>
                      <a:gd name="connsiteX7" fmla="*/ 64561 w 826652"/>
                      <a:gd name="connsiteY7" fmla="*/ 584563 h 977171"/>
                      <a:gd name="connsiteX8" fmla="*/ 33606 w 826652"/>
                      <a:gd name="connsiteY8" fmla="*/ 450721 h 977171"/>
                      <a:gd name="connsiteX9" fmla="*/ 32004 w 826652"/>
                      <a:gd name="connsiteY9" fmla="*/ 389170 h 977171"/>
                      <a:gd name="connsiteX10" fmla="*/ 452262 w 826652"/>
                      <a:gd name="connsiteY10" fmla="*/ 53 h 977171"/>
                      <a:gd name="connsiteX11" fmla="*/ 826651 w 826652"/>
                      <a:gd name="connsiteY11" fmla="*/ 489187 h 977171"/>
                      <a:gd name="connsiteX12" fmla="*/ 573007 w 826652"/>
                      <a:gd name="connsiteY12" fmla="*/ 947927 h 977171"/>
                      <a:gd name="connsiteX0" fmla="*/ 501534 w 826652"/>
                      <a:gd name="connsiteY0" fmla="*/ 797130 h 975535"/>
                      <a:gd name="connsiteX1" fmla="*/ 252879 w 826652"/>
                      <a:gd name="connsiteY1" fmla="*/ 969217 h 975535"/>
                      <a:gd name="connsiteX2" fmla="*/ 109607 w 826652"/>
                      <a:gd name="connsiteY2" fmla="*/ 916737 h 975535"/>
                      <a:gd name="connsiteX3" fmla="*/ 247271 w 826652"/>
                      <a:gd name="connsiteY3" fmla="*/ 805714 h 975535"/>
                      <a:gd name="connsiteX4" fmla="*/ 66876 w 826652"/>
                      <a:gd name="connsiteY4" fmla="*/ 808987 h 975535"/>
                      <a:gd name="connsiteX5" fmla="*/ 68791 w 826652"/>
                      <a:gd name="connsiteY5" fmla="*/ 753033 h 975535"/>
                      <a:gd name="connsiteX6" fmla="*/ 0 w 826652"/>
                      <a:gd name="connsiteY6" fmla="*/ 722350 h 975535"/>
                      <a:gd name="connsiteX7" fmla="*/ 64561 w 826652"/>
                      <a:gd name="connsiteY7" fmla="*/ 584563 h 975535"/>
                      <a:gd name="connsiteX8" fmla="*/ 33606 w 826652"/>
                      <a:gd name="connsiteY8" fmla="*/ 450721 h 975535"/>
                      <a:gd name="connsiteX9" fmla="*/ 32004 w 826652"/>
                      <a:gd name="connsiteY9" fmla="*/ 389170 h 975535"/>
                      <a:gd name="connsiteX10" fmla="*/ 452262 w 826652"/>
                      <a:gd name="connsiteY10" fmla="*/ 53 h 975535"/>
                      <a:gd name="connsiteX11" fmla="*/ 826651 w 826652"/>
                      <a:gd name="connsiteY11" fmla="*/ 489187 h 975535"/>
                      <a:gd name="connsiteX12" fmla="*/ 573007 w 826652"/>
                      <a:gd name="connsiteY12" fmla="*/ 947927 h 975535"/>
                      <a:gd name="connsiteX0" fmla="*/ 501534 w 826652"/>
                      <a:gd name="connsiteY0" fmla="*/ 797130 h 975535"/>
                      <a:gd name="connsiteX1" fmla="*/ 268395 w 826652"/>
                      <a:gd name="connsiteY1" fmla="*/ 969217 h 975535"/>
                      <a:gd name="connsiteX2" fmla="*/ 109607 w 826652"/>
                      <a:gd name="connsiteY2" fmla="*/ 916737 h 975535"/>
                      <a:gd name="connsiteX3" fmla="*/ 247271 w 826652"/>
                      <a:gd name="connsiteY3" fmla="*/ 805714 h 975535"/>
                      <a:gd name="connsiteX4" fmla="*/ 66876 w 826652"/>
                      <a:gd name="connsiteY4" fmla="*/ 808987 h 975535"/>
                      <a:gd name="connsiteX5" fmla="*/ 68791 w 826652"/>
                      <a:gd name="connsiteY5" fmla="*/ 753033 h 975535"/>
                      <a:gd name="connsiteX6" fmla="*/ 0 w 826652"/>
                      <a:gd name="connsiteY6" fmla="*/ 722350 h 975535"/>
                      <a:gd name="connsiteX7" fmla="*/ 64561 w 826652"/>
                      <a:gd name="connsiteY7" fmla="*/ 584563 h 975535"/>
                      <a:gd name="connsiteX8" fmla="*/ 33606 w 826652"/>
                      <a:gd name="connsiteY8" fmla="*/ 450721 h 975535"/>
                      <a:gd name="connsiteX9" fmla="*/ 32004 w 826652"/>
                      <a:gd name="connsiteY9" fmla="*/ 389170 h 975535"/>
                      <a:gd name="connsiteX10" fmla="*/ 452262 w 826652"/>
                      <a:gd name="connsiteY10" fmla="*/ 53 h 975535"/>
                      <a:gd name="connsiteX11" fmla="*/ 826651 w 826652"/>
                      <a:gd name="connsiteY11" fmla="*/ 489187 h 975535"/>
                      <a:gd name="connsiteX12" fmla="*/ 573007 w 826652"/>
                      <a:gd name="connsiteY12" fmla="*/ 947927 h 975535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6876 w 826652"/>
                      <a:gd name="connsiteY4" fmla="*/ 808987 h 972533"/>
                      <a:gd name="connsiteX5" fmla="*/ 68791 w 826652"/>
                      <a:gd name="connsiteY5" fmla="*/ 753033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6876 w 826652"/>
                      <a:gd name="connsiteY4" fmla="*/ 808987 h 972533"/>
                      <a:gd name="connsiteX5" fmla="*/ 68791 w 826652"/>
                      <a:gd name="connsiteY5" fmla="*/ 753033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6876 w 826652"/>
                      <a:gd name="connsiteY4" fmla="*/ 808987 h 972533"/>
                      <a:gd name="connsiteX5" fmla="*/ 64911 w 826652"/>
                      <a:gd name="connsiteY5" fmla="*/ 747202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2997 w 826652"/>
                      <a:gd name="connsiteY4" fmla="*/ 807043 h 972533"/>
                      <a:gd name="connsiteX5" fmla="*/ 64911 w 826652"/>
                      <a:gd name="connsiteY5" fmla="*/ 747202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  <a:gd name="connsiteX0" fmla="*/ 501534 w 826652"/>
                      <a:gd name="connsiteY0" fmla="*/ 797130 h 972533"/>
                      <a:gd name="connsiteX1" fmla="*/ 268395 w 826652"/>
                      <a:gd name="connsiteY1" fmla="*/ 969217 h 972533"/>
                      <a:gd name="connsiteX2" fmla="*/ 109607 w 826652"/>
                      <a:gd name="connsiteY2" fmla="*/ 916737 h 972533"/>
                      <a:gd name="connsiteX3" fmla="*/ 247271 w 826652"/>
                      <a:gd name="connsiteY3" fmla="*/ 805714 h 972533"/>
                      <a:gd name="connsiteX4" fmla="*/ 62997 w 826652"/>
                      <a:gd name="connsiteY4" fmla="*/ 807043 h 972533"/>
                      <a:gd name="connsiteX5" fmla="*/ 64911 w 826652"/>
                      <a:gd name="connsiteY5" fmla="*/ 747202 h 972533"/>
                      <a:gd name="connsiteX6" fmla="*/ 0 w 826652"/>
                      <a:gd name="connsiteY6" fmla="*/ 722350 h 972533"/>
                      <a:gd name="connsiteX7" fmla="*/ 64561 w 826652"/>
                      <a:gd name="connsiteY7" fmla="*/ 584563 h 972533"/>
                      <a:gd name="connsiteX8" fmla="*/ 33606 w 826652"/>
                      <a:gd name="connsiteY8" fmla="*/ 450721 h 972533"/>
                      <a:gd name="connsiteX9" fmla="*/ 32004 w 826652"/>
                      <a:gd name="connsiteY9" fmla="*/ 389170 h 972533"/>
                      <a:gd name="connsiteX10" fmla="*/ 452262 w 826652"/>
                      <a:gd name="connsiteY10" fmla="*/ 53 h 972533"/>
                      <a:gd name="connsiteX11" fmla="*/ 826651 w 826652"/>
                      <a:gd name="connsiteY11" fmla="*/ 489187 h 972533"/>
                      <a:gd name="connsiteX12" fmla="*/ 573007 w 826652"/>
                      <a:gd name="connsiteY12" fmla="*/ 947927 h 972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26652" h="972533">
                        <a:moveTo>
                          <a:pt x="501534" y="797130"/>
                        </a:moveTo>
                        <a:cubicBezTo>
                          <a:pt x="428654" y="934706"/>
                          <a:pt x="334879" y="953593"/>
                          <a:pt x="268395" y="969217"/>
                        </a:cubicBezTo>
                        <a:cubicBezTo>
                          <a:pt x="216650" y="981377"/>
                          <a:pt x="150274" y="959252"/>
                          <a:pt x="109607" y="916737"/>
                        </a:cubicBezTo>
                        <a:cubicBezTo>
                          <a:pt x="117997" y="901110"/>
                          <a:pt x="255039" y="823996"/>
                          <a:pt x="247271" y="805714"/>
                        </a:cubicBezTo>
                        <a:lnTo>
                          <a:pt x="62997" y="807043"/>
                        </a:lnTo>
                        <a:cubicBezTo>
                          <a:pt x="58438" y="792126"/>
                          <a:pt x="68108" y="765758"/>
                          <a:pt x="64911" y="747202"/>
                        </a:cubicBezTo>
                        <a:cubicBezTo>
                          <a:pt x="37792" y="735970"/>
                          <a:pt x="10963" y="749100"/>
                          <a:pt x="0" y="722350"/>
                        </a:cubicBezTo>
                        <a:cubicBezTo>
                          <a:pt x="2401" y="680473"/>
                          <a:pt x="58960" y="629834"/>
                          <a:pt x="64561" y="584563"/>
                        </a:cubicBezTo>
                        <a:cubicBezTo>
                          <a:pt x="70162" y="539292"/>
                          <a:pt x="37009" y="478320"/>
                          <a:pt x="33606" y="450721"/>
                        </a:cubicBezTo>
                        <a:cubicBezTo>
                          <a:pt x="28617" y="425916"/>
                          <a:pt x="32539" y="409687"/>
                          <a:pt x="32004" y="389170"/>
                        </a:cubicBezTo>
                        <a:cubicBezTo>
                          <a:pt x="37600" y="186627"/>
                          <a:pt x="211209" y="-3659"/>
                          <a:pt x="452262" y="53"/>
                        </a:cubicBezTo>
                        <a:cubicBezTo>
                          <a:pt x="693315" y="3765"/>
                          <a:pt x="827215" y="281967"/>
                          <a:pt x="826651" y="489187"/>
                        </a:cubicBezTo>
                        <a:cubicBezTo>
                          <a:pt x="826087" y="696407"/>
                          <a:pt x="574254" y="810347"/>
                          <a:pt x="573007" y="947927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上の 2 つの角を丸める 404">
                    <a:extLst>
                      <a:ext uri="{FF2B5EF4-FFF2-40B4-BE49-F238E27FC236}">
                        <a16:creationId xmlns:a16="http://schemas.microsoft.com/office/drawing/2014/main" id="{D263204E-7893-46EE-A82A-13DF01A10DC5}"/>
                      </a:ext>
                    </a:extLst>
                  </p:cNvPr>
                  <p:cNvSpPr/>
                  <p:nvPr/>
                </p:nvSpPr>
                <p:spPr>
                  <a:xfrm>
                    <a:off x="1013973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CED0CD03-0D48-4D91-B416-10DA7D46EEDC}"/>
                      </a:ext>
                    </a:extLst>
                  </p:cNvPr>
                  <p:cNvSpPr/>
                  <p:nvPr/>
                </p:nvSpPr>
                <p:spPr>
                  <a:xfrm flipH="1">
                    <a:off x="1042318" y="5492730"/>
                    <a:ext cx="27213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円/楕円 225">
                    <a:extLst>
                      <a:ext uri="{FF2B5EF4-FFF2-40B4-BE49-F238E27FC236}">
                        <a16:creationId xmlns:a16="http://schemas.microsoft.com/office/drawing/2014/main" id="{98BB5ACE-E228-48C5-A252-CBA6DA408C30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ADD4C8BE-156F-42F6-A4F2-30C438EEC9B4}"/>
                    </a:ext>
                  </a:extLst>
                </p:cNvPr>
                <p:cNvSpPr/>
                <p:nvPr/>
              </p:nvSpPr>
              <p:spPr>
                <a:xfrm>
                  <a:off x="825881" y="3851274"/>
                  <a:ext cx="888619" cy="908051"/>
                </a:xfrm>
                <a:custGeom>
                  <a:avLst/>
                  <a:gdLst>
                    <a:gd name="connsiteX0" fmla="*/ 395385 w 901320"/>
                    <a:gd name="connsiteY0" fmla="*/ 0 h 937493"/>
                    <a:gd name="connsiteX1" fmla="*/ 901320 w 901320"/>
                    <a:gd name="connsiteY1" fmla="*/ 541995 h 937493"/>
                    <a:gd name="connsiteX2" fmla="*/ 785789 w 901320"/>
                    <a:gd name="connsiteY2" fmla="*/ 886754 h 937493"/>
                    <a:gd name="connsiteX3" fmla="*/ 739543 w 901320"/>
                    <a:gd name="connsiteY3" fmla="*/ 937493 h 937493"/>
                    <a:gd name="connsiteX4" fmla="*/ 513283 w 901320"/>
                    <a:gd name="connsiteY4" fmla="*/ 937493 h 937493"/>
                    <a:gd name="connsiteX5" fmla="*/ 524759 w 901320"/>
                    <a:gd name="connsiteY5" fmla="*/ 906290 h 937493"/>
                    <a:gd name="connsiteX6" fmla="*/ 547505 w 901320"/>
                    <a:gd name="connsiteY6" fmla="*/ 745117 h 937493"/>
                    <a:gd name="connsiteX7" fmla="*/ 41571 w 901320"/>
                    <a:gd name="connsiteY7" fmla="*/ 203123 h 937493"/>
                    <a:gd name="connsiteX8" fmla="*/ 0 w 901320"/>
                    <a:gd name="connsiteY8" fmla="*/ 207612 h 937493"/>
                    <a:gd name="connsiteX9" fmla="*/ 37635 w 901320"/>
                    <a:gd name="connsiteY9" fmla="*/ 158747 h 937493"/>
                    <a:gd name="connsiteX10" fmla="*/ 395385 w 901320"/>
                    <a:gd name="connsiteY10" fmla="*/ 0 h 93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1320" h="937493">
                      <a:moveTo>
                        <a:pt x="395385" y="0"/>
                      </a:moveTo>
                      <a:cubicBezTo>
                        <a:pt x="674805" y="0"/>
                        <a:pt x="901320" y="242659"/>
                        <a:pt x="901320" y="541995"/>
                      </a:cubicBezTo>
                      <a:cubicBezTo>
                        <a:pt x="901320" y="672954"/>
                        <a:pt x="857964" y="793065"/>
                        <a:pt x="785789" y="886754"/>
                      </a:cubicBezTo>
                      <a:lnTo>
                        <a:pt x="739543" y="937493"/>
                      </a:lnTo>
                      <a:lnTo>
                        <a:pt x="513283" y="937493"/>
                      </a:lnTo>
                      <a:lnTo>
                        <a:pt x="524759" y="906290"/>
                      </a:lnTo>
                      <a:cubicBezTo>
                        <a:pt x="539541" y="855376"/>
                        <a:pt x="547505" y="801243"/>
                        <a:pt x="547505" y="745117"/>
                      </a:cubicBezTo>
                      <a:cubicBezTo>
                        <a:pt x="547505" y="445782"/>
                        <a:pt x="320990" y="203123"/>
                        <a:pt x="41571" y="203123"/>
                      </a:cubicBezTo>
                      <a:lnTo>
                        <a:pt x="0" y="207612"/>
                      </a:lnTo>
                      <a:lnTo>
                        <a:pt x="37635" y="158747"/>
                      </a:lnTo>
                      <a:cubicBezTo>
                        <a:pt x="129192" y="60665"/>
                        <a:pt x="255675" y="0"/>
                        <a:pt x="3953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7B88C2A-4EFB-4015-846D-CEC72EBFAE3C}"/>
                    </a:ext>
                  </a:extLst>
                </p:cNvPr>
                <p:cNvSpPr/>
                <p:nvPr/>
              </p:nvSpPr>
              <p:spPr>
                <a:xfrm rot="900000" flipH="1">
                  <a:off x="1276767" y="4374287"/>
                  <a:ext cx="226387" cy="410019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4FF228DF-F426-4853-8849-FEC6133E0BEB}"/>
                    </a:ext>
                  </a:extLst>
                </p:cNvPr>
                <p:cNvSpPr/>
                <p:nvPr/>
              </p:nvSpPr>
              <p:spPr>
                <a:xfrm rot="900000" flipH="1">
                  <a:off x="1298571" y="4442364"/>
                  <a:ext cx="157406" cy="267063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2F0FB24D-8393-42E0-BB75-C7251DF21C25}"/>
                    </a:ext>
                  </a:extLst>
                </p:cNvPr>
                <p:cNvSpPr/>
                <p:nvPr/>
              </p:nvSpPr>
              <p:spPr>
                <a:xfrm>
                  <a:off x="963203" y="5303539"/>
                  <a:ext cx="50517" cy="353084"/>
                </a:xfrm>
                <a:custGeom>
                  <a:avLst/>
                  <a:gdLst>
                    <a:gd name="connsiteX0" fmla="*/ 50517 w 50517"/>
                    <a:gd name="connsiteY0" fmla="*/ 0 h 353084"/>
                    <a:gd name="connsiteX1" fmla="*/ 50517 w 50517"/>
                    <a:gd name="connsiteY1" fmla="*/ 353084 h 353084"/>
                    <a:gd name="connsiteX2" fmla="*/ 0 w 50517"/>
                    <a:gd name="connsiteY2" fmla="*/ 353084 h 353084"/>
                    <a:gd name="connsiteX3" fmla="*/ 0 w 50517"/>
                    <a:gd name="connsiteY3" fmla="*/ 149444 h 353084"/>
                    <a:gd name="connsiteX4" fmla="*/ 42787 w 50517"/>
                    <a:gd name="connsiteY4" fmla="*/ 9369 h 353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517" h="353084">
                      <a:moveTo>
                        <a:pt x="50517" y="0"/>
                      </a:moveTo>
                      <a:lnTo>
                        <a:pt x="50517" y="353084"/>
                      </a:lnTo>
                      <a:lnTo>
                        <a:pt x="0" y="353084"/>
                      </a:lnTo>
                      <a:lnTo>
                        <a:pt x="0" y="149444"/>
                      </a:lnTo>
                      <a:cubicBezTo>
                        <a:pt x="0" y="97557"/>
                        <a:pt x="15774" y="49354"/>
                        <a:pt x="42787" y="936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C7B5BE2D-114F-4DEE-856D-77E66665270F}"/>
                    </a:ext>
                  </a:extLst>
                </p:cNvPr>
                <p:cNvSpPr/>
                <p:nvPr/>
              </p:nvSpPr>
              <p:spPr>
                <a:xfrm>
                  <a:off x="997057" y="5196462"/>
                  <a:ext cx="369002" cy="226058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  <a:gd name="connsiteX0" fmla="*/ 203228 w 377117"/>
                    <a:gd name="connsiteY0" fmla="*/ 0 h 229596"/>
                    <a:gd name="connsiteX1" fmla="*/ 377117 w 377117"/>
                    <a:gd name="connsiteY1" fmla="*/ 0 h 229596"/>
                    <a:gd name="connsiteX2" fmla="*/ 43537 w 377117"/>
                    <a:gd name="connsiteY2" fmla="*/ 229596 h 229596"/>
                    <a:gd name="connsiteX3" fmla="*/ 0 w 377117"/>
                    <a:gd name="connsiteY3" fmla="*/ 67532 h 229596"/>
                    <a:gd name="connsiteX4" fmla="*/ 10496 w 377117"/>
                    <a:gd name="connsiteY4" fmla="*/ 58872 h 229596"/>
                    <a:gd name="connsiteX5" fmla="*/ 203228 w 377117"/>
                    <a:gd name="connsiteY5" fmla="*/ 0 h 229596"/>
                    <a:gd name="connsiteX0" fmla="*/ 192732 w 366621"/>
                    <a:gd name="connsiteY0" fmla="*/ 0 h 229596"/>
                    <a:gd name="connsiteX1" fmla="*/ 366621 w 366621"/>
                    <a:gd name="connsiteY1" fmla="*/ 0 h 229596"/>
                    <a:gd name="connsiteX2" fmla="*/ 33041 w 366621"/>
                    <a:gd name="connsiteY2" fmla="*/ 229596 h 229596"/>
                    <a:gd name="connsiteX3" fmla="*/ 0 w 366621"/>
                    <a:gd name="connsiteY3" fmla="*/ 58872 h 229596"/>
                    <a:gd name="connsiteX4" fmla="*/ 192732 w 366621"/>
                    <a:gd name="connsiteY4" fmla="*/ 0 h 229596"/>
                    <a:gd name="connsiteX0" fmla="*/ 195113 w 369002"/>
                    <a:gd name="connsiteY0" fmla="*/ 0 h 229596"/>
                    <a:gd name="connsiteX1" fmla="*/ 369002 w 369002"/>
                    <a:gd name="connsiteY1" fmla="*/ 0 h 229596"/>
                    <a:gd name="connsiteX2" fmla="*/ 35422 w 369002"/>
                    <a:gd name="connsiteY2" fmla="*/ 229596 h 229596"/>
                    <a:gd name="connsiteX3" fmla="*/ 0 w 369002"/>
                    <a:gd name="connsiteY3" fmla="*/ 85066 h 229596"/>
                    <a:gd name="connsiteX4" fmla="*/ 195113 w 369002"/>
                    <a:gd name="connsiteY4" fmla="*/ 0 h 229596"/>
                    <a:gd name="connsiteX0" fmla="*/ 195113 w 369002"/>
                    <a:gd name="connsiteY0" fmla="*/ 0 h 229596"/>
                    <a:gd name="connsiteX1" fmla="*/ 369002 w 369002"/>
                    <a:gd name="connsiteY1" fmla="*/ 0 h 229596"/>
                    <a:gd name="connsiteX2" fmla="*/ 35422 w 369002"/>
                    <a:gd name="connsiteY2" fmla="*/ 229596 h 229596"/>
                    <a:gd name="connsiteX3" fmla="*/ 0 w 369002"/>
                    <a:gd name="connsiteY3" fmla="*/ 85066 h 229596"/>
                    <a:gd name="connsiteX4" fmla="*/ 195113 w 369002"/>
                    <a:gd name="connsiteY4" fmla="*/ 0 h 229596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85066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5292 h 203931"/>
                    <a:gd name="connsiteX1" fmla="*/ 369002 w 369002"/>
                    <a:gd name="connsiteY1" fmla="*/ 5292 h 203931"/>
                    <a:gd name="connsiteX2" fmla="*/ 18753 w 369002"/>
                    <a:gd name="connsiteY2" fmla="*/ 203931 h 203931"/>
                    <a:gd name="connsiteX3" fmla="*/ 0 w 369002"/>
                    <a:gd name="connsiteY3" fmla="*/ 99883 h 203931"/>
                    <a:gd name="connsiteX4" fmla="*/ 195113 w 369002"/>
                    <a:gd name="connsiteY4" fmla="*/ 5292 h 203931"/>
                    <a:gd name="connsiteX0" fmla="*/ 195113 w 369002"/>
                    <a:gd name="connsiteY0" fmla="*/ 3606 h 204627"/>
                    <a:gd name="connsiteX1" fmla="*/ 369002 w 369002"/>
                    <a:gd name="connsiteY1" fmla="*/ 5988 h 204627"/>
                    <a:gd name="connsiteX2" fmla="*/ 18753 w 369002"/>
                    <a:gd name="connsiteY2" fmla="*/ 204627 h 204627"/>
                    <a:gd name="connsiteX3" fmla="*/ 0 w 369002"/>
                    <a:gd name="connsiteY3" fmla="*/ 100579 h 204627"/>
                    <a:gd name="connsiteX4" fmla="*/ 195113 w 369002"/>
                    <a:gd name="connsiteY4" fmla="*/ 3606 h 204627"/>
                    <a:gd name="connsiteX0" fmla="*/ 195113 w 369002"/>
                    <a:gd name="connsiteY0" fmla="*/ 3606 h 204627"/>
                    <a:gd name="connsiteX1" fmla="*/ 369002 w 369002"/>
                    <a:gd name="connsiteY1" fmla="*/ 5988 h 204627"/>
                    <a:gd name="connsiteX2" fmla="*/ 18753 w 369002"/>
                    <a:gd name="connsiteY2" fmla="*/ 204627 h 204627"/>
                    <a:gd name="connsiteX3" fmla="*/ 0 w 369002"/>
                    <a:gd name="connsiteY3" fmla="*/ 100579 h 204627"/>
                    <a:gd name="connsiteX4" fmla="*/ 195113 w 369002"/>
                    <a:gd name="connsiteY4" fmla="*/ 3606 h 204627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002" h="226058">
                      <a:moveTo>
                        <a:pt x="195113" y="3606"/>
                      </a:moveTo>
                      <a:cubicBezTo>
                        <a:pt x="253076" y="3606"/>
                        <a:pt x="327708" y="-5919"/>
                        <a:pt x="369002" y="5988"/>
                      </a:cubicBezTo>
                      <a:cubicBezTo>
                        <a:pt x="335596" y="31720"/>
                        <a:pt x="130741" y="69357"/>
                        <a:pt x="54472" y="226058"/>
                      </a:cubicBezTo>
                      <a:cubicBezTo>
                        <a:pt x="22027" y="169945"/>
                        <a:pt x="18157" y="142405"/>
                        <a:pt x="0" y="100579"/>
                      </a:cubicBezTo>
                      <a:cubicBezTo>
                        <a:pt x="52635" y="46741"/>
                        <a:pt x="118958" y="8369"/>
                        <a:pt x="195113" y="360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B6425F79-6856-4B3E-97C7-886337767AE9}"/>
                    </a:ext>
                  </a:extLst>
                </p:cNvPr>
                <p:cNvSpPr/>
                <p:nvPr/>
              </p:nvSpPr>
              <p:spPr>
                <a:xfrm>
                  <a:off x="948967" y="5549502"/>
                  <a:ext cx="45719" cy="5724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6C7B62D2-5BC2-4042-B8FA-7ADB98860AF5}"/>
                    </a:ext>
                  </a:extLst>
                </p:cNvPr>
                <p:cNvSpPr/>
                <p:nvPr/>
              </p:nvSpPr>
              <p:spPr>
                <a:xfrm>
                  <a:off x="948967" y="5402802"/>
                  <a:ext cx="45719" cy="5724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079599BB-A93B-4BEF-A4E3-DBE2BE7FDD18}"/>
                    </a:ext>
                  </a:extLst>
                </p:cNvPr>
                <p:cNvSpPr/>
                <p:nvPr/>
              </p:nvSpPr>
              <p:spPr>
                <a:xfrm rot="5400000">
                  <a:off x="811934" y="4175091"/>
                  <a:ext cx="49791" cy="121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B3EF782-0F65-4237-ABF7-F5702506362D}"/>
                  </a:ext>
                </a:extLst>
              </p:cNvPr>
              <p:cNvSpPr/>
              <p:nvPr/>
            </p:nvSpPr>
            <p:spPr>
              <a:xfrm>
                <a:off x="1556075" y="4405313"/>
                <a:ext cx="127470" cy="108134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91AFFB0E-6005-4E37-8FDB-2ACB5821B365}"/>
                </a:ext>
              </a:extLst>
            </p:cNvPr>
            <p:cNvGrpSpPr/>
            <p:nvPr/>
          </p:nvGrpSpPr>
          <p:grpSpPr>
            <a:xfrm>
              <a:off x="1802549" y="5069598"/>
              <a:ext cx="517256" cy="325063"/>
              <a:chOff x="2012099" y="2145423"/>
              <a:chExt cx="517256" cy="325063"/>
            </a:xfrm>
          </p:grpSpPr>
          <p:sp>
            <p:nvSpPr>
              <p:cNvPr id="751" name="楕円 8">
                <a:extLst>
                  <a:ext uri="{FF2B5EF4-FFF2-40B4-BE49-F238E27FC236}">
                    <a16:creationId xmlns:a16="http://schemas.microsoft.com/office/drawing/2014/main" id="{EF3299A5-7314-44A3-B7A7-13398CA005A8}"/>
                  </a:ext>
                </a:extLst>
              </p:cNvPr>
              <p:cNvSpPr/>
              <p:nvPr/>
            </p:nvSpPr>
            <p:spPr>
              <a:xfrm rot="5400000">
                <a:off x="2340853" y="2136460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8">
                <a:extLst>
                  <a:ext uri="{FF2B5EF4-FFF2-40B4-BE49-F238E27FC236}">
                    <a16:creationId xmlns:a16="http://schemas.microsoft.com/office/drawing/2014/main" id="{323EF490-1D8F-4CDC-A55C-987C160A55F9}"/>
                  </a:ext>
                </a:extLst>
              </p:cNvPr>
              <p:cNvSpPr/>
              <p:nvPr/>
            </p:nvSpPr>
            <p:spPr>
              <a:xfrm rot="4500000">
                <a:off x="2263950" y="2226661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8">
                <a:extLst>
                  <a:ext uri="{FF2B5EF4-FFF2-40B4-BE49-F238E27FC236}">
                    <a16:creationId xmlns:a16="http://schemas.microsoft.com/office/drawing/2014/main" id="{0034785A-6B62-49B7-B09D-C411CC7EB232}"/>
                  </a:ext>
                </a:extLst>
              </p:cNvPr>
              <p:cNvSpPr/>
              <p:nvPr/>
            </p:nvSpPr>
            <p:spPr>
              <a:xfrm rot="2700000">
                <a:off x="2381489" y="2293872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8">
                <a:extLst>
                  <a:ext uri="{FF2B5EF4-FFF2-40B4-BE49-F238E27FC236}">
                    <a16:creationId xmlns:a16="http://schemas.microsoft.com/office/drawing/2014/main" id="{2063AB1C-2C29-4CD2-93E9-612F253942A3}"/>
                  </a:ext>
                </a:extLst>
              </p:cNvPr>
              <p:cNvSpPr/>
              <p:nvPr/>
            </p:nvSpPr>
            <p:spPr>
              <a:xfrm rot="5400000">
                <a:off x="2467131" y="218395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8">
                <a:extLst>
                  <a:ext uri="{FF2B5EF4-FFF2-40B4-BE49-F238E27FC236}">
                    <a16:creationId xmlns:a16="http://schemas.microsoft.com/office/drawing/2014/main" id="{A3E1E07B-7F8A-4161-8934-E65FB883ECCC}"/>
                  </a:ext>
                </a:extLst>
              </p:cNvPr>
              <p:cNvSpPr/>
              <p:nvPr/>
            </p:nvSpPr>
            <p:spPr>
              <a:xfrm rot="4500000">
                <a:off x="2146351" y="2164853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8">
                <a:extLst>
                  <a:ext uri="{FF2B5EF4-FFF2-40B4-BE49-F238E27FC236}">
                    <a16:creationId xmlns:a16="http://schemas.microsoft.com/office/drawing/2014/main" id="{94D56C6C-67D7-429D-899B-1ADC603E1CA7}"/>
                  </a:ext>
                </a:extLst>
              </p:cNvPr>
              <p:cNvSpPr/>
              <p:nvPr/>
            </p:nvSpPr>
            <p:spPr>
              <a:xfrm rot="2700000">
                <a:off x="2216275" y="2367358"/>
                <a:ext cx="41353" cy="6248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8">
                <a:extLst>
                  <a:ext uri="{FF2B5EF4-FFF2-40B4-BE49-F238E27FC236}">
                    <a16:creationId xmlns:a16="http://schemas.microsoft.com/office/drawing/2014/main" id="{67DE1A24-0758-4B92-ADFB-7B3BF801FBEF}"/>
                  </a:ext>
                </a:extLst>
              </p:cNvPr>
              <p:cNvSpPr/>
              <p:nvPr/>
            </p:nvSpPr>
            <p:spPr>
              <a:xfrm rot="900000">
                <a:off x="2494275" y="2338899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8">
                <a:extLst>
                  <a:ext uri="{FF2B5EF4-FFF2-40B4-BE49-F238E27FC236}">
                    <a16:creationId xmlns:a16="http://schemas.microsoft.com/office/drawing/2014/main" id="{E5D06B90-7A6F-4B68-B09B-ABE51F7762B9}"/>
                  </a:ext>
                </a:extLst>
              </p:cNvPr>
              <p:cNvSpPr/>
              <p:nvPr/>
            </p:nvSpPr>
            <p:spPr>
              <a:xfrm rot="2700000">
                <a:off x="2058165" y="2359460"/>
                <a:ext cx="35080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8">
                <a:extLst>
                  <a:ext uri="{FF2B5EF4-FFF2-40B4-BE49-F238E27FC236}">
                    <a16:creationId xmlns:a16="http://schemas.microsoft.com/office/drawing/2014/main" id="{4EC8CACA-BF49-44A2-818B-981DC5D01119}"/>
                  </a:ext>
                </a:extLst>
              </p:cNvPr>
              <p:cNvSpPr/>
              <p:nvPr/>
            </p:nvSpPr>
            <p:spPr>
              <a:xfrm rot="900000">
                <a:off x="2365687" y="2417481"/>
                <a:ext cx="35080" cy="53005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8">
                <a:extLst>
                  <a:ext uri="{FF2B5EF4-FFF2-40B4-BE49-F238E27FC236}">
                    <a16:creationId xmlns:a16="http://schemas.microsoft.com/office/drawing/2014/main" id="{31DF87B9-7D8A-4717-92F0-0A0A91B71825}"/>
                  </a:ext>
                </a:extLst>
              </p:cNvPr>
              <p:cNvSpPr/>
              <p:nvPr/>
            </p:nvSpPr>
            <p:spPr>
              <a:xfrm rot="4500000">
                <a:off x="2021062" y="2236187"/>
                <a:ext cx="35079" cy="5300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2517E4FD-7F34-4239-BCB2-8607A215DC22}"/>
                </a:ext>
              </a:extLst>
            </p:cNvPr>
            <p:cNvGrpSpPr/>
            <p:nvPr/>
          </p:nvGrpSpPr>
          <p:grpSpPr>
            <a:xfrm>
              <a:off x="841784" y="4520039"/>
              <a:ext cx="948074" cy="1922549"/>
              <a:chOff x="864110" y="3513566"/>
              <a:chExt cx="1041922" cy="2112859"/>
            </a:xfrm>
          </p:grpSpPr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F73907D1-8DE4-4DEC-A3DC-B9333C1BC95C}"/>
                  </a:ext>
                </a:extLst>
              </p:cNvPr>
              <p:cNvSpPr/>
              <p:nvPr/>
            </p:nvSpPr>
            <p:spPr>
              <a:xfrm flipH="1">
                <a:off x="1731770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6" name="円/楕円 637">
                <a:extLst>
                  <a:ext uri="{FF2B5EF4-FFF2-40B4-BE49-F238E27FC236}">
                    <a16:creationId xmlns:a16="http://schemas.microsoft.com/office/drawing/2014/main" id="{75C5128F-66FE-4FC3-A1A6-B27C772FCF90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7" name="円/楕円 637">
                <a:extLst>
                  <a:ext uri="{FF2B5EF4-FFF2-40B4-BE49-F238E27FC236}">
                    <a16:creationId xmlns:a16="http://schemas.microsoft.com/office/drawing/2014/main" id="{B8EA4198-1F6C-4003-A18D-52DCCE97CC42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F9864189-2D21-436E-9802-3FBDD44077C4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9EDFB309-C9BD-45CD-BF71-769836A8B0CD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6D946931-9529-48E8-AD4A-166A48813159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0A7421FA-9BBF-4A00-8A36-E56D4A93ADF7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2" name="ハート 63">
                <a:extLst>
                  <a:ext uri="{FF2B5EF4-FFF2-40B4-BE49-F238E27FC236}">
                    <a16:creationId xmlns:a16="http://schemas.microsoft.com/office/drawing/2014/main" id="{5C74BBF8-32CB-4C8B-8862-81022BF675A8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ハート 63">
                <a:extLst>
                  <a:ext uri="{FF2B5EF4-FFF2-40B4-BE49-F238E27FC236}">
                    <a16:creationId xmlns:a16="http://schemas.microsoft.com/office/drawing/2014/main" id="{02F8D544-2F2D-436D-BE69-6C297C1CA909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A86CF2B0-A791-405C-ADFB-8AE1186B2E9E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947" name="円/楕円 217">
                  <a:extLst>
                    <a:ext uri="{FF2B5EF4-FFF2-40B4-BE49-F238E27FC236}">
                      <a16:creationId xmlns:a16="http://schemas.microsoft.com/office/drawing/2014/main" id="{10AF22E3-6045-4FFB-8B1C-FA08D64BAC3A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F86460B5-5CC4-481E-9659-D7B68FD2601B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3C071B1C-6399-498D-9682-4856EB6BC5C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2" name="円/楕円 232">
                      <a:extLst>
                        <a:ext uri="{FF2B5EF4-FFF2-40B4-BE49-F238E27FC236}">
                          <a16:creationId xmlns:a16="http://schemas.microsoft.com/office/drawing/2014/main" id="{5954AB56-AE64-4A47-AB70-185CC02A3A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3" name="円/楕円 233">
                      <a:extLst>
                        <a:ext uri="{FF2B5EF4-FFF2-40B4-BE49-F238E27FC236}">
                          <a16:creationId xmlns:a16="http://schemas.microsoft.com/office/drawing/2014/main" id="{B3CC64DE-4093-4C26-BA6D-9F452E2B2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7C6B5311-06DE-425A-AE38-AF3BFA56FA0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0" name="円/楕円 230">
                      <a:extLst>
                        <a:ext uri="{FF2B5EF4-FFF2-40B4-BE49-F238E27FC236}">
                          <a16:creationId xmlns:a16="http://schemas.microsoft.com/office/drawing/2014/main" id="{240B6A2B-6E1C-40EB-B6CE-4D70243483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1" name="円/楕円 231">
                      <a:extLst>
                        <a:ext uri="{FF2B5EF4-FFF2-40B4-BE49-F238E27FC236}">
                          <a16:creationId xmlns:a16="http://schemas.microsoft.com/office/drawing/2014/main" id="{35E034E8-3AE7-4C0F-B1EB-C287038FD3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59" name="円/楕円 229">
                    <a:extLst>
                      <a:ext uri="{FF2B5EF4-FFF2-40B4-BE49-F238E27FC236}">
                        <a16:creationId xmlns:a16="http://schemas.microsoft.com/office/drawing/2014/main" id="{CB290864-48EA-4511-9B65-B5FED0AC688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9" name="円/楕円 127">
                  <a:extLst>
                    <a:ext uri="{FF2B5EF4-FFF2-40B4-BE49-F238E27FC236}">
                      <a16:creationId xmlns:a16="http://schemas.microsoft.com/office/drawing/2014/main" id="{E257FE14-5BF3-484F-B568-3EAC954099C2}"/>
                    </a:ext>
                  </a:extLst>
                </p:cNvPr>
                <p:cNvSpPr/>
                <p:nvPr/>
              </p:nvSpPr>
              <p:spPr>
                <a:xfrm>
                  <a:off x="427496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0" name="円/楕円 27">
                  <a:extLst>
                    <a:ext uri="{FF2B5EF4-FFF2-40B4-BE49-F238E27FC236}">
                      <a16:creationId xmlns:a16="http://schemas.microsoft.com/office/drawing/2014/main" id="{75F424A7-B725-40EA-84CA-9F4BC82414E6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1" name="円/楕円 27">
                  <a:extLst>
                    <a:ext uri="{FF2B5EF4-FFF2-40B4-BE49-F238E27FC236}">
                      <a16:creationId xmlns:a16="http://schemas.microsoft.com/office/drawing/2014/main" id="{5C62A825-CC76-4C9F-AD39-771952144859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2" name="円/楕円 27">
                  <a:extLst>
                    <a:ext uri="{FF2B5EF4-FFF2-40B4-BE49-F238E27FC236}">
                      <a16:creationId xmlns:a16="http://schemas.microsoft.com/office/drawing/2014/main" id="{FE46D2B4-10A2-41D8-A67D-178F0E643B6D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3" name="円/楕円 127">
                  <a:extLst>
                    <a:ext uri="{FF2B5EF4-FFF2-40B4-BE49-F238E27FC236}">
                      <a16:creationId xmlns:a16="http://schemas.microsoft.com/office/drawing/2014/main" id="{C5DC2E8D-5245-40A9-9660-2F8791B77CDE}"/>
                    </a:ext>
                  </a:extLst>
                </p:cNvPr>
                <p:cNvSpPr/>
                <p:nvPr/>
              </p:nvSpPr>
              <p:spPr>
                <a:xfrm>
                  <a:off x="4673144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4" name="正方形/長方形 67">
                  <a:extLst>
                    <a:ext uri="{FF2B5EF4-FFF2-40B4-BE49-F238E27FC236}">
                      <a16:creationId xmlns:a16="http://schemas.microsoft.com/office/drawing/2014/main" id="{B9CA6002-D819-4D33-8AA8-B2D71A24AB64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5" name="円/楕円 225">
                  <a:extLst>
                    <a:ext uri="{FF2B5EF4-FFF2-40B4-BE49-F238E27FC236}">
                      <a16:creationId xmlns:a16="http://schemas.microsoft.com/office/drawing/2014/main" id="{8E2C6805-0890-4E38-A18A-A4C9F124BFE6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円/楕円 226">
                  <a:extLst>
                    <a:ext uri="{FF2B5EF4-FFF2-40B4-BE49-F238E27FC236}">
                      <a16:creationId xmlns:a16="http://schemas.microsoft.com/office/drawing/2014/main" id="{F6CE66C0-D1F1-4337-8A21-9C54250833AD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45" name="円/楕円 388">
                <a:extLst>
                  <a:ext uri="{FF2B5EF4-FFF2-40B4-BE49-F238E27FC236}">
                    <a16:creationId xmlns:a16="http://schemas.microsoft.com/office/drawing/2014/main" id="{703FB23D-F142-45D7-BC4B-78B15C3BD949}"/>
                  </a:ext>
                </a:extLst>
              </p:cNvPr>
              <p:cNvSpPr/>
              <p:nvPr/>
            </p:nvSpPr>
            <p:spPr>
              <a:xfrm>
                <a:off x="1147598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円/楕円 388">
                <a:extLst>
                  <a:ext uri="{FF2B5EF4-FFF2-40B4-BE49-F238E27FC236}">
                    <a16:creationId xmlns:a16="http://schemas.microsoft.com/office/drawing/2014/main" id="{D246D5BB-66A1-4650-9D64-055CA9129C14}"/>
                  </a:ext>
                </a:extLst>
              </p:cNvPr>
              <p:cNvSpPr/>
              <p:nvPr/>
            </p:nvSpPr>
            <p:spPr>
              <a:xfrm>
                <a:off x="1642899" y="3992573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903C5815-7626-428E-B797-0F4E50A48C09}"/>
                </a:ext>
              </a:extLst>
            </p:cNvPr>
            <p:cNvGrpSpPr/>
            <p:nvPr/>
          </p:nvGrpSpPr>
          <p:grpSpPr>
            <a:xfrm>
              <a:off x="1425512" y="5186865"/>
              <a:ext cx="141610" cy="184447"/>
              <a:chOff x="1464572" y="2115576"/>
              <a:chExt cx="167701" cy="221521"/>
            </a:xfrm>
          </p:grpSpPr>
          <p:sp>
            <p:nvSpPr>
              <p:cNvPr id="1116" name="星: 5 pt 16">
                <a:extLst>
                  <a:ext uri="{FF2B5EF4-FFF2-40B4-BE49-F238E27FC236}">
                    <a16:creationId xmlns:a16="http://schemas.microsoft.com/office/drawing/2014/main" id="{9BABA690-742A-46F5-9437-F7A147189029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楕円 18">
                <a:extLst>
                  <a:ext uri="{FF2B5EF4-FFF2-40B4-BE49-F238E27FC236}">
                    <a16:creationId xmlns:a16="http://schemas.microsoft.com/office/drawing/2014/main" id="{3DFAD180-7BBC-4640-8C5D-37607718FEA9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2834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A814FF-73CA-4812-BB07-0A16C6A3D549}"/>
              </a:ext>
            </a:extLst>
          </p:cNvPr>
          <p:cNvGrpSpPr/>
          <p:nvPr/>
        </p:nvGrpSpPr>
        <p:grpSpPr>
          <a:xfrm>
            <a:off x="712846" y="1393328"/>
            <a:ext cx="2642675" cy="2156198"/>
            <a:chOff x="712846" y="1393328"/>
            <a:chExt cx="2642675" cy="2156198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15298BF-DF17-4EFA-AAD1-A064CC8FC8F1}"/>
                </a:ext>
              </a:extLst>
            </p:cNvPr>
            <p:cNvGrpSpPr/>
            <p:nvPr/>
          </p:nvGrpSpPr>
          <p:grpSpPr>
            <a:xfrm>
              <a:off x="1842536" y="1393328"/>
              <a:ext cx="1512985" cy="2156198"/>
              <a:chOff x="659146" y="906076"/>
              <a:chExt cx="1854886" cy="2643450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59EF6FBE-893D-47C0-9380-78AA458F5624}"/>
                  </a:ext>
                </a:extLst>
              </p:cNvPr>
              <p:cNvGrpSpPr/>
              <p:nvPr/>
            </p:nvGrpSpPr>
            <p:grpSpPr>
              <a:xfrm>
                <a:off x="659146" y="2489431"/>
                <a:ext cx="1293881" cy="901228"/>
                <a:chOff x="444652" y="3858749"/>
                <a:chExt cx="1441449" cy="1004014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3396DC6F-3225-445F-AF9C-0BDDDD399DC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50AD42ED-B47C-44FB-B104-1975A3DE54AF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A654C92B-C394-4D7A-92A3-8C0A7102C8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DE14650D-49FE-42E3-87C4-9C2318BC751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2" name="フリーフォーム: 図形 341">
                      <a:extLst>
                        <a:ext uri="{FF2B5EF4-FFF2-40B4-BE49-F238E27FC236}">
                          <a16:creationId xmlns:a16="http://schemas.microsoft.com/office/drawing/2014/main" id="{2E4B328B-738D-4D50-A346-3B30EBE5A1B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7E309B86-FB0C-4D86-99D7-EADA82BD965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4" name="月 343">
                      <a:extLst>
                        <a:ext uri="{FF2B5EF4-FFF2-40B4-BE49-F238E27FC236}">
                          <a16:creationId xmlns:a16="http://schemas.microsoft.com/office/drawing/2014/main" id="{95184B5E-DA70-42E4-B01A-86CBC78113AA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C17A083E-758F-4C2B-BEF5-8BB68720DF0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32" name="四角形: 上の 2 つの角を丸める 109">
                    <a:extLst>
                      <a:ext uri="{FF2B5EF4-FFF2-40B4-BE49-F238E27FC236}">
                        <a16:creationId xmlns:a16="http://schemas.microsoft.com/office/drawing/2014/main" id="{030CAB77-567C-40A8-95A9-8F0201E3AFD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17DEF9D4-3408-443E-BF62-01FFA9DC740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E80BDED9-5674-4B01-AD01-43B93F3340C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109">
                    <a:extLst>
                      <a:ext uri="{FF2B5EF4-FFF2-40B4-BE49-F238E27FC236}">
                        <a16:creationId xmlns:a16="http://schemas.microsoft.com/office/drawing/2014/main" id="{67C6FB43-83BE-433F-A0EA-0F5F879FB0D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C233B8DB-F480-4F1B-A566-D0F7A664CAC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6B967B9F-CE77-4B90-A56D-6AD817EAA82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09">
                    <a:extLst>
                      <a:ext uri="{FF2B5EF4-FFF2-40B4-BE49-F238E27FC236}">
                        <a16:creationId xmlns:a16="http://schemas.microsoft.com/office/drawing/2014/main" id="{40DBCE5C-C51C-4A90-A845-56C505FD705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0A92E32F-2741-47F1-A120-C4E349C5A24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C0A71158-D609-403A-99A4-63B50400095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7" name="四角形: 角を丸くする 2">
                <a:extLst>
                  <a:ext uri="{FF2B5EF4-FFF2-40B4-BE49-F238E27FC236}">
                    <a16:creationId xmlns:a16="http://schemas.microsoft.com/office/drawing/2014/main" id="{14D27394-94F0-4F54-BD8D-8A9344311697}"/>
                  </a:ext>
                </a:extLst>
              </p:cNvPr>
              <p:cNvSpPr/>
              <p:nvPr/>
            </p:nvSpPr>
            <p:spPr>
              <a:xfrm rot="900000">
                <a:off x="1271131" y="2899670"/>
                <a:ext cx="497547" cy="568972"/>
              </a:xfrm>
              <a:custGeom>
                <a:avLst/>
                <a:gdLst>
                  <a:gd name="connsiteX0" fmla="*/ 0 w 497547"/>
                  <a:gd name="connsiteY0" fmla="*/ 52393 h 314350"/>
                  <a:gd name="connsiteX1" fmla="*/ 52393 w 497547"/>
                  <a:gd name="connsiteY1" fmla="*/ 0 h 314350"/>
                  <a:gd name="connsiteX2" fmla="*/ 445154 w 497547"/>
                  <a:gd name="connsiteY2" fmla="*/ 0 h 314350"/>
                  <a:gd name="connsiteX3" fmla="*/ 497547 w 497547"/>
                  <a:gd name="connsiteY3" fmla="*/ 52393 h 314350"/>
                  <a:gd name="connsiteX4" fmla="*/ 497547 w 497547"/>
                  <a:gd name="connsiteY4" fmla="*/ 261957 h 314350"/>
                  <a:gd name="connsiteX5" fmla="*/ 445154 w 497547"/>
                  <a:gd name="connsiteY5" fmla="*/ 314350 h 314350"/>
                  <a:gd name="connsiteX6" fmla="*/ 52393 w 497547"/>
                  <a:gd name="connsiteY6" fmla="*/ 314350 h 314350"/>
                  <a:gd name="connsiteX7" fmla="*/ 0 w 497547"/>
                  <a:gd name="connsiteY7" fmla="*/ 261957 h 314350"/>
                  <a:gd name="connsiteX8" fmla="*/ 0 w 497547"/>
                  <a:gd name="connsiteY8" fmla="*/ 52393 h 314350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261957 h 411737"/>
                  <a:gd name="connsiteX8" fmla="*/ 0 w 497547"/>
                  <a:gd name="connsiteY8" fmla="*/ 52393 h 411737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52393 h 411737"/>
                  <a:gd name="connsiteX0" fmla="*/ 0 w 497547"/>
                  <a:gd name="connsiteY0" fmla="*/ 52393 h 405574"/>
                  <a:gd name="connsiteX1" fmla="*/ 52393 w 497547"/>
                  <a:gd name="connsiteY1" fmla="*/ 0 h 405574"/>
                  <a:gd name="connsiteX2" fmla="*/ 445154 w 497547"/>
                  <a:gd name="connsiteY2" fmla="*/ 0 h 405574"/>
                  <a:gd name="connsiteX3" fmla="*/ 497547 w 497547"/>
                  <a:gd name="connsiteY3" fmla="*/ 52393 h 405574"/>
                  <a:gd name="connsiteX4" fmla="*/ 497547 w 497547"/>
                  <a:gd name="connsiteY4" fmla="*/ 261957 h 405574"/>
                  <a:gd name="connsiteX5" fmla="*/ 445154 w 497547"/>
                  <a:gd name="connsiteY5" fmla="*/ 314350 h 405574"/>
                  <a:gd name="connsiteX6" fmla="*/ 89163 w 497547"/>
                  <a:gd name="connsiteY6" fmla="*/ 405574 h 405574"/>
                  <a:gd name="connsiteX7" fmla="*/ 0 w 497547"/>
                  <a:gd name="connsiteY7" fmla="*/ 52393 h 40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7547" h="405574">
                    <a:moveTo>
                      <a:pt x="0" y="52393"/>
                    </a:moveTo>
                    <a:cubicBezTo>
                      <a:pt x="0" y="23457"/>
                      <a:pt x="23457" y="0"/>
                      <a:pt x="52393" y="0"/>
                    </a:cubicBezTo>
                    <a:lnTo>
                      <a:pt x="445154" y="0"/>
                    </a:lnTo>
                    <a:cubicBezTo>
                      <a:pt x="474090" y="0"/>
                      <a:pt x="497547" y="23457"/>
                      <a:pt x="497547" y="52393"/>
                    </a:cubicBezTo>
                    <a:lnTo>
                      <a:pt x="497547" y="261957"/>
                    </a:lnTo>
                    <a:cubicBezTo>
                      <a:pt x="497547" y="290893"/>
                      <a:pt x="474090" y="314350"/>
                      <a:pt x="445154" y="314350"/>
                    </a:cubicBezTo>
                    <a:cubicBezTo>
                      <a:pt x="314234" y="314350"/>
                      <a:pt x="220083" y="405574"/>
                      <a:pt x="89163" y="405574"/>
                    </a:cubicBezTo>
                    <a:cubicBezTo>
                      <a:pt x="14971" y="361915"/>
                      <a:pt x="2295" y="121016"/>
                      <a:pt x="0" y="5239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EFE4BD51-F3C6-4BA3-8988-CCF53F92AD9C}"/>
                  </a:ext>
                </a:extLst>
              </p:cNvPr>
              <p:cNvGrpSpPr/>
              <p:nvPr/>
            </p:nvGrpSpPr>
            <p:grpSpPr>
              <a:xfrm>
                <a:off x="1396547" y="906076"/>
                <a:ext cx="1117485" cy="2643450"/>
                <a:chOff x="492240" y="906076"/>
                <a:chExt cx="1117485" cy="2643450"/>
              </a:xfrm>
            </p:grpSpPr>
            <p:sp>
              <p:nvSpPr>
                <p:cNvPr id="309" name="四角形: 角を丸くする 59">
                  <a:extLst>
                    <a:ext uri="{FF2B5EF4-FFF2-40B4-BE49-F238E27FC236}">
                      <a16:creationId xmlns:a16="http://schemas.microsoft.com/office/drawing/2014/main" id="{A01299B5-7432-42D4-BB0A-2CE576008C10}"/>
                    </a:ext>
                  </a:extLst>
                </p:cNvPr>
                <p:cNvSpPr/>
                <p:nvPr/>
              </p:nvSpPr>
              <p:spPr>
                <a:xfrm rot="969257">
                  <a:off x="777307" y="2243609"/>
                  <a:ext cx="139154" cy="623695"/>
                </a:xfrm>
                <a:custGeom>
                  <a:avLst/>
                  <a:gdLst>
                    <a:gd name="connsiteX0" fmla="*/ 0 w 110867"/>
                    <a:gd name="connsiteY0" fmla="*/ 18478 h 487344"/>
                    <a:gd name="connsiteX1" fmla="*/ 18478 w 110867"/>
                    <a:gd name="connsiteY1" fmla="*/ 0 h 487344"/>
                    <a:gd name="connsiteX2" fmla="*/ 92389 w 110867"/>
                    <a:gd name="connsiteY2" fmla="*/ 0 h 487344"/>
                    <a:gd name="connsiteX3" fmla="*/ 110867 w 110867"/>
                    <a:gd name="connsiteY3" fmla="*/ 18478 h 487344"/>
                    <a:gd name="connsiteX4" fmla="*/ 110867 w 110867"/>
                    <a:gd name="connsiteY4" fmla="*/ 468866 h 487344"/>
                    <a:gd name="connsiteX5" fmla="*/ 92389 w 110867"/>
                    <a:gd name="connsiteY5" fmla="*/ 487344 h 487344"/>
                    <a:gd name="connsiteX6" fmla="*/ 18478 w 110867"/>
                    <a:gd name="connsiteY6" fmla="*/ 487344 h 487344"/>
                    <a:gd name="connsiteX7" fmla="*/ 0 w 110867"/>
                    <a:gd name="connsiteY7" fmla="*/ 468866 h 487344"/>
                    <a:gd name="connsiteX8" fmla="*/ 0 w 110867"/>
                    <a:gd name="connsiteY8" fmla="*/ 18478 h 487344"/>
                    <a:gd name="connsiteX0" fmla="*/ 0 w 110867"/>
                    <a:gd name="connsiteY0" fmla="*/ 154829 h 623695"/>
                    <a:gd name="connsiteX1" fmla="*/ 95502 w 110867"/>
                    <a:gd name="connsiteY1" fmla="*/ 0 h 623695"/>
                    <a:gd name="connsiteX2" fmla="*/ 92389 w 110867"/>
                    <a:gd name="connsiteY2" fmla="*/ 136351 h 623695"/>
                    <a:gd name="connsiteX3" fmla="*/ 110867 w 110867"/>
                    <a:gd name="connsiteY3" fmla="*/ 154829 h 623695"/>
                    <a:gd name="connsiteX4" fmla="*/ 110867 w 110867"/>
                    <a:gd name="connsiteY4" fmla="*/ 605217 h 623695"/>
                    <a:gd name="connsiteX5" fmla="*/ 92389 w 110867"/>
                    <a:gd name="connsiteY5" fmla="*/ 623695 h 623695"/>
                    <a:gd name="connsiteX6" fmla="*/ 18478 w 110867"/>
                    <a:gd name="connsiteY6" fmla="*/ 623695 h 623695"/>
                    <a:gd name="connsiteX7" fmla="*/ 0 w 110867"/>
                    <a:gd name="connsiteY7" fmla="*/ 605217 h 623695"/>
                    <a:gd name="connsiteX8" fmla="*/ 0 w 110867"/>
                    <a:gd name="connsiteY8" fmla="*/ 154829 h 623695"/>
                    <a:gd name="connsiteX0" fmla="*/ 0 w 110867"/>
                    <a:gd name="connsiteY0" fmla="*/ 154829 h 623695"/>
                    <a:gd name="connsiteX1" fmla="*/ 95502 w 110867"/>
                    <a:gd name="connsiteY1" fmla="*/ 0 h 623695"/>
                    <a:gd name="connsiteX2" fmla="*/ 110867 w 110867"/>
                    <a:gd name="connsiteY2" fmla="*/ 154829 h 623695"/>
                    <a:gd name="connsiteX3" fmla="*/ 110867 w 110867"/>
                    <a:gd name="connsiteY3" fmla="*/ 605217 h 623695"/>
                    <a:gd name="connsiteX4" fmla="*/ 92389 w 110867"/>
                    <a:gd name="connsiteY4" fmla="*/ 623695 h 623695"/>
                    <a:gd name="connsiteX5" fmla="*/ 18478 w 110867"/>
                    <a:gd name="connsiteY5" fmla="*/ 623695 h 623695"/>
                    <a:gd name="connsiteX6" fmla="*/ 0 w 110867"/>
                    <a:gd name="connsiteY6" fmla="*/ 605217 h 623695"/>
                    <a:gd name="connsiteX7" fmla="*/ 0 w 110867"/>
                    <a:gd name="connsiteY7" fmla="*/ 154829 h 623695"/>
                    <a:gd name="connsiteX0" fmla="*/ 0 w 126625"/>
                    <a:gd name="connsiteY0" fmla="*/ 228809 h 623695"/>
                    <a:gd name="connsiteX1" fmla="*/ 111260 w 126625"/>
                    <a:gd name="connsiteY1" fmla="*/ 0 h 623695"/>
                    <a:gd name="connsiteX2" fmla="*/ 126625 w 126625"/>
                    <a:gd name="connsiteY2" fmla="*/ 154829 h 623695"/>
                    <a:gd name="connsiteX3" fmla="*/ 126625 w 126625"/>
                    <a:gd name="connsiteY3" fmla="*/ 605217 h 623695"/>
                    <a:gd name="connsiteX4" fmla="*/ 108147 w 126625"/>
                    <a:gd name="connsiteY4" fmla="*/ 623695 h 623695"/>
                    <a:gd name="connsiteX5" fmla="*/ 34236 w 126625"/>
                    <a:gd name="connsiteY5" fmla="*/ 623695 h 623695"/>
                    <a:gd name="connsiteX6" fmla="*/ 15758 w 126625"/>
                    <a:gd name="connsiteY6" fmla="*/ 605217 h 623695"/>
                    <a:gd name="connsiteX7" fmla="*/ 0 w 126625"/>
                    <a:gd name="connsiteY7" fmla="*/ 228809 h 623695"/>
                    <a:gd name="connsiteX0" fmla="*/ 0 w 126625"/>
                    <a:gd name="connsiteY0" fmla="*/ 228809 h 623695"/>
                    <a:gd name="connsiteX1" fmla="*/ 111260 w 126625"/>
                    <a:gd name="connsiteY1" fmla="*/ 0 h 623695"/>
                    <a:gd name="connsiteX2" fmla="*/ 126625 w 126625"/>
                    <a:gd name="connsiteY2" fmla="*/ 154829 h 623695"/>
                    <a:gd name="connsiteX3" fmla="*/ 126625 w 126625"/>
                    <a:gd name="connsiteY3" fmla="*/ 605217 h 623695"/>
                    <a:gd name="connsiteX4" fmla="*/ 108147 w 126625"/>
                    <a:gd name="connsiteY4" fmla="*/ 623695 h 623695"/>
                    <a:gd name="connsiteX5" fmla="*/ 34236 w 126625"/>
                    <a:gd name="connsiteY5" fmla="*/ 623695 h 623695"/>
                    <a:gd name="connsiteX6" fmla="*/ 15758 w 126625"/>
                    <a:gd name="connsiteY6" fmla="*/ 605217 h 623695"/>
                    <a:gd name="connsiteX7" fmla="*/ 0 w 126625"/>
                    <a:gd name="connsiteY7" fmla="*/ 228809 h 623695"/>
                    <a:gd name="connsiteX0" fmla="*/ 12529 w 139154"/>
                    <a:gd name="connsiteY0" fmla="*/ 228809 h 623695"/>
                    <a:gd name="connsiteX1" fmla="*/ 123789 w 139154"/>
                    <a:gd name="connsiteY1" fmla="*/ 0 h 623695"/>
                    <a:gd name="connsiteX2" fmla="*/ 139154 w 139154"/>
                    <a:gd name="connsiteY2" fmla="*/ 154829 h 623695"/>
                    <a:gd name="connsiteX3" fmla="*/ 139154 w 139154"/>
                    <a:gd name="connsiteY3" fmla="*/ 605217 h 623695"/>
                    <a:gd name="connsiteX4" fmla="*/ 120676 w 139154"/>
                    <a:gd name="connsiteY4" fmla="*/ 623695 h 623695"/>
                    <a:gd name="connsiteX5" fmla="*/ 46765 w 139154"/>
                    <a:gd name="connsiteY5" fmla="*/ 623695 h 623695"/>
                    <a:gd name="connsiteX6" fmla="*/ 28287 w 139154"/>
                    <a:gd name="connsiteY6" fmla="*/ 605217 h 623695"/>
                    <a:gd name="connsiteX7" fmla="*/ 12529 w 139154"/>
                    <a:gd name="connsiteY7" fmla="*/ 228809 h 623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9154" h="623695">
                      <a:moveTo>
                        <a:pt x="12529" y="228809"/>
                      </a:moveTo>
                      <a:cubicBezTo>
                        <a:pt x="45732" y="85030"/>
                        <a:pt x="113584" y="0"/>
                        <a:pt x="123789" y="0"/>
                      </a:cubicBezTo>
                      <a:cubicBezTo>
                        <a:pt x="142267" y="0"/>
                        <a:pt x="136593" y="53960"/>
                        <a:pt x="139154" y="154829"/>
                      </a:cubicBezTo>
                      <a:lnTo>
                        <a:pt x="139154" y="605217"/>
                      </a:lnTo>
                      <a:cubicBezTo>
                        <a:pt x="139154" y="615422"/>
                        <a:pt x="130881" y="623695"/>
                        <a:pt x="120676" y="623695"/>
                      </a:cubicBezTo>
                      <a:lnTo>
                        <a:pt x="46765" y="623695"/>
                      </a:lnTo>
                      <a:cubicBezTo>
                        <a:pt x="36560" y="623695"/>
                        <a:pt x="28287" y="615422"/>
                        <a:pt x="28287" y="605217"/>
                      </a:cubicBezTo>
                      <a:cubicBezTo>
                        <a:pt x="23034" y="479748"/>
                        <a:pt x="-21101" y="365541"/>
                        <a:pt x="12529" y="228809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80844F2-E766-4C84-822C-22EACD8B8FCC}"/>
                    </a:ext>
                  </a:extLst>
                </p:cNvPr>
                <p:cNvSpPr/>
                <p:nvPr/>
              </p:nvSpPr>
              <p:spPr>
                <a:xfrm>
                  <a:off x="698565" y="2336567"/>
                  <a:ext cx="269789" cy="508339"/>
                </a:xfrm>
                <a:custGeom>
                  <a:avLst/>
                  <a:gdLst>
                    <a:gd name="connsiteX0" fmla="*/ 299045 w 299045"/>
                    <a:gd name="connsiteY0" fmla="*/ 0 h 587921"/>
                    <a:gd name="connsiteX1" fmla="*/ 0 w 299045"/>
                    <a:gd name="connsiteY1" fmla="*/ 587921 h 587921"/>
                    <a:gd name="connsiteX2" fmla="*/ 5013 w 299045"/>
                    <a:gd name="connsiteY2" fmla="*/ 532323 h 587921"/>
                    <a:gd name="connsiteX3" fmla="*/ 153035 w 299045"/>
                    <a:gd name="connsiteY3" fmla="*/ 130527 h 587921"/>
                    <a:gd name="connsiteX4" fmla="*/ 294537 w 299045"/>
                    <a:gd name="connsiteY4" fmla="*/ 1869 h 587921"/>
                    <a:gd name="connsiteX5" fmla="*/ 299045 w 299045"/>
                    <a:gd name="connsiteY5" fmla="*/ 0 h 58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9045" h="587921">
                      <a:moveTo>
                        <a:pt x="299045" y="0"/>
                      </a:moveTo>
                      <a:lnTo>
                        <a:pt x="0" y="587921"/>
                      </a:lnTo>
                      <a:lnTo>
                        <a:pt x="5013" y="532323"/>
                      </a:lnTo>
                      <a:cubicBezTo>
                        <a:pt x="29683" y="337172"/>
                        <a:pt x="96408" y="222408"/>
                        <a:pt x="153035" y="130527"/>
                      </a:cubicBezTo>
                      <a:cubicBezTo>
                        <a:pt x="195505" y="61616"/>
                        <a:pt x="244469" y="25845"/>
                        <a:pt x="294537" y="1869"/>
                      </a:cubicBezTo>
                      <a:lnTo>
                        <a:pt x="299045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7D4069E-14CC-424F-9514-9DEEA1E685CA}"/>
                    </a:ext>
                  </a:extLst>
                </p:cNvPr>
                <p:cNvSpPr/>
                <p:nvPr/>
              </p:nvSpPr>
              <p:spPr>
                <a:xfrm>
                  <a:off x="991306" y="188101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DCA4FA26-C6FD-4513-9D9C-3EE59B85C64C}"/>
                    </a:ext>
                  </a:extLst>
                </p:cNvPr>
                <p:cNvSpPr/>
                <p:nvPr/>
              </p:nvSpPr>
              <p:spPr>
                <a:xfrm>
                  <a:off x="1008412" y="190849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04F98C5-8A5A-45FB-94F2-63287CBA3A4B}"/>
                    </a:ext>
                  </a:extLst>
                </p:cNvPr>
                <p:cNvSpPr/>
                <p:nvPr/>
              </p:nvSpPr>
              <p:spPr>
                <a:xfrm>
                  <a:off x="492240" y="906076"/>
                  <a:ext cx="1086334" cy="1220957"/>
                </a:xfrm>
                <a:custGeom>
                  <a:avLst/>
                  <a:gdLst>
                    <a:gd name="connsiteX0" fmla="*/ 633177 w 1086855"/>
                    <a:gd name="connsiteY0" fmla="*/ 64 h 1222377"/>
                    <a:gd name="connsiteX1" fmla="*/ 1086326 w 1086855"/>
                    <a:gd name="connsiteY1" fmla="*/ 621648 h 1222377"/>
                    <a:gd name="connsiteX2" fmla="*/ 788602 w 1086855"/>
                    <a:gd name="connsiteY2" fmla="*/ 1136165 h 1222377"/>
                    <a:gd name="connsiteX3" fmla="*/ 699809 w 1086855"/>
                    <a:gd name="connsiteY3" fmla="*/ 994588 h 1222377"/>
                    <a:gd name="connsiteX4" fmla="*/ 239030 w 1086855"/>
                    <a:gd name="connsiteY4" fmla="*/ 1219714 h 1222377"/>
                    <a:gd name="connsiteX5" fmla="*/ 103622 w 1086855"/>
                    <a:gd name="connsiteY5" fmla="*/ 1062793 h 1222377"/>
                    <a:gd name="connsiteX6" fmla="*/ 99662 w 1086855"/>
                    <a:gd name="connsiteY6" fmla="*/ 1032476 h 1222377"/>
                    <a:gd name="connsiteX7" fmla="*/ 152010 w 1086855"/>
                    <a:gd name="connsiteY7" fmla="*/ 1014644 h 1222377"/>
                    <a:gd name="connsiteX8" fmla="*/ 97332 w 1086855"/>
                    <a:gd name="connsiteY8" fmla="*/ 1014644 h 1222377"/>
                    <a:gd name="connsiteX9" fmla="*/ 94841 w 1086855"/>
                    <a:gd name="connsiteY9" fmla="*/ 995575 h 1222377"/>
                    <a:gd name="connsiteX10" fmla="*/ 88720 w 1086855"/>
                    <a:gd name="connsiteY10" fmla="*/ 910902 h 1222377"/>
                    <a:gd name="connsiteX11" fmla="*/ 936 w 1086855"/>
                    <a:gd name="connsiteY11" fmla="*/ 861838 h 1222377"/>
                    <a:gd name="connsiteX12" fmla="*/ 92759 w 1086855"/>
                    <a:gd name="connsiteY12" fmla="*/ 674391 h 1222377"/>
                    <a:gd name="connsiteX13" fmla="*/ 68115 w 1086855"/>
                    <a:gd name="connsiteY13" fmla="*/ 540002 h 1222377"/>
                    <a:gd name="connsiteX14" fmla="*/ 80306 w 1086855"/>
                    <a:gd name="connsiteY14" fmla="*/ 384301 h 1222377"/>
                    <a:gd name="connsiteX15" fmla="*/ 633177 w 1086855"/>
                    <a:gd name="connsiteY15" fmla="*/ 64 h 1222377"/>
                    <a:gd name="connsiteX0" fmla="*/ 699809 w 1086855"/>
                    <a:gd name="connsiteY0" fmla="*/ 994588 h 1222377"/>
                    <a:gd name="connsiteX1" fmla="*/ 239030 w 1086855"/>
                    <a:gd name="connsiteY1" fmla="*/ 1219714 h 1222377"/>
                    <a:gd name="connsiteX2" fmla="*/ 103622 w 1086855"/>
                    <a:gd name="connsiteY2" fmla="*/ 1062793 h 1222377"/>
                    <a:gd name="connsiteX3" fmla="*/ 99662 w 1086855"/>
                    <a:gd name="connsiteY3" fmla="*/ 1032476 h 1222377"/>
                    <a:gd name="connsiteX4" fmla="*/ 152010 w 1086855"/>
                    <a:gd name="connsiteY4" fmla="*/ 1014644 h 1222377"/>
                    <a:gd name="connsiteX5" fmla="*/ 97332 w 1086855"/>
                    <a:gd name="connsiteY5" fmla="*/ 1014644 h 1222377"/>
                    <a:gd name="connsiteX6" fmla="*/ 94841 w 1086855"/>
                    <a:gd name="connsiteY6" fmla="*/ 995575 h 1222377"/>
                    <a:gd name="connsiteX7" fmla="*/ 88720 w 1086855"/>
                    <a:gd name="connsiteY7" fmla="*/ 910902 h 1222377"/>
                    <a:gd name="connsiteX8" fmla="*/ 936 w 1086855"/>
                    <a:gd name="connsiteY8" fmla="*/ 861838 h 1222377"/>
                    <a:gd name="connsiteX9" fmla="*/ 92759 w 1086855"/>
                    <a:gd name="connsiteY9" fmla="*/ 674391 h 1222377"/>
                    <a:gd name="connsiteX10" fmla="*/ 68115 w 1086855"/>
                    <a:gd name="connsiteY10" fmla="*/ 540002 h 1222377"/>
                    <a:gd name="connsiteX11" fmla="*/ 80306 w 1086855"/>
                    <a:gd name="connsiteY11" fmla="*/ 384301 h 1222377"/>
                    <a:gd name="connsiteX12" fmla="*/ 633177 w 1086855"/>
                    <a:gd name="connsiteY12" fmla="*/ 64 h 1222377"/>
                    <a:gd name="connsiteX13" fmla="*/ 1086326 w 1086855"/>
                    <a:gd name="connsiteY13" fmla="*/ 621648 h 1222377"/>
                    <a:gd name="connsiteX14" fmla="*/ 788602 w 1086855"/>
                    <a:gd name="connsiteY14" fmla="*/ 1136165 h 1222377"/>
                    <a:gd name="connsiteX15" fmla="*/ 791249 w 1086855"/>
                    <a:gd name="connsiteY15" fmla="*/ 1086028 h 1222377"/>
                    <a:gd name="connsiteX0" fmla="*/ 699809 w 1086855"/>
                    <a:gd name="connsiteY0" fmla="*/ 994588 h 1222377"/>
                    <a:gd name="connsiteX1" fmla="*/ 239030 w 1086855"/>
                    <a:gd name="connsiteY1" fmla="*/ 1219714 h 1222377"/>
                    <a:gd name="connsiteX2" fmla="*/ 103622 w 1086855"/>
                    <a:gd name="connsiteY2" fmla="*/ 1062793 h 1222377"/>
                    <a:gd name="connsiteX3" fmla="*/ 99662 w 1086855"/>
                    <a:gd name="connsiteY3" fmla="*/ 1032476 h 1222377"/>
                    <a:gd name="connsiteX4" fmla="*/ 152010 w 1086855"/>
                    <a:gd name="connsiteY4" fmla="*/ 1014644 h 1222377"/>
                    <a:gd name="connsiteX5" fmla="*/ 97332 w 1086855"/>
                    <a:gd name="connsiteY5" fmla="*/ 1014644 h 1222377"/>
                    <a:gd name="connsiteX6" fmla="*/ 94841 w 1086855"/>
                    <a:gd name="connsiteY6" fmla="*/ 995575 h 1222377"/>
                    <a:gd name="connsiteX7" fmla="*/ 88720 w 1086855"/>
                    <a:gd name="connsiteY7" fmla="*/ 910902 h 1222377"/>
                    <a:gd name="connsiteX8" fmla="*/ 936 w 1086855"/>
                    <a:gd name="connsiteY8" fmla="*/ 861838 h 1222377"/>
                    <a:gd name="connsiteX9" fmla="*/ 92759 w 1086855"/>
                    <a:gd name="connsiteY9" fmla="*/ 674391 h 1222377"/>
                    <a:gd name="connsiteX10" fmla="*/ 68115 w 1086855"/>
                    <a:gd name="connsiteY10" fmla="*/ 540002 h 1222377"/>
                    <a:gd name="connsiteX11" fmla="*/ 80306 w 1086855"/>
                    <a:gd name="connsiteY11" fmla="*/ 384301 h 1222377"/>
                    <a:gd name="connsiteX12" fmla="*/ 633177 w 1086855"/>
                    <a:gd name="connsiteY12" fmla="*/ 64 h 1222377"/>
                    <a:gd name="connsiteX13" fmla="*/ 1086326 w 1086855"/>
                    <a:gd name="connsiteY13" fmla="*/ 621648 h 1222377"/>
                    <a:gd name="connsiteX14" fmla="*/ 788602 w 1086855"/>
                    <a:gd name="connsiteY14" fmla="*/ 1136165 h 1222377"/>
                    <a:gd name="connsiteX0" fmla="*/ 699809 w 1089724"/>
                    <a:gd name="connsiteY0" fmla="*/ 994580 h 1222369"/>
                    <a:gd name="connsiteX1" fmla="*/ 239030 w 1089724"/>
                    <a:gd name="connsiteY1" fmla="*/ 1219706 h 1222369"/>
                    <a:gd name="connsiteX2" fmla="*/ 103622 w 1089724"/>
                    <a:gd name="connsiteY2" fmla="*/ 1062785 h 1222369"/>
                    <a:gd name="connsiteX3" fmla="*/ 99662 w 1089724"/>
                    <a:gd name="connsiteY3" fmla="*/ 1032468 h 1222369"/>
                    <a:gd name="connsiteX4" fmla="*/ 152010 w 1089724"/>
                    <a:gd name="connsiteY4" fmla="*/ 1014636 h 1222369"/>
                    <a:gd name="connsiteX5" fmla="*/ 97332 w 1089724"/>
                    <a:gd name="connsiteY5" fmla="*/ 1014636 h 1222369"/>
                    <a:gd name="connsiteX6" fmla="*/ 94841 w 1089724"/>
                    <a:gd name="connsiteY6" fmla="*/ 995567 h 1222369"/>
                    <a:gd name="connsiteX7" fmla="*/ 88720 w 1089724"/>
                    <a:gd name="connsiteY7" fmla="*/ 910894 h 1222369"/>
                    <a:gd name="connsiteX8" fmla="*/ 936 w 1089724"/>
                    <a:gd name="connsiteY8" fmla="*/ 861830 h 1222369"/>
                    <a:gd name="connsiteX9" fmla="*/ 92759 w 1089724"/>
                    <a:gd name="connsiteY9" fmla="*/ 674383 h 1222369"/>
                    <a:gd name="connsiteX10" fmla="*/ 68115 w 1089724"/>
                    <a:gd name="connsiteY10" fmla="*/ 539994 h 1222369"/>
                    <a:gd name="connsiteX11" fmla="*/ 80306 w 1089724"/>
                    <a:gd name="connsiteY11" fmla="*/ 384293 h 1222369"/>
                    <a:gd name="connsiteX12" fmla="*/ 633177 w 1089724"/>
                    <a:gd name="connsiteY12" fmla="*/ 56 h 1222369"/>
                    <a:gd name="connsiteX13" fmla="*/ 1086326 w 1089724"/>
                    <a:gd name="connsiteY13" fmla="*/ 621640 h 1222369"/>
                    <a:gd name="connsiteX14" fmla="*/ 800508 w 1089724"/>
                    <a:gd name="connsiteY14" fmla="*/ 1181401 h 1222369"/>
                    <a:gd name="connsiteX0" fmla="*/ 699809 w 1087971"/>
                    <a:gd name="connsiteY0" fmla="*/ 994580 h 1222369"/>
                    <a:gd name="connsiteX1" fmla="*/ 239030 w 1087971"/>
                    <a:gd name="connsiteY1" fmla="*/ 1219706 h 1222369"/>
                    <a:gd name="connsiteX2" fmla="*/ 103622 w 1087971"/>
                    <a:gd name="connsiteY2" fmla="*/ 1062785 h 1222369"/>
                    <a:gd name="connsiteX3" fmla="*/ 99662 w 1087971"/>
                    <a:gd name="connsiteY3" fmla="*/ 1032468 h 1222369"/>
                    <a:gd name="connsiteX4" fmla="*/ 152010 w 1087971"/>
                    <a:gd name="connsiteY4" fmla="*/ 1014636 h 1222369"/>
                    <a:gd name="connsiteX5" fmla="*/ 97332 w 1087971"/>
                    <a:gd name="connsiteY5" fmla="*/ 1014636 h 1222369"/>
                    <a:gd name="connsiteX6" fmla="*/ 94841 w 1087971"/>
                    <a:gd name="connsiteY6" fmla="*/ 995567 h 1222369"/>
                    <a:gd name="connsiteX7" fmla="*/ 88720 w 1087971"/>
                    <a:gd name="connsiteY7" fmla="*/ 910894 h 1222369"/>
                    <a:gd name="connsiteX8" fmla="*/ 936 w 1087971"/>
                    <a:gd name="connsiteY8" fmla="*/ 861830 h 1222369"/>
                    <a:gd name="connsiteX9" fmla="*/ 92759 w 1087971"/>
                    <a:gd name="connsiteY9" fmla="*/ 674383 h 1222369"/>
                    <a:gd name="connsiteX10" fmla="*/ 68115 w 1087971"/>
                    <a:gd name="connsiteY10" fmla="*/ 539994 h 1222369"/>
                    <a:gd name="connsiteX11" fmla="*/ 80306 w 1087971"/>
                    <a:gd name="connsiteY11" fmla="*/ 384293 h 1222369"/>
                    <a:gd name="connsiteX12" fmla="*/ 633177 w 1087971"/>
                    <a:gd name="connsiteY12" fmla="*/ 56 h 1222369"/>
                    <a:gd name="connsiteX13" fmla="*/ 1086326 w 1087971"/>
                    <a:gd name="connsiteY13" fmla="*/ 621640 h 1222369"/>
                    <a:gd name="connsiteX14" fmla="*/ 800508 w 1087971"/>
                    <a:gd name="connsiteY14" fmla="*/ 1181401 h 1222369"/>
                    <a:gd name="connsiteX0" fmla="*/ 699809 w 1086332"/>
                    <a:gd name="connsiteY0" fmla="*/ 994580 h 1222369"/>
                    <a:gd name="connsiteX1" fmla="*/ 239030 w 1086332"/>
                    <a:gd name="connsiteY1" fmla="*/ 1219706 h 1222369"/>
                    <a:gd name="connsiteX2" fmla="*/ 103622 w 1086332"/>
                    <a:gd name="connsiteY2" fmla="*/ 1062785 h 1222369"/>
                    <a:gd name="connsiteX3" fmla="*/ 99662 w 1086332"/>
                    <a:gd name="connsiteY3" fmla="*/ 1032468 h 1222369"/>
                    <a:gd name="connsiteX4" fmla="*/ 152010 w 1086332"/>
                    <a:gd name="connsiteY4" fmla="*/ 1014636 h 1222369"/>
                    <a:gd name="connsiteX5" fmla="*/ 97332 w 1086332"/>
                    <a:gd name="connsiteY5" fmla="*/ 1014636 h 1222369"/>
                    <a:gd name="connsiteX6" fmla="*/ 94841 w 1086332"/>
                    <a:gd name="connsiteY6" fmla="*/ 995567 h 1222369"/>
                    <a:gd name="connsiteX7" fmla="*/ 88720 w 1086332"/>
                    <a:gd name="connsiteY7" fmla="*/ 910894 h 1222369"/>
                    <a:gd name="connsiteX8" fmla="*/ 936 w 1086332"/>
                    <a:gd name="connsiteY8" fmla="*/ 861830 h 1222369"/>
                    <a:gd name="connsiteX9" fmla="*/ 92759 w 1086332"/>
                    <a:gd name="connsiteY9" fmla="*/ 674383 h 1222369"/>
                    <a:gd name="connsiteX10" fmla="*/ 68115 w 1086332"/>
                    <a:gd name="connsiteY10" fmla="*/ 539994 h 1222369"/>
                    <a:gd name="connsiteX11" fmla="*/ 80306 w 1086332"/>
                    <a:gd name="connsiteY11" fmla="*/ 384293 h 1222369"/>
                    <a:gd name="connsiteX12" fmla="*/ 633177 w 1086332"/>
                    <a:gd name="connsiteY12" fmla="*/ 56 h 1222369"/>
                    <a:gd name="connsiteX13" fmla="*/ 1086326 w 1086332"/>
                    <a:gd name="connsiteY13" fmla="*/ 621640 h 1222369"/>
                    <a:gd name="connsiteX14" fmla="*/ 800508 w 1086332"/>
                    <a:gd name="connsiteY14" fmla="*/ 1181401 h 1222369"/>
                    <a:gd name="connsiteX0" fmla="*/ 699809 w 1087864"/>
                    <a:gd name="connsiteY0" fmla="*/ 994580 h 1222369"/>
                    <a:gd name="connsiteX1" fmla="*/ 239030 w 1087864"/>
                    <a:gd name="connsiteY1" fmla="*/ 1219706 h 1222369"/>
                    <a:gd name="connsiteX2" fmla="*/ 103622 w 1087864"/>
                    <a:gd name="connsiteY2" fmla="*/ 1062785 h 1222369"/>
                    <a:gd name="connsiteX3" fmla="*/ 99662 w 1087864"/>
                    <a:gd name="connsiteY3" fmla="*/ 1032468 h 1222369"/>
                    <a:gd name="connsiteX4" fmla="*/ 152010 w 1087864"/>
                    <a:gd name="connsiteY4" fmla="*/ 1014636 h 1222369"/>
                    <a:gd name="connsiteX5" fmla="*/ 97332 w 1087864"/>
                    <a:gd name="connsiteY5" fmla="*/ 1014636 h 1222369"/>
                    <a:gd name="connsiteX6" fmla="*/ 94841 w 1087864"/>
                    <a:gd name="connsiteY6" fmla="*/ 995567 h 1222369"/>
                    <a:gd name="connsiteX7" fmla="*/ 88720 w 1087864"/>
                    <a:gd name="connsiteY7" fmla="*/ 910894 h 1222369"/>
                    <a:gd name="connsiteX8" fmla="*/ 936 w 1087864"/>
                    <a:gd name="connsiteY8" fmla="*/ 861830 h 1222369"/>
                    <a:gd name="connsiteX9" fmla="*/ 92759 w 1087864"/>
                    <a:gd name="connsiteY9" fmla="*/ 674383 h 1222369"/>
                    <a:gd name="connsiteX10" fmla="*/ 68115 w 1087864"/>
                    <a:gd name="connsiteY10" fmla="*/ 539994 h 1222369"/>
                    <a:gd name="connsiteX11" fmla="*/ 80306 w 1087864"/>
                    <a:gd name="connsiteY11" fmla="*/ 384293 h 1222369"/>
                    <a:gd name="connsiteX12" fmla="*/ 633177 w 1087864"/>
                    <a:gd name="connsiteY12" fmla="*/ 56 h 1222369"/>
                    <a:gd name="connsiteX13" fmla="*/ 1086326 w 1087864"/>
                    <a:gd name="connsiteY13" fmla="*/ 621640 h 1222369"/>
                    <a:gd name="connsiteX14" fmla="*/ 795745 w 1087864"/>
                    <a:gd name="connsiteY14" fmla="*/ 1179020 h 1222369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3622 w 1086334"/>
                    <a:gd name="connsiteY2" fmla="*/ 1062793 h 1222377"/>
                    <a:gd name="connsiteX3" fmla="*/ 99662 w 1086334"/>
                    <a:gd name="connsiteY3" fmla="*/ 1032476 h 1222377"/>
                    <a:gd name="connsiteX4" fmla="*/ 152010 w 1086334"/>
                    <a:gd name="connsiteY4" fmla="*/ 1014644 h 1222377"/>
                    <a:gd name="connsiteX5" fmla="*/ 97332 w 1086334"/>
                    <a:gd name="connsiteY5" fmla="*/ 1014644 h 1222377"/>
                    <a:gd name="connsiteX6" fmla="*/ 94841 w 1086334"/>
                    <a:gd name="connsiteY6" fmla="*/ 995575 h 1222377"/>
                    <a:gd name="connsiteX7" fmla="*/ 88720 w 1086334"/>
                    <a:gd name="connsiteY7" fmla="*/ 910902 h 1222377"/>
                    <a:gd name="connsiteX8" fmla="*/ 936 w 1086334"/>
                    <a:gd name="connsiteY8" fmla="*/ 861838 h 1222377"/>
                    <a:gd name="connsiteX9" fmla="*/ 92759 w 1086334"/>
                    <a:gd name="connsiteY9" fmla="*/ 674391 h 1222377"/>
                    <a:gd name="connsiteX10" fmla="*/ 68115 w 1086334"/>
                    <a:gd name="connsiteY10" fmla="*/ 540002 h 1222377"/>
                    <a:gd name="connsiteX11" fmla="*/ 80306 w 1086334"/>
                    <a:gd name="connsiteY11" fmla="*/ 384301 h 1222377"/>
                    <a:gd name="connsiteX12" fmla="*/ 633177 w 1086334"/>
                    <a:gd name="connsiteY12" fmla="*/ 64 h 1222377"/>
                    <a:gd name="connsiteX13" fmla="*/ 1086326 w 1086334"/>
                    <a:gd name="connsiteY13" fmla="*/ 621648 h 1222377"/>
                    <a:gd name="connsiteX14" fmla="*/ 795745 w 1086334"/>
                    <a:gd name="connsiteY14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3622 w 1086334"/>
                    <a:gd name="connsiteY2" fmla="*/ 1062793 h 1222377"/>
                    <a:gd name="connsiteX3" fmla="*/ 152010 w 1086334"/>
                    <a:gd name="connsiteY3" fmla="*/ 1014644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52010 w 1086334"/>
                    <a:gd name="connsiteY3" fmla="*/ 1014644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94841 w 1086334"/>
                    <a:gd name="connsiteY4" fmla="*/ 995575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82935 w 1086334"/>
                    <a:gd name="connsiteY4" fmla="*/ 995575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247260 w 1086334"/>
                    <a:gd name="connsiteY3" fmla="*/ 1013851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17909 w 1086334"/>
                    <a:gd name="connsiteY2" fmla="*/ 1136612 h 1222377"/>
                    <a:gd name="connsiteX3" fmla="*/ 247260 w 1086334"/>
                    <a:gd name="connsiteY3" fmla="*/ 1013851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17909 w 1086334"/>
                    <a:gd name="connsiteY2" fmla="*/ 1136612 h 1222377"/>
                    <a:gd name="connsiteX3" fmla="*/ 247260 w 1086334"/>
                    <a:gd name="connsiteY3" fmla="*/ 1013851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0957"/>
                    <a:gd name="connsiteX1" fmla="*/ 239030 w 1086334"/>
                    <a:gd name="connsiteY1" fmla="*/ 1219714 h 1220957"/>
                    <a:gd name="connsiteX2" fmla="*/ 117909 w 1086334"/>
                    <a:gd name="connsiteY2" fmla="*/ 1136612 h 1220957"/>
                    <a:gd name="connsiteX3" fmla="*/ 247260 w 1086334"/>
                    <a:gd name="connsiteY3" fmla="*/ 1013851 h 1220957"/>
                    <a:gd name="connsiteX4" fmla="*/ 79760 w 1086334"/>
                    <a:gd name="connsiteY4" fmla="*/ 979700 h 1220957"/>
                    <a:gd name="connsiteX5" fmla="*/ 88720 w 1086334"/>
                    <a:gd name="connsiteY5" fmla="*/ 910902 h 1220957"/>
                    <a:gd name="connsiteX6" fmla="*/ 936 w 1086334"/>
                    <a:gd name="connsiteY6" fmla="*/ 861838 h 1220957"/>
                    <a:gd name="connsiteX7" fmla="*/ 92759 w 1086334"/>
                    <a:gd name="connsiteY7" fmla="*/ 674391 h 1220957"/>
                    <a:gd name="connsiteX8" fmla="*/ 68115 w 1086334"/>
                    <a:gd name="connsiteY8" fmla="*/ 540002 h 1220957"/>
                    <a:gd name="connsiteX9" fmla="*/ 80306 w 1086334"/>
                    <a:gd name="connsiteY9" fmla="*/ 384301 h 1220957"/>
                    <a:gd name="connsiteX10" fmla="*/ 633177 w 1086334"/>
                    <a:gd name="connsiteY10" fmla="*/ 64 h 1220957"/>
                    <a:gd name="connsiteX11" fmla="*/ 1086326 w 1086334"/>
                    <a:gd name="connsiteY11" fmla="*/ 621648 h 1220957"/>
                    <a:gd name="connsiteX12" fmla="*/ 795745 w 1086334"/>
                    <a:gd name="connsiteY12" fmla="*/ 1179028 h 122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86334" h="1220957">
                      <a:moveTo>
                        <a:pt x="699809" y="994588"/>
                      </a:moveTo>
                      <a:cubicBezTo>
                        <a:pt x="604390" y="1172290"/>
                        <a:pt x="456714" y="1230512"/>
                        <a:pt x="239030" y="1219714"/>
                      </a:cubicBezTo>
                      <a:cubicBezTo>
                        <a:pt x="163537" y="1207765"/>
                        <a:pt x="135274" y="1210575"/>
                        <a:pt x="117909" y="1136612"/>
                      </a:cubicBezTo>
                      <a:cubicBezTo>
                        <a:pt x="138801" y="1112625"/>
                        <a:pt x="253618" y="1040003"/>
                        <a:pt x="247260" y="1013851"/>
                      </a:cubicBezTo>
                      <a:cubicBezTo>
                        <a:pt x="240902" y="987699"/>
                        <a:pt x="93483" y="997387"/>
                        <a:pt x="79760" y="979700"/>
                      </a:cubicBezTo>
                      <a:cubicBezTo>
                        <a:pt x="77303" y="954504"/>
                        <a:pt x="90371" y="942274"/>
                        <a:pt x="88720" y="910902"/>
                      </a:cubicBezTo>
                      <a:cubicBezTo>
                        <a:pt x="58291" y="903925"/>
                        <a:pt x="1002" y="912129"/>
                        <a:pt x="936" y="861838"/>
                      </a:cubicBezTo>
                      <a:cubicBezTo>
                        <a:pt x="-10208" y="811988"/>
                        <a:pt x="81562" y="728030"/>
                        <a:pt x="92759" y="674391"/>
                      </a:cubicBezTo>
                      <a:cubicBezTo>
                        <a:pt x="103955" y="620752"/>
                        <a:pt x="72571" y="575651"/>
                        <a:pt x="68115" y="540002"/>
                      </a:cubicBezTo>
                      <a:cubicBezTo>
                        <a:pt x="61583" y="507963"/>
                        <a:pt x="40523" y="477476"/>
                        <a:pt x="80306" y="384301"/>
                      </a:cubicBezTo>
                      <a:cubicBezTo>
                        <a:pt x="170975" y="227458"/>
                        <a:pt x="367875" y="5749"/>
                        <a:pt x="633177" y="64"/>
                      </a:cubicBezTo>
                      <a:cubicBezTo>
                        <a:pt x="898480" y="-5621"/>
                        <a:pt x="1087806" y="365623"/>
                        <a:pt x="1086326" y="621648"/>
                      </a:cubicBezTo>
                      <a:cubicBezTo>
                        <a:pt x="1084846" y="877673"/>
                        <a:pt x="773287" y="1084927"/>
                        <a:pt x="795745" y="1179028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3247EB14-77FF-4917-AB18-0BFE7744A765}"/>
                    </a:ext>
                  </a:extLst>
                </p:cNvPr>
                <p:cNvGrpSpPr/>
                <p:nvPr/>
              </p:nvGrpSpPr>
              <p:grpSpPr>
                <a:xfrm>
                  <a:off x="1181605" y="146277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C0EEDE01-BCA3-4B9D-B43E-8555E35FB1E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206816B9-DA94-49CF-A05B-3C07C71697C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E6785E7-BB06-4757-AC80-CF4555C501BD}"/>
                    </a:ext>
                  </a:extLst>
                </p:cNvPr>
                <p:cNvSpPr/>
                <p:nvPr/>
              </p:nvSpPr>
              <p:spPr>
                <a:xfrm>
                  <a:off x="688881" y="2219372"/>
                  <a:ext cx="887507" cy="1320398"/>
                </a:xfrm>
                <a:custGeom>
                  <a:avLst/>
                  <a:gdLst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220395 w 845522"/>
                    <a:gd name="connsiteY6" fmla="*/ 17902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22414 h 1292290"/>
                    <a:gd name="connsiteX8" fmla="*/ 321865 w 845522"/>
                    <a:gd name="connsiteY8" fmla="*/ 0 h 1292290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2148 h 1294438"/>
                    <a:gd name="connsiteX1" fmla="*/ 523657 w 845522"/>
                    <a:gd name="connsiteY1" fmla="*/ 2148 h 1294438"/>
                    <a:gd name="connsiteX2" fmla="*/ 845522 w 845522"/>
                    <a:gd name="connsiteY2" fmla="*/ 324013 h 1294438"/>
                    <a:gd name="connsiteX3" fmla="*/ 845522 w 845522"/>
                    <a:gd name="connsiteY3" fmla="*/ 1294438 h 1294438"/>
                    <a:gd name="connsiteX4" fmla="*/ 0 w 845522"/>
                    <a:gd name="connsiteY4" fmla="*/ 1294438 h 1294438"/>
                    <a:gd name="connsiteX5" fmla="*/ 0 w 845522"/>
                    <a:gd name="connsiteY5" fmla="*/ 540776 h 1294438"/>
                    <a:gd name="connsiteX6" fmla="*/ 198170 w 845522"/>
                    <a:gd name="connsiteY6" fmla="*/ 74025 h 1294438"/>
                    <a:gd name="connsiteX7" fmla="*/ 321865 w 845522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33957 w 857614"/>
                    <a:gd name="connsiteY0" fmla="*/ 7911 h 1300201"/>
                    <a:gd name="connsiteX1" fmla="*/ 535749 w 857614"/>
                    <a:gd name="connsiteY1" fmla="*/ 7911 h 1300201"/>
                    <a:gd name="connsiteX2" fmla="*/ 857614 w 857614"/>
                    <a:gd name="connsiteY2" fmla="*/ 329776 h 1300201"/>
                    <a:gd name="connsiteX3" fmla="*/ 857614 w 857614"/>
                    <a:gd name="connsiteY3" fmla="*/ 1300201 h 1300201"/>
                    <a:gd name="connsiteX4" fmla="*/ 12092 w 857614"/>
                    <a:gd name="connsiteY4" fmla="*/ 1300201 h 1300201"/>
                    <a:gd name="connsiteX5" fmla="*/ 12092 w 857614"/>
                    <a:gd name="connsiteY5" fmla="*/ 546539 h 1300201"/>
                    <a:gd name="connsiteX6" fmla="*/ 175337 w 857614"/>
                    <a:gd name="connsiteY6" fmla="*/ 114713 h 1300201"/>
                    <a:gd name="connsiteX7" fmla="*/ 333957 w 857614"/>
                    <a:gd name="connsiteY7" fmla="*/ 7911 h 1300201"/>
                    <a:gd name="connsiteX0" fmla="*/ 333957 w 857614"/>
                    <a:gd name="connsiteY0" fmla="*/ 0 h 1292290"/>
                    <a:gd name="connsiteX1" fmla="*/ 535749 w 857614"/>
                    <a:gd name="connsiteY1" fmla="*/ 0 h 1292290"/>
                    <a:gd name="connsiteX2" fmla="*/ 857614 w 857614"/>
                    <a:gd name="connsiteY2" fmla="*/ 321865 h 1292290"/>
                    <a:gd name="connsiteX3" fmla="*/ 857614 w 857614"/>
                    <a:gd name="connsiteY3" fmla="*/ 1292290 h 1292290"/>
                    <a:gd name="connsiteX4" fmla="*/ 12092 w 857614"/>
                    <a:gd name="connsiteY4" fmla="*/ 1292290 h 1292290"/>
                    <a:gd name="connsiteX5" fmla="*/ 12092 w 857614"/>
                    <a:gd name="connsiteY5" fmla="*/ 538628 h 1292290"/>
                    <a:gd name="connsiteX6" fmla="*/ 175337 w 857614"/>
                    <a:gd name="connsiteY6" fmla="*/ 106802 h 1292290"/>
                    <a:gd name="connsiteX7" fmla="*/ 333957 w 857614"/>
                    <a:gd name="connsiteY7" fmla="*/ 0 h 1292290"/>
                    <a:gd name="connsiteX0" fmla="*/ 333252 w 856909"/>
                    <a:gd name="connsiteY0" fmla="*/ 10498 h 1302788"/>
                    <a:gd name="connsiteX1" fmla="*/ 535044 w 856909"/>
                    <a:gd name="connsiteY1" fmla="*/ 10498 h 1302788"/>
                    <a:gd name="connsiteX2" fmla="*/ 856909 w 856909"/>
                    <a:gd name="connsiteY2" fmla="*/ 332363 h 1302788"/>
                    <a:gd name="connsiteX3" fmla="*/ 856909 w 856909"/>
                    <a:gd name="connsiteY3" fmla="*/ 1302788 h 1302788"/>
                    <a:gd name="connsiteX4" fmla="*/ 11387 w 856909"/>
                    <a:gd name="connsiteY4" fmla="*/ 1302788 h 1302788"/>
                    <a:gd name="connsiteX5" fmla="*/ 11387 w 856909"/>
                    <a:gd name="connsiteY5" fmla="*/ 549126 h 1302788"/>
                    <a:gd name="connsiteX6" fmla="*/ 165107 w 856909"/>
                    <a:gd name="connsiteY6" fmla="*/ 152225 h 1302788"/>
                    <a:gd name="connsiteX7" fmla="*/ 333252 w 856909"/>
                    <a:gd name="connsiteY7" fmla="*/ 10498 h 1302788"/>
                    <a:gd name="connsiteX0" fmla="*/ 333252 w 856909"/>
                    <a:gd name="connsiteY0" fmla="*/ 0 h 1292290"/>
                    <a:gd name="connsiteX1" fmla="*/ 535044 w 856909"/>
                    <a:gd name="connsiteY1" fmla="*/ 0 h 1292290"/>
                    <a:gd name="connsiteX2" fmla="*/ 856909 w 856909"/>
                    <a:gd name="connsiteY2" fmla="*/ 321865 h 1292290"/>
                    <a:gd name="connsiteX3" fmla="*/ 856909 w 856909"/>
                    <a:gd name="connsiteY3" fmla="*/ 1292290 h 1292290"/>
                    <a:gd name="connsiteX4" fmla="*/ 11387 w 856909"/>
                    <a:gd name="connsiteY4" fmla="*/ 1292290 h 1292290"/>
                    <a:gd name="connsiteX5" fmla="*/ 11387 w 856909"/>
                    <a:gd name="connsiteY5" fmla="*/ 538628 h 1292290"/>
                    <a:gd name="connsiteX6" fmla="*/ 165107 w 856909"/>
                    <a:gd name="connsiteY6" fmla="*/ 141727 h 1292290"/>
                    <a:gd name="connsiteX7" fmla="*/ 333252 w 856909"/>
                    <a:gd name="connsiteY7" fmla="*/ 0 h 1292290"/>
                    <a:gd name="connsiteX0" fmla="*/ 332311 w 855968"/>
                    <a:gd name="connsiteY0" fmla="*/ 10733 h 1303023"/>
                    <a:gd name="connsiteX1" fmla="*/ 534103 w 855968"/>
                    <a:gd name="connsiteY1" fmla="*/ 10733 h 1303023"/>
                    <a:gd name="connsiteX2" fmla="*/ 855968 w 855968"/>
                    <a:gd name="connsiteY2" fmla="*/ 332598 h 1303023"/>
                    <a:gd name="connsiteX3" fmla="*/ 855968 w 855968"/>
                    <a:gd name="connsiteY3" fmla="*/ 1303023 h 1303023"/>
                    <a:gd name="connsiteX4" fmla="*/ 10446 w 855968"/>
                    <a:gd name="connsiteY4" fmla="*/ 1303023 h 1303023"/>
                    <a:gd name="connsiteX5" fmla="*/ 10446 w 855968"/>
                    <a:gd name="connsiteY5" fmla="*/ 549361 h 1303023"/>
                    <a:gd name="connsiteX6" fmla="*/ 151466 w 855968"/>
                    <a:gd name="connsiteY6" fmla="*/ 155635 h 1303023"/>
                    <a:gd name="connsiteX7" fmla="*/ 332311 w 855968"/>
                    <a:gd name="connsiteY7" fmla="*/ 10733 h 1303023"/>
                    <a:gd name="connsiteX0" fmla="*/ 306911 w 855968"/>
                    <a:gd name="connsiteY0" fmla="*/ 15413 h 1295003"/>
                    <a:gd name="connsiteX1" fmla="*/ 534103 w 855968"/>
                    <a:gd name="connsiteY1" fmla="*/ 2713 h 1295003"/>
                    <a:gd name="connsiteX2" fmla="*/ 855968 w 855968"/>
                    <a:gd name="connsiteY2" fmla="*/ 324578 h 1295003"/>
                    <a:gd name="connsiteX3" fmla="*/ 855968 w 855968"/>
                    <a:gd name="connsiteY3" fmla="*/ 1295003 h 1295003"/>
                    <a:gd name="connsiteX4" fmla="*/ 10446 w 855968"/>
                    <a:gd name="connsiteY4" fmla="*/ 1295003 h 1295003"/>
                    <a:gd name="connsiteX5" fmla="*/ 10446 w 855968"/>
                    <a:gd name="connsiteY5" fmla="*/ 541341 h 1295003"/>
                    <a:gd name="connsiteX6" fmla="*/ 151466 w 855968"/>
                    <a:gd name="connsiteY6" fmla="*/ 147615 h 1295003"/>
                    <a:gd name="connsiteX7" fmla="*/ 306911 w 855968"/>
                    <a:gd name="connsiteY7" fmla="*/ 15413 h 1295003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18254 w 855968"/>
                    <a:gd name="connsiteY0" fmla="*/ 5557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18254 w 855968"/>
                    <a:gd name="connsiteY7" fmla="*/ 5557 h 1292290"/>
                    <a:gd name="connsiteX0" fmla="*/ 327328 w 855968"/>
                    <a:gd name="connsiteY0" fmla="*/ 794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27328 w 855968"/>
                    <a:gd name="connsiteY7" fmla="*/ 794 h 1292290"/>
                    <a:gd name="connsiteX0" fmla="*/ 336403 w 855968"/>
                    <a:gd name="connsiteY0" fmla="*/ 0 h 1296258"/>
                    <a:gd name="connsiteX1" fmla="*/ 534103 w 855968"/>
                    <a:gd name="connsiteY1" fmla="*/ 3968 h 1296258"/>
                    <a:gd name="connsiteX2" fmla="*/ 855968 w 855968"/>
                    <a:gd name="connsiteY2" fmla="*/ 325833 h 1296258"/>
                    <a:gd name="connsiteX3" fmla="*/ 855968 w 855968"/>
                    <a:gd name="connsiteY3" fmla="*/ 1296258 h 1296258"/>
                    <a:gd name="connsiteX4" fmla="*/ 10446 w 855968"/>
                    <a:gd name="connsiteY4" fmla="*/ 1296258 h 1296258"/>
                    <a:gd name="connsiteX5" fmla="*/ 10446 w 855968"/>
                    <a:gd name="connsiteY5" fmla="*/ 542596 h 1296258"/>
                    <a:gd name="connsiteX6" fmla="*/ 151466 w 855968"/>
                    <a:gd name="connsiteY6" fmla="*/ 148870 h 1296258"/>
                    <a:gd name="connsiteX7" fmla="*/ 336403 w 855968"/>
                    <a:gd name="connsiteY7" fmla="*/ 0 h 1296258"/>
                    <a:gd name="connsiteX0" fmla="*/ 334133 w 855968"/>
                    <a:gd name="connsiteY0" fmla="*/ 0 h 1293877"/>
                    <a:gd name="connsiteX1" fmla="*/ 534103 w 855968"/>
                    <a:gd name="connsiteY1" fmla="*/ 1587 h 1293877"/>
                    <a:gd name="connsiteX2" fmla="*/ 855968 w 855968"/>
                    <a:gd name="connsiteY2" fmla="*/ 323452 h 1293877"/>
                    <a:gd name="connsiteX3" fmla="*/ 855968 w 855968"/>
                    <a:gd name="connsiteY3" fmla="*/ 1293877 h 1293877"/>
                    <a:gd name="connsiteX4" fmla="*/ 10446 w 855968"/>
                    <a:gd name="connsiteY4" fmla="*/ 1293877 h 1293877"/>
                    <a:gd name="connsiteX5" fmla="*/ 10446 w 855968"/>
                    <a:gd name="connsiteY5" fmla="*/ 540215 h 1293877"/>
                    <a:gd name="connsiteX6" fmla="*/ 151466 w 855968"/>
                    <a:gd name="connsiteY6" fmla="*/ 146489 h 1293877"/>
                    <a:gd name="connsiteX7" fmla="*/ 334133 w 855968"/>
                    <a:gd name="connsiteY7" fmla="*/ 0 h 1293877"/>
                    <a:gd name="connsiteX0" fmla="*/ 339174 w 861009"/>
                    <a:gd name="connsiteY0" fmla="*/ 14939 h 1308816"/>
                    <a:gd name="connsiteX1" fmla="*/ 539144 w 861009"/>
                    <a:gd name="connsiteY1" fmla="*/ 16526 h 1308816"/>
                    <a:gd name="connsiteX2" fmla="*/ 861009 w 861009"/>
                    <a:gd name="connsiteY2" fmla="*/ 338391 h 1308816"/>
                    <a:gd name="connsiteX3" fmla="*/ 861009 w 861009"/>
                    <a:gd name="connsiteY3" fmla="*/ 1308816 h 1308816"/>
                    <a:gd name="connsiteX4" fmla="*/ 15487 w 861009"/>
                    <a:gd name="connsiteY4" fmla="*/ 1308816 h 1308816"/>
                    <a:gd name="connsiteX5" fmla="*/ 15487 w 861009"/>
                    <a:gd name="connsiteY5" fmla="*/ 555154 h 1308816"/>
                    <a:gd name="connsiteX6" fmla="*/ 224565 w 861009"/>
                    <a:gd name="connsiteY6" fmla="*/ 222097 h 1308816"/>
                    <a:gd name="connsiteX7" fmla="*/ 339174 w 861009"/>
                    <a:gd name="connsiteY7" fmla="*/ 14939 h 1308816"/>
                    <a:gd name="connsiteX0" fmla="*/ 337517 w 859352"/>
                    <a:gd name="connsiteY0" fmla="*/ 14939 h 1308816"/>
                    <a:gd name="connsiteX1" fmla="*/ 537487 w 859352"/>
                    <a:gd name="connsiteY1" fmla="*/ 16526 h 1308816"/>
                    <a:gd name="connsiteX2" fmla="*/ 859352 w 859352"/>
                    <a:gd name="connsiteY2" fmla="*/ 338391 h 1308816"/>
                    <a:gd name="connsiteX3" fmla="*/ 859352 w 859352"/>
                    <a:gd name="connsiteY3" fmla="*/ 1308816 h 1308816"/>
                    <a:gd name="connsiteX4" fmla="*/ 13830 w 859352"/>
                    <a:gd name="connsiteY4" fmla="*/ 1308816 h 1308816"/>
                    <a:gd name="connsiteX5" fmla="*/ 16098 w 859352"/>
                    <a:gd name="connsiteY5" fmla="*/ 674158 h 1308816"/>
                    <a:gd name="connsiteX6" fmla="*/ 222908 w 859352"/>
                    <a:gd name="connsiteY6" fmla="*/ 222097 h 1308816"/>
                    <a:gd name="connsiteX7" fmla="*/ 337517 w 859352"/>
                    <a:gd name="connsiteY7" fmla="*/ 14939 h 1308816"/>
                    <a:gd name="connsiteX0" fmla="*/ 370774 w 892609"/>
                    <a:gd name="connsiteY0" fmla="*/ 14939 h 1308816"/>
                    <a:gd name="connsiteX1" fmla="*/ 570744 w 892609"/>
                    <a:gd name="connsiteY1" fmla="*/ 16526 h 1308816"/>
                    <a:gd name="connsiteX2" fmla="*/ 892609 w 892609"/>
                    <a:gd name="connsiteY2" fmla="*/ 338391 h 1308816"/>
                    <a:gd name="connsiteX3" fmla="*/ 892609 w 892609"/>
                    <a:gd name="connsiteY3" fmla="*/ 1308816 h 1308816"/>
                    <a:gd name="connsiteX4" fmla="*/ 47087 w 892609"/>
                    <a:gd name="connsiteY4" fmla="*/ 1308816 h 1308816"/>
                    <a:gd name="connsiteX5" fmla="*/ 49355 w 892609"/>
                    <a:gd name="connsiteY5" fmla="*/ 674158 h 1308816"/>
                    <a:gd name="connsiteX6" fmla="*/ 256165 w 892609"/>
                    <a:gd name="connsiteY6" fmla="*/ 222097 h 1308816"/>
                    <a:gd name="connsiteX7" fmla="*/ 370774 w 892609"/>
                    <a:gd name="connsiteY7" fmla="*/ 14939 h 1308816"/>
                    <a:gd name="connsiteX0" fmla="*/ 370774 w 892609"/>
                    <a:gd name="connsiteY0" fmla="*/ 14939 h 1308816"/>
                    <a:gd name="connsiteX1" fmla="*/ 570744 w 892609"/>
                    <a:gd name="connsiteY1" fmla="*/ 16526 h 1308816"/>
                    <a:gd name="connsiteX2" fmla="*/ 892609 w 892609"/>
                    <a:gd name="connsiteY2" fmla="*/ 338391 h 1308816"/>
                    <a:gd name="connsiteX3" fmla="*/ 892609 w 892609"/>
                    <a:gd name="connsiteY3" fmla="*/ 1308816 h 1308816"/>
                    <a:gd name="connsiteX4" fmla="*/ 47087 w 892609"/>
                    <a:gd name="connsiteY4" fmla="*/ 1308816 h 1308816"/>
                    <a:gd name="connsiteX5" fmla="*/ 49355 w 892609"/>
                    <a:gd name="connsiteY5" fmla="*/ 674158 h 1308816"/>
                    <a:gd name="connsiteX6" fmla="*/ 370774 w 892609"/>
                    <a:gd name="connsiteY6" fmla="*/ 14939 h 1308816"/>
                    <a:gd name="connsiteX0" fmla="*/ 323687 w 845522"/>
                    <a:gd name="connsiteY0" fmla="*/ 14939 h 1308816"/>
                    <a:gd name="connsiteX1" fmla="*/ 523657 w 845522"/>
                    <a:gd name="connsiteY1" fmla="*/ 16526 h 1308816"/>
                    <a:gd name="connsiteX2" fmla="*/ 845522 w 845522"/>
                    <a:gd name="connsiteY2" fmla="*/ 338391 h 1308816"/>
                    <a:gd name="connsiteX3" fmla="*/ 845522 w 845522"/>
                    <a:gd name="connsiteY3" fmla="*/ 1308816 h 1308816"/>
                    <a:gd name="connsiteX4" fmla="*/ 0 w 845522"/>
                    <a:gd name="connsiteY4" fmla="*/ 1308816 h 1308816"/>
                    <a:gd name="connsiteX5" fmla="*/ 2268 w 845522"/>
                    <a:gd name="connsiteY5" fmla="*/ 674158 h 1308816"/>
                    <a:gd name="connsiteX6" fmla="*/ 323687 w 845522"/>
                    <a:gd name="connsiteY6" fmla="*/ 14939 h 1308816"/>
                    <a:gd name="connsiteX0" fmla="*/ 323687 w 845522"/>
                    <a:gd name="connsiteY0" fmla="*/ 0 h 1293877"/>
                    <a:gd name="connsiteX1" fmla="*/ 523657 w 845522"/>
                    <a:gd name="connsiteY1" fmla="*/ 1587 h 1293877"/>
                    <a:gd name="connsiteX2" fmla="*/ 845522 w 845522"/>
                    <a:gd name="connsiteY2" fmla="*/ 323452 h 1293877"/>
                    <a:gd name="connsiteX3" fmla="*/ 845522 w 845522"/>
                    <a:gd name="connsiteY3" fmla="*/ 1293877 h 1293877"/>
                    <a:gd name="connsiteX4" fmla="*/ 0 w 845522"/>
                    <a:gd name="connsiteY4" fmla="*/ 1293877 h 1293877"/>
                    <a:gd name="connsiteX5" fmla="*/ 2268 w 845522"/>
                    <a:gd name="connsiteY5" fmla="*/ 659219 h 1293877"/>
                    <a:gd name="connsiteX6" fmla="*/ 323687 w 845522"/>
                    <a:gd name="connsiteY6" fmla="*/ 0 h 1293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5522" h="1293877">
                      <a:moveTo>
                        <a:pt x="323687" y="0"/>
                      </a:moveTo>
                      <a:lnTo>
                        <a:pt x="523657" y="1587"/>
                      </a:lnTo>
                      <a:cubicBezTo>
                        <a:pt x="701418" y="1587"/>
                        <a:pt x="845522" y="145691"/>
                        <a:pt x="845522" y="323452"/>
                      </a:cubicBezTo>
                      <a:lnTo>
                        <a:pt x="845522" y="1293877"/>
                      </a:lnTo>
                      <a:lnTo>
                        <a:pt x="0" y="1293877"/>
                      </a:lnTo>
                      <a:lnTo>
                        <a:pt x="2268" y="659219"/>
                      </a:lnTo>
                      <a:cubicBezTo>
                        <a:pt x="56216" y="443573"/>
                        <a:pt x="236789" y="109605"/>
                        <a:pt x="32368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月 14">
                  <a:extLst>
                    <a:ext uri="{FF2B5EF4-FFF2-40B4-BE49-F238E27FC236}">
                      <a16:creationId xmlns:a16="http://schemas.microsoft.com/office/drawing/2014/main" id="{DA573849-6DD0-4BA0-BEDD-54CB5DDEF2BC}"/>
                    </a:ext>
                  </a:extLst>
                </p:cNvPr>
                <p:cNvSpPr/>
                <p:nvPr/>
              </p:nvSpPr>
              <p:spPr>
                <a:xfrm rot="16200000">
                  <a:off x="769525" y="1929281"/>
                  <a:ext cx="191470" cy="425967"/>
                </a:xfrm>
                <a:custGeom>
                  <a:avLst/>
                  <a:gdLst>
                    <a:gd name="connsiteX0" fmla="*/ 171475 w 171475"/>
                    <a:gd name="connsiteY0" fmla="*/ 754992 h 754992"/>
                    <a:gd name="connsiteX1" fmla="*/ 0 w 171475"/>
                    <a:gd name="connsiteY1" fmla="*/ 377496 h 754992"/>
                    <a:gd name="connsiteX2" fmla="*/ 171475 w 171475"/>
                    <a:gd name="connsiteY2" fmla="*/ 0 h 754992"/>
                    <a:gd name="connsiteX3" fmla="*/ 85737 w 171475"/>
                    <a:gd name="connsiteY3" fmla="*/ 377496 h 754992"/>
                    <a:gd name="connsiteX4" fmla="*/ 171475 w 171475"/>
                    <a:gd name="connsiteY4" fmla="*/ 754992 h 754992"/>
                    <a:gd name="connsiteX0" fmla="*/ 173343 w 173343"/>
                    <a:gd name="connsiteY0" fmla="*/ 424683 h 424683"/>
                    <a:gd name="connsiteX1" fmla="*/ 1868 w 173343"/>
                    <a:gd name="connsiteY1" fmla="*/ 47187 h 424683"/>
                    <a:gd name="connsiteX2" fmla="*/ 87605 w 173343"/>
                    <a:gd name="connsiteY2" fmla="*/ 47187 h 424683"/>
                    <a:gd name="connsiteX3" fmla="*/ 173343 w 173343"/>
                    <a:gd name="connsiteY3" fmla="*/ 424683 h 424683"/>
                    <a:gd name="connsiteX0" fmla="*/ 172078 w 172078"/>
                    <a:gd name="connsiteY0" fmla="*/ 449453 h 449453"/>
                    <a:gd name="connsiteX1" fmla="*/ 603 w 172078"/>
                    <a:gd name="connsiteY1" fmla="*/ 71957 h 449453"/>
                    <a:gd name="connsiteX2" fmla="*/ 117296 w 172078"/>
                    <a:gd name="connsiteY2" fmla="*/ 33857 h 449453"/>
                    <a:gd name="connsiteX3" fmla="*/ 172078 w 172078"/>
                    <a:gd name="connsiteY3" fmla="*/ 449453 h 449453"/>
                    <a:gd name="connsiteX0" fmla="*/ 202915 w 202915"/>
                    <a:gd name="connsiteY0" fmla="*/ 470274 h 470274"/>
                    <a:gd name="connsiteX1" fmla="*/ 482 w 202915"/>
                    <a:gd name="connsiteY1" fmla="*/ 49918 h 470274"/>
                    <a:gd name="connsiteX2" fmla="*/ 148133 w 202915"/>
                    <a:gd name="connsiteY2" fmla="*/ 54678 h 470274"/>
                    <a:gd name="connsiteX3" fmla="*/ 202915 w 202915"/>
                    <a:gd name="connsiteY3" fmla="*/ 470274 h 470274"/>
                    <a:gd name="connsiteX0" fmla="*/ 202433 w 202433"/>
                    <a:gd name="connsiteY0" fmla="*/ 456697 h 456697"/>
                    <a:gd name="connsiteX1" fmla="*/ 0 w 202433"/>
                    <a:gd name="connsiteY1" fmla="*/ 36341 h 456697"/>
                    <a:gd name="connsiteX2" fmla="*/ 147651 w 202433"/>
                    <a:gd name="connsiteY2" fmla="*/ 41101 h 456697"/>
                    <a:gd name="connsiteX3" fmla="*/ 202433 w 202433"/>
                    <a:gd name="connsiteY3" fmla="*/ 456697 h 456697"/>
                    <a:gd name="connsiteX0" fmla="*/ 203307 w 203307"/>
                    <a:gd name="connsiteY0" fmla="*/ 456697 h 456697"/>
                    <a:gd name="connsiteX1" fmla="*/ 874 w 203307"/>
                    <a:gd name="connsiteY1" fmla="*/ 36341 h 456697"/>
                    <a:gd name="connsiteX2" fmla="*/ 148525 w 203307"/>
                    <a:gd name="connsiteY2" fmla="*/ 41101 h 456697"/>
                    <a:gd name="connsiteX3" fmla="*/ 203307 w 203307"/>
                    <a:gd name="connsiteY3" fmla="*/ 456697 h 456697"/>
                    <a:gd name="connsiteX0" fmla="*/ 196214 w 196214"/>
                    <a:gd name="connsiteY0" fmla="*/ 468078 h 468078"/>
                    <a:gd name="connsiteX1" fmla="*/ 925 w 196214"/>
                    <a:gd name="connsiteY1" fmla="*/ 26291 h 468078"/>
                    <a:gd name="connsiteX2" fmla="*/ 141432 w 196214"/>
                    <a:gd name="connsiteY2" fmla="*/ 52482 h 468078"/>
                    <a:gd name="connsiteX3" fmla="*/ 196214 w 196214"/>
                    <a:gd name="connsiteY3" fmla="*/ 468078 h 468078"/>
                    <a:gd name="connsiteX0" fmla="*/ 196214 w 196214"/>
                    <a:gd name="connsiteY0" fmla="*/ 457671 h 457671"/>
                    <a:gd name="connsiteX1" fmla="*/ 925 w 196214"/>
                    <a:gd name="connsiteY1" fmla="*/ 15884 h 457671"/>
                    <a:gd name="connsiteX2" fmla="*/ 141432 w 196214"/>
                    <a:gd name="connsiteY2" fmla="*/ 42075 h 457671"/>
                    <a:gd name="connsiteX3" fmla="*/ 196214 w 196214"/>
                    <a:gd name="connsiteY3" fmla="*/ 457671 h 457671"/>
                    <a:gd name="connsiteX0" fmla="*/ 196214 w 196214"/>
                    <a:gd name="connsiteY0" fmla="*/ 442000 h 442000"/>
                    <a:gd name="connsiteX1" fmla="*/ 925 w 196214"/>
                    <a:gd name="connsiteY1" fmla="*/ 213 h 442000"/>
                    <a:gd name="connsiteX2" fmla="*/ 141432 w 196214"/>
                    <a:gd name="connsiteY2" fmla="*/ 26404 h 442000"/>
                    <a:gd name="connsiteX3" fmla="*/ 196214 w 196214"/>
                    <a:gd name="connsiteY3" fmla="*/ 442000 h 442000"/>
                    <a:gd name="connsiteX0" fmla="*/ 200942 w 200942"/>
                    <a:gd name="connsiteY0" fmla="*/ 423691 h 423691"/>
                    <a:gd name="connsiteX1" fmla="*/ 890 w 200942"/>
                    <a:gd name="connsiteY1" fmla="*/ 954 h 423691"/>
                    <a:gd name="connsiteX2" fmla="*/ 146160 w 200942"/>
                    <a:gd name="connsiteY2" fmla="*/ 8095 h 423691"/>
                    <a:gd name="connsiteX3" fmla="*/ 200942 w 200942"/>
                    <a:gd name="connsiteY3" fmla="*/ 423691 h 423691"/>
                    <a:gd name="connsiteX0" fmla="*/ 200942 w 200942"/>
                    <a:gd name="connsiteY0" fmla="*/ 432068 h 432068"/>
                    <a:gd name="connsiteX1" fmla="*/ 890 w 200942"/>
                    <a:gd name="connsiteY1" fmla="*/ 9331 h 432068"/>
                    <a:gd name="connsiteX2" fmla="*/ 146160 w 200942"/>
                    <a:gd name="connsiteY2" fmla="*/ 16472 h 432068"/>
                    <a:gd name="connsiteX3" fmla="*/ 200942 w 200942"/>
                    <a:gd name="connsiteY3" fmla="*/ 432068 h 432068"/>
                    <a:gd name="connsiteX0" fmla="*/ 200942 w 200942"/>
                    <a:gd name="connsiteY0" fmla="*/ 432664 h 432664"/>
                    <a:gd name="connsiteX1" fmla="*/ 890 w 200942"/>
                    <a:gd name="connsiteY1" fmla="*/ 9927 h 432664"/>
                    <a:gd name="connsiteX2" fmla="*/ 134253 w 200942"/>
                    <a:gd name="connsiteY2" fmla="*/ 14687 h 432664"/>
                    <a:gd name="connsiteX3" fmla="*/ 200942 w 200942"/>
                    <a:gd name="connsiteY3" fmla="*/ 432664 h 432664"/>
                    <a:gd name="connsiteX0" fmla="*/ 200942 w 200942"/>
                    <a:gd name="connsiteY0" fmla="*/ 432664 h 432664"/>
                    <a:gd name="connsiteX1" fmla="*/ 890 w 200942"/>
                    <a:gd name="connsiteY1" fmla="*/ 9927 h 432664"/>
                    <a:gd name="connsiteX2" fmla="*/ 134253 w 200942"/>
                    <a:gd name="connsiteY2" fmla="*/ 14687 h 432664"/>
                    <a:gd name="connsiteX3" fmla="*/ 200942 w 200942"/>
                    <a:gd name="connsiteY3" fmla="*/ 432664 h 432664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7165 h 437165"/>
                    <a:gd name="connsiteX1" fmla="*/ 961 w 191488"/>
                    <a:gd name="connsiteY1" fmla="*/ 12046 h 437165"/>
                    <a:gd name="connsiteX2" fmla="*/ 134324 w 191488"/>
                    <a:gd name="connsiteY2" fmla="*/ 16806 h 437165"/>
                    <a:gd name="connsiteX3" fmla="*/ 191488 w 191488"/>
                    <a:gd name="connsiteY3" fmla="*/ 437165 h 437165"/>
                    <a:gd name="connsiteX0" fmla="*/ 191488 w 191488"/>
                    <a:gd name="connsiteY0" fmla="*/ 425967 h 425967"/>
                    <a:gd name="connsiteX1" fmla="*/ 961 w 191488"/>
                    <a:gd name="connsiteY1" fmla="*/ 19901 h 425967"/>
                    <a:gd name="connsiteX2" fmla="*/ 134324 w 191488"/>
                    <a:gd name="connsiteY2" fmla="*/ 5608 h 425967"/>
                    <a:gd name="connsiteX3" fmla="*/ 191488 w 191488"/>
                    <a:gd name="connsiteY3" fmla="*/ 425967 h 425967"/>
                    <a:gd name="connsiteX0" fmla="*/ 191470 w 191470"/>
                    <a:gd name="connsiteY0" fmla="*/ 425967 h 425967"/>
                    <a:gd name="connsiteX1" fmla="*/ 943 w 191470"/>
                    <a:gd name="connsiteY1" fmla="*/ 19901 h 425967"/>
                    <a:gd name="connsiteX2" fmla="*/ 134306 w 191470"/>
                    <a:gd name="connsiteY2" fmla="*/ 5608 h 425967"/>
                    <a:gd name="connsiteX3" fmla="*/ 191470 w 191470"/>
                    <a:gd name="connsiteY3" fmla="*/ 425967 h 425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470" h="425967">
                      <a:moveTo>
                        <a:pt x="191470" y="425967"/>
                      </a:moveTo>
                      <a:cubicBezTo>
                        <a:pt x="99148" y="380727"/>
                        <a:pt x="-11358" y="46304"/>
                        <a:pt x="943" y="19901"/>
                      </a:cubicBezTo>
                      <a:cubicBezTo>
                        <a:pt x="13244" y="-6502"/>
                        <a:pt x="75564" y="-1345"/>
                        <a:pt x="134306" y="5608"/>
                      </a:cubicBezTo>
                      <a:cubicBezTo>
                        <a:pt x="119229" y="219733"/>
                        <a:pt x="139878" y="324947"/>
                        <a:pt x="191470" y="42596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A1F34D7-5645-431D-A585-0ACEDB2048AC}"/>
                    </a:ext>
                  </a:extLst>
                </p:cNvPr>
                <p:cNvSpPr/>
                <p:nvPr/>
              </p:nvSpPr>
              <p:spPr>
                <a:xfrm rot="20700000" flipH="1">
                  <a:off x="798474" y="1551531"/>
                  <a:ext cx="135002" cy="23453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B5A2FCA1-10F7-445A-B219-9C51F073712F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798474" y="1621612"/>
                  <a:ext cx="135002" cy="23453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月 318">
                  <a:extLst>
                    <a:ext uri="{FF2B5EF4-FFF2-40B4-BE49-F238E27FC236}">
                      <a16:creationId xmlns:a16="http://schemas.microsoft.com/office/drawing/2014/main" id="{BF0DEEB4-56DD-40C2-BCAA-61FC7100AD37}"/>
                    </a:ext>
                  </a:extLst>
                </p:cNvPr>
                <p:cNvSpPr/>
                <p:nvPr/>
              </p:nvSpPr>
              <p:spPr>
                <a:xfrm rot="5400000">
                  <a:off x="673150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27">
                  <a:extLst>
                    <a:ext uri="{FF2B5EF4-FFF2-40B4-BE49-F238E27FC236}">
                      <a16:creationId xmlns:a16="http://schemas.microsoft.com/office/drawing/2014/main" id="{0B969C48-CCC4-4E77-B93B-99C756127F9A}"/>
                    </a:ext>
                  </a:extLst>
                </p:cNvPr>
                <p:cNvSpPr/>
                <p:nvPr/>
              </p:nvSpPr>
              <p:spPr>
                <a:xfrm rot="13500000" flipH="1">
                  <a:off x="672509" y="1877265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535021FB-54EF-4770-B418-E5D14F4CF72B}"/>
                    </a:ext>
                  </a:extLst>
                </p:cNvPr>
                <p:cNvSpPr/>
                <p:nvPr/>
              </p:nvSpPr>
              <p:spPr>
                <a:xfrm>
                  <a:off x="673894" y="2216944"/>
                  <a:ext cx="521067" cy="970283"/>
                </a:xfrm>
                <a:custGeom>
                  <a:avLst/>
                  <a:gdLst>
                    <a:gd name="connsiteX0" fmla="*/ 350725 w 517532"/>
                    <a:gd name="connsiteY0" fmla="*/ 0 h 943716"/>
                    <a:gd name="connsiteX1" fmla="*/ 517532 w 517532"/>
                    <a:gd name="connsiteY1" fmla="*/ 1261 h 943716"/>
                    <a:gd name="connsiteX2" fmla="*/ 28005 w 517532"/>
                    <a:gd name="connsiteY2" fmla="*/ 943716 h 943716"/>
                    <a:gd name="connsiteX3" fmla="*/ 3117 w 517532"/>
                    <a:gd name="connsiteY3" fmla="*/ 943716 h 943716"/>
                    <a:gd name="connsiteX4" fmla="*/ 1713 w 517532"/>
                    <a:gd name="connsiteY4" fmla="*/ 894550 h 943716"/>
                    <a:gd name="connsiteX5" fmla="*/ 3882 w 517532"/>
                    <a:gd name="connsiteY5" fmla="*/ 617199 h 943716"/>
                    <a:gd name="connsiteX6" fmla="*/ 5591 w 517532"/>
                    <a:gd name="connsiteY6" fmla="*/ 598624 h 943716"/>
                    <a:gd name="connsiteX7" fmla="*/ 307376 w 517532"/>
                    <a:gd name="connsiteY7" fmla="*/ 17617 h 943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7532" h="943716">
                      <a:moveTo>
                        <a:pt x="350725" y="0"/>
                      </a:moveTo>
                      <a:lnTo>
                        <a:pt x="517532" y="1261"/>
                      </a:lnTo>
                      <a:lnTo>
                        <a:pt x="28005" y="943716"/>
                      </a:lnTo>
                      <a:lnTo>
                        <a:pt x="3117" y="943716"/>
                      </a:lnTo>
                      <a:lnTo>
                        <a:pt x="1713" y="894550"/>
                      </a:lnTo>
                      <a:cubicBezTo>
                        <a:pt x="-599" y="794718"/>
                        <a:pt x="-1178" y="699104"/>
                        <a:pt x="3882" y="617199"/>
                      </a:cubicBezTo>
                      <a:lnTo>
                        <a:pt x="5591" y="598624"/>
                      </a:lnTo>
                      <a:lnTo>
                        <a:pt x="307376" y="17617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006AA474-6CAF-45BC-B3E4-91B9B57F1653}"/>
                    </a:ext>
                  </a:extLst>
                </p:cNvPr>
                <p:cNvSpPr/>
                <p:nvPr/>
              </p:nvSpPr>
              <p:spPr>
                <a:xfrm>
                  <a:off x="646919" y="3191777"/>
                  <a:ext cx="962806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四角形: 上の 2 つの角を丸める 530">
                  <a:extLst>
                    <a:ext uri="{FF2B5EF4-FFF2-40B4-BE49-F238E27FC236}">
                      <a16:creationId xmlns:a16="http://schemas.microsoft.com/office/drawing/2014/main" id="{C7FBA013-5563-4F80-A8A4-97743DD6493D}"/>
                    </a:ext>
                  </a:extLst>
                </p:cNvPr>
                <p:cNvSpPr/>
                <p:nvPr/>
              </p:nvSpPr>
              <p:spPr>
                <a:xfrm>
                  <a:off x="1046843" y="2405670"/>
                  <a:ext cx="236099" cy="1143856"/>
                </a:xfrm>
                <a:custGeom>
                  <a:avLst/>
                  <a:gdLst>
                    <a:gd name="connsiteX0" fmla="*/ 81689 w 202762"/>
                    <a:gd name="connsiteY0" fmla="*/ 0 h 1143856"/>
                    <a:gd name="connsiteX1" fmla="*/ 121073 w 202762"/>
                    <a:gd name="connsiteY1" fmla="*/ 0 h 1143856"/>
                    <a:gd name="connsiteX2" fmla="*/ 202762 w 202762"/>
                    <a:gd name="connsiteY2" fmla="*/ 81689 h 1143856"/>
                    <a:gd name="connsiteX3" fmla="*/ 202762 w 202762"/>
                    <a:gd name="connsiteY3" fmla="*/ 1143856 h 1143856"/>
                    <a:gd name="connsiteX4" fmla="*/ 202762 w 202762"/>
                    <a:gd name="connsiteY4" fmla="*/ 1143856 h 1143856"/>
                    <a:gd name="connsiteX5" fmla="*/ 0 w 202762"/>
                    <a:gd name="connsiteY5" fmla="*/ 1143856 h 1143856"/>
                    <a:gd name="connsiteX6" fmla="*/ 0 w 202762"/>
                    <a:gd name="connsiteY6" fmla="*/ 1143856 h 1143856"/>
                    <a:gd name="connsiteX7" fmla="*/ 0 w 202762"/>
                    <a:gd name="connsiteY7" fmla="*/ 81689 h 1143856"/>
                    <a:gd name="connsiteX8" fmla="*/ 81689 w 202762"/>
                    <a:gd name="connsiteY8" fmla="*/ 0 h 1143856"/>
                    <a:gd name="connsiteX0" fmla="*/ 115026 w 236099"/>
                    <a:gd name="connsiteY0" fmla="*/ 0 h 1143856"/>
                    <a:gd name="connsiteX1" fmla="*/ 154410 w 236099"/>
                    <a:gd name="connsiteY1" fmla="*/ 0 h 1143856"/>
                    <a:gd name="connsiteX2" fmla="*/ 236099 w 236099"/>
                    <a:gd name="connsiteY2" fmla="*/ 81689 h 1143856"/>
                    <a:gd name="connsiteX3" fmla="*/ 236099 w 236099"/>
                    <a:gd name="connsiteY3" fmla="*/ 1143856 h 1143856"/>
                    <a:gd name="connsiteX4" fmla="*/ 236099 w 236099"/>
                    <a:gd name="connsiteY4" fmla="*/ 1143856 h 1143856"/>
                    <a:gd name="connsiteX5" fmla="*/ 33337 w 236099"/>
                    <a:gd name="connsiteY5" fmla="*/ 1143856 h 1143856"/>
                    <a:gd name="connsiteX6" fmla="*/ 0 w 236099"/>
                    <a:gd name="connsiteY6" fmla="*/ 1141475 h 1143856"/>
                    <a:gd name="connsiteX7" fmla="*/ 33337 w 236099"/>
                    <a:gd name="connsiteY7" fmla="*/ 81689 h 1143856"/>
                    <a:gd name="connsiteX8" fmla="*/ 115026 w 236099"/>
                    <a:gd name="connsiteY8" fmla="*/ 0 h 1143856"/>
                    <a:gd name="connsiteX0" fmla="*/ 115026 w 236099"/>
                    <a:gd name="connsiteY0" fmla="*/ 0 h 1143856"/>
                    <a:gd name="connsiteX1" fmla="*/ 154410 w 236099"/>
                    <a:gd name="connsiteY1" fmla="*/ 0 h 1143856"/>
                    <a:gd name="connsiteX2" fmla="*/ 236099 w 236099"/>
                    <a:gd name="connsiteY2" fmla="*/ 81689 h 1143856"/>
                    <a:gd name="connsiteX3" fmla="*/ 236099 w 236099"/>
                    <a:gd name="connsiteY3" fmla="*/ 1143856 h 1143856"/>
                    <a:gd name="connsiteX4" fmla="*/ 236099 w 236099"/>
                    <a:gd name="connsiteY4" fmla="*/ 1143856 h 1143856"/>
                    <a:gd name="connsiteX5" fmla="*/ 33337 w 236099"/>
                    <a:gd name="connsiteY5" fmla="*/ 1143856 h 1143856"/>
                    <a:gd name="connsiteX6" fmla="*/ 0 w 236099"/>
                    <a:gd name="connsiteY6" fmla="*/ 1141475 h 1143856"/>
                    <a:gd name="connsiteX7" fmla="*/ 33337 w 236099"/>
                    <a:gd name="connsiteY7" fmla="*/ 81689 h 1143856"/>
                    <a:gd name="connsiteX8" fmla="*/ 115026 w 236099"/>
                    <a:gd name="connsiteY8" fmla="*/ 0 h 1143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6099" h="1143856">
                      <a:moveTo>
                        <a:pt x="115026" y="0"/>
                      </a:moveTo>
                      <a:lnTo>
                        <a:pt x="154410" y="0"/>
                      </a:lnTo>
                      <a:cubicBezTo>
                        <a:pt x="199526" y="0"/>
                        <a:pt x="236099" y="36573"/>
                        <a:pt x="236099" y="81689"/>
                      </a:cubicBezTo>
                      <a:lnTo>
                        <a:pt x="236099" y="1143856"/>
                      </a:lnTo>
                      <a:lnTo>
                        <a:pt x="236099" y="1143856"/>
                      </a:lnTo>
                      <a:lnTo>
                        <a:pt x="33337" y="1143856"/>
                      </a:lnTo>
                      <a:lnTo>
                        <a:pt x="0" y="1141475"/>
                      </a:lnTo>
                      <a:cubicBezTo>
                        <a:pt x="11906" y="785038"/>
                        <a:pt x="33337" y="435745"/>
                        <a:pt x="33337" y="81689"/>
                      </a:cubicBezTo>
                      <a:cubicBezTo>
                        <a:pt x="33337" y="36573"/>
                        <a:pt x="69910" y="0"/>
                        <a:pt x="11502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E81E3465-15A4-4D55-BC18-355623327CC5}"/>
                    </a:ext>
                  </a:extLst>
                </p:cNvPr>
                <p:cNvSpPr/>
                <p:nvPr/>
              </p:nvSpPr>
              <p:spPr>
                <a:xfrm flipH="1">
                  <a:off x="1076934" y="2329180"/>
                  <a:ext cx="462666" cy="1212970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0" fmla="*/ 369180 w 382100"/>
                    <a:gd name="connsiteY0" fmla="*/ 43235 h 949602"/>
                    <a:gd name="connsiteX1" fmla="*/ 382100 w 382100"/>
                    <a:gd name="connsiteY1" fmla="*/ 107231 h 949602"/>
                    <a:gd name="connsiteX2" fmla="*/ 382100 w 382100"/>
                    <a:gd name="connsiteY2" fmla="*/ 947738 h 949602"/>
                    <a:gd name="connsiteX3" fmla="*/ 0 w 382100"/>
                    <a:gd name="connsiteY3" fmla="*/ 949602 h 949602"/>
                    <a:gd name="connsiteX4" fmla="*/ 53278 w 382100"/>
                    <a:gd name="connsiteY4" fmla="*/ 107231 h 949602"/>
                    <a:gd name="connsiteX5" fmla="*/ 66198 w 382100"/>
                    <a:gd name="connsiteY5" fmla="*/ 43235 h 949602"/>
                    <a:gd name="connsiteX6" fmla="*/ 95348 w 382100"/>
                    <a:gd name="connsiteY6" fmla="*/ 0 h 949602"/>
                    <a:gd name="connsiteX0" fmla="*/ 369180 w 414067"/>
                    <a:gd name="connsiteY0" fmla="*/ 43235 h 949602"/>
                    <a:gd name="connsiteX1" fmla="*/ 382100 w 414067"/>
                    <a:gd name="connsiteY1" fmla="*/ 107231 h 949602"/>
                    <a:gd name="connsiteX2" fmla="*/ 414067 w 414067"/>
                    <a:gd name="connsiteY2" fmla="*/ 947738 h 949602"/>
                    <a:gd name="connsiteX3" fmla="*/ 0 w 414067"/>
                    <a:gd name="connsiteY3" fmla="*/ 949602 h 949602"/>
                    <a:gd name="connsiteX4" fmla="*/ 53278 w 414067"/>
                    <a:gd name="connsiteY4" fmla="*/ 107231 h 949602"/>
                    <a:gd name="connsiteX5" fmla="*/ 66198 w 414067"/>
                    <a:gd name="connsiteY5" fmla="*/ 43235 h 949602"/>
                    <a:gd name="connsiteX6" fmla="*/ 95348 w 414067"/>
                    <a:gd name="connsiteY6" fmla="*/ 0 h 94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067" h="949602">
                      <a:moveTo>
                        <a:pt x="369180" y="43235"/>
                      </a:moveTo>
                      <a:cubicBezTo>
                        <a:pt x="377500" y="62905"/>
                        <a:pt x="382100" y="84531"/>
                        <a:pt x="382100" y="107231"/>
                      </a:cubicBezTo>
                      <a:lnTo>
                        <a:pt x="414067" y="947738"/>
                      </a:lnTo>
                      <a:lnTo>
                        <a:pt x="0" y="949602"/>
                      </a:lnTo>
                      <a:cubicBezTo>
                        <a:pt x="0" y="669433"/>
                        <a:pt x="53278" y="387400"/>
                        <a:pt x="53278" y="107231"/>
                      </a:cubicBezTo>
                      <a:cubicBezTo>
                        <a:pt x="53278" y="84531"/>
                        <a:pt x="57879" y="62905"/>
                        <a:pt x="66198" y="43235"/>
                      </a:cubicBezTo>
                      <a:lnTo>
                        <a:pt x="95348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月 324">
                  <a:extLst>
                    <a:ext uri="{FF2B5EF4-FFF2-40B4-BE49-F238E27FC236}">
                      <a16:creationId xmlns:a16="http://schemas.microsoft.com/office/drawing/2014/main" id="{9577D36B-3E53-4A7A-9EE4-5B4B8DC18747}"/>
                    </a:ext>
                  </a:extLst>
                </p:cNvPr>
                <p:cNvSpPr/>
                <p:nvPr/>
              </p:nvSpPr>
              <p:spPr>
                <a:xfrm rot="5400000">
                  <a:off x="651356" y="1475406"/>
                  <a:ext cx="85826" cy="126349"/>
                </a:xfrm>
                <a:prstGeom prst="moon">
                  <a:avLst>
                    <a:gd name="adj" fmla="val 6205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5AEA13F1-6713-47C3-AC22-54C2A86A6129}"/>
                </a:ext>
              </a:extLst>
            </p:cNvPr>
            <p:cNvGrpSpPr/>
            <p:nvPr/>
          </p:nvGrpSpPr>
          <p:grpSpPr>
            <a:xfrm>
              <a:off x="1907031" y="220791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91" name="楕円 8">
                <a:extLst>
                  <a:ext uri="{FF2B5EF4-FFF2-40B4-BE49-F238E27FC236}">
                    <a16:creationId xmlns:a16="http://schemas.microsoft.com/office/drawing/2014/main" id="{C4BA8330-4C1C-432F-A860-A3573469426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8">
                <a:extLst>
                  <a:ext uri="{FF2B5EF4-FFF2-40B4-BE49-F238E27FC236}">
                    <a16:creationId xmlns:a16="http://schemas.microsoft.com/office/drawing/2014/main" id="{08B509C7-E2AB-4EC3-B722-5B71492E118A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8">
                <a:extLst>
                  <a:ext uri="{FF2B5EF4-FFF2-40B4-BE49-F238E27FC236}">
                    <a16:creationId xmlns:a16="http://schemas.microsoft.com/office/drawing/2014/main" id="{A3FBD11E-677B-4E8C-A17C-1EF66B990D39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8">
                <a:extLst>
                  <a:ext uri="{FF2B5EF4-FFF2-40B4-BE49-F238E27FC236}">
                    <a16:creationId xmlns:a16="http://schemas.microsoft.com/office/drawing/2014/main" id="{C1A5E987-E20B-407C-9836-789C754513A8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8">
                <a:extLst>
                  <a:ext uri="{FF2B5EF4-FFF2-40B4-BE49-F238E27FC236}">
                    <a16:creationId xmlns:a16="http://schemas.microsoft.com/office/drawing/2014/main" id="{98327853-65ED-454B-BEDD-F9BFC37DF0F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8">
                <a:extLst>
                  <a:ext uri="{FF2B5EF4-FFF2-40B4-BE49-F238E27FC236}">
                    <a16:creationId xmlns:a16="http://schemas.microsoft.com/office/drawing/2014/main" id="{ADB3449C-031B-4C88-A994-65775A41569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8">
                <a:extLst>
                  <a:ext uri="{FF2B5EF4-FFF2-40B4-BE49-F238E27FC236}">
                    <a16:creationId xmlns:a16="http://schemas.microsoft.com/office/drawing/2014/main" id="{729C6D2A-EFD5-4B4D-8E37-A6CD5837D33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8">
                <a:extLst>
                  <a:ext uri="{FF2B5EF4-FFF2-40B4-BE49-F238E27FC236}">
                    <a16:creationId xmlns:a16="http://schemas.microsoft.com/office/drawing/2014/main" id="{074747A1-E40B-494B-9224-5A9BF9BA73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8">
                <a:extLst>
                  <a:ext uri="{FF2B5EF4-FFF2-40B4-BE49-F238E27FC236}">
                    <a16:creationId xmlns:a16="http://schemas.microsoft.com/office/drawing/2014/main" id="{A4AB95B1-89F5-44EC-9F47-976A898BD52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8">
                <a:extLst>
                  <a:ext uri="{FF2B5EF4-FFF2-40B4-BE49-F238E27FC236}">
                    <a16:creationId xmlns:a16="http://schemas.microsoft.com/office/drawing/2014/main" id="{D00BD5F8-0AEB-4A10-B522-2EDB9BE9A735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C2250F75-901D-4ED6-9819-FF5BA84FD51A}"/>
                </a:ext>
              </a:extLst>
            </p:cNvPr>
            <p:cNvGrpSpPr/>
            <p:nvPr/>
          </p:nvGrpSpPr>
          <p:grpSpPr>
            <a:xfrm>
              <a:off x="712846" y="1412403"/>
              <a:ext cx="1142868" cy="2127446"/>
              <a:chOff x="685503" y="3823242"/>
              <a:chExt cx="1267032" cy="2358577"/>
            </a:xfrm>
          </p:grpSpPr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81C1118C-16F7-4A2D-8B39-A9A546F0BC3A}"/>
                  </a:ext>
                </a:extLst>
              </p:cNvPr>
              <p:cNvSpPr/>
              <p:nvPr/>
            </p:nvSpPr>
            <p:spPr>
              <a:xfrm flipH="1">
                <a:off x="1757223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B3A05BBD-B4A3-4169-8C8F-6856DFF33718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F7904BA4-2BB7-43CE-AB04-91591C538164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E4EEDE6E-4C76-4229-A241-15668ECB2756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D010EE4B-1D45-4A22-9E48-31E8E5716B6F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796" name="円/楕円 473">
                  <a:extLst>
                    <a:ext uri="{FF2B5EF4-FFF2-40B4-BE49-F238E27FC236}">
                      <a16:creationId xmlns:a16="http://schemas.microsoft.com/office/drawing/2014/main" id="{EAC74C4A-DE67-41BA-8F24-66709C2238B1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89A96FF6-3902-40ED-97B6-81DC84BF635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12" name="グループ化 811">
                    <a:extLst>
                      <a:ext uri="{FF2B5EF4-FFF2-40B4-BE49-F238E27FC236}">
                        <a16:creationId xmlns:a16="http://schemas.microsoft.com/office/drawing/2014/main" id="{5BAD6DDB-402F-42DE-A9AE-C45EAED257A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7" name="円/楕円 125">
                      <a:extLst>
                        <a:ext uri="{FF2B5EF4-FFF2-40B4-BE49-F238E27FC236}">
                          <a16:creationId xmlns:a16="http://schemas.microsoft.com/office/drawing/2014/main" id="{BA00BC97-5F57-4240-BD9E-549299D634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8" name="円/楕円 126">
                      <a:extLst>
                        <a:ext uri="{FF2B5EF4-FFF2-40B4-BE49-F238E27FC236}">
                          <a16:creationId xmlns:a16="http://schemas.microsoft.com/office/drawing/2014/main" id="{6AAFDCCE-85F8-483C-8305-2D21DADD2C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1E9D7429-9E59-48CB-B38F-77FDDBED52D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5" name="円/楕円 123">
                      <a:extLst>
                        <a:ext uri="{FF2B5EF4-FFF2-40B4-BE49-F238E27FC236}">
                          <a16:creationId xmlns:a16="http://schemas.microsoft.com/office/drawing/2014/main" id="{79A081C8-2A2B-4D9B-BE25-90ECFCDE95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6" name="円/楕円 124">
                      <a:extLst>
                        <a:ext uri="{FF2B5EF4-FFF2-40B4-BE49-F238E27FC236}">
                          <a16:creationId xmlns:a16="http://schemas.microsoft.com/office/drawing/2014/main" id="{FCE44222-CD7E-4F6E-A432-AEF6877D4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4" name="円/楕円 122">
                    <a:extLst>
                      <a:ext uri="{FF2B5EF4-FFF2-40B4-BE49-F238E27FC236}">
                        <a16:creationId xmlns:a16="http://schemas.microsoft.com/office/drawing/2014/main" id="{44238BF7-7176-4899-92D2-C20F3A953EF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8" name="円/楕円 27">
                  <a:extLst>
                    <a:ext uri="{FF2B5EF4-FFF2-40B4-BE49-F238E27FC236}">
                      <a16:creationId xmlns:a16="http://schemas.microsoft.com/office/drawing/2014/main" id="{A583323E-C641-46CA-B00E-A032A1B995D6}"/>
                    </a:ext>
                  </a:extLst>
                </p:cNvPr>
                <p:cNvSpPr/>
                <p:nvPr/>
              </p:nvSpPr>
              <p:spPr>
                <a:xfrm rot="10800000">
                  <a:off x="1253946" y="4596955"/>
                  <a:ext cx="164248" cy="387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9" name="円/楕円 27">
                  <a:extLst>
                    <a:ext uri="{FF2B5EF4-FFF2-40B4-BE49-F238E27FC236}">
                      <a16:creationId xmlns:a16="http://schemas.microsoft.com/office/drawing/2014/main" id="{035E773C-FE7F-4339-BE5B-0CF2C612A377}"/>
                    </a:ext>
                  </a:extLst>
                </p:cNvPr>
                <p:cNvSpPr/>
                <p:nvPr/>
              </p:nvSpPr>
              <p:spPr>
                <a:xfrm>
                  <a:off x="1075999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0" name="円/楕円 27">
                  <a:extLst>
                    <a:ext uri="{FF2B5EF4-FFF2-40B4-BE49-F238E27FC236}">
                      <a16:creationId xmlns:a16="http://schemas.microsoft.com/office/drawing/2014/main" id="{2D200BFC-A22E-4B48-9FFF-563C6A5A171C}"/>
                    </a:ext>
                  </a:extLst>
                </p:cNvPr>
                <p:cNvSpPr/>
                <p:nvPr/>
              </p:nvSpPr>
              <p:spPr>
                <a:xfrm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1" name="円/楕円 27">
                  <a:extLst>
                    <a:ext uri="{FF2B5EF4-FFF2-40B4-BE49-F238E27FC236}">
                      <a16:creationId xmlns:a16="http://schemas.microsoft.com/office/drawing/2014/main" id="{5E718FAA-BB8A-4E00-AA01-B50689AEBA2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2" name="円/楕円 27">
                  <a:extLst>
                    <a:ext uri="{FF2B5EF4-FFF2-40B4-BE49-F238E27FC236}">
                      <a16:creationId xmlns:a16="http://schemas.microsoft.com/office/drawing/2014/main" id="{AA6E7095-B44E-4C5C-841C-A0956EA84435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A96959E0-88C5-40CB-9EAB-CBA4F9778455}"/>
                    </a:ext>
                  </a:extLst>
                </p:cNvPr>
                <p:cNvGrpSpPr/>
                <p:nvPr/>
              </p:nvGrpSpPr>
              <p:grpSpPr>
                <a:xfrm>
                  <a:off x="1057359" y="4298880"/>
                  <a:ext cx="79283" cy="63766"/>
                  <a:chOff x="681464" y="1246468"/>
                  <a:chExt cx="164247" cy="93298"/>
                </a:xfrm>
                <a:solidFill>
                  <a:srgbClr val="FF7C80"/>
                </a:solidFill>
              </p:grpSpPr>
              <p:sp>
                <p:nvSpPr>
                  <p:cNvPr id="810" name="円/楕円 27">
                    <a:extLst>
                      <a:ext uri="{FF2B5EF4-FFF2-40B4-BE49-F238E27FC236}">
                        <a16:creationId xmlns:a16="http://schemas.microsoft.com/office/drawing/2014/main" id="{FED207F7-5B2C-4060-8438-197E50A2161D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81464" y="1310657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1" name="円/楕円 27">
                    <a:extLst>
                      <a:ext uri="{FF2B5EF4-FFF2-40B4-BE49-F238E27FC236}">
                        <a16:creationId xmlns:a16="http://schemas.microsoft.com/office/drawing/2014/main" id="{9625CF79-A927-436F-BBFF-4AFF67F1DB0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81464" y="1246468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4" name="円/楕円 112">
                  <a:extLst>
                    <a:ext uri="{FF2B5EF4-FFF2-40B4-BE49-F238E27FC236}">
                      <a16:creationId xmlns:a16="http://schemas.microsoft.com/office/drawing/2014/main" id="{ABCD6F51-8736-43FA-93A8-10F6C8B46BDC}"/>
                    </a:ext>
                  </a:extLst>
                </p:cNvPr>
                <p:cNvSpPr/>
                <p:nvPr/>
              </p:nvSpPr>
              <p:spPr>
                <a:xfrm>
                  <a:off x="1175917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ADF25F88-6A14-4ACA-A0A1-B9379EA84AAD}"/>
                    </a:ext>
                  </a:extLst>
                </p:cNvPr>
                <p:cNvGrpSpPr/>
                <p:nvPr/>
              </p:nvGrpSpPr>
              <p:grpSpPr>
                <a:xfrm flipH="1">
                  <a:off x="1574886" y="4298880"/>
                  <a:ext cx="79284" cy="63766"/>
                  <a:chOff x="616662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808" name="円/楕円 27">
                    <a:extLst>
                      <a:ext uri="{FF2B5EF4-FFF2-40B4-BE49-F238E27FC236}">
                        <a16:creationId xmlns:a16="http://schemas.microsoft.com/office/drawing/2014/main" id="{1929FB16-4680-4FB6-86B7-11EAFA3CE29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16664" y="1310657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9" name="円/楕円 27">
                    <a:extLst>
                      <a:ext uri="{FF2B5EF4-FFF2-40B4-BE49-F238E27FC236}">
                        <a16:creationId xmlns:a16="http://schemas.microsoft.com/office/drawing/2014/main" id="{95223D60-EAA8-499D-ABCE-4E02F44AB5B1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16662" y="1246468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6" name="円/楕円 114">
                  <a:extLst>
                    <a:ext uri="{FF2B5EF4-FFF2-40B4-BE49-F238E27FC236}">
                      <a16:creationId xmlns:a16="http://schemas.microsoft.com/office/drawing/2014/main" id="{9AEA7DC8-55F1-4F91-B119-A329C4938447}"/>
                    </a:ext>
                  </a:extLst>
                </p:cNvPr>
                <p:cNvSpPr/>
                <p:nvPr/>
              </p:nvSpPr>
              <p:spPr>
                <a:xfrm>
                  <a:off x="1499275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7" name="円/楕円 64">
                  <a:extLst>
                    <a:ext uri="{FF2B5EF4-FFF2-40B4-BE49-F238E27FC236}">
                      <a16:creationId xmlns:a16="http://schemas.microsoft.com/office/drawing/2014/main" id="{07D2FD50-E369-4713-8CBE-A88049ED3AE0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6FD51B05-D371-4BCE-AEE1-276A424E3BA7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D5EE54F-83B9-4BA8-8AAD-2EEBF6FAB0F3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CC248833-80B4-4F2B-AE26-0668F736DA29}"/>
                </a:ext>
              </a:extLst>
            </p:cNvPr>
            <p:cNvGrpSpPr/>
            <p:nvPr/>
          </p:nvGrpSpPr>
          <p:grpSpPr>
            <a:xfrm>
              <a:off x="1504864" y="2113170"/>
              <a:ext cx="141610" cy="184447"/>
              <a:chOff x="1464572" y="2115576"/>
              <a:chExt cx="167701" cy="221521"/>
            </a:xfrm>
          </p:grpSpPr>
          <p:sp>
            <p:nvSpPr>
              <p:cNvPr id="958" name="星: 5 pt 16">
                <a:extLst>
                  <a:ext uri="{FF2B5EF4-FFF2-40B4-BE49-F238E27FC236}">
                    <a16:creationId xmlns:a16="http://schemas.microsoft.com/office/drawing/2014/main" id="{6BFA153F-4397-4F3A-923B-9C245031F030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18">
                <a:extLst>
                  <a:ext uri="{FF2B5EF4-FFF2-40B4-BE49-F238E27FC236}">
                    <a16:creationId xmlns:a16="http://schemas.microsoft.com/office/drawing/2014/main" id="{7BD2183D-D46B-4A12-B4E3-810DE302A2E5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83020ED-45A5-47D5-A3AB-8C40743556B7}"/>
              </a:ext>
            </a:extLst>
          </p:cNvPr>
          <p:cNvGrpSpPr/>
          <p:nvPr/>
        </p:nvGrpSpPr>
        <p:grpSpPr>
          <a:xfrm>
            <a:off x="3691176" y="1427674"/>
            <a:ext cx="2603966" cy="2110341"/>
            <a:chOff x="3594555" y="1427674"/>
            <a:chExt cx="2603966" cy="2110341"/>
          </a:xfrm>
        </p:grpSpPr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5CA98FC6-AE20-4CC3-AE54-7D53C2D9280A}"/>
                </a:ext>
              </a:extLst>
            </p:cNvPr>
            <p:cNvGrpSpPr/>
            <p:nvPr/>
          </p:nvGrpSpPr>
          <p:grpSpPr>
            <a:xfrm>
              <a:off x="4692472" y="1427674"/>
              <a:ext cx="1506049" cy="2104604"/>
              <a:chOff x="6795735" y="1143771"/>
              <a:chExt cx="1709205" cy="2388501"/>
            </a:xfrm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F067642A-290F-432C-8463-BAE54B8389F3}"/>
                  </a:ext>
                </a:extLst>
              </p:cNvPr>
              <p:cNvSpPr/>
              <p:nvPr/>
            </p:nvSpPr>
            <p:spPr>
              <a:xfrm>
                <a:off x="7633613" y="1276350"/>
                <a:ext cx="871327" cy="1533787"/>
              </a:xfrm>
              <a:custGeom>
                <a:avLst/>
                <a:gdLst>
                  <a:gd name="connsiteX0" fmla="*/ 336094 w 883916"/>
                  <a:gd name="connsiteY0" fmla="*/ 0 h 1565177"/>
                  <a:gd name="connsiteX1" fmla="*/ 883916 w 883916"/>
                  <a:gd name="connsiteY1" fmla="*/ 581775 h 1565177"/>
                  <a:gd name="connsiteX2" fmla="*/ 790357 w 883916"/>
                  <a:gd name="connsiteY2" fmla="*/ 907051 h 1565177"/>
                  <a:gd name="connsiteX3" fmla="*/ 783837 w 883916"/>
                  <a:gd name="connsiteY3" fmla="*/ 915443 h 1565177"/>
                  <a:gd name="connsiteX4" fmla="*/ 786615 w 883916"/>
                  <a:gd name="connsiteY4" fmla="*/ 953248 h 1565177"/>
                  <a:gd name="connsiteX5" fmla="*/ 425977 w 883916"/>
                  <a:gd name="connsiteY5" fmla="*/ 1560194 h 1565177"/>
                  <a:gd name="connsiteX6" fmla="*/ 389941 w 883916"/>
                  <a:gd name="connsiteY6" fmla="*/ 1565177 h 1565177"/>
                  <a:gd name="connsiteX7" fmla="*/ 389941 w 883916"/>
                  <a:gd name="connsiteY7" fmla="*/ 715046 h 1565177"/>
                  <a:gd name="connsiteX8" fmla="*/ 406873 w 883916"/>
                  <a:gd name="connsiteY8" fmla="*/ 714661 h 1565177"/>
                  <a:gd name="connsiteX9" fmla="*/ 432415 w 883916"/>
                  <a:gd name="connsiteY9" fmla="*/ 701426 h 1565177"/>
                  <a:gd name="connsiteX10" fmla="*/ 418387 w 883916"/>
                  <a:gd name="connsiteY10" fmla="*/ 548264 h 1565177"/>
                  <a:gd name="connsiteX11" fmla="*/ 389941 w 883916"/>
                  <a:gd name="connsiteY11" fmla="*/ 496370 h 1565177"/>
                  <a:gd name="connsiteX12" fmla="*/ 389941 w 883916"/>
                  <a:gd name="connsiteY12" fmla="*/ 476933 h 1565177"/>
                  <a:gd name="connsiteX13" fmla="*/ 267133 w 883916"/>
                  <a:gd name="connsiteY13" fmla="*/ 291658 h 1565177"/>
                  <a:gd name="connsiteX14" fmla="*/ 208912 w 883916"/>
                  <a:gd name="connsiteY14" fmla="*/ 279904 h 1565177"/>
                  <a:gd name="connsiteX15" fmla="*/ 127380 w 883916"/>
                  <a:gd name="connsiteY15" fmla="*/ 206553 h 1565177"/>
                  <a:gd name="connsiteX16" fmla="*/ 15906 w 883916"/>
                  <a:gd name="connsiteY16" fmla="*/ 133802 h 1565177"/>
                  <a:gd name="connsiteX17" fmla="*/ 0 w 883916"/>
                  <a:gd name="connsiteY17" fmla="*/ 126797 h 1565177"/>
                  <a:gd name="connsiteX18" fmla="*/ 74970 w 883916"/>
                  <a:gd name="connsiteY18" fmla="*/ 70217 h 1565177"/>
                  <a:gd name="connsiteX19" fmla="*/ 336094 w 883916"/>
                  <a:gd name="connsiteY19" fmla="*/ 0 h 156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916" h="1565177">
                    <a:moveTo>
                      <a:pt x="336094" y="0"/>
                    </a:moveTo>
                    <a:cubicBezTo>
                      <a:pt x="638648" y="0"/>
                      <a:pt x="883916" y="260470"/>
                      <a:pt x="883916" y="581775"/>
                    </a:cubicBezTo>
                    <a:cubicBezTo>
                      <a:pt x="883916" y="702265"/>
                      <a:pt x="849425" y="814199"/>
                      <a:pt x="790357" y="907051"/>
                    </a:cubicBezTo>
                    <a:lnTo>
                      <a:pt x="783837" y="915443"/>
                    </a:lnTo>
                    <a:lnTo>
                      <a:pt x="786615" y="953248"/>
                    </a:lnTo>
                    <a:cubicBezTo>
                      <a:pt x="786615" y="1252637"/>
                      <a:pt x="631793" y="1502425"/>
                      <a:pt x="425977" y="1560194"/>
                    </a:cubicBezTo>
                    <a:lnTo>
                      <a:pt x="389941" y="1565177"/>
                    </a:lnTo>
                    <a:lnTo>
                      <a:pt x="389941" y="715046"/>
                    </a:lnTo>
                    <a:lnTo>
                      <a:pt x="406873" y="714661"/>
                    </a:lnTo>
                    <a:cubicBezTo>
                      <a:pt x="417047" y="712366"/>
                      <a:pt x="425646" y="707999"/>
                      <a:pt x="432415" y="701426"/>
                    </a:cubicBezTo>
                    <a:cubicBezTo>
                      <a:pt x="459489" y="675135"/>
                      <a:pt x="452146" y="618529"/>
                      <a:pt x="418387" y="548264"/>
                    </a:cubicBezTo>
                    <a:lnTo>
                      <a:pt x="389941" y="496370"/>
                    </a:lnTo>
                    <a:lnTo>
                      <a:pt x="389941" y="476933"/>
                    </a:lnTo>
                    <a:cubicBezTo>
                      <a:pt x="389941" y="393644"/>
                      <a:pt x="339302" y="322183"/>
                      <a:pt x="267133" y="291658"/>
                    </a:cubicBezTo>
                    <a:lnTo>
                      <a:pt x="208912" y="279904"/>
                    </a:lnTo>
                    <a:lnTo>
                      <a:pt x="127380" y="206553"/>
                    </a:lnTo>
                    <a:cubicBezTo>
                      <a:pt x="88370" y="176309"/>
                      <a:pt x="50529" y="151705"/>
                      <a:pt x="15906" y="133802"/>
                    </a:cubicBezTo>
                    <a:lnTo>
                      <a:pt x="0" y="126797"/>
                    </a:lnTo>
                    <a:lnTo>
                      <a:pt x="74970" y="70217"/>
                    </a:lnTo>
                    <a:cubicBezTo>
                      <a:pt x="152593" y="25437"/>
                      <a:pt x="241546" y="0"/>
                      <a:pt x="3360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E2E6F40E-5757-4609-BC3C-3E1A8DE19E2C}"/>
                  </a:ext>
                </a:extLst>
              </p:cNvPr>
              <p:cNvSpPr/>
              <p:nvPr/>
            </p:nvSpPr>
            <p:spPr>
              <a:xfrm>
                <a:off x="7870200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5A65E657-403A-421E-9D9D-A4DAD66D94F6}"/>
                  </a:ext>
                </a:extLst>
              </p:cNvPr>
              <p:cNvSpPr/>
              <p:nvPr/>
            </p:nvSpPr>
            <p:spPr>
              <a:xfrm>
                <a:off x="7884487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BA307A6E-77FF-4D84-BC78-32F07FC54F9B}"/>
                  </a:ext>
                </a:extLst>
              </p:cNvPr>
              <p:cNvSpPr/>
              <p:nvPr/>
            </p:nvSpPr>
            <p:spPr>
              <a:xfrm rot="1972559">
                <a:off x="7517698" y="1346722"/>
                <a:ext cx="473167" cy="5158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D6B5B8D-ED97-40B7-B547-529BAA187995}"/>
                  </a:ext>
                </a:extLst>
              </p:cNvPr>
              <p:cNvSpPr/>
              <p:nvPr/>
            </p:nvSpPr>
            <p:spPr>
              <a:xfrm>
                <a:off x="7485046" y="1322087"/>
                <a:ext cx="932606" cy="1074531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23143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56915 w 930225"/>
                  <a:gd name="connsiteY4" fmla="*/ 880610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72162 w 932606"/>
                  <a:gd name="connsiteY6" fmla="*/ 836474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47402 w 932606"/>
                  <a:gd name="connsiteY4" fmla="*/ 840129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18827 w 932606"/>
                  <a:gd name="connsiteY4" fmla="*/ 837748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79483 w 932606"/>
                  <a:gd name="connsiteY3" fmla="*/ 91628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43765 w 932606"/>
                  <a:gd name="connsiteY3" fmla="*/ 93533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43765 w 932606"/>
                  <a:gd name="connsiteY3" fmla="*/ 935339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10427 w 932606"/>
                  <a:gd name="connsiteY3" fmla="*/ 947245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42454"/>
                  <a:gd name="connsiteX1" fmla="*/ 253440 w 932606"/>
                  <a:gd name="connsiteY1" fmla="*/ 1026516 h 1042454"/>
                  <a:gd name="connsiteX2" fmla="*/ 135339 w 932606"/>
                  <a:gd name="connsiteY2" fmla="*/ 975998 h 1042454"/>
                  <a:gd name="connsiteX3" fmla="*/ 110427 w 932606"/>
                  <a:gd name="connsiteY3" fmla="*/ 947245 h 1042454"/>
                  <a:gd name="connsiteX4" fmla="*/ 218827 w 932606"/>
                  <a:gd name="connsiteY4" fmla="*/ 837748 h 1042454"/>
                  <a:gd name="connsiteX5" fmla="*/ 68369 w 932606"/>
                  <a:gd name="connsiteY5" fmla="*/ 862219 h 1042454"/>
                  <a:gd name="connsiteX6" fmla="*/ 65018 w 932606"/>
                  <a:gd name="connsiteY6" fmla="*/ 795993 h 1042454"/>
                  <a:gd name="connsiteX7" fmla="*/ 0 w 932606"/>
                  <a:gd name="connsiteY7" fmla="*/ 754183 h 1042454"/>
                  <a:gd name="connsiteX8" fmla="*/ 68514 w 932606"/>
                  <a:gd name="connsiteY8" fmla="*/ 616155 h 1042454"/>
                  <a:gd name="connsiteX9" fmla="*/ 38865 w 932606"/>
                  <a:gd name="connsiteY9" fmla="*/ 445833 h 1042454"/>
                  <a:gd name="connsiteX10" fmla="*/ 37153 w 932606"/>
                  <a:gd name="connsiteY10" fmla="*/ 377474 h 1042454"/>
                  <a:gd name="connsiteX11" fmla="*/ 500297 w 932606"/>
                  <a:gd name="connsiteY11" fmla="*/ 0 h 1042454"/>
                  <a:gd name="connsiteX12" fmla="*/ 932565 w 932606"/>
                  <a:gd name="connsiteY12" fmla="*/ 489417 h 1042454"/>
                  <a:gd name="connsiteX13" fmla="*/ 605827 w 932606"/>
                  <a:gd name="connsiteY13" fmla="*/ 968675 h 1042454"/>
                  <a:gd name="connsiteX0" fmla="*/ 539152 w 932606"/>
                  <a:gd name="connsiteY0" fmla="*/ 830563 h 1037280"/>
                  <a:gd name="connsiteX1" fmla="*/ 253440 w 932606"/>
                  <a:gd name="connsiteY1" fmla="*/ 1026516 h 1037280"/>
                  <a:gd name="connsiteX2" fmla="*/ 135339 w 932606"/>
                  <a:gd name="connsiteY2" fmla="*/ 975998 h 1037280"/>
                  <a:gd name="connsiteX3" fmla="*/ 110427 w 932606"/>
                  <a:gd name="connsiteY3" fmla="*/ 947245 h 1037280"/>
                  <a:gd name="connsiteX4" fmla="*/ 218827 w 932606"/>
                  <a:gd name="connsiteY4" fmla="*/ 837748 h 1037280"/>
                  <a:gd name="connsiteX5" fmla="*/ 68369 w 932606"/>
                  <a:gd name="connsiteY5" fmla="*/ 862219 h 1037280"/>
                  <a:gd name="connsiteX6" fmla="*/ 65018 w 932606"/>
                  <a:gd name="connsiteY6" fmla="*/ 795993 h 1037280"/>
                  <a:gd name="connsiteX7" fmla="*/ 0 w 932606"/>
                  <a:gd name="connsiteY7" fmla="*/ 754183 h 1037280"/>
                  <a:gd name="connsiteX8" fmla="*/ 68514 w 932606"/>
                  <a:gd name="connsiteY8" fmla="*/ 616155 h 1037280"/>
                  <a:gd name="connsiteX9" fmla="*/ 38865 w 932606"/>
                  <a:gd name="connsiteY9" fmla="*/ 445833 h 1037280"/>
                  <a:gd name="connsiteX10" fmla="*/ 37153 w 932606"/>
                  <a:gd name="connsiteY10" fmla="*/ 377474 h 1037280"/>
                  <a:gd name="connsiteX11" fmla="*/ 500297 w 932606"/>
                  <a:gd name="connsiteY11" fmla="*/ 0 h 1037280"/>
                  <a:gd name="connsiteX12" fmla="*/ 932565 w 932606"/>
                  <a:gd name="connsiteY12" fmla="*/ 489417 h 1037280"/>
                  <a:gd name="connsiteX13" fmla="*/ 605827 w 932606"/>
                  <a:gd name="connsiteY13" fmla="*/ 968675 h 1037280"/>
                  <a:gd name="connsiteX0" fmla="*/ 539152 w 932606"/>
                  <a:gd name="connsiteY0" fmla="*/ 830563 h 1049361"/>
                  <a:gd name="connsiteX1" fmla="*/ 258203 w 932606"/>
                  <a:gd name="connsiteY1" fmla="*/ 1043185 h 1049361"/>
                  <a:gd name="connsiteX2" fmla="*/ 135339 w 932606"/>
                  <a:gd name="connsiteY2" fmla="*/ 975998 h 1049361"/>
                  <a:gd name="connsiteX3" fmla="*/ 110427 w 932606"/>
                  <a:gd name="connsiteY3" fmla="*/ 947245 h 1049361"/>
                  <a:gd name="connsiteX4" fmla="*/ 218827 w 932606"/>
                  <a:gd name="connsiteY4" fmla="*/ 837748 h 1049361"/>
                  <a:gd name="connsiteX5" fmla="*/ 68369 w 932606"/>
                  <a:gd name="connsiteY5" fmla="*/ 862219 h 1049361"/>
                  <a:gd name="connsiteX6" fmla="*/ 65018 w 932606"/>
                  <a:gd name="connsiteY6" fmla="*/ 795993 h 1049361"/>
                  <a:gd name="connsiteX7" fmla="*/ 0 w 932606"/>
                  <a:gd name="connsiteY7" fmla="*/ 754183 h 1049361"/>
                  <a:gd name="connsiteX8" fmla="*/ 68514 w 932606"/>
                  <a:gd name="connsiteY8" fmla="*/ 616155 h 1049361"/>
                  <a:gd name="connsiteX9" fmla="*/ 38865 w 932606"/>
                  <a:gd name="connsiteY9" fmla="*/ 445833 h 1049361"/>
                  <a:gd name="connsiteX10" fmla="*/ 37153 w 932606"/>
                  <a:gd name="connsiteY10" fmla="*/ 377474 h 1049361"/>
                  <a:gd name="connsiteX11" fmla="*/ 500297 w 932606"/>
                  <a:gd name="connsiteY11" fmla="*/ 0 h 1049361"/>
                  <a:gd name="connsiteX12" fmla="*/ 932565 w 932606"/>
                  <a:gd name="connsiteY12" fmla="*/ 489417 h 1049361"/>
                  <a:gd name="connsiteX13" fmla="*/ 605827 w 932606"/>
                  <a:gd name="connsiteY13" fmla="*/ 968675 h 1049361"/>
                  <a:gd name="connsiteX0" fmla="*/ 539152 w 932606"/>
                  <a:gd name="connsiteY0" fmla="*/ 830563 h 1061307"/>
                  <a:gd name="connsiteX1" fmla="*/ 258203 w 932606"/>
                  <a:gd name="connsiteY1" fmla="*/ 1043185 h 1061307"/>
                  <a:gd name="connsiteX2" fmla="*/ 144864 w 932606"/>
                  <a:gd name="connsiteY2" fmla="*/ 995048 h 1061307"/>
                  <a:gd name="connsiteX3" fmla="*/ 110427 w 932606"/>
                  <a:gd name="connsiteY3" fmla="*/ 947245 h 1061307"/>
                  <a:gd name="connsiteX4" fmla="*/ 218827 w 932606"/>
                  <a:gd name="connsiteY4" fmla="*/ 837748 h 1061307"/>
                  <a:gd name="connsiteX5" fmla="*/ 68369 w 932606"/>
                  <a:gd name="connsiteY5" fmla="*/ 862219 h 1061307"/>
                  <a:gd name="connsiteX6" fmla="*/ 65018 w 932606"/>
                  <a:gd name="connsiteY6" fmla="*/ 795993 h 1061307"/>
                  <a:gd name="connsiteX7" fmla="*/ 0 w 932606"/>
                  <a:gd name="connsiteY7" fmla="*/ 754183 h 1061307"/>
                  <a:gd name="connsiteX8" fmla="*/ 68514 w 932606"/>
                  <a:gd name="connsiteY8" fmla="*/ 616155 h 1061307"/>
                  <a:gd name="connsiteX9" fmla="*/ 38865 w 932606"/>
                  <a:gd name="connsiteY9" fmla="*/ 445833 h 1061307"/>
                  <a:gd name="connsiteX10" fmla="*/ 37153 w 932606"/>
                  <a:gd name="connsiteY10" fmla="*/ 377474 h 1061307"/>
                  <a:gd name="connsiteX11" fmla="*/ 500297 w 932606"/>
                  <a:gd name="connsiteY11" fmla="*/ 0 h 1061307"/>
                  <a:gd name="connsiteX12" fmla="*/ 932565 w 932606"/>
                  <a:gd name="connsiteY12" fmla="*/ 489417 h 1061307"/>
                  <a:gd name="connsiteX13" fmla="*/ 605827 w 932606"/>
                  <a:gd name="connsiteY13" fmla="*/ 968675 h 1061307"/>
                  <a:gd name="connsiteX0" fmla="*/ 539152 w 932606"/>
                  <a:gd name="connsiteY0" fmla="*/ 830563 h 1054734"/>
                  <a:gd name="connsiteX1" fmla="*/ 258203 w 932606"/>
                  <a:gd name="connsiteY1" fmla="*/ 1043185 h 1054734"/>
                  <a:gd name="connsiteX2" fmla="*/ 144864 w 932606"/>
                  <a:gd name="connsiteY2" fmla="*/ 995048 h 1054734"/>
                  <a:gd name="connsiteX3" fmla="*/ 110427 w 932606"/>
                  <a:gd name="connsiteY3" fmla="*/ 947245 h 1054734"/>
                  <a:gd name="connsiteX4" fmla="*/ 218827 w 932606"/>
                  <a:gd name="connsiteY4" fmla="*/ 837748 h 1054734"/>
                  <a:gd name="connsiteX5" fmla="*/ 68369 w 932606"/>
                  <a:gd name="connsiteY5" fmla="*/ 862219 h 1054734"/>
                  <a:gd name="connsiteX6" fmla="*/ 65018 w 932606"/>
                  <a:gd name="connsiteY6" fmla="*/ 795993 h 1054734"/>
                  <a:gd name="connsiteX7" fmla="*/ 0 w 932606"/>
                  <a:gd name="connsiteY7" fmla="*/ 754183 h 1054734"/>
                  <a:gd name="connsiteX8" fmla="*/ 68514 w 932606"/>
                  <a:gd name="connsiteY8" fmla="*/ 616155 h 1054734"/>
                  <a:gd name="connsiteX9" fmla="*/ 38865 w 932606"/>
                  <a:gd name="connsiteY9" fmla="*/ 445833 h 1054734"/>
                  <a:gd name="connsiteX10" fmla="*/ 37153 w 932606"/>
                  <a:gd name="connsiteY10" fmla="*/ 377474 h 1054734"/>
                  <a:gd name="connsiteX11" fmla="*/ 500297 w 932606"/>
                  <a:gd name="connsiteY11" fmla="*/ 0 h 1054734"/>
                  <a:gd name="connsiteX12" fmla="*/ 932565 w 932606"/>
                  <a:gd name="connsiteY12" fmla="*/ 489417 h 1054734"/>
                  <a:gd name="connsiteX13" fmla="*/ 605827 w 932606"/>
                  <a:gd name="connsiteY13" fmla="*/ 968675 h 1054734"/>
                  <a:gd name="connsiteX0" fmla="*/ 539152 w 932606"/>
                  <a:gd name="connsiteY0" fmla="*/ 830563 h 1046512"/>
                  <a:gd name="connsiteX1" fmla="*/ 258203 w 932606"/>
                  <a:gd name="connsiteY1" fmla="*/ 1043185 h 1046512"/>
                  <a:gd name="connsiteX2" fmla="*/ 144864 w 932606"/>
                  <a:gd name="connsiteY2" fmla="*/ 995048 h 1046512"/>
                  <a:gd name="connsiteX3" fmla="*/ 110427 w 932606"/>
                  <a:gd name="connsiteY3" fmla="*/ 947245 h 1046512"/>
                  <a:gd name="connsiteX4" fmla="*/ 218827 w 932606"/>
                  <a:gd name="connsiteY4" fmla="*/ 837748 h 1046512"/>
                  <a:gd name="connsiteX5" fmla="*/ 68369 w 932606"/>
                  <a:gd name="connsiteY5" fmla="*/ 862219 h 1046512"/>
                  <a:gd name="connsiteX6" fmla="*/ 65018 w 932606"/>
                  <a:gd name="connsiteY6" fmla="*/ 795993 h 1046512"/>
                  <a:gd name="connsiteX7" fmla="*/ 0 w 932606"/>
                  <a:gd name="connsiteY7" fmla="*/ 754183 h 1046512"/>
                  <a:gd name="connsiteX8" fmla="*/ 68514 w 932606"/>
                  <a:gd name="connsiteY8" fmla="*/ 616155 h 1046512"/>
                  <a:gd name="connsiteX9" fmla="*/ 38865 w 932606"/>
                  <a:gd name="connsiteY9" fmla="*/ 445833 h 1046512"/>
                  <a:gd name="connsiteX10" fmla="*/ 37153 w 932606"/>
                  <a:gd name="connsiteY10" fmla="*/ 377474 h 1046512"/>
                  <a:gd name="connsiteX11" fmla="*/ 500297 w 932606"/>
                  <a:gd name="connsiteY11" fmla="*/ 0 h 1046512"/>
                  <a:gd name="connsiteX12" fmla="*/ 932565 w 932606"/>
                  <a:gd name="connsiteY12" fmla="*/ 489417 h 1046512"/>
                  <a:gd name="connsiteX13" fmla="*/ 605827 w 932606"/>
                  <a:gd name="connsiteY13" fmla="*/ 968675 h 1046512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0427 w 932606"/>
                  <a:gd name="connsiteY3" fmla="*/ 947245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69970"/>
                  <a:gd name="connsiteX1" fmla="*/ 258203 w 932606"/>
                  <a:gd name="connsiteY1" fmla="*/ 1062235 h 1069970"/>
                  <a:gd name="connsiteX2" fmla="*/ 140101 w 932606"/>
                  <a:gd name="connsiteY2" fmla="*/ 990286 h 1069970"/>
                  <a:gd name="connsiteX3" fmla="*/ 117571 w 932606"/>
                  <a:gd name="connsiteY3" fmla="*/ 963914 h 1069970"/>
                  <a:gd name="connsiteX4" fmla="*/ 256927 w 932606"/>
                  <a:gd name="connsiteY4" fmla="*/ 844892 h 1069970"/>
                  <a:gd name="connsiteX5" fmla="*/ 63607 w 932606"/>
                  <a:gd name="connsiteY5" fmla="*/ 869363 h 1069970"/>
                  <a:gd name="connsiteX6" fmla="*/ 65018 w 932606"/>
                  <a:gd name="connsiteY6" fmla="*/ 795993 h 1069970"/>
                  <a:gd name="connsiteX7" fmla="*/ 0 w 932606"/>
                  <a:gd name="connsiteY7" fmla="*/ 754183 h 1069970"/>
                  <a:gd name="connsiteX8" fmla="*/ 68514 w 932606"/>
                  <a:gd name="connsiteY8" fmla="*/ 616155 h 1069970"/>
                  <a:gd name="connsiteX9" fmla="*/ 38865 w 932606"/>
                  <a:gd name="connsiteY9" fmla="*/ 445833 h 1069970"/>
                  <a:gd name="connsiteX10" fmla="*/ 37153 w 932606"/>
                  <a:gd name="connsiteY10" fmla="*/ 377474 h 1069970"/>
                  <a:gd name="connsiteX11" fmla="*/ 500297 w 932606"/>
                  <a:gd name="connsiteY11" fmla="*/ 0 h 1069970"/>
                  <a:gd name="connsiteX12" fmla="*/ 932565 w 932606"/>
                  <a:gd name="connsiteY12" fmla="*/ 489417 h 1069970"/>
                  <a:gd name="connsiteX13" fmla="*/ 605827 w 932606"/>
                  <a:gd name="connsiteY13" fmla="*/ 968675 h 1069970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17571 w 932606"/>
                  <a:gd name="connsiteY3" fmla="*/ 963914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61690 w 932606"/>
                  <a:gd name="connsiteY4" fmla="*/ 863943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2606" h="1074531">
                    <a:moveTo>
                      <a:pt x="539152" y="830563"/>
                    </a:moveTo>
                    <a:cubicBezTo>
                      <a:pt x="477901" y="983358"/>
                      <a:pt x="322330" y="1032043"/>
                      <a:pt x="258203" y="1062235"/>
                    </a:cubicBezTo>
                    <a:cubicBezTo>
                      <a:pt x="194076" y="1092427"/>
                      <a:pt x="195552" y="1063762"/>
                      <a:pt x="154389" y="1011717"/>
                    </a:cubicBezTo>
                    <a:cubicBezTo>
                      <a:pt x="135713" y="994933"/>
                      <a:pt x="115562" y="998862"/>
                      <a:pt x="139002" y="980583"/>
                    </a:cubicBezTo>
                    <a:cubicBezTo>
                      <a:pt x="162442" y="962304"/>
                      <a:pt x="274256" y="882480"/>
                      <a:pt x="261690" y="863943"/>
                    </a:cubicBezTo>
                    <a:cubicBezTo>
                      <a:pt x="249124" y="845406"/>
                      <a:pt x="96386" y="880688"/>
                      <a:pt x="63607" y="869363"/>
                    </a:cubicBezTo>
                    <a:cubicBezTo>
                      <a:pt x="30828" y="858038"/>
                      <a:pt x="64548" y="820450"/>
                      <a:pt x="65018" y="795993"/>
                    </a:cubicBezTo>
                    <a:cubicBezTo>
                      <a:pt x="40170" y="789994"/>
                      <a:pt x="11721" y="778997"/>
                      <a:pt x="0" y="754183"/>
                    </a:cubicBezTo>
                    <a:cubicBezTo>
                      <a:pt x="40667" y="676982"/>
                      <a:pt x="62037" y="667547"/>
                      <a:pt x="68514" y="616155"/>
                    </a:cubicBezTo>
                    <a:cubicBezTo>
                      <a:pt x="74991" y="564763"/>
                      <a:pt x="42504" y="476485"/>
                      <a:pt x="38865" y="445833"/>
                    </a:cubicBezTo>
                    <a:cubicBezTo>
                      <a:pt x="33531" y="418284"/>
                      <a:pt x="37724" y="400260"/>
                      <a:pt x="37153" y="377474"/>
                    </a:cubicBezTo>
                    <a:cubicBezTo>
                      <a:pt x="81235" y="162050"/>
                      <a:pt x="271842" y="0"/>
                      <a:pt x="500297" y="0"/>
                    </a:cubicBezTo>
                    <a:cubicBezTo>
                      <a:pt x="761389" y="0"/>
                      <a:pt x="929264" y="280346"/>
                      <a:pt x="932565" y="489417"/>
                    </a:cubicBezTo>
                    <a:cubicBezTo>
                      <a:pt x="935866" y="698488"/>
                      <a:pt x="741107" y="891859"/>
                      <a:pt x="605827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FD8990E9-A78A-4C54-B0E5-38A3E6A4D235}"/>
                  </a:ext>
                </a:extLst>
              </p:cNvPr>
              <p:cNvGrpSpPr/>
              <p:nvPr/>
            </p:nvGrpSpPr>
            <p:grpSpPr>
              <a:xfrm>
                <a:off x="6795735" y="2642778"/>
                <a:ext cx="1129148" cy="727249"/>
                <a:chOff x="5248130" y="2642778"/>
                <a:chExt cx="1129148" cy="727249"/>
              </a:xfrm>
            </p:grpSpPr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AE287311-0CCC-4432-B56E-3A7343660B99}"/>
                    </a:ext>
                  </a:extLst>
                </p:cNvPr>
                <p:cNvGrpSpPr/>
                <p:nvPr/>
              </p:nvGrpSpPr>
              <p:grpSpPr>
                <a:xfrm>
                  <a:off x="5248130" y="2642778"/>
                  <a:ext cx="1092379" cy="727249"/>
                  <a:chOff x="444652" y="5006060"/>
                  <a:chExt cx="1399600" cy="931780"/>
                </a:xfrm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E81593EE-C973-418F-AC84-2586A4113886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705C010D-0397-4F78-90FC-5349FA71F8F7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546" name="グループ化 545">
                      <a:extLst>
                        <a:ext uri="{FF2B5EF4-FFF2-40B4-BE49-F238E27FC236}">
                          <a16:creationId xmlns:a16="http://schemas.microsoft.com/office/drawing/2014/main" id="{D04BE99E-F42F-4164-88A4-53566CC3E2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557" name="フリーフォーム: 図形 556">
                        <a:extLst>
                          <a:ext uri="{FF2B5EF4-FFF2-40B4-BE49-F238E27FC236}">
                            <a16:creationId xmlns:a16="http://schemas.microsoft.com/office/drawing/2014/main" id="{ADC81E73-1994-4A47-940B-FA1AFBF914A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8" name="フリーフォーム: 図形 557">
                        <a:extLst>
                          <a:ext uri="{FF2B5EF4-FFF2-40B4-BE49-F238E27FC236}">
                            <a16:creationId xmlns:a16="http://schemas.microsoft.com/office/drawing/2014/main" id="{37C6F9C8-1313-452C-9A14-0E9BBC815B2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9" name="フリーフォーム: 図形 558">
                        <a:extLst>
                          <a:ext uri="{FF2B5EF4-FFF2-40B4-BE49-F238E27FC236}">
                            <a16:creationId xmlns:a16="http://schemas.microsoft.com/office/drawing/2014/main" id="{09F8E6FB-2EF7-4E66-82AE-4D09BD3BAF4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0" name="月 559">
                        <a:extLst>
                          <a:ext uri="{FF2B5EF4-FFF2-40B4-BE49-F238E27FC236}">
                            <a16:creationId xmlns:a16="http://schemas.microsoft.com/office/drawing/2014/main" id="{A3919066-33C2-4858-B19E-BD5F1C490DAC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47" name="四角形: 角を丸くする 546">
                      <a:extLst>
                        <a:ext uri="{FF2B5EF4-FFF2-40B4-BE49-F238E27FC236}">
                          <a16:creationId xmlns:a16="http://schemas.microsoft.com/office/drawing/2014/main" id="{CE32FA90-C6FD-434A-869F-6F702F259D3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4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4FAA5D2-7DB5-4E21-8EBB-ECEFACB16C7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9" name="フリーフォーム: 図形 548">
                      <a:extLst>
                        <a:ext uri="{FF2B5EF4-FFF2-40B4-BE49-F238E27FC236}">
                          <a16:creationId xmlns:a16="http://schemas.microsoft.com/office/drawing/2014/main" id="{DC579C96-DC06-4A3A-BBCE-B25AE238BE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0" name="フリーフォーム: 図形 549">
                      <a:extLst>
                        <a:ext uri="{FF2B5EF4-FFF2-40B4-BE49-F238E27FC236}">
                          <a16:creationId xmlns:a16="http://schemas.microsoft.com/office/drawing/2014/main" id="{4691DD75-C5DD-4C78-846B-7417C53ED8E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1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B345D85-0CB1-41EE-ACD2-EFFC3C1B51A8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2" name="フリーフォーム: 図形 551">
                      <a:extLst>
                        <a:ext uri="{FF2B5EF4-FFF2-40B4-BE49-F238E27FC236}">
                          <a16:creationId xmlns:a16="http://schemas.microsoft.com/office/drawing/2014/main" id="{702B4687-628B-4055-896A-672E45A442E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3" name="フリーフォーム: 図形 552">
                      <a:extLst>
                        <a:ext uri="{FF2B5EF4-FFF2-40B4-BE49-F238E27FC236}">
                          <a16:creationId xmlns:a16="http://schemas.microsoft.com/office/drawing/2014/main" id="{A388D842-079F-41F2-87AB-4888FE5C9B4A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4" name="四角形: 上の 2 つの角を丸める 109">
                      <a:extLst>
                        <a:ext uri="{FF2B5EF4-FFF2-40B4-BE49-F238E27FC236}">
                          <a16:creationId xmlns:a16="http://schemas.microsoft.com/office/drawing/2014/main" id="{CBA87649-99A9-44B0-9713-355B2923EB56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5" name="フリーフォーム: 図形 554">
                      <a:extLst>
                        <a:ext uri="{FF2B5EF4-FFF2-40B4-BE49-F238E27FC236}">
                          <a16:creationId xmlns:a16="http://schemas.microsoft.com/office/drawing/2014/main" id="{47F48790-A5F0-4028-A695-481F2CC8B936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6" name="フリーフォーム: 図形 555">
                      <a:extLst>
                        <a:ext uri="{FF2B5EF4-FFF2-40B4-BE49-F238E27FC236}">
                          <a16:creationId xmlns:a16="http://schemas.microsoft.com/office/drawing/2014/main" id="{1E4B0D34-8BA7-4ADB-9D47-05CDAFFB86D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43" name="四角形: 上の 2 つの角を丸める 542">
                  <a:extLst>
                    <a:ext uri="{FF2B5EF4-FFF2-40B4-BE49-F238E27FC236}">
                      <a16:creationId xmlns:a16="http://schemas.microsoft.com/office/drawing/2014/main" id="{019B472B-2742-40B1-9868-A36F3CE84565}"/>
                    </a:ext>
                  </a:extLst>
                </p:cNvPr>
                <p:cNvSpPr/>
                <p:nvPr/>
              </p:nvSpPr>
              <p:spPr>
                <a:xfrm rot="7200000">
                  <a:off x="5908650" y="2849719"/>
                  <a:ext cx="237660" cy="6995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3D07E831-0D70-4469-B13A-5E07D0BFC633}"/>
                  </a:ext>
                </a:extLst>
              </p:cNvPr>
              <p:cNvGrpSpPr/>
              <p:nvPr/>
            </p:nvGrpSpPr>
            <p:grpSpPr>
              <a:xfrm>
                <a:off x="7574012" y="1143771"/>
                <a:ext cx="821828" cy="2388501"/>
                <a:chOff x="6996042" y="1143771"/>
                <a:chExt cx="821828" cy="2388501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A227D1E9-6888-4FBE-90C5-ADE356B01AD0}"/>
                    </a:ext>
                  </a:extLst>
                </p:cNvPr>
                <p:cNvSpPr/>
                <p:nvPr/>
              </p:nvSpPr>
              <p:spPr>
                <a:xfrm>
                  <a:off x="7011451" y="2489365"/>
                  <a:ext cx="686407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86536 w 686407"/>
                    <a:gd name="connsiteY6" fmla="*/ 1037842 h 1042907"/>
                    <a:gd name="connsiteX7" fmla="*/ 812 w 686407"/>
                    <a:gd name="connsiteY7" fmla="*/ 530486 h 1042907"/>
                    <a:gd name="connsiteX8" fmla="*/ 139744 w 686407"/>
                    <a:gd name="connsiteY8" fmla="*/ 150781 h 1042907"/>
                    <a:gd name="connsiteX9" fmla="*/ 264882 w 686407"/>
                    <a:gd name="connsiteY9" fmla="*/ 18658 h 1042907"/>
                    <a:gd name="connsiteX10" fmla="*/ 357297 w 686407"/>
                    <a:gd name="connsiteY10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37842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42605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6407" h="1042907">
                      <a:moveTo>
                        <a:pt x="357297" y="0"/>
                      </a:moveTo>
                      <a:lnTo>
                        <a:pt x="448985" y="0"/>
                      </a:lnTo>
                      <a:cubicBezTo>
                        <a:pt x="580110" y="0"/>
                        <a:pt x="686407" y="106297"/>
                        <a:pt x="686407" y="237422"/>
                      </a:cubicBezTo>
                      <a:lnTo>
                        <a:pt x="686407" y="1042907"/>
                      </a:lnTo>
                      <a:lnTo>
                        <a:pt x="586393" y="1042907"/>
                      </a:lnTo>
                      <a:lnTo>
                        <a:pt x="86536" y="1042605"/>
                      </a:lnTo>
                      <a:cubicBezTo>
                        <a:pt x="57961" y="873486"/>
                        <a:pt x="-8056" y="679123"/>
                        <a:pt x="812" y="530486"/>
                      </a:cubicBezTo>
                      <a:cubicBezTo>
                        <a:pt x="9680" y="381849"/>
                        <a:pt x="48107" y="314667"/>
                        <a:pt x="139744" y="150781"/>
                      </a:cubicBezTo>
                      <a:cubicBezTo>
                        <a:pt x="185426" y="51972"/>
                        <a:pt x="238250" y="36505"/>
                        <a:pt x="264882" y="18658"/>
                      </a:cubicBezTo>
                      <a:cubicBezTo>
                        <a:pt x="293287" y="6643"/>
                        <a:pt x="324516" y="0"/>
                        <a:pt x="357297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四角形: 上の 2 つの角を丸める 535">
                  <a:extLst>
                    <a:ext uri="{FF2B5EF4-FFF2-40B4-BE49-F238E27FC236}">
                      <a16:creationId xmlns:a16="http://schemas.microsoft.com/office/drawing/2014/main" id="{4599DCD7-8C9C-47AB-95CC-6B5C9D13DF10}"/>
                    </a:ext>
                  </a:extLst>
                </p:cNvPr>
                <p:cNvSpPr/>
                <p:nvPr/>
              </p:nvSpPr>
              <p:spPr>
                <a:xfrm>
                  <a:off x="7218036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1C05EBE-5050-41A4-AE1B-E65D29A36985}"/>
                    </a:ext>
                  </a:extLst>
                </p:cNvPr>
                <p:cNvSpPr/>
                <p:nvPr/>
              </p:nvSpPr>
              <p:spPr>
                <a:xfrm flipH="1">
                  <a:off x="7259344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8FBC83A4-DEA0-460D-9B7D-B492DBD4FAC5}"/>
                    </a:ext>
                  </a:extLst>
                </p:cNvPr>
                <p:cNvSpPr/>
                <p:nvPr/>
              </p:nvSpPr>
              <p:spPr>
                <a:xfrm rot="5400000">
                  <a:off x="7042377" y="1605015"/>
                  <a:ext cx="60540" cy="15320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CDAAE6B1-8D70-4038-BFC4-D157D4B5790B}"/>
                    </a:ext>
                  </a:extLst>
                </p:cNvPr>
                <p:cNvSpPr/>
                <p:nvPr/>
              </p:nvSpPr>
              <p:spPr>
                <a:xfrm flipH="1">
                  <a:off x="7444965" y="1457075"/>
                  <a:ext cx="331789" cy="107912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CA081C98-AE4D-47CD-8DD5-FB7252E4DE96}"/>
                    </a:ext>
                  </a:extLst>
                </p:cNvPr>
                <p:cNvSpPr/>
                <p:nvPr/>
              </p:nvSpPr>
              <p:spPr>
                <a:xfrm rot="19088992" flipH="1">
                  <a:off x="7426446" y="1143771"/>
                  <a:ext cx="391424" cy="88783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F2DEFA2E-202B-480C-9705-1801E61DBF49}"/>
                    </a:ext>
                  </a:extLst>
                </p:cNvPr>
                <p:cNvSpPr/>
                <p:nvPr/>
              </p:nvSpPr>
              <p:spPr>
                <a:xfrm rot="5400000">
                  <a:off x="7013199" y="1771166"/>
                  <a:ext cx="97400" cy="13171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D691AA81-D18A-4F47-ABB3-1C99E07263C8}"/>
                  </a:ext>
                </a:extLst>
              </p:cNvPr>
              <p:cNvSpPr/>
              <p:nvPr/>
            </p:nvSpPr>
            <p:spPr>
              <a:xfrm rot="900000" flipH="1">
                <a:off x="8002116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47D4C05F-861F-4918-87C3-E1D43A24EB8E}"/>
                  </a:ext>
                </a:extLst>
              </p:cNvPr>
              <p:cNvSpPr/>
              <p:nvPr/>
            </p:nvSpPr>
            <p:spPr>
              <a:xfrm rot="900000" flipH="1">
                <a:off x="8020318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8C8B6D48-FDF1-485D-A6B0-3C530BB6ECBF}"/>
                  </a:ext>
                </a:extLst>
              </p:cNvPr>
              <p:cNvSpPr/>
              <p:nvPr/>
            </p:nvSpPr>
            <p:spPr>
              <a:xfrm rot="9000000">
                <a:off x="7754259" y="1277287"/>
                <a:ext cx="354985" cy="615374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226B7D2E-51F8-4ABA-A0F5-BF9DBD6E05E0}"/>
                </a:ext>
              </a:extLst>
            </p:cNvPr>
            <p:cNvGrpSpPr/>
            <p:nvPr/>
          </p:nvGrpSpPr>
          <p:grpSpPr>
            <a:xfrm>
              <a:off x="4847383" y="23233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69" name="楕円 8">
                <a:extLst>
                  <a:ext uri="{FF2B5EF4-FFF2-40B4-BE49-F238E27FC236}">
                    <a16:creationId xmlns:a16="http://schemas.microsoft.com/office/drawing/2014/main" id="{0414BB5A-3715-4B53-90D5-9E2ED1AE00A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8">
                <a:extLst>
                  <a:ext uri="{FF2B5EF4-FFF2-40B4-BE49-F238E27FC236}">
                    <a16:creationId xmlns:a16="http://schemas.microsoft.com/office/drawing/2014/main" id="{646F67BD-F4E2-4E58-A71A-21BBA36A76BC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8">
                <a:extLst>
                  <a:ext uri="{FF2B5EF4-FFF2-40B4-BE49-F238E27FC236}">
                    <a16:creationId xmlns:a16="http://schemas.microsoft.com/office/drawing/2014/main" id="{B7AB3080-92B0-4D25-AB4A-137CC5B6FE2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8">
                <a:extLst>
                  <a:ext uri="{FF2B5EF4-FFF2-40B4-BE49-F238E27FC236}">
                    <a16:creationId xmlns:a16="http://schemas.microsoft.com/office/drawing/2014/main" id="{DB4C5429-4E9A-4F9F-BC18-B1035A45D8A3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8">
                <a:extLst>
                  <a:ext uri="{FF2B5EF4-FFF2-40B4-BE49-F238E27FC236}">
                    <a16:creationId xmlns:a16="http://schemas.microsoft.com/office/drawing/2014/main" id="{B0C202FF-0E24-415F-BE81-5746E265B6B8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8">
                <a:extLst>
                  <a:ext uri="{FF2B5EF4-FFF2-40B4-BE49-F238E27FC236}">
                    <a16:creationId xmlns:a16="http://schemas.microsoft.com/office/drawing/2014/main" id="{F3BBD476-228A-4638-BDCB-24CDFDEC118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8">
                <a:extLst>
                  <a:ext uri="{FF2B5EF4-FFF2-40B4-BE49-F238E27FC236}">
                    <a16:creationId xmlns:a16="http://schemas.microsoft.com/office/drawing/2014/main" id="{611AE36D-03D2-46E2-BEBB-FC0E528F1E1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8">
                <a:extLst>
                  <a:ext uri="{FF2B5EF4-FFF2-40B4-BE49-F238E27FC236}">
                    <a16:creationId xmlns:a16="http://schemas.microsoft.com/office/drawing/2014/main" id="{014899CF-3054-4D42-9FAD-A4AD018C6D0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8">
                <a:extLst>
                  <a:ext uri="{FF2B5EF4-FFF2-40B4-BE49-F238E27FC236}">
                    <a16:creationId xmlns:a16="http://schemas.microsoft.com/office/drawing/2014/main" id="{5C2D2A4A-F7E9-4EA6-8874-D974FDA953ED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8">
                <a:extLst>
                  <a:ext uri="{FF2B5EF4-FFF2-40B4-BE49-F238E27FC236}">
                    <a16:creationId xmlns:a16="http://schemas.microsoft.com/office/drawing/2014/main" id="{2F1883FF-F79A-443A-869B-1940DC765CDE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5CFC77B9-ADA4-4B0F-A25F-7D4202919B8A}"/>
                </a:ext>
              </a:extLst>
            </p:cNvPr>
            <p:cNvGrpSpPr/>
            <p:nvPr/>
          </p:nvGrpSpPr>
          <p:grpSpPr>
            <a:xfrm>
              <a:off x="3594555" y="1528643"/>
              <a:ext cx="1014685" cy="2009372"/>
              <a:chOff x="4395278" y="1290440"/>
              <a:chExt cx="1140156" cy="2257841"/>
            </a:xfrm>
          </p:grpSpPr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6441576D-5093-4760-9F8D-82D9C4C4158C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0156" cy="2257841"/>
                <a:chOff x="2342717" y="739604"/>
                <a:chExt cx="1140156" cy="2257841"/>
              </a:xfrm>
            </p:grpSpPr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1387E602-BA3D-4F33-8D5E-B9D266064C53}"/>
                    </a:ext>
                  </a:extLst>
                </p:cNvPr>
                <p:cNvSpPr/>
                <p:nvPr/>
              </p:nvSpPr>
              <p:spPr>
                <a:xfrm flipH="1">
                  <a:off x="3343813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片側の 2 つの角を丸めた四角形 128">
                  <a:extLst>
                    <a:ext uri="{FF2B5EF4-FFF2-40B4-BE49-F238E27FC236}">
                      <a16:creationId xmlns:a16="http://schemas.microsoft.com/office/drawing/2014/main" id="{21A56F23-9330-40C7-AB08-E973569BE40B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D330A8DA-3375-4CC8-8B62-04B4C2644392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5" name="片側の 2 つの角を丸めた四角形 144">
                  <a:extLst>
                    <a:ext uri="{FF2B5EF4-FFF2-40B4-BE49-F238E27FC236}">
                      <a16:creationId xmlns:a16="http://schemas.microsoft.com/office/drawing/2014/main" id="{7B198EAD-B6F7-4F19-9AD4-A60F1405BD33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6951AE18-38CE-460A-8821-A8E15445CAF4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7" name="二等辺三角形 826">
                  <a:extLst>
                    <a:ext uri="{FF2B5EF4-FFF2-40B4-BE49-F238E27FC236}">
                      <a16:creationId xmlns:a16="http://schemas.microsoft.com/office/drawing/2014/main" id="{FE38E87A-DC25-46F6-8C0A-83388B2F560D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0B49AC11-27B8-4225-9DCE-019819D10CE1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52" name="グループ化 851">
                    <a:extLst>
                      <a:ext uri="{FF2B5EF4-FFF2-40B4-BE49-F238E27FC236}">
                        <a16:creationId xmlns:a16="http://schemas.microsoft.com/office/drawing/2014/main" id="{14907257-CD24-4D0F-8F92-452B3F815D4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57" name="円/楕円 159">
                      <a:extLst>
                        <a:ext uri="{FF2B5EF4-FFF2-40B4-BE49-F238E27FC236}">
                          <a16:creationId xmlns:a16="http://schemas.microsoft.com/office/drawing/2014/main" id="{43B3683D-F321-4F71-B961-49E4AF4887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8" name="円/楕円 160">
                      <a:extLst>
                        <a:ext uri="{FF2B5EF4-FFF2-40B4-BE49-F238E27FC236}">
                          <a16:creationId xmlns:a16="http://schemas.microsoft.com/office/drawing/2014/main" id="{1528BB42-9C38-4BFC-BD20-D5F88E40D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3" name="グループ化 852">
                    <a:extLst>
                      <a:ext uri="{FF2B5EF4-FFF2-40B4-BE49-F238E27FC236}">
                        <a16:creationId xmlns:a16="http://schemas.microsoft.com/office/drawing/2014/main" id="{27E37473-865C-4A65-8110-33291BE700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55" name="円/楕円 157">
                      <a:extLst>
                        <a:ext uri="{FF2B5EF4-FFF2-40B4-BE49-F238E27FC236}">
                          <a16:creationId xmlns:a16="http://schemas.microsoft.com/office/drawing/2014/main" id="{F4AFB635-B66A-41E0-BDA6-6370ACD28B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6" name="円/楕円 158">
                      <a:extLst>
                        <a:ext uri="{FF2B5EF4-FFF2-40B4-BE49-F238E27FC236}">
                          <a16:creationId xmlns:a16="http://schemas.microsoft.com/office/drawing/2014/main" id="{E7EA5AD5-28C3-4155-808E-7F3068F78C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54" name="円/楕円 156">
                    <a:extLst>
                      <a:ext uri="{FF2B5EF4-FFF2-40B4-BE49-F238E27FC236}">
                        <a16:creationId xmlns:a16="http://schemas.microsoft.com/office/drawing/2014/main" id="{CC77AB28-DFF3-47C6-9A78-D3F6CBD3AE7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9" name="円/楕円 27">
                  <a:extLst>
                    <a:ext uri="{FF2B5EF4-FFF2-40B4-BE49-F238E27FC236}">
                      <a16:creationId xmlns:a16="http://schemas.microsoft.com/office/drawing/2014/main" id="{23FCB1F6-0683-429B-916B-5C2C3DEEA806}"/>
                    </a:ext>
                  </a:extLst>
                </p:cNvPr>
                <p:cNvSpPr/>
                <p:nvPr/>
              </p:nvSpPr>
              <p:spPr>
                <a:xfrm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0" name="月 829">
                  <a:extLst>
                    <a:ext uri="{FF2B5EF4-FFF2-40B4-BE49-F238E27FC236}">
                      <a16:creationId xmlns:a16="http://schemas.microsoft.com/office/drawing/2014/main" id="{B6DA9CE7-7E9E-4669-8452-2FA802F44DBF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1FF1C925-3D91-4A04-A820-C5E34D132758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2" name="正方形/長方形 67">
                  <a:extLst>
                    <a:ext uri="{FF2B5EF4-FFF2-40B4-BE49-F238E27FC236}">
                      <a16:creationId xmlns:a16="http://schemas.microsoft.com/office/drawing/2014/main" id="{AC1E1C71-FC9A-48B2-8965-0C62B095B881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A6CF0E87-A5CA-43B9-BC7B-C1081F8423FD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6416C507-B3E8-475C-8D00-BB37314E73D2}"/>
                    </a:ext>
                  </a:extLst>
                </p:cNvPr>
                <p:cNvSpPr/>
                <p:nvPr/>
              </p:nvSpPr>
              <p:spPr>
                <a:xfrm rot="162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DF2F23A1-F56F-4362-94A3-7FDECFB04A26}"/>
                    </a:ext>
                  </a:extLst>
                </p:cNvPr>
                <p:cNvSpPr/>
                <p:nvPr/>
              </p:nvSpPr>
              <p:spPr>
                <a:xfrm rot="162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FC741821-43FD-458A-A658-7C318B283820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45" name="二等辺三角形 844">
                    <a:extLst>
                      <a:ext uri="{FF2B5EF4-FFF2-40B4-BE49-F238E27FC236}">
                        <a16:creationId xmlns:a16="http://schemas.microsoft.com/office/drawing/2014/main" id="{3B67CBBC-5593-45DC-8781-374727275DE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6" name="二等辺三角形 845">
                    <a:extLst>
                      <a:ext uri="{FF2B5EF4-FFF2-40B4-BE49-F238E27FC236}">
                        <a16:creationId xmlns:a16="http://schemas.microsoft.com/office/drawing/2014/main" id="{6E62C14F-9375-4FB5-9D42-8496D68079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47" name="グループ化 846">
                    <a:extLst>
                      <a:ext uri="{FF2B5EF4-FFF2-40B4-BE49-F238E27FC236}">
                        <a16:creationId xmlns:a16="http://schemas.microsoft.com/office/drawing/2014/main" id="{B49FEDE0-C7A9-49F0-BDC0-8EAD1C3D6B3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48" name="円/楕円 148">
                      <a:extLst>
                        <a:ext uri="{FF2B5EF4-FFF2-40B4-BE49-F238E27FC236}">
                          <a16:creationId xmlns:a16="http://schemas.microsoft.com/office/drawing/2014/main" id="{B354EBC6-B70E-4208-B00B-114DBD1ADF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9" name="円/楕円 149">
                      <a:extLst>
                        <a:ext uri="{FF2B5EF4-FFF2-40B4-BE49-F238E27FC236}">
                          <a16:creationId xmlns:a16="http://schemas.microsoft.com/office/drawing/2014/main" id="{4F954866-EB4E-4609-98C1-5E223FE38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0" name="円/楕円 150">
                      <a:extLst>
                        <a:ext uri="{FF2B5EF4-FFF2-40B4-BE49-F238E27FC236}">
                          <a16:creationId xmlns:a16="http://schemas.microsoft.com/office/drawing/2014/main" id="{18822ECD-9E21-40B1-BCB4-B3518E7FD2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1395" y="374349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1" name="円/楕円 151">
                      <a:extLst>
                        <a:ext uri="{FF2B5EF4-FFF2-40B4-BE49-F238E27FC236}">
                          <a16:creationId xmlns:a16="http://schemas.microsoft.com/office/drawing/2014/main" id="{AD6F3C5E-2F91-445C-9761-91EA86D7F0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3050" y="374762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9FD033BF-CE18-443A-AF44-7987A342A0CA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8" name="二等辺三角形 837">
                    <a:extLst>
                      <a:ext uri="{FF2B5EF4-FFF2-40B4-BE49-F238E27FC236}">
                        <a16:creationId xmlns:a16="http://schemas.microsoft.com/office/drawing/2014/main" id="{ECC9AD25-FDC5-48C4-B9EC-94A4B612830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9" name="二等辺三角形 838">
                    <a:extLst>
                      <a:ext uri="{FF2B5EF4-FFF2-40B4-BE49-F238E27FC236}">
                        <a16:creationId xmlns:a16="http://schemas.microsoft.com/office/drawing/2014/main" id="{A8055AE9-BA3C-418B-867B-B993CB356B9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40" name="グループ化 839">
                    <a:extLst>
                      <a:ext uri="{FF2B5EF4-FFF2-40B4-BE49-F238E27FC236}">
                        <a16:creationId xmlns:a16="http://schemas.microsoft.com/office/drawing/2014/main" id="{361114E3-E641-4482-BD44-5717F8B34C16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41" name="円/楕円 148">
                      <a:extLst>
                        <a:ext uri="{FF2B5EF4-FFF2-40B4-BE49-F238E27FC236}">
                          <a16:creationId xmlns:a16="http://schemas.microsoft.com/office/drawing/2014/main" id="{590B2A32-BA71-42C5-B715-B63719ADF2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2" name="円/楕円 149">
                      <a:extLst>
                        <a:ext uri="{FF2B5EF4-FFF2-40B4-BE49-F238E27FC236}">
                          <a16:creationId xmlns:a16="http://schemas.microsoft.com/office/drawing/2014/main" id="{30F10C4E-C0AB-4532-9D1D-039AB1B60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3" name="円/楕円 150">
                      <a:extLst>
                        <a:ext uri="{FF2B5EF4-FFF2-40B4-BE49-F238E27FC236}">
                          <a16:creationId xmlns:a16="http://schemas.microsoft.com/office/drawing/2014/main" id="{24F5F808-D560-4B40-9BD1-1151A981B3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1395" y="374349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4" name="円/楕円 151">
                      <a:extLst>
                        <a:ext uri="{FF2B5EF4-FFF2-40B4-BE49-F238E27FC236}">
                          <a16:creationId xmlns:a16="http://schemas.microsoft.com/office/drawing/2014/main" id="{AB4E5933-E691-46D7-9E5A-607833DA22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3050" y="374762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59845636-7C2E-46E5-BFF3-4E2BC0599B28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968DA214-B3EA-4E7A-B49D-8FB55A530ACA}"/>
                </a:ext>
              </a:extLst>
            </p:cNvPr>
            <p:cNvGrpSpPr/>
            <p:nvPr/>
          </p:nvGrpSpPr>
          <p:grpSpPr>
            <a:xfrm>
              <a:off x="4209964" y="2284620"/>
              <a:ext cx="141610" cy="184447"/>
              <a:chOff x="1464572" y="2115576"/>
              <a:chExt cx="167701" cy="221521"/>
            </a:xfrm>
          </p:grpSpPr>
          <p:sp>
            <p:nvSpPr>
              <p:cNvPr id="961" name="星: 5 pt 16">
                <a:extLst>
                  <a:ext uri="{FF2B5EF4-FFF2-40B4-BE49-F238E27FC236}">
                    <a16:creationId xmlns:a16="http://schemas.microsoft.com/office/drawing/2014/main" id="{18EBB273-8F1D-4442-8E7A-C496327BD2B8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18">
                <a:extLst>
                  <a:ext uri="{FF2B5EF4-FFF2-40B4-BE49-F238E27FC236}">
                    <a16:creationId xmlns:a16="http://schemas.microsoft.com/office/drawing/2014/main" id="{79D28EB1-AFFE-46A8-8E9D-83E805B8316E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9703B5E-61A5-4D0F-905F-F25104F49257}"/>
              </a:ext>
            </a:extLst>
          </p:cNvPr>
          <p:cNvGrpSpPr/>
          <p:nvPr/>
        </p:nvGrpSpPr>
        <p:grpSpPr>
          <a:xfrm>
            <a:off x="6559924" y="1293962"/>
            <a:ext cx="2685604" cy="2334178"/>
            <a:chOff x="6559924" y="1293962"/>
            <a:chExt cx="2685604" cy="2334178"/>
          </a:xfrm>
        </p:grpSpPr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34CCC0FA-6462-4DDA-9C17-E4EF5222A77C}"/>
                </a:ext>
              </a:extLst>
            </p:cNvPr>
            <p:cNvGrpSpPr/>
            <p:nvPr/>
          </p:nvGrpSpPr>
          <p:grpSpPr>
            <a:xfrm>
              <a:off x="6559924" y="1393328"/>
              <a:ext cx="1118854" cy="2144686"/>
              <a:chOff x="4351490" y="950745"/>
              <a:chExt cx="1348271" cy="2584446"/>
            </a:xfrm>
          </p:grpSpPr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05445F6E-3F5E-4805-B631-1768D2E002E7}"/>
                  </a:ext>
                </a:extLst>
              </p:cNvPr>
              <p:cNvSpPr/>
              <p:nvPr/>
            </p:nvSpPr>
            <p:spPr>
              <a:xfrm flipH="1">
                <a:off x="5497161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9DAE17BF-E4D0-4A9D-B038-9E7AB12BEECE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231031" cy="1581787"/>
                <a:chOff x="4351490" y="1953404"/>
                <a:chExt cx="1231031" cy="1581787"/>
              </a:xfrm>
            </p:grpSpPr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D9D78532-59D9-4361-8712-C287AD103B72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E1B9B056-2C76-46F7-853C-2BE0A8A3C6D6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片側の 2 つの角を丸めた四角形 144">
                  <a:extLst>
                    <a:ext uri="{FF2B5EF4-FFF2-40B4-BE49-F238E27FC236}">
                      <a16:creationId xmlns:a16="http://schemas.microsoft.com/office/drawing/2014/main" id="{CE61E3A5-08FE-4922-BFF2-694864A2F44B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9" name="楕円 928">
                  <a:extLst>
                    <a:ext uri="{FF2B5EF4-FFF2-40B4-BE49-F238E27FC236}">
                      <a16:creationId xmlns:a16="http://schemas.microsoft.com/office/drawing/2014/main" id="{B63C883B-3747-478A-8777-60B72B298788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E27FF1AE-1B73-4211-8D99-D77B68CC6837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四角形: 上の 2 つの角を丸める 930">
                  <a:extLst>
                    <a:ext uri="{FF2B5EF4-FFF2-40B4-BE49-F238E27FC236}">
                      <a16:creationId xmlns:a16="http://schemas.microsoft.com/office/drawing/2014/main" id="{BD349D70-FBDE-4D8F-98FA-62F0DDCCA034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B3E5C8E1-D4BE-42E4-BBFE-33B5FF2880DE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902" name="円/楕円 568">
                  <a:extLst>
                    <a:ext uri="{FF2B5EF4-FFF2-40B4-BE49-F238E27FC236}">
                      <a16:creationId xmlns:a16="http://schemas.microsoft.com/office/drawing/2014/main" id="{B7B672D3-B8A4-400C-A566-DFBA40652B27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03" name="グループ化 902">
                  <a:extLst>
                    <a:ext uri="{FF2B5EF4-FFF2-40B4-BE49-F238E27FC236}">
                      <a16:creationId xmlns:a16="http://schemas.microsoft.com/office/drawing/2014/main" id="{3054A49D-6F8A-47C0-9649-8BA5E3253BB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24" name="円/楕円 591">
                    <a:extLst>
                      <a:ext uri="{FF2B5EF4-FFF2-40B4-BE49-F238E27FC236}">
                        <a16:creationId xmlns:a16="http://schemas.microsoft.com/office/drawing/2014/main" id="{31662F69-EB6D-484D-9273-CF3987A8F99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5" name="円/楕円 592">
                    <a:extLst>
                      <a:ext uri="{FF2B5EF4-FFF2-40B4-BE49-F238E27FC236}">
                        <a16:creationId xmlns:a16="http://schemas.microsoft.com/office/drawing/2014/main" id="{3048C7E0-6956-4C82-B6C0-005ED6FBF40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BC052F3D-546D-4CDB-834D-CBB2FBF93AD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22" name="円/楕円 589">
                    <a:extLst>
                      <a:ext uri="{FF2B5EF4-FFF2-40B4-BE49-F238E27FC236}">
                        <a16:creationId xmlns:a16="http://schemas.microsoft.com/office/drawing/2014/main" id="{37D9FFE7-0C08-432F-9439-CDA02A39C8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3" name="円/楕円 590">
                    <a:extLst>
                      <a:ext uri="{FF2B5EF4-FFF2-40B4-BE49-F238E27FC236}">
                        <a16:creationId xmlns:a16="http://schemas.microsoft.com/office/drawing/2014/main" id="{6E1630BA-60FB-4895-834C-D785646FED0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5" name="円/楕円 588">
                  <a:extLst>
                    <a:ext uri="{FF2B5EF4-FFF2-40B4-BE49-F238E27FC236}">
                      <a16:creationId xmlns:a16="http://schemas.microsoft.com/office/drawing/2014/main" id="{7CEB35A7-C201-4864-9338-0C3514DFDB9B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月 905">
                  <a:extLst>
                    <a:ext uri="{FF2B5EF4-FFF2-40B4-BE49-F238E27FC236}">
                      <a16:creationId xmlns:a16="http://schemas.microsoft.com/office/drawing/2014/main" id="{794631A0-77DA-4788-A5B0-6083D7EE296E}"/>
                    </a:ext>
                  </a:extLst>
                </p:cNvPr>
                <p:cNvSpPr/>
                <p:nvPr/>
              </p:nvSpPr>
              <p:spPr>
                <a:xfrm rot="15300000">
                  <a:off x="2212054" y="456126"/>
                  <a:ext cx="50070" cy="2665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月 906">
                  <a:extLst>
                    <a:ext uri="{FF2B5EF4-FFF2-40B4-BE49-F238E27FC236}">
                      <a16:creationId xmlns:a16="http://schemas.microsoft.com/office/drawing/2014/main" id="{BEC3B97F-1C33-4427-AA87-3199712D3DF3}"/>
                    </a:ext>
                  </a:extLst>
                </p:cNvPr>
                <p:cNvSpPr/>
                <p:nvPr/>
              </p:nvSpPr>
              <p:spPr>
                <a:xfrm rot="17100000">
                  <a:off x="2803974" y="456127"/>
                  <a:ext cx="50072" cy="2665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0DFDCEB4-9655-4294-8103-07D33254D892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9" name="円/楕円 638">
                  <a:extLst>
                    <a:ext uri="{FF2B5EF4-FFF2-40B4-BE49-F238E27FC236}">
                      <a16:creationId xmlns:a16="http://schemas.microsoft.com/office/drawing/2014/main" id="{E855DEC5-F1DE-4FEC-8870-93DB3A6F6CED}"/>
                    </a:ext>
                  </a:extLst>
                </p:cNvPr>
                <p:cNvSpPr/>
                <p:nvPr/>
              </p:nvSpPr>
              <p:spPr>
                <a:xfrm rot="10800000">
                  <a:off x="2413296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円/楕円 27">
                  <a:extLst>
                    <a:ext uri="{FF2B5EF4-FFF2-40B4-BE49-F238E27FC236}">
                      <a16:creationId xmlns:a16="http://schemas.microsoft.com/office/drawing/2014/main" id="{1B280FD4-F076-4139-81E6-F9776EE2DF47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円/楕円 27">
                  <a:extLst>
                    <a:ext uri="{FF2B5EF4-FFF2-40B4-BE49-F238E27FC236}">
                      <a16:creationId xmlns:a16="http://schemas.microsoft.com/office/drawing/2014/main" id="{2AF56971-0DEC-40C2-B6DA-9529BF1B1F5B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B720115E-0CE9-4255-AFA3-B679EAC5834E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918" name="グループ化 917">
                    <a:extLst>
                      <a:ext uri="{FF2B5EF4-FFF2-40B4-BE49-F238E27FC236}">
                        <a16:creationId xmlns:a16="http://schemas.microsoft.com/office/drawing/2014/main" id="{7828941F-4531-4979-B5E9-6AC19D059C3F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A5EF1067-3494-4B95-B28F-DDA6D5EDBB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3A1B08AF-D3BD-4C22-8007-007D07D21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9" name="楕円 918">
                    <a:extLst>
                      <a:ext uri="{FF2B5EF4-FFF2-40B4-BE49-F238E27FC236}">
                        <a16:creationId xmlns:a16="http://schemas.microsoft.com/office/drawing/2014/main" id="{04AF5E76-59E6-48E2-97C7-736AB88638D6}"/>
                      </a:ext>
                    </a:extLst>
                  </p:cNvPr>
                  <p:cNvSpPr/>
                  <p:nvPr/>
                </p:nvSpPr>
                <p:spPr>
                  <a:xfrm>
                    <a:off x="6979821" y="1177268"/>
                    <a:ext cx="93365" cy="12773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3" name="グループ化 912">
                  <a:extLst>
                    <a:ext uri="{FF2B5EF4-FFF2-40B4-BE49-F238E27FC236}">
                      <a16:creationId xmlns:a16="http://schemas.microsoft.com/office/drawing/2014/main" id="{87F1E3EC-3DEA-4EA7-AB1E-FA1640416DAC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914" name="グループ化 913">
                    <a:extLst>
                      <a:ext uri="{FF2B5EF4-FFF2-40B4-BE49-F238E27FC236}">
                        <a16:creationId xmlns:a16="http://schemas.microsoft.com/office/drawing/2014/main" id="{478CB8A1-F0CE-49B3-A9EA-9E6E4970395B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16" name="フリーフォーム: 図形 915">
                      <a:extLst>
                        <a:ext uri="{FF2B5EF4-FFF2-40B4-BE49-F238E27FC236}">
                          <a16:creationId xmlns:a16="http://schemas.microsoft.com/office/drawing/2014/main" id="{28D27E36-25B2-4819-B863-07A24AD16D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7" name="フリーフォーム: 図形 916">
                      <a:extLst>
                        <a:ext uri="{FF2B5EF4-FFF2-40B4-BE49-F238E27FC236}">
                          <a16:creationId xmlns:a16="http://schemas.microsoft.com/office/drawing/2014/main" id="{CD3E861D-58C0-414C-AD01-6B03B7EE70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5" name="楕円 914">
                    <a:extLst>
                      <a:ext uri="{FF2B5EF4-FFF2-40B4-BE49-F238E27FC236}">
                        <a16:creationId xmlns:a16="http://schemas.microsoft.com/office/drawing/2014/main" id="{A78C2382-6444-479D-A6DC-73CF7DCEF9D2}"/>
                      </a:ext>
                    </a:extLst>
                  </p:cNvPr>
                  <p:cNvSpPr/>
                  <p:nvPr/>
                </p:nvSpPr>
                <p:spPr>
                  <a:xfrm>
                    <a:off x="6979821" y="1177268"/>
                    <a:ext cx="93365" cy="12773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9C728770-D8C0-4EFD-B286-E027F9239537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BD22C413-03FC-459B-9E62-AC32745CC6C3}"/>
                </a:ext>
              </a:extLst>
            </p:cNvPr>
            <p:cNvGrpSpPr/>
            <p:nvPr/>
          </p:nvGrpSpPr>
          <p:grpSpPr>
            <a:xfrm>
              <a:off x="7662251" y="1293962"/>
              <a:ext cx="1583277" cy="2334178"/>
              <a:chOff x="6585726" y="766491"/>
              <a:chExt cx="1941061" cy="2861649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BEB58F01-D7D4-45C2-B040-4FA62C264CBE}"/>
                  </a:ext>
                </a:extLst>
              </p:cNvPr>
              <p:cNvGrpSpPr/>
              <p:nvPr/>
            </p:nvGrpSpPr>
            <p:grpSpPr>
              <a:xfrm>
                <a:off x="6585726" y="2451598"/>
                <a:ext cx="1290895" cy="1176542"/>
                <a:chOff x="6440320" y="2194334"/>
                <a:chExt cx="1441449" cy="1313759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D92875C1-49A6-4CB5-A096-7A0D7E83C094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B43C227D-7E9A-4189-83D3-EA417198D3A9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650EA6A9-85F3-45E8-8C5A-2FF9CBFF7647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290" name="グループ化 289">
                      <a:extLst>
                        <a:ext uri="{FF2B5EF4-FFF2-40B4-BE49-F238E27FC236}">
                          <a16:creationId xmlns:a16="http://schemas.microsoft.com/office/drawing/2014/main" id="{E55D6551-3E05-4864-9D03-A31CEEF2E9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301" name="フリーフォーム: 図形 300">
                        <a:extLst>
                          <a:ext uri="{FF2B5EF4-FFF2-40B4-BE49-F238E27FC236}">
                            <a16:creationId xmlns:a16="http://schemas.microsoft.com/office/drawing/2014/main" id="{41DF0DE8-2CCF-4C90-AAC4-B7578F067400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2" name="フリーフォーム: 図形 301">
                        <a:extLst>
                          <a:ext uri="{FF2B5EF4-FFF2-40B4-BE49-F238E27FC236}">
                            <a16:creationId xmlns:a16="http://schemas.microsoft.com/office/drawing/2014/main" id="{1E88727B-5BC1-4E9F-A060-CF14A29CD1D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3" name="フリーフォーム: 図形 302">
                        <a:extLst>
                          <a:ext uri="{FF2B5EF4-FFF2-40B4-BE49-F238E27FC236}">
                            <a16:creationId xmlns:a16="http://schemas.microsoft.com/office/drawing/2014/main" id="{CB680A54-22A1-4953-B18D-6342B7D48F8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4" name="月 303">
                        <a:extLst>
                          <a:ext uri="{FF2B5EF4-FFF2-40B4-BE49-F238E27FC236}">
                            <a16:creationId xmlns:a16="http://schemas.microsoft.com/office/drawing/2014/main" id="{9536ABD0-16EF-4E15-A42E-6440BC5C801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91" name="四角形: 角を丸くする 290">
                      <a:extLst>
                        <a:ext uri="{FF2B5EF4-FFF2-40B4-BE49-F238E27FC236}">
                          <a16:creationId xmlns:a16="http://schemas.microsoft.com/office/drawing/2014/main" id="{197E5CEC-5EB2-427D-8804-1470C942D6E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29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D7B0364-C57F-4B6E-BDDA-DB8F0D92F02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9D360EBE-E642-4CB1-9E80-C70939A4899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FD37E644-F480-4273-B80C-73950B1FF1D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D1E259F-9884-41BB-BF5E-3DF0CF7E1924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FAC273C4-E3E0-4626-8EFB-778D5E91A89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7" name="フリーフォーム: 図形 296">
                      <a:extLst>
                        <a:ext uri="{FF2B5EF4-FFF2-40B4-BE49-F238E27FC236}">
                          <a16:creationId xmlns:a16="http://schemas.microsoft.com/office/drawing/2014/main" id="{C77DCDC2-E8FA-4DD2-9A71-269B214CDA22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C393B5BA-CF38-402C-A707-6E25F1D4D098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9" name="フリーフォーム: 図形 298">
                      <a:extLst>
                        <a:ext uri="{FF2B5EF4-FFF2-40B4-BE49-F238E27FC236}">
                          <a16:creationId xmlns:a16="http://schemas.microsoft.com/office/drawing/2014/main" id="{72827ACF-BE2D-497F-9F30-415FBC634528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D0A12F4F-5AB3-4FEC-809A-D385B0ABEDB4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5BF48D0E-0F63-49DD-B363-A3759281A977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286" name="台形 285">
                    <a:extLst>
                      <a:ext uri="{FF2B5EF4-FFF2-40B4-BE49-F238E27FC236}">
                        <a16:creationId xmlns:a16="http://schemas.microsoft.com/office/drawing/2014/main" id="{7A8D1271-2621-4BFC-8FE1-6EB146923953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7" name="片側の 2 つの角を丸めた四角形 92">
                    <a:extLst>
                      <a:ext uri="{FF2B5EF4-FFF2-40B4-BE49-F238E27FC236}">
                        <a16:creationId xmlns:a16="http://schemas.microsoft.com/office/drawing/2014/main" id="{EF6CA921-57F3-4423-AE16-8447D98ACFA4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6636A5F4-7345-4093-BC2D-ECCF2C7CD22D}"/>
                  </a:ext>
                </a:extLst>
              </p:cNvPr>
              <p:cNvGrpSpPr/>
              <p:nvPr/>
            </p:nvGrpSpPr>
            <p:grpSpPr>
              <a:xfrm>
                <a:off x="7317205" y="766491"/>
                <a:ext cx="1209582" cy="2773633"/>
                <a:chOff x="6539965" y="766491"/>
                <a:chExt cx="1209582" cy="2773633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3739F23D-83F4-43A9-B27B-2618B391B343}"/>
                    </a:ext>
                  </a:extLst>
                </p:cNvPr>
                <p:cNvSpPr/>
                <p:nvPr/>
              </p:nvSpPr>
              <p:spPr>
                <a:xfrm>
                  <a:off x="6580087" y="831474"/>
                  <a:ext cx="908330" cy="766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4DFFA64-5B7E-42F3-9DCC-D1B704CFBB87}"/>
                    </a:ext>
                  </a:extLst>
                </p:cNvPr>
                <p:cNvSpPr/>
                <p:nvPr/>
              </p:nvSpPr>
              <p:spPr>
                <a:xfrm>
                  <a:off x="7049206" y="18886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7C946B4D-45A9-44C9-84D0-4762625883DC}"/>
                    </a:ext>
                  </a:extLst>
                </p:cNvPr>
                <p:cNvSpPr/>
                <p:nvPr/>
              </p:nvSpPr>
              <p:spPr>
                <a:xfrm>
                  <a:off x="7066312" y="19161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FA1A4045-A6E9-4874-809E-555671B02B14}"/>
                    </a:ext>
                  </a:extLst>
                </p:cNvPr>
                <p:cNvGrpSpPr/>
                <p:nvPr/>
              </p:nvGrpSpPr>
              <p:grpSpPr>
                <a:xfrm>
                  <a:off x="6778438" y="2135125"/>
                  <a:ext cx="841562" cy="1404999"/>
                  <a:chOff x="6840350" y="2135125"/>
                  <a:chExt cx="717738" cy="1404999"/>
                </a:xfrm>
              </p:grpSpPr>
              <p:sp>
                <p:nvSpPr>
                  <p:cNvPr id="276" name="台形 731">
                    <a:extLst>
                      <a:ext uri="{FF2B5EF4-FFF2-40B4-BE49-F238E27FC236}">
                        <a16:creationId xmlns:a16="http://schemas.microsoft.com/office/drawing/2014/main" id="{C9A3405C-21DB-4E70-A8D8-FEABC07F27FC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872219" y="2360467"/>
                    <a:ext cx="71892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台形 356">
                    <a:extLst>
                      <a:ext uri="{FF2B5EF4-FFF2-40B4-BE49-F238E27FC236}">
                        <a16:creationId xmlns:a16="http://schemas.microsoft.com/office/drawing/2014/main" id="{F83AFC71-C62A-4C21-9C2B-390A93CEAD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910405" y="2232195"/>
                    <a:ext cx="166330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台形 53">
                    <a:extLst>
                      <a:ext uri="{FF2B5EF4-FFF2-40B4-BE49-F238E27FC236}">
                        <a16:creationId xmlns:a16="http://schemas.microsoft.com/office/drawing/2014/main" id="{8E20FF77-0553-4E9E-ACC3-735ED038F048}"/>
                      </a:ext>
                    </a:extLst>
                  </p:cNvPr>
                  <p:cNvSpPr/>
                  <p:nvPr/>
                </p:nvSpPr>
                <p:spPr>
                  <a:xfrm>
                    <a:off x="6962045" y="2135125"/>
                    <a:ext cx="430716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179AACB9-59C6-4DF0-9409-B24BB5D8965D}"/>
                      </a:ext>
                    </a:extLst>
                  </p:cNvPr>
                  <p:cNvSpPr/>
                  <p:nvPr/>
                </p:nvSpPr>
                <p:spPr>
                  <a:xfrm>
                    <a:off x="6856818" y="2228546"/>
                    <a:ext cx="701270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四角形: 上の 2 つの角を丸める 279">
                    <a:extLst>
                      <a:ext uri="{FF2B5EF4-FFF2-40B4-BE49-F238E27FC236}">
                        <a16:creationId xmlns:a16="http://schemas.microsoft.com/office/drawing/2014/main" id="{6129BD56-87B1-4C7E-AC8E-5B0C8BAB2999}"/>
                      </a:ext>
                    </a:extLst>
                  </p:cNvPr>
                  <p:cNvSpPr/>
                  <p:nvPr/>
                </p:nvSpPr>
                <p:spPr>
                  <a:xfrm>
                    <a:off x="7082300" y="2394236"/>
                    <a:ext cx="172928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373F6A05-C200-436F-89B6-5D4853457DDA}"/>
                      </a:ext>
                    </a:extLst>
                  </p:cNvPr>
                  <p:cNvSpPr/>
                  <p:nvPr/>
                </p:nvSpPr>
                <p:spPr>
                  <a:xfrm flipH="1">
                    <a:off x="7121665" y="2336799"/>
                    <a:ext cx="31335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A1CDBC75-3D30-448A-BEED-12E0CD9CAAAF}"/>
                      </a:ext>
                    </a:extLst>
                  </p:cNvPr>
                  <p:cNvSpPr/>
                  <p:nvPr/>
                </p:nvSpPr>
                <p:spPr>
                  <a:xfrm>
                    <a:off x="6853827" y="2158999"/>
                    <a:ext cx="562973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AB9FC918-BE46-4C93-9D79-85741C873B78}"/>
                      </a:ext>
                    </a:extLst>
                  </p:cNvPr>
                  <p:cNvSpPr/>
                  <p:nvPr/>
                </p:nvSpPr>
                <p:spPr>
                  <a:xfrm>
                    <a:off x="6840350" y="3351530"/>
                    <a:ext cx="45719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BF4C678C-C20C-4F6E-B3F4-D7F28EECC184}"/>
                    </a:ext>
                  </a:extLst>
                </p:cNvPr>
                <p:cNvSpPr/>
                <p:nvPr/>
              </p:nvSpPr>
              <p:spPr>
                <a:xfrm>
                  <a:off x="6539965" y="927573"/>
                  <a:ext cx="1158320" cy="1207828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65293 w 1144132"/>
                    <a:gd name="connsiteY4" fmla="*/ 986958 h 1200881"/>
                    <a:gd name="connsiteX5" fmla="*/ 79190 w 1144132"/>
                    <a:gd name="connsiteY5" fmla="*/ 977109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65293 w 1144132"/>
                    <a:gd name="connsiteY4" fmla="*/ 986958 h 1200881"/>
                    <a:gd name="connsiteX5" fmla="*/ 79190 w 1144132"/>
                    <a:gd name="connsiteY5" fmla="*/ 977109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70056 w 1144132"/>
                    <a:gd name="connsiteY4" fmla="*/ 998865 h 1200881"/>
                    <a:gd name="connsiteX5" fmla="*/ 79190 w 1144132"/>
                    <a:gd name="connsiteY5" fmla="*/ 977109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2908 w 1158320"/>
                    <a:gd name="connsiteY6" fmla="*/ 889406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5289 w 1158320"/>
                    <a:gd name="connsiteY6" fmla="*/ 867975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5289 w 1158320"/>
                    <a:gd name="connsiteY6" fmla="*/ 867975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5289 w 1158320"/>
                    <a:gd name="connsiteY6" fmla="*/ 867975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31865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296163 w 1158320"/>
                    <a:gd name="connsiteY4" fmla="*/ 956002 h 1200881"/>
                    <a:gd name="connsiteX5" fmla="*/ 93378 w 1158320"/>
                    <a:gd name="connsiteY5" fmla="*/ 931865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63053 w 1158320"/>
                    <a:gd name="connsiteY2" fmla="*/ 1119879 h 1200881"/>
                    <a:gd name="connsiteX3" fmla="*/ 118511 w 1158320"/>
                    <a:gd name="connsiteY3" fmla="*/ 1049121 h 1200881"/>
                    <a:gd name="connsiteX4" fmla="*/ 296163 w 1158320"/>
                    <a:gd name="connsiteY4" fmla="*/ 956002 h 1200881"/>
                    <a:gd name="connsiteX5" fmla="*/ 93378 w 1158320"/>
                    <a:gd name="connsiteY5" fmla="*/ 931865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18511 w 1158320"/>
                    <a:gd name="connsiteY3" fmla="*/ 1049121 h 1207828"/>
                    <a:gd name="connsiteX4" fmla="*/ 296163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296163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296163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308069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308069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8320" h="1207828">
                      <a:moveTo>
                        <a:pt x="713998" y="973093"/>
                      </a:moveTo>
                      <a:cubicBezTo>
                        <a:pt x="618578" y="1150794"/>
                        <a:pt x="525671" y="1222510"/>
                        <a:pt x="269887" y="1205362"/>
                      </a:cubicBezTo>
                      <a:cubicBezTo>
                        <a:pt x="194395" y="1193413"/>
                        <a:pt x="188356" y="1212098"/>
                        <a:pt x="163053" y="1119879"/>
                      </a:cubicBezTo>
                      <a:cubicBezTo>
                        <a:pt x="158524" y="1104231"/>
                        <a:pt x="118154" y="1116915"/>
                        <a:pt x="142323" y="1089602"/>
                      </a:cubicBezTo>
                      <a:cubicBezTo>
                        <a:pt x="166492" y="1062289"/>
                        <a:pt x="316227" y="982292"/>
                        <a:pt x="308069" y="956002"/>
                      </a:cubicBezTo>
                      <a:lnTo>
                        <a:pt x="93378" y="931865"/>
                      </a:lnTo>
                      <a:cubicBezTo>
                        <a:pt x="59185" y="913622"/>
                        <a:pt x="102906" y="881335"/>
                        <a:pt x="102908" y="846544"/>
                      </a:cubicBezTo>
                      <a:cubicBezTo>
                        <a:pt x="72480" y="830042"/>
                        <a:pt x="-1479" y="823958"/>
                        <a:pt x="836" y="809386"/>
                      </a:cubicBezTo>
                      <a:cubicBezTo>
                        <a:pt x="-10308" y="759537"/>
                        <a:pt x="93369" y="701375"/>
                        <a:pt x="106947" y="652895"/>
                      </a:cubicBezTo>
                      <a:cubicBezTo>
                        <a:pt x="120525" y="604415"/>
                        <a:pt x="86759" y="554155"/>
                        <a:pt x="82303" y="518506"/>
                      </a:cubicBezTo>
                      <a:cubicBezTo>
                        <a:pt x="75771" y="486467"/>
                        <a:pt x="78525" y="420261"/>
                        <a:pt x="77826" y="393761"/>
                      </a:cubicBezTo>
                      <a:cubicBezTo>
                        <a:pt x="85152" y="132144"/>
                        <a:pt x="367603" y="0"/>
                        <a:pt x="647366" y="0"/>
                      </a:cubicBezTo>
                      <a:cubicBezTo>
                        <a:pt x="967095" y="0"/>
                        <a:pt x="1171447" y="300072"/>
                        <a:pt x="1157664" y="569195"/>
                      </a:cubicBezTo>
                      <a:cubicBezTo>
                        <a:pt x="1143881" y="838318"/>
                        <a:pt x="799383" y="1003900"/>
                        <a:pt x="807552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8E4C1FB9-EF14-4786-BC78-EB11357AE978}"/>
                    </a:ext>
                  </a:extLst>
                </p:cNvPr>
                <p:cNvSpPr/>
                <p:nvPr/>
              </p:nvSpPr>
              <p:spPr>
                <a:xfrm rot="5400000">
                  <a:off x="6752158" y="1170073"/>
                  <a:ext cx="52558" cy="242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四角形: 上の 2 つの角を丸める 268">
                  <a:extLst>
                    <a:ext uri="{FF2B5EF4-FFF2-40B4-BE49-F238E27FC236}">
                      <a16:creationId xmlns:a16="http://schemas.microsoft.com/office/drawing/2014/main" id="{9EB7097F-2B28-485D-8856-3EE2B851F01D}"/>
                    </a:ext>
                  </a:extLst>
                </p:cNvPr>
                <p:cNvSpPr/>
                <p:nvPr/>
              </p:nvSpPr>
              <p:spPr>
                <a:xfrm rot="5400000">
                  <a:off x="7002894" y="1103612"/>
                  <a:ext cx="29324" cy="782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607E48D9-EA89-458A-860C-9B3FE5EBF02F}"/>
                    </a:ext>
                  </a:extLst>
                </p:cNvPr>
                <p:cNvSpPr/>
                <p:nvPr/>
              </p:nvSpPr>
              <p:spPr>
                <a:xfrm>
                  <a:off x="6571919" y="1403388"/>
                  <a:ext cx="45719" cy="267807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2049D498-23E4-493A-B590-33386C8484E2}"/>
                    </a:ext>
                  </a:extLst>
                </p:cNvPr>
                <p:cNvSpPr/>
                <p:nvPr/>
              </p:nvSpPr>
              <p:spPr>
                <a:xfrm rot="2700000">
                  <a:off x="6775209" y="893183"/>
                  <a:ext cx="1101030" cy="847646"/>
                </a:xfrm>
                <a:custGeom>
                  <a:avLst/>
                  <a:gdLst>
                    <a:gd name="connsiteX0" fmla="*/ 161242 w 1101030"/>
                    <a:gd name="connsiteY0" fmla="*/ 139564 h 847646"/>
                    <a:gd name="connsiteX1" fmla="*/ 550515 w 1101030"/>
                    <a:gd name="connsiteY1" fmla="*/ 0 h 847646"/>
                    <a:gd name="connsiteX2" fmla="*/ 1101030 w 1101030"/>
                    <a:gd name="connsiteY2" fmla="*/ 476501 h 847646"/>
                    <a:gd name="connsiteX3" fmla="*/ 939788 w 1101030"/>
                    <a:gd name="connsiteY3" fmla="*/ 813438 h 847646"/>
                    <a:gd name="connsiteX4" fmla="*/ 891888 w 1101030"/>
                    <a:gd name="connsiteY4" fmla="*/ 847646 h 847646"/>
                    <a:gd name="connsiteX5" fmla="*/ 855634 w 1101030"/>
                    <a:gd name="connsiteY5" fmla="*/ 774771 h 847646"/>
                    <a:gd name="connsiteX6" fmla="*/ 714120 w 1101030"/>
                    <a:gd name="connsiteY6" fmla="*/ 592892 h 847646"/>
                    <a:gd name="connsiteX7" fmla="*/ 41884 w 1101030"/>
                    <a:gd name="connsiteY7" fmla="*/ 434306 h 847646"/>
                    <a:gd name="connsiteX8" fmla="*/ 1605 w 1101030"/>
                    <a:gd name="connsiteY8" fmla="*/ 490280 h 847646"/>
                    <a:gd name="connsiteX9" fmla="*/ 0 w 1101030"/>
                    <a:gd name="connsiteY9" fmla="*/ 476501 h 847646"/>
                    <a:gd name="connsiteX10" fmla="*/ 161242 w 1101030"/>
                    <a:gd name="connsiteY10" fmla="*/ 139564 h 8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01030" h="847646">
                      <a:moveTo>
                        <a:pt x="161242" y="139564"/>
                      </a:moveTo>
                      <a:cubicBezTo>
                        <a:pt x="260866" y="53334"/>
                        <a:pt x="398495" y="0"/>
                        <a:pt x="550515" y="0"/>
                      </a:cubicBezTo>
                      <a:cubicBezTo>
                        <a:pt x="854556" y="0"/>
                        <a:pt x="1101030" y="213337"/>
                        <a:pt x="1101030" y="476501"/>
                      </a:cubicBezTo>
                      <a:cubicBezTo>
                        <a:pt x="1101030" y="608083"/>
                        <a:pt x="1039412" y="727208"/>
                        <a:pt x="939788" y="813438"/>
                      </a:cubicBezTo>
                      <a:lnTo>
                        <a:pt x="891888" y="847646"/>
                      </a:lnTo>
                      <a:lnTo>
                        <a:pt x="855634" y="774771"/>
                      </a:lnTo>
                      <a:cubicBezTo>
                        <a:pt x="818931" y="712076"/>
                        <a:pt x="771476" y="650248"/>
                        <a:pt x="714120" y="592892"/>
                      </a:cubicBezTo>
                      <a:cubicBezTo>
                        <a:pt x="484695" y="363467"/>
                        <a:pt x="183725" y="292465"/>
                        <a:pt x="41884" y="434306"/>
                      </a:cubicBezTo>
                      <a:lnTo>
                        <a:pt x="1605" y="490280"/>
                      </a:lnTo>
                      <a:lnTo>
                        <a:pt x="0" y="476501"/>
                      </a:lnTo>
                      <a:cubicBezTo>
                        <a:pt x="0" y="344919"/>
                        <a:pt x="61619" y="225794"/>
                        <a:pt x="161242" y="1395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4EC03DF2-728B-4DC6-889A-CF84A3371196}"/>
                    </a:ext>
                  </a:extLst>
                </p:cNvPr>
                <p:cNvGrpSpPr/>
                <p:nvPr/>
              </p:nvGrpSpPr>
              <p:grpSpPr>
                <a:xfrm>
                  <a:off x="7206016" y="147039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17AE2464-4D7F-4D13-920C-CC4898CBC3C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061C4D5C-66F2-4357-A687-802927471EF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925539CC-F2DC-41A0-9813-EFEB3C4F4682}"/>
                    </a:ext>
                  </a:extLst>
                </p:cNvPr>
                <p:cNvSpPr/>
                <p:nvPr/>
              </p:nvSpPr>
              <p:spPr>
                <a:xfrm rot="5400000">
                  <a:off x="6731863" y="1476119"/>
                  <a:ext cx="45719" cy="16178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20D3DEF9-B41C-42ED-99ED-2C2C2B1836CD}"/>
                </a:ext>
              </a:extLst>
            </p:cNvPr>
            <p:cNvGrpSpPr/>
            <p:nvPr/>
          </p:nvGrpSpPr>
          <p:grpSpPr>
            <a:xfrm>
              <a:off x="7755683" y="21392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47" name="楕円 8">
                <a:extLst>
                  <a:ext uri="{FF2B5EF4-FFF2-40B4-BE49-F238E27FC236}">
                    <a16:creationId xmlns:a16="http://schemas.microsoft.com/office/drawing/2014/main" id="{019B5E92-A49B-4C2E-88AD-C19B8AB096B7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8">
                <a:extLst>
                  <a:ext uri="{FF2B5EF4-FFF2-40B4-BE49-F238E27FC236}">
                    <a16:creationId xmlns:a16="http://schemas.microsoft.com/office/drawing/2014/main" id="{D9F9EB6E-3049-4CE3-A79F-2D71D9071D01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8">
                <a:extLst>
                  <a:ext uri="{FF2B5EF4-FFF2-40B4-BE49-F238E27FC236}">
                    <a16:creationId xmlns:a16="http://schemas.microsoft.com/office/drawing/2014/main" id="{54133C02-0B85-456D-8AA3-14C014E79EF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8">
                <a:extLst>
                  <a:ext uri="{FF2B5EF4-FFF2-40B4-BE49-F238E27FC236}">
                    <a16:creationId xmlns:a16="http://schemas.microsoft.com/office/drawing/2014/main" id="{5090E48C-D480-4BB7-9FA5-6596D6E8CCA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8">
                <a:extLst>
                  <a:ext uri="{FF2B5EF4-FFF2-40B4-BE49-F238E27FC236}">
                    <a16:creationId xmlns:a16="http://schemas.microsoft.com/office/drawing/2014/main" id="{D1E3ED1D-8616-4B87-BD02-9CE7C678BF3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8">
                <a:extLst>
                  <a:ext uri="{FF2B5EF4-FFF2-40B4-BE49-F238E27FC236}">
                    <a16:creationId xmlns:a16="http://schemas.microsoft.com/office/drawing/2014/main" id="{B3778E48-FD43-47F3-8E88-9D37BA0D2FF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8">
                <a:extLst>
                  <a:ext uri="{FF2B5EF4-FFF2-40B4-BE49-F238E27FC236}">
                    <a16:creationId xmlns:a16="http://schemas.microsoft.com/office/drawing/2014/main" id="{59DA4932-396A-4E88-BB5A-0AC507220924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8">
                <a:extLst>
                  <a:ext uri="{FF2B5EF4-FFF2-40B4-BE49-F238E27FC236}">
                    <a16:creationId xmlns:a16="http://schemas.microsoft.com/office/drawing/2014/main" id="{AD69428A-1731-44FD-8118-219BD1BB40FC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8">
                <a:extLst>
                  <a:ext uri="{FF2B5EF4-FFF2-40B4-BE49-F238E27FC236}">
                    <a16:creationId xmlns:a16="http://schemas.microsoft.com/office/drawing/2014/main" id="{9901618E-8274-4BB0-B616-3EC65290FA7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8">
                <a:extLst>
                  <a:ext uri="{FF2B5EF4-FFF2-40B4-BE49-F238E27FC236}">
                    <a16:creationId xmlns:a16="http://schemas.microsoft.com/office/drawing/2014/main" id="{1A1C8601-1A01-4DF5-8B38-7A3B2AE9638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37FDC725-F4FB-456C-9B6E-ED8F935CEA02}"/>
                </a:ext>
              </a:extLst>
            </p:cNvPr>
            <p:cNvGrpSpPr/>
            <p:nvPr/>
          </p:nvGrpSpPr>
          <p:grpSpPr>
            <a:xfrm>
              <a:off x="7348452" y="2036970"/>
              <a:ext cx="141610" cy="184447"/>
              <a:chOff x="1464572" y="2115576"/>
              <a:chExt cx="167701" cy="221521"/>
            </a:xfrm>
          </p:grpSpPr>
          <p:sp>
            <p:nvSpPr>
              <p:cNvPr id="964" name="星: 5 pt 16">
                <a:extLst>
                  <a:ext uri="{FF2B5EF4-FFF2-40B4-BE49-F238E27FC236}">
                    <a16:creationId xmlns:a16="http://schemas.microsoft.com/office/drawing/2014/main" id="{5CE0CEA4-32B8-4583-8FD5-6CC15BB3F23A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18">
                <a:extLst>
                  <a:ext uri="{FF2B5EF4-FFF2-40B4-BE49-F238E27FC236}">
                    <a16:creationId xmlns:a16="http://schemas.microsoft.com/office/drawing/2014/main" id="{DF04061F-669F-4890-9A08-33FD8844873E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86FC031-52A7-468B-8346-BB07A6F27425}"/>
              </a:ext>
            </a:extLst>
          </p:cNvPr>
          <p:cNvGrpSpPr/>
          <p:nvPr/>
        </p:nvGrpSpPr>
        <p:grpSpPr>
          <a:xfrm>
            <a:off x="6552268" y="4138107"/>
            <a:ext cx="2700004" cy="2319692"/>
            <a:chOff x="6552268" y="4138107"/>
            <a:chExt cx="2700004" cy="2319692"/>
          </a:xfrm>
        </p:grpSpPr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7922DD20-6C36-4436-A18F-4EF215382BF2}"/>
                </a:ext>
              </a:extLst>
            </p:cNvPr>
            <p:cNvGrpSpPr/>
            <p:nvPr/>
          </p:nvGrpSpPr>
          <p:grpSpPr>
            <a:xfrm>
              <a:off x="6552268" y="4138107"/>
              <a:ext cx="1241466" cy="2319692"/>
              <a:chOff x="4318693" y="3659640"/>
              <a:chExt cx="1496024" cy="2795336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7D398019-77BF-4836-9566-76DFB03058C2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9927FC4F-3E19-4E04-A453-B4D831488D0C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2B8703C9-76EB-4301-BBD0-1D216C04DD17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片側の 2 つの角を丸めた四角形 144">
                  <a:extLst>
                    <a:ext uri="{FF2B5EF4-FFF2-40B4-BE49-F238E27FC236}">
                      <a16:creationId xmlns:a16="http://schemas.microsoft.com/office/drawing/2014/main" id="{2743308E-5766-48B3-8F61-B75331AA9FE8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C8F1633C-0BB2-4872-B9DD-4B5B0D4E5412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二等辺三角形 955">
                  <a:extLst>
                    <a:ext uri="{FF2B5EF4-FFF2-40B4-BE49-F238E27FC236}">
                      <a16:creationId xmlns:a16="http://schemas.microsoft.com/office/drawing/2014/main" id="{5C84CFCD-DA81-4175-9646-AAC03468688C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01B05769-4939-4A5E-8695-62C3C0D4B688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E684DD6B-CE98-42CE-832D-9D44C207A316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7" name="グループ化 936">
                  <a:extLst>
                    <a:ext uri="{FF2B5EF4-FFF2-40B4-BE49-F238E27FC236}">
                      <a16:creationId xmlns:a16="http://schemas.microsoft.com/office/drawing/2014/main" id="{59316CDE-7E02-47F4-B018-8068833D95FE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46" name="グループ化 945">
                    <a:extLst>
                      <a:ext uri="{FF2B5EF4-FFF2-40B4-BE49-F238E27FC236}">
                        <a16:creationId xmlns:a16="http://schemas.microsoft.com/office/drawing/2014/main" id="{BB5C443F-F925-43F2-9EBA-E78F3B2C187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1" name="円/楕円 489">
                      <a:extLst>
                        <a:ext uri="{FF2B5EF4-FFF2-40B4-BE49-F238E27FC236}">
                          <a16:creationId xmlns:a16="http://schemas.microsoft.com/office/drawing/2014/main" id="{C149486C-561A-4006-B19C-6F40040BE2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2" name="円/楕円 490">
                      <a:extLst>
                        <a:ext uri="{FF2B5EF4-FFF2-40B4-BE49-F238E27FC236}">
                          <a16:creationId xmlns:a16="http://schemas.microsoft.com/office/drawing/2014/main" id="{2493E62D-5706-46EB-8692-E82C760E4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EB6CC8D2-D5B2-4D7E-9F94-35479BECF4D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9" name="円/楕円 487">
                      <a:extLst>
                        <a:ext uri="{FF2B5EF4-FFF2-40B4-BE49-F238E27FC236}">
                          <a16:creationId xmlns:a16="http://schemas.microsoft.com/office/drawing/2014/main" id="{949B3C6B-D14E-45D2-930F-0060FBEA1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0" name="円/楕円 488">
                      <a:extLst>
                        <a:ext uri="{FF2B5EF4-FFF2-40B4-BE49-F238E27FC236}">
                          <a16:creationId xmlns:a16="http://schemas.microsoft.com/office/drawing/2014/main" id="{440E3497-54FC-417F-AA52-2A8B4A1D83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48" name="円/楕円 486">
                    <a:extLst>
                      <a:ext uri="{FF2B5EF4-FFF2-40B4-BE49-F238E27FC236}">
                        <a16:creationId xmlns:a16="http://schemas.microsoft.com/office/drawing/2014/main" id="{82BA645C-EE4E-4109-93BF-6693E7B4EDB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8" name="円/楕円 479">
                  <a:extLst>
                    <a:ext uri="{FF2B5EF4-FFF2-40B4-BE49-F238E27FC236}">
                      <a16:creationId xmlns:a16="http://schemas.microsoft.com/office/drawing/2014/main" id="{9A7E4B33-5009-4DA6-A9C3-F099C8B53617}"/>
                    </a:ext>
                  </a:extLst>
                </p:cNvPr>
                <p:cNvSpPr/>
                <p:nvPr/>
              </p:nvSpPr>
              <p:spPr>
                <a:xfrm>
                  <a:off x="1596233" y="2853503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9" name="円/楕円 480">
                  <a:extLst>
                    <a:ext uri="{FF2B5EF4-FFF2-40B4-BE49-F238E27FC236}">
                      <a16:creationId xmlns:a16="http://schemas.microsoft.com/office/drawing/2014/main" id="{F2F8157F-3780-42CF-B6A2-AF3F116F89D4}"/>
                    </a:ext>
                  </a:extLst>
                </p:cNvPr>
                <p:cNvSpPr/>
                <p:nvPr/>
              </p:nvSpPr>
              <p:spPr>
                <a:xfrm>
                  <a:off x="2171110" y="2853503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0" name="円/楕円 472">
                  <a:extLst>
                    <a:ext uri="{FF2B5EF4-FFF2-40B4-BE49-F238E27FC236}">
                      <a16:creationId xmlns:a16="http://schemas.microsoft.com/office/drawing/2014/main" id="{C8B8F93D-9B3A-4D49-B32D-0CA928B31153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1" name="円/楕円 473">
                  <a:extLst>
                    <a:ext uri="{FF2B5EF4-FFF2-40B4-BE49-F238E27FC236}">
                      <a16:creationId xmlns:a16="http://schemas.microsoft.com/office/drawing/2014/main" id="{0E5727C1-B2E5-46A6-AD20-8B0C7706C46A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2" name="グループ化 941">
                  <a:extLst>
                    <a:ext uri="{FF2B5EF4-FFF2-40B4-BE49-F238E27FC236}">
                      <a16:creationId xmlns:a16="http://schemas.microsoft.com/office/drawing/2014/main" id="{0ED40286-47D7-4993-9C58-64F7BBE989E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944" name="円/楕円 662">
                    <a:extLst>
                      <a:ext uri="{FF2B5EF4-FFF2-40B4-BE49-F238E27FC236}">
                        <a16:creationId xmlns:a16="http://schemas.microsoft.com/office/drawing/2014/main" id="{31AFC206-C61E-4D36-8055-0A7FAB1DFB6E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5" name="フリーフォーム: 図形 944">
                    <a:extLst>
                      <a:ext uri="{FF2B5EF4-FFF2-40B4-BE49-F238E27FC236}">
                        <a16:creationId xmlns:a16="http://schemas.microsoft.com/office/drawing/2014/main" id="{DB3B3B0E-7782-4E26-A177-80278EC13A9D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70716B1C-3085-4AF1-AE1B-ABC104FEA9EE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8"/>
                  <a:ext cx="285078" cy="61293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98B52C70-9EC4-4C19-AEE7-E82C5D8D2D8B}"/>
                </a:ext>
              </a:extLst>
            </p:cNvPr>
            <p:cNvGrpSpPr/>
            <p:nvPr/>
          </p:nvGrpSpPr>
          <p:grpSpPr>
            <a:xfrm>
              <a:off x="7670790" y="4194511"/>
              <a:ext cx="1581482" cy="2245387"/>
              <a:chOff x="6585726" y="3685221"/>
              <a:chExt cx="1938861" cy="2752794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BF074140-32F7-4295-A754-9829E842F45F}"/>
                  </a:ext>
                </a:extLst>
              </p:cNvPr>
              <p:cNvGrpSpPr/>
              <p:nvPr/>
            </p:nvGrpSpPr>
            <p:grpSpPr>
              <a:xfrm>
                <a:off x="6585726" y="5261473"/>
                <a:ext cx="1290895" cy="1176542"/>
                <a:chOff x="6440320" y="2194334"/>
                <a:chExt cx="1441449" cy="1313759"/>
              </a:xfrm>
            </p:grpSpPr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257DD8DA-07A4-47D6-978D-F97CFC89A30A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69AB4FF-64D4-42CE-9597-DE79E203470C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A1A9D058-F7CF-4C91-901C-21D672883B09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442" name="グループ化 441">
                      <a:extLst>
                        <a:ext uri="{FF2B5EF4-FFF2-40B4-BE49-F238E27FC236}">
                          <a16:creationId xmlns:a16="http://schemas.microsoft.com/office/drawing/2014/main" id="{13C6FA70-8BA9-47EF-9660-B5CEB5AF718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453" name="フリーフォーム: 図形 452">
                        <a:extLst>
                          <a:ext uri="{FF2B5EF4-FFF2-40B4-BE49-F238E27FC236}">
                            <a16:creationId xmlns:a16="http://schemas.microsoft.com/office/drawing/2014/main" id="{A81BBC48-2687-4796-B2D5-CE989CD4F71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4" name="フリーフォーム: 図形 453">
                        <a:extLst>
                          <a:ext uri="{FF2B5EF4-FFF2-40B4-BE49-F238E27FC236}">
                            <a16:creationId xmlns:a16="http://schemas.microsoft.com/office/drawing/2014/main" id="{B35B0324-DFB2-4448-A949-DE0C1B2A556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5" name="フリーフォーム: 図形 454">
                        <a:extLst>
                          <a:ext uri="{FF2B5EF4-FFF2-40B4-BE49-F238E27FC236}">
                            <a16:creationId xmlns:a16="http://schemas.microsoft.com/office/drawing/2014/main" id="{ECCAFE86-4278-43E7-BDE5-D404B449AA3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6" name="月 455">
                        <a:extLst>
                          <a:ext uri="{FF2B5EF4-FFF2-40B4-BE49-F238E27FC236}">
                            <a16:creationId xmlns:a16="http://schemas.microsoft.com/office/drawing/2014/main" id="{A4C267A7-184D-44FF-A2F4-A1E02C0EA270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43" name="四角形: 角を丸くする 442">
                      <a:extLst>
                        <a:ext uri="{FF2B5EF4-FFF2-40B4-BE49-F238E27FC236}">
                          <a16:creationId xmlns:a16="http://schemas.microsoft.com/office/drawing/2014/main" id="{70DBEC7F-2278-407D-A289-90684A70316F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44" name="四角形: 上の 2 つの角を丸める 109">
                      <a:extLst>
                        <a:ext uri="{FF2B5EF4-FFF2-40B4-BE49-F238E27FC236}">
                          <a16:creationId xmlns:a16="http://schemas.microsoft.com/office/drawing/2014/main" id="{1860ABBE-1444-4016-B9DF-DFF3D1513D5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7D17B2A6-361F-4E65-BE1A-FBA74D2AFA6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B429C263-1695-4638-9A61-21DFFD97953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7C4AC47-0EF6-468C-ADEA-6FC450B1D074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680E6526-2166-4764-A2C0-60671B30048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DD8DA2A0-A1EE-49A2-9BD3-66DC6E6FCE3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0ACD6A41-DEDB-4848-9ED2-F2CD1FA0859D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1" name="フリーフォーム: 図形 450">
                      <a:extLst>
                        <a:ext uri="{FF2B5EF4-FFF2-40B4-BE49-F238E27FC236}">
                          <a16:creationId xmlns:a16="http://schemas.microsoft.com/office/drawing/2014/main" id="{7FCE9777-35A2-403B-A791-2120D1E15004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2" name="フリーフォーム: 図形 451">
                      <a:extLst>
                        <a:ext uri="{FF2B5EF4-FFF2-40B4-BE49-F238E27FC236}">
                          <a16:creationId xmlns:a16="http://schemas.microsoft.com/office/drawing/2014/main" id="{AA62C9DC-ECCC-4907-A039-47896FAB16F6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4400AEF8-7846-4CA2-BC39-B8CABE2AF733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438" name="台形 437">
                    <a:extLst>
                      <a:ext uri="{FF2B5EF4-FFF2-40B4-BE49-F238E27FC236}">
                        <a16:creationId xmlns:a16="http://schemas.microsoft.com/office/drawing/2014/main" id="{EF2A84C0-F39D-4506-B9B7-B0C0A1CDE906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片側の 2 つの角を丸めた四角形 92">
                    <a:extLst>
                      <a:ext uri="{FF2B5EF4-FFF2-40B4-BE49-F238E27FC236}">
                        <a16:creationId xmlns:a16="http://schemas.microsoft.com/office/drawing/2014/main" id="{D19D0AA0-0F78-4A06-ABE6-94E00754B9AA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9B24A8FE-1641-4D6B-B98D-19F605972AA9}"/>
                  </a:ext>
                </a:extLst>
              </p:cNvPr>
              <p:cNvGrpSpPr/>
              <p:nvPr/>
            </p:nvGrpSpPr>
            <p:grpSpPr>
              <a:xfrm>
                <a:off x="7322224" y="3685221"/>
                <a:ext cx="1202363" cy="2750503"/>
                <a:chOff x="6544984" y="3685221"/>
                <a:chExt cx="1202363" cy="2750503"/>
              </a:xfrm>
            </p:grpSpPr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6F44DD02-78F0-49D7-AE7F-0158C897975A}"/>
                    </a:ext>
                  </a:extLst>
                </p:cNvPr>
                <p:cNvSpPr/>
                <p:nvPr/>
              </p:nvSpPr>
              <p:spPr>
                <a:xfrm rot="2700000">
                  <a:off x="6523455" y="3989363"/>
                  <a:ext cx="403662" cy="2564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E321BB2-1992-4DA6-8DB3-1FF645242EF4}"/>
                    </a:ext>
                  </a:extLst>
                </p:cNvPr>
                <p:cNvSpPr/>
                <p:nvPr/>
              </p:nvSpPr>
              <p:spPr>
                <a:xfrm>
                  <a:off x="7049206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22D81243-DED7-41AB-AB7B-59ACA656A100}"/>
                    </a:ext>
                  </a:extLst>
                </p:cNvPr>
                <p:cNvSpPr/>
                <p:nvPr/>
              </p:nvSpPr>
              <p:spPr>
                <a:xfrm>
                  <a:off x="7066312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台形 731">
                  <a:extLst>
                    <a:ext uri="{FF2B5EF4-FFF2-40B4-BE49-F238E27FC236}">
                      <a16:creationId xmlns:a16="http://schemas.microsoft.com/office/drawing/2014/main" id="{E5D03E8E-A140-4D47-BB48-AEF696BA5F9D}"/>
                    </a:ext>
                  </a:extLst>
                </p:cNvPr>
                <p:cNvSpPr/>
                <p:nvPr/>
              </p:nvSpPr>
              <p:spPr>
                <a:xfrm rot="11290218" flipV="1">
                  <a:off x="6815805" y="525606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356">
                  <a:extLst>
                    <a:ext uri="{FF2B5EF4-FFF2-40B4-BE49-F238E27FC236}">
                      <a16:creationId xmlns:a16="http://schemas.microsoft.com/office/drawing/2014/main" id="{1EE9BE1E-57EA-4502-90EB-AA1DABB5ED23}"/>
                    </a:ext>
                  </a:extLst>
                </p:cNvPr>
                <p:cNvSpPr/>
                <p:nvPr/>
              </p:nvSpPr>
              <p:spPr>
                <a:xfrm rot="10800000">
                  <a:off x="6860579" y="512779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台形 53">
                  <a:extLst>
                    <a:ext uri="{FF2B5EF4-FFF2-40B4-BE49-F238E27FC236}">
                      <a16:creationId xmlns:a16="http://schemas.microsoft.com/office/drawing/2014/main" id="{78B60991-631B-4350-A809-F182C53108E0}"/>
                    </a:ext>
                  </a:extLst>
                </p:cNvPr>
                <p:cNvSpPr/>
                <p:nvPr/>
              </p:nvSpPr>
              <p:spPr>
                <a:xfrm>
                  <a:off x="6921128" y="503072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44F8F3F3-0362-4220-83D5-13DFC576620A}"/>
                    </a:ext>
                  </a:extLst>
                </p:cNvPr>
                <p:cNvSpPr/>
                <p:nvPr/>
              </p:nvSpPr>
              <p:spPr>
                <a:xfrm>
                  <a:off x="6797747" y="512414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299CD85B-F8A0-4D4E-95E2-FDD2DE35CD58}"/>
                    </a:ext>
                  </a:extLst>
                </p:cNvPr>
                <p:cNvSpPr/>
                <p:nvPr/>
              </p:nvSpPr>
              <p:spPr>
                <a:xfrm>
                  <a:off x="7062129" y="528983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DFDDE03B-9AE5-4F25-84C2-916854AE99FC}"/>
                    </a:ext>
                  </a:extLst>
                </p:cNvPr>
                <p:cNvSpPr/>
                <p:nvPr/>
              </p:nvSpPr>
              <p:spPr>
                <a:xfrm flipH="1">
                  <a:off x="7108285" y="523239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123F6CE1-F5F0-4CA2-88F5-8E96576C2D4B}"/>
                    </a:ext>
                  </a:extLst>
                </p:cNvPr>
                <p:cNvSpPr/>
                <p:nvPr/>
              </p:nvSpPr>
              <p:spPr>
                <a:xfrm>
                  <a:off x="6794240" y="505459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4397D081-B0BE-472E-AAE4-5C87EF52F6C7}"/>
                    </a:ext>
                  </a:extLst>
                </p:cNvPr>
                <p:cNvSpPr/>
                <p:nvPr/>
              </p:nvSpPr>
              <p:spPr>
                <a:xfrm>
                  <a:off x="6778438" y="6247130"/>
                  <a:ext cx="53606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83EF9C9A-59DE-48F9-9275-A48BF2299BD6}"/>
                    </a:ext>
                  </a:extLst>
                </p:cNvPr>
                <p:cNvSpPr/>
                <p:nvPr/>
              </p:nvSpPr>
              <p:spPr>
                <a:xfrm>
                  <a:off x="6544984" y="3834674"/>
                  <a:ext cx="1153301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86724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86724 w 1144132"/>
                    <a:gd name="connsiteY4" fmla="*/ 998864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9580 w 1144132"/>
                    <a:gd name="connsiteY4" fmla="*/ 1001245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9580 w 1144132"/>
                    <a:gd name="connsiteY4" fmla="*/ 1001245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9580 w 1144132"/>
                    <a:gd name="connsiteY4" fmla="*/ 1001245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713997 w 1158319"/>
                    <a:gd name="connsiteY0" fmla="*/ 973093 h 1200881"/>
                    <a:gd name="connsiteX1" fmla="*/ 253217 w 1158319"/>
                    <a:gd name="connsiteY1" fmla="*/ 1198218 h 1200881"/>
                    <a:gd name="connsiteX2" fmla="*/ 139240 w 1158319"/>
                    <a:gd name="connsiteY2" fmla="*/ 1098447 h 1200881"/>
                    <a:gd name="connsiteX3" fmla="*/ 113748 w 1158319"/>
                    <a:gd name="connsiteY3" fmla="*/ 1065791 h 1200881"/>
                    <a:gd name="connsiteX4" fmla="*/ 193767 w 1158319"/>
                    <a:gd name="connsiteY4" fmla="*/ 1001245 h 1200881"/>
                    <a:gd name="connsiteX5" fmla="*/ 93378 w 1158319"/>
                    <a:gd name="connsiteY5" fmla="*/ 979490 h 1200881"/>
                    <a:gd name="connsiteX6" fmla="*/ 102907 w 1158319"/>
                    <a:gd name="connsiteY6" fmla="*/ 889406 h 1200881"/>
                    <a:gd name="connsiteX7" fmla="*/ 836 w 1158319"/>
                    <a:gd name="connsiteY7" fmla="*/ 799861 h 1200881"/>
                    <a:gd name="connsiteX8" fmla="*/ 106946 w 1158319"/>
                    <a:gd name="connsiteY8" fmla="*/ 652895 h 1200881"/>
                    <a:gd name="connsiteX9" fmla="*/ 82302 w 1158319"/>
                    <a:gd name="connsiteY9" fmla="*/ 518506 h 1200881"/>
                    <a:gd name="connsiteX10" fmla="*/ 77825 w 1158319"/>
                    <a:gd name="connsiteY10" fmla="*/ 393761 h 1200881"/>
                    <a:gd name="connsiteX11" fmla="*/ 647365 w 1158319"/>
                    <a:gd name="connsiteY11" fmla="*/ 0 h 1200881"/>
                    <a:gd name="connsiteX12" fmla="*/ 1157663 w 1158319"/>
                    <a:gd name="connsiteY12" fmla="*/ 569195 h 1200881"/>
                    <a:gd name="connsiteX13" fmla="*/ 807551 w 1158319"/>
                    <a:gd name="connsiteY13" fmla="*/ 1143244 h 1200881"/>
                    <a:gd name="connsiteX0" fmla="*/ 713997 w 1158319"/>
                    <a:gd name="connsiteY0" fmla="*/ 973093 h 1200881"/>
                    <a:gd name="connsiteX1" fmla="*/ 253217 w 1158319"/>
                    <a:gd name="connsiteY1" fmla="*/ 1198218 h 1200881"/>
                    <a:gd name="connsiteX2" fmla="*/ 139240 w 1158319"/>
                    <a:gd name="connsiteY2" fmla="*/ 1098447 h 1200881"/>
                    <a:gd name="connsiteX3" fmla="*/ 113748 w 1158319"/>
                    <a:gd name="connsiteY3" fmla="*/ 1065791 h 1200881"/>
                    <a:gd name="connsiteX4" fmla="*/ 193767 w 1158319"/>
                    <a:gd name="connsiteY4" fmla="*/ 1001245 h 1200881"/>
                    <a:gd name="connsiteX5" fmla="*/ 93378 w 1158319"/>
                    <a:gd name="connsiteY5" fmla="*/ 979490 h 1200881"/>
                    <a:gd name="connsiteX6" fmla="*/ 110050 w 1158319"/>
                    <a:gd name="connsiteY6" fmla="*/ 872738 h 1200881"/>
                    <a:gd name="connsiteX7" fmla="*/ 836 w 1158319"/>
                    <a:gd name="connsiteY7" fmla="*/ 799861 h 1200881"/>
                    <a:gd name="connsiteX8" fmla="*/ 106946 w 1158319"/>
                    <a:gd name="connsiteY8" fmla="*/ 652895 h 1200881"/>
                    <a:gd name="connsiteX9" fmla="*/ 82302 w 1158319"/>
                    <a:gd name="connsiteY9" fmla="*/ 518506 h 1200881"/>
                    <a:gd name="connsiteX10" fmla="*/ 77825 w 1158319"/>
                    <a:gd name="connsiteY10" fmla="*/ 393761 h 1200881"/>
                    <a:gd name="connsiteX11" fmla="*/ 647365 w 1158319"/>
                    <a:gd name="connsiteY11" fmla="*/ 0 h 1200881"/>
                    <a:gd name="connsiteX12" fmla="*/ 1157663 w 1158319"/>
                    <a:gd name="connsiteY12" fmla="*/ 569195 h 1200881"/>
                    <a:gd name="connsiteX13" fmla="*/ 807551 w 1158319"/>
                    <a:gd name="connsiteY13" fmla="*/ 1143244 h 1200881"/>
                    <a:gd name="connsiteX0" fmla="*/ 713997 w 1158319"/>
                    <a:gd name="connsiteY0" fmla="*/ 973093 h 1200881"/>
                    <a:gd name="connsiteX1" fmla="*/ 253217 w 1158319"/>
                    <a:gd name="connsiteY1" fmla="*/ 1198218 h 1200881"/>
                    <a:gd name="connsiteX2" fmla="*/ 139240 w 1158319"/>
                    <a:gd name="connsiteY2" fmla="*/ 1098447 h 1200881"/>
                    <a:gd name="connsiteX3" fmla="*/ 113748 w 1158319"/>
                    <a:gd name="connsiteY3" fmla="*/ 1065791 h 1200881"/>
                    <a:gd name="connsiteX4" fmla="*/ 193767 w 1158319"/>
                    <a:gd name="connsiteY4" fmla="*/ 1001245 h 1200881"/>
                    <a:gd name="connsiteX5" fmla="*/ 93378 w 1158319"/>
                    <a:gd name="connsiteY5" fmla="*/ 979490 h 1200881"/>
                    <a:gd name="connsiteX6" fmla="*/ 110050 w 1158319"/>
                    <a:gd name="connsiteY6" fmla="*/ 872738 h 1200881"/>
                    <a:gd name="connsiteX7" fmla="*/ 836 w 1158319"/>
                    <a:gd name="connsiteY7" fmla="*/ 799861 h 1200881"/>
                    <a:gd name="connsiteX8" fmla="*/ 106946 w 1158319"/>
                    <a:gd name="connsiteY8" fmla="*/ 652895 h 1200881"/>
                    <a:gd name="connsiteX9" fmla="*/ 82302 w 1158319"/>
                    <a:gd name="connsiteY9" fmla="*/ 518506 h 1200881"/>
                    <a:gd name="connsiteX10" fmla="*/ 77825 w 1158319"/>
                    <a:gd name="connsiteY10" fmla="*/ 393761 h 1200881"/>
                    <a:gd name="connsiteX11" fmla="*/ 647365 w 1158319"/>
                    <a:gd name="connsiteY11" fmla="*/ 0 h 1200881"/>
                    <a:gd name="connsiteX12" fmla="*/ 1157663 w 1158319"/>
                    <a:gd name="connsiteY12" fmla="*/ 569195 h 1200881"/>
                    <a:gd name="connsiteX13" fmla="*/ 807551 w 1158319"/>
                    <a:gd name="connsiteY13" fmla="*/ 1143244 h 1200881"/>
                    <a:gd name="connsiteX0" fmla="*/ 709266 w 1153588"/>
                    <a:gd name="connsiteY0" fmla="*/ 973093 h 1200881"/>
                    <a:gd name="connsiteX1" fmla="*/ 248486 w 1153588"/>
                    <a:gd name="connsiteY1" fmla="*/ 1198218 h 1200881"/>
                    <a:gd name="connsiteX2" fmla="*/ 134509 w 1153588"/>
                    <a:gd name="connsiteY2" fmla="*/ 1098447 h 1200881"/>
                    <a:gd name="connsiteX3" fmla="*/ 109017 w 1153588"/>
                    <a:gd name="connsiteY3" fmla="*/ 1065791 h 1200881"/>
                    <a:gd name="connsiteX4" fmla="*/ 189036 w 1153588"/>
                    <a:gd name="connsiteY4" fmla="*/ 1001245 h 1200881"/>
                    <a:gd name="connsiteX5" fmla="*/ 88647 w 1153588"/>
                    <a:gd name="connsiteY5" fmla="*/ 979490 h 1200881"/>
                    <a:gd name="connsiteX6" fmla="*/ 105319 w 1153588"/>
                    <a:gd name="connsiteY6" fmla="*/ 872738 h 1200881"/>
                    <a:gd name="connsiteX7" fmla="*/ 868 w 1153588"/>
                    <a:gd name="connsiteY7" fmla="*/ 802243 h 1200881"/>
                    <a:gd name="connsiteX8" fmla="*/ 102215 w 1153588"/>
                    <a:gd name="connsiteY8" fmla="*/ 652895 h 1200881"/>
                    <a:gd name="connsiteX9" fmla="*/ 77571 w 1153588"/>
                    <a:gd name="connsiteY9" fmla="*/ 518506 h 1200881"/>
                    <a:gd name="connsiteX10" fmla="*/ 73094 w 1153588"/>
                    <a:gd name="connsiteY10" fmla="*/ 393761 h 1200881"/>
                    <a:gd name="connsiteX11" fmla="*/ 642634 w 1153588"/>
                    <a:gd name="connsiteY11" fmla="*/ 0 h 1200881"/>
                    <a:gd name="connsiteX12" fmla="*/ 1152932 w 1153588"/>
                    <a:gd name="connsiteY12" fmla="*/ 569195 h 1200881"/>
                    <a:gd name="connsiteX13" fmla="*/ 802820 w 1153588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188749 w 1153301"/>
                    <a:gd name="connsiteY4" fmla="*/ 1001245 h 1200881"/>
                    <a:gd name="connsiteX5" fmla="*/ 88360 w 1153301"/>
                    <a:gd name="connsiteY5" fmla="*/ 979490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188749 w 1153301"/>
                    <a:gd name="connsiteY4" fmla="*/ 1001245 h 1200881"/>
                    <a:gd name="connsiteX5" fmla="*/ 88360 w 1153301"/>
                    <a:gd name="connsiteY5" fmla="*/ 979490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188749 w 1153301"/>
                    <a:gd name="connsiteY4" fmla="*/ 1001245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08730 w 1153301"/>
                    <a:gd name="connsiteY3" fmla="*/ 1065791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08730 w 1153301"/>
                    <a:gd name="connsiteY3" fmla="*/ 1065791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12574 w 1153301"/>
                    <a:gd name="connsiteY4" fmla="*/ 965526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12574 w 1153301"/>
                    <a:gd name="connsiteY4" fmla="*/ 965526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12574 w 1153301"/>
                    <a:gd name="connsiteY4" fmla="*/ 965526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22099 w 1153301"/>
                    <a:gd name="connsiteY4" fmla="*/ 960764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3301" h="1200881">
                      <a:moveTo>
                        <a:pt x="708979" y="973093"/>
                      </a:moveTo>
                      <a:cubicBezTo>
                        <a:pt x="613559" y="1150794"/>
                        <a:pt x="503983" y="1215366"/>
                        <a:pt x="248199" y="1198218"/>
                      </a:cubicBezTo>
                      <a:cubicBezTo>
                        <a:pt x="172707" y="1186269"/>
                        <a:pt x="176194" y="1195429"/>
                        <a:pt x="146129" y="1127022"/>
                      </a:cubicBezTo>
                      <a:cubicBezTo>
                        <a:pt x="141600" y="1111374"/>
                        <a:pt x="109564" y="1106201"/>
                        <a:pt x="118255" y="1089604"/>
                      </a:cubicBezTo>
                      <a:cubicBezTo>
                        <a:pt x="122183" y="1075388"/>
                        <a:pt x="330653" y="999357"/>
                        <a:pt x="322099" y="960764"/>
                      </a:cubicBezTo>
                      <a:cubicBezTo>
                        <a:pt x="241805" y="955100"/>
                        <a:pt x="117395" y="958442"/>
                        <a:pt x="81217" y="943771"/>
                      </a:cubicBezTo>
                      <a:cubicBezTo>
                        <a:pt x="45039" y="929100"/>
                        <a:pt x="105030" y="907529"/>
                        <a:pt x="105032" y="872738"/>
                      </a:cubicBezTo>
                      <a:cubicBezTo>
                        <a:pt x="67460" y="853854"/>
                        <a:pt x="-7325" y="856855"/>
                        <a:pt x="581" y="802243"/>
                      </a:cubicBezTo>
                      <a:cubicBezTo>
                        <a:pt x="8487" y="747631"/>
                        <a:pt x="93906" y="709709"/>
                        <a:pt x="101928" y="652895"/>
                      </a:cubicBezTo>
                      <a:cubicBezTo>
                        <a:pt x="109950" y="596081"/>
                        <a:pt x="81740" y="554155"/>
                        <a:pt x="77284" y="518506"/>
                      </a:cubicBezTo>
                      <a:cubicBezTo>
                        <a:pt x="70752" y="486467"/>
                        <a:pt x="73506" y="420261"/>
                        <a:pt x="72807" y="393761"/>
                      </a:cubicBezTo>
                      <a:cubicBezTo>
                        <a:pt x="80133" y="132144"/>
                        <a:pt x="362584" y="0"/>
                        <a:pt x="642347" y="0"/>
                      </a:cubicBezTo>
                      <a:cubicBezTo>
                        <a:pt x="962076" y="0"/>
                        <a:pt x="1166428" y="300072"/>
                        <a:pt x="1152645" y="569195"/>
                      </a:cubicBezTo>
                      <a:cubicBezTo>
                        <a:pt x="1138862" y="838318"/>
                        <a:pt x="794364" y="1003900"/>
                        <a:pt x="802533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2C1AF184-9C7D-4A07-9ECE-C6E2B60D6FDC}"/>
                    </a:ext>
                  </a:extLst>
                </p:cNvPr>
                <p:cNvSpPr/>
                <p:nvPr/>
              </p:nvSpPr>
              <p:spPr>
                <a:xfrm rot="5400000">
                  <a:off x="6751891" y="4099372"/>
                  <a:ext cx="95266" cy="24320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AF900B87-87DC-4D53-8DF7-F03C514C3EDC}"/>
                    </a:ext>
                  </a:extLst>
                </p:cNvPr>
                <p:cNvSpPr/>
                <p:nvPr/>
              </p:nvSpPr>
              <p:spPr>
                <a:xfrm>
                  <a:off x="6574661" y="3685221"/>
                  <a:ext cx="1172686" cy="1095683"/>
                </a:xfrm>
                <a:custGeom>
                  <a:avLst/>
                  <a:gdLst>
                    <a:gd name="connsiteX0" fmla="*/ 500805 w 1172686"/>
                    <a:gd name="connsiteY0" fmla="*/ 0 h 1095683"/>
                    <a:gd name="connsiteX1" fmla="*/ 722047 w 1172686"/>
                    <a:gd name="connsiteY1" fmla="*/ 44079 h 1095683"/>
                    <a:gd name="connsiteX2" fmla="*/ 793554 w 1172686"/>
                    <a:gd name="connsiteY2" fmla="*/ 82382 h 1095683"/>
                    <a:gd name="connsiteX3" fmla="*/ 814798 w 1172686"/>
                    <a:gd name="connsiteY3" fmla="*/ 79341 h 1095683"/>
                    <a:gd name="connsiteX4" fmla="*/ 1172686 w 1172686"/>
                    <a:gd name="connsiteY4" fmla="*/ 587512 h 1095683"/>
                    <a:gd name="connsiteX5" fmla="*/ 814798 w 1172686"/>
                    <a:gd name="connsiteY5" fmla="*/ 1095683 h 1095683"/>
                    <a:gd name="connsiteX6" fmla="*/ 746534 w 1172686"/>
                    <a:gd name="connsiteY6" fmla="*/ 1085912 h 1095683"/>
                    <a:gd name="connsiteX7" fmla="*/ 746534 w 1172686"/>
                    <a:gd name="connsiteY7" fmla="*/ 300918 h 1095683"/>
                    <a:gd name="connsiteX8" fmla="*/ 0 w 1172686"/>
                    <a:gd name="connsiteY8" fmla="*/ 300918 h 1095683"/>
                    <a:gd name="connsiteX9" fmla="*/ 29491 w 1172686"/>
                    <a:gd name="connsiteY9" fmla="*/ 247300 h 1095683"/>
                    <a:gd name="connsiteX10" fmla="*/ 500805 w 1172686"/>
                    <a:gd name="connsiteY10" fmla="*/ 0 h 1095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2686" h="1095683">
                      <a:moveTo>
                        <a:pt x="500805" y="0"/>
                      </a:moveTo>
                      <a:cubicBezTo>
                        <a:pt x="579283" y="0"/>
                        <a:pt x="654046" y="15695"/>
                        <a:pt x="722047" y="44079"/>
                      </a:cubicBezTo>
                      <a:lnTo>
                        <a:pt x="793554" y="82382"/>
                      </a:lnTo>
                      <a:lnTo>
                        <a:pt x="814798" y="79341"/>
                      </a:lnTo>
                      <a:cubicBezTo>
                        <a:pt x="1012454" y="79341"/>
                        <a:pt x="1172686" y="306857"/>
                        <a:pt x="1172686" y="587512"/>
                      </a:cubicBezTo>
                      <a:cubicBezTo>
                        <a:pt x="1172686" y="868167"/>
                        <a:pt x="1012454" y="1095683"/>
                        <a:pt x="814798" y="1095683"/>
                      </a:cubicBezTo>
                      <a:lnTo>
                        <a:pt x="746534" y="1085912"/>
                      </a:lnTo>
                      <a:lnTo>
                        <a:pt x="746534" y="300918"/>
                      </a:lnTo>
                      <a:lnTo>
                        <a:pt x="0" y="300918"/>
                      </a:lnTo>
                      <a:lnTo>
                        <a:pt x="29491" y="247300"/>
                      </a:lnTo>
                      <a:cubicBezTo>
                        <a:pt x="131634" y="98097"/>
                        <a:pt x="304611" y="0"/>
                        <a:pt x="5008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C3AD8C23-C6FE-4B2E-8DD4-4D4C67D6BA37}"/>
                    </a:ext>
                  </a:extLst>
                </p:cNvPr>
                <p:cNvSpPr/>
                <p:nvPr/>
              </p:nvSpPr>
              <p:spPr>
                <a:xfrm rot="8280520">
                  <a:off x="6970704" y="3711769"/>
                  <a:ext cx="456300" cy="912600"/>
                </a:xfrm>
                <a:prstGeom prst="moon">
                  <a:avLst>
                    <a:gd name="adj" fmla="val 606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D22489B9-0310-4127-91D4-64A86E19F498}"/>
                    </a:ext>
                  </a:extLst>
                </p:cNvPr>
                <p:cNvGrpSpPr/>
                <p:nvPr/>
              </p:nvGrpSpPr>
              <p:grpSpPr>
                <a:xfrm>
                  <a:off x="7239505" y="436599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71F8CA04-7750-45E5-AD86-B2957F9AFC5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00000937-C9DB-43F6-8EDD-6F601793386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66A5C55-D9E5-447A-8301-FFF4B9F29257}"/>
                  </a:ext>
                </a:extLst>
              </p:cNvPr>
              <p:cNvSpPr/>
              <p:nvPr/>
            </p:nvSpPr>
            <p:spPr>
              <a:xfrm>
                <a:off x="7484523" y="4322016"/>
                <a:ext cx="103800" cy="117780"/>
              </a:xfrm>
              <a:custGeom>
                <a:avLst/>
                <a:gdLst>
                  <a:gd name="connsiteX0" fmla="*/ 51900 w 103800"/>
                  <a:gd name="connsiteY0" fmla="*/ 0 h 117780"/>
                  <a:gd name="connsiteX1" fmla="*/ 103800 w 103800"/>
                  <a:gd name="connsiteY1" fmla="*/ 88536 h 117780"/>
                  <a:gd name="connsiteX2" fmla="*/ 100339 w 103800"/>
                  <a:gd name="connsiteY2" fmla="*/ 117780 h 117780"/>
                  <a:gd name="connsiteX3" fmla="*/ 90793 w 103800"/>
                  <a:gd name="connsiteY3" fmla="*/ 94988 h 117780"/>
                  <a:gd name="connsiteX4" fmla="*/ 51900 w 103800"/>
                  <a:gd name="connsiteY4" fmla="*/ 69056 h 117780"/>
                  <a:gd name="connsiteX5" fmla="*/ 13008 w 103800"/>
                  <a:gd name="connsiteY5" fmla="*/ 94988 h 117780"/>
                  <a:gd name="connsiteX6" fmla="*/ 3461 w 103800"/>
                  <a:gd name="connsiteY6" fmla="*/ 117780 h 117780"/>
                  <a:gd name="connsiteX7" fmla="*/ 0 w 103800"/>
                  <a:gd name="connsiteY7" fmla="*/ 88536 h 117780"/>
                  <a:gd name="connsiteX8" fmla="*/ 51900 w 103800"/>
                  <a:gd name="connsiteY8" fmla="*/ 0 h 117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00" h="117780">
                    <a:moveTo>
                      <a:pt x="51900" y="0"/>
                    </a:moveTo>
                    <a:cubicBezTo>
                      <a:pt x="80564" y="0"/>
                      <a:pt x="103800" y="39639"/>
                      <a:pt x="103800" y="88536"/>
                    </a:cubicBezTo>
                    <a:lnTo>
                      <a:pt x="100339" y="117780"/>
                    </a:lnTo>
                    <a:lnTo>
                      <a:pt x="90793" y="94988"/>
                    </a:lnTo>
                    <a:cubicBezTo>
                      <a:pt x="80839" y="78966"/>
                      <a:pt x="67089" y="69056"/>
                      <a:pt x="51900" y="69056"/>
                    </a:cubicBezTo>
                    <a:cubicBezTo>
                      <a:pt x="36712" y="69056"/>
                      <a:pt x="22961" y="78966"/>
                      <a:pt x="13008" y="94988"/>
                    </a:cubicBezTo>
                    <a:lnTo>
                      <a:pt x="3461" y="117780"/>
                    </a:lnTo>
                    <a:lnTo>
                      <a:pt x="0" y="88536"/>
                    </a:lnTo>
                    <a:cubicBezTo>
                      <a:pt x="0" y="39639"/>
                      <a:pt x="23236" y="0"/>
                      <a:pt x="519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59B138A0-0D97-4022-9CAD-063CD66194E7}"/>
                </a:ext>
              </a:extLst>
            </p:cNvPr>
            <p:cNvGrpSpPr/>
            <p:nvPr/>
          </p:nvGrpSpPr>
          <p:grpSpPr>
            <a:xfrm>
              <a:off x="7736633" y="50221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25" name="楕円 8">
                <a:extLst>
                  <a:ext uri="{FF2B5EF4-FFF2-40B4-BE49-F238E27FC236}">
                    <a16:creationId xmlns:a16="http://schemas.microsoft.com/office/drawing/2014/main" id="{819634EF-7CB1-4055-B058-D6FAD55D35F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8">
                <a:extLst>
                  <a:ext uri="{FF2B5EF4-FFF2-40B4-BE49-F238E27FC236}">
                    <a16:creationId xmlns:a16="http://schemas.microsoft.com/office/drawing/2014/main" id="{BD4EF812-EDBD-4320-A3D8-938EE89D6543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8">
                <a:extLst>
                  <a:ext uri="{FF2B5EF4-FFF2-40B4-BE49-F238E27FC236}">
                    <a16:creationId xmlns:a16="http://schemas.microsoft.com/office/drawing/2014/main" id="{75CED264-FAAA-481F-A78B-440C3FDF8C67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43CCB23C-A16B-4A7A-9C56-1C946644A23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84B29817-4C89-4DFA-817D-8DD32B779B3C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88C063C-BB22-417D-90C5-A01B3E1E4FB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78B8E767-EB72-4339-B9F9-B15430B65931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29D96BFC-534F-4396-89E9-B1570190EF0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49E4F5A9-6F86-49B3-9E57-B2C246A1FAE0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EE6EBEE0-AD63-4D7D-AE7F-52004410C692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6" name="グループ化 965">
              <a:extLst>
                <a:ext uri="{FF2B5EF4-FFF2-40B4-BE49-F238E27FC236}">
                  <a16:creationId xmlns:a16="http://schemas.microsoft.com/office/drawing/2014/main" id="{A5032DFD-9739-46DA-91A6-29F61117365F}"/>
                </a:ext>
              </a:extLst>
            </p:cNvPr>
            <p:cNvGrpSpPr/>
            <p:nvPr/>
          </p:nvGrpSpPr>
          <p:grpSpPr>
            <a:xfrm>
              <a:off x="7349189" y="4981487"/>
              <a:ext cx="141610" cy="184447"/>
              <a:chOff x="1464572" y="2115576"/>
              <a:chExt cx="167701" cy="221521"/>
            </a:xfrm>
          </p:grpSpPr>
          <p:sp>
            <p:nvSpPr>
              <p:cNvPr id="967" name="星: 5 pt 16">
                <a:extLst>
                  <a:ext uri="{FF2B5EF4-FFF2-40B4-BE49-F238E27FC236}">
                    <a16:creationId xmlns:a16="http://schemas.microsoft.com/office/drawing/2014/main" id="{D42A7A3E-45C2-4E04-B09B-5562ACBD73C5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楕円 18">
                <a:extLst>
                  <a:ext uri="{FF2B5EF4-FFF2-40B4-BE49-F238E27FC236}">
                    <a16:creationId xmlns:a16="http://schemas.microsoft.com/office/drawing/2014/main" id="{CBF9F5BF-A518-4032-89FD-7AAEB0BCAC98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DFC98F-73EB-442F-A54B-C91604306168}"/>
              </a:ext>
            </a:extLst>
          </p:cNvPr>
          <p:cNvGrpSpPr/>
          <p:nvPr/>
        </p:nvGrpSpPr>
        <p:grpSpPr>
          <a:xfrm>
            <a:off x="3608687" y="4205820"/>
            <a:ext cx="2665346" cy="2240675"/>
            <a:chOff x="3548379" y="4205820"/>
            <a:chExt cx="2665346" cy="2240675"/>
          </a:xfrm>
        </p:grpSpPr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EC365D82-B731-4B94-8221-7BA4876B0CD8}"/>
                </a:ext>
              </a:extLst>
            </p:cNvPr>
            <p:cNvGrpSpPr/>
            <p:nvPr/>
          </p:nvGrpSpPr>
          <p:grpSpPr>
            <a:xfrm>
              <a:off x="4651618" y="4374611"/>
              <a:ext cx="1562107" cy="2071884"/>
              <a:chOff x="6795735" y="4095129"/>
              <a:chExt cx="1772824" cy="2351366"/>
            </a:xfrm>
          </p:grpSpPr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4C9D7331-214B-43F4-851B-C5B47FB60EE1}"/>
                  </a:ext>
                </a:extLst>
              </p:cNvPr>
              <p:cNvGrpSpPr/>
              <p:nvPr/>
            </p:nvGrpSpPr>
            <p:grpSpPr>
              <a:xfrm>
                <a:off x="6795735" y="55764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618C7435-C9C6-4277-8C46-6BC30ADD57D7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89FCE408-F316-4D28-9254-BDA80AED241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812B54B7-DB54-4628-BC78-C4EFD298430A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3B65D266-CE47-4465-9C09-B2F7406AB21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C71E99CA-AF69-4E81-A7EF-0E002989128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フリーフォーム: 図形 615">
                      <a:extLst>
                        <a:ext uri="{FF2B5EF4-FFF2-40B4-BE49-F238E27FC236}">
                          <a16:creationId xmlns:a16="http://schemas.microsoft.com/office/drawing/2014/main" id="{BD4110C0-3975-4C3C-91CF-D2AF2CEE184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7" name="月 616">
                      <a:extLst>
                        <a:ext uri="{FF2B5EF4-FFF2-40B4-BE49-F238E27FC236}">
                          <a16:creationId xmlns:a16="http://schemas.microsoft.com/office/drawing/2014/main" id="{0B5E59B4-1AC3-4514-8278-4A50653FC5B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7AB8159D-8A03-486F-AF8A-2C6E185A043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605" name="四角形: 上の 2 つの角を丸める 109">
                    <a:extLst>
                      <a:ext uri="{FF2B5EF4-FFF2-40B4-BE49-F238E27FC236}">
                        <a16:creationId xmlns:a16="http://schemas.microsoft.com/office/drawing/2014/main" id="{866498F3-2261-4F61-A6E3-C6BE21E7FFE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4AF1A4B9-144F-473F-A5E5-2DEF30638F8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7FC9F6A2-524D-45B7-ADA1-29631BAF61C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四角形: 上の 2 つの角を丸める 109">
                    <a:extLst>
                      <a:ext uri="{FF2B5EF4-FFF2-40B4-BE49-F238E27FC236}">
                        <a16:creationId xmlns:a16="http://schemas.microsoft.com/office/drawing/2014/main" id="{98463E18-5121-497D-BCA6-0D7624EF29F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199299AA-4EE9-4149-8EB5-4BF77949910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D940307D-3165-4306-9783-766B1B8FB54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四角形: 上の 2 つの角を丸める 109">
                    <a:extLst>
                      <a:ext uri="{FF2B5EF4-FFF2-40B4-BE49-F238E27FC236}">
                        <a16:creationId xmlns:a16="http://schemas.microsoft.com/office/drawing/2014/main" id="{F340AB23-9C3F-447A-83D3-48371AFDEB7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E10394D7-051D-4DA4-9EF3-56CB9FF91FDF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3032627A-F7ED-47B4-B4D3-E93C6805765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6" name="四角形: 上の 2 つの角を丸める 585">
                <a:extLst>
                  <a:ext uri="{FF2B5EF4-FFF2-40B4-BE49-F238E27FC236}">
                    <a16:creationId xmlns:a16="http://schemas.microsoft.com/office/drawing/2014/main" id="{DAAD9D94-858B-4B95-A05B-E8E14AA6B8ED}"/>
                  </a:ext>
                </a:extLst>
              </p:cNvPr>
              <p:cNvSpPr/>
              <p:nvPr/>
            </p:nvSpPr>
            <p:spPr>
              <a:xfrm rot="7200000">
                <a:off x="7456255" y="57834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2B1B9CD4-69CC-497E-A740-7CC9D965B1CD}"/>
                  </a:ext>
                </a:extLst>
              </p:cNvPr>
              <p:cNvGrpSpPr/>
              <p:nvPr/>
            </p:nvGrpSpPr>
            <p:grpSpPr>
              <a:xfrm>
                <a:off x="7440733" y="4095129"/>
                <a:ext cx="1127826" cy="2351366"/>
                <a:chOff x="6862763" y="4095129"/>
                <a:chExt cx="1127826" cy="2351366"/>
              </a:xfrm>
            </p:grpSpPr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96DA83A9-F776-4967-8E86-D7FF877090A3}"/>
                    </a:ext>
                  </a:extLst>
                </p:cNvPr>
                <p:cNvSpPr/>
                <p:nvPr/>
              </p:nvSpPr>
              <p:spPr>
                <a:xfrm>
                  <a:off x="7292229" y="508604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66ED9A91-8C85-4D15-8D94-0D7D56E42A46}"/>
                    </a:ext>
                  </a:extLst>
                </p:cNvPr>
                <p:cNvSpPr/>
                <p:nvPr/>
              </p:nvSpPr>
              <p:spPr>
                <a:xfrm>
                  <a:off x="7306516" y="511275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E1F52F2C-C089-4536-97E3-AB427EC6D4C6}"/>
                    </a:ext>
                  </a:extLst>
                </p:cNvPr>
                <p:cNvSpPr/>
                <p:nvPr/>
              </p:nvSpPr>
              <p:spPr>
                <a:xfrm>
                  <a:off x="6911091" y="4266450"/>
                  <a:ext cx="918380" cy="1033765"/>
                </a:xfrm>
                <a:custGeom>
                  <a:avLst/>
                  <a:gdLst>
                    <a:gd name="connsiteX0" fmla="*/ 507499 w 940466"/>
                    <a:gd name="connsiteY0" fmla="*/ 0 h 1034670"/>
                    <a:gd name="connsiteX1" fmla="*/ 939767 w 940466"/>
                    <a:gd name="connsiteY1" fmla="*/ 489417 h 1034670"/>
                    <a:gd name="connsiteX2" fmla="*/ 617792 w 940466"/>
                    <a:gd name="connsiteY2" fmla="*/ 985344 h 1034670"/>
                    <a:gd name="connsiteX3" fmla="*/ 546354 w 940466"/>
                    <a:gd name="connsiteY3" fmla="*/ 830563 h 1034670"/>
                    <a:gd name="connsiteX4" fmla="*/ 243973 w 940466"/>
                    <a:gd name="connsiteY4" fmla="*/ 1033660 h 1034670"/>
                    <a:gd name="connsiteX5" fmla="*/ 90768 w 940466"/>
                    <a:gd name="connsiteY5" fmla="*/ 907892 h 1034670"/>
                    <a:gd name="connsiteX6" fmla="*/ 86786 w 940466"/>
                    <a:gd name="connsiteY6" fmla="*/ 894624 h 1034670"/>
                    <a:gd name="connsiteX7" fmla="*/ 92123 w 940466"/>
                    <a:gd name="connsiteY7" fmla="*/ 893038 h 1034670"/>
                    <a:gd name="connsiteX8" fmla="*/ 125336 w 940466"/>
                    <a:gd name="connsiteY8" fmla="*/ 870299 h 1034670"/>
                    <a:gd name="connsiteX9" fmla="*/ 92123 w 940466"/>
                    <a:gd name="connsiteY9" fmla="*/ 875066 h 1034670"/>
                    <a:gd name="connsiteX10" fmla="*/ 81632 w 940466"/>
                    <a:gd name="connsiteY10" fmla="*/ 877453 h 1034670"/>
                    <a:gd name="connsiteX11" fmla="*/ 72942 w 940466"/>
                    <a:gd name="connsiteY11" fmla="*/ 848502 h 1034670"/>
                    <a:gd name="connsiteX12" fmla="*/ 57933 w 940466"/>
                    <a:gd name="connsiteY12" fmla="*/ 772181 h 1034670"/>
                    <a:gd name="connsiteX13" fmla="*/ 58 w 940466"/>
                    <a:gd name="connsiteY13" fmla="*/ 739896 h 1034670"/>
                    <a:gd name="connsiteX14" fmla="*/ 66191 w 940466"/>
                    <a:gd name="connsiteY14" fmla="*/ 561386 h 1034670"/>
                    <a:gd name="connsiteX15" fmla="*/ 46067 w 940466"/>
                    <a:gd name="connsiteY15" fmla="*/ 445833 h 1034670"/>
                    <a:gd name="connsiteX16" fmla="*/ 44355 w 940466"/>
                    <a:gd name="connsiteY16" fmla="*/ 377474 h 1034670"/>
                    <a:gd name="connsiteX17" fmla="*/ 507499 w 940466"/>
                    <a:gd name="connsiteY17" fmla="*/ 0 h 1034670"/>
                    <a:gd name="connsiteX0" fmla="*/ 546354 w 940466"/>
                    <a:gd name="connsiteY0" fmla="*/ 830563 h 1034670"/>
                    <a:gd name="connsiteX1" fmla="*/ 243973 w 940466"/>
                    <a:gd name="connsiteY1" fmla="*/ 1033660 h 1034670"/>
                    <a:gd name="connsiteX2" fmla="*/ 90768 w 940466"/>
                    <a:gd name="connsiteY2" fmla="*/ 907892 h 1034670"/>
                    <a:gd name="connsiteX3" fmla="*/ 86786 w 940466"/>
                    <a:gd name="connsiteY3" fmla="*/ 894624 h 1034670"/>
                    <a:gd name="connsiteX4" fmla="*/ 92123 w 940466"/>
                    <a:gd name="connsiteY4" fmla="*/ 893038 h 1034670"/>
                    <a:gd name="connsiteX5" fmla="*/ 125336 w 940466"/>
                    <a:gd name="connsiteY5" fmla="*/ 870299 h 1034670"/>
                    <a:gd name="connsiteX6" fmla="*/ 92123 w 940466"/>
                    <a:gd name="connsiteY6" fmla="*/ 875066 h 1034670"/>
                    <a:gd name="connsiteX7" fmla="*/ 81632 w 940466"/>
                    <a:gd name="connsiteY7" fmla="*/ 877453 h 1034670"/>
                    <a:gd name="connsiteX8" fmla="*/ 72942 w 940466"/>
                    <a:gd name="connsiteY8" fmla="*/ 848502 h 1034670"/>
                    <a:gd name="connsiteX9" fmla="*/ 57933 w 940466"/>
                    <a:gd name="connsiteY9" fmla="*/ 772181 h 1034670"/>
                    <a:gd name="connsiteX10" fmla="*/ 58 w 940466"/>
                    <a:gd name="connsiteY10" fmla="*/ 739896 h 1034670"/>
                    <a:gd name="connsiteX11" fmla="*/ 66191 w 940466"/>
                    <a:gd name="connsiteY11" fmla="*/ 561386 h 1034670"/>
                    <a:gd name="connsiteX12" fmla="*/ 46067 w 940466"/>
                    <a:gd name="connsiteY12" fmla="*/ 445833 h 1034670"/>
                    <a:gd name="connsiteX13" fmla="*/ 44355 w 940466"/>
                    <a:gd name="connsiteY13" fmla="*/ 377474 h 1034670"/>
                    <a:gd name="connsiteX14" fmla="*/ 507499 w 940466"/>
                    <a:gd name="connsiteY14" fmla="*/ 0 h 1034670"/>
                    <a:gd name="connsiteX15" fmla="*/ 939767 w 940466"/>
                    <a:gd name="connsiteY15" fmla="*/ 489417 h 1034670"/>
                    <a:gd name="connsiteX16" fmla="*/ 617792 w 940466"/>
                    <a:gd name="connsiteY16" fmla="*/ 985344 h 1034670"/>
                    <a:gd name="connsiteX17" fmla="*/ 637794 w 940466"/>
                    <a:gd name="connsiteY17" fmla="*/ 922003 h 1034670"/>
                    <a:gd name="connsiteX0" fmla="*/ 546354 w 940466"/>
                    <a:gd name="connsiteY0" fmla="*/ 830563 h 1034670"/>
                    <a:gd name="connsiteX1" fmla="*/ 243973 w 940466"/>
                    <a:gd name="connsiteY1" fmla="*/ 1033660 h 1034670"/>
                    <a:gd name="connsiteX2" fmla="*/ 90768 w 940466"/>
                    <a:gd name="connsiteY2" fmla="*/ 907892 h 1034670"/>
                    <a:gd name="connsiteX3" fmla="*/ 86786 w 940466"/>
                    <a:gd name="connsiteY3" fmla="*/ 894624 h 1034670"/>
                    <a:gd name="connsiteX4" fmla="*/ 92123 w 940466"/>
                    <a:gd name="connsiteY4" fmla="*/ 893038 h 1034670"/>
                    <a:gd name="connsiteX5" fmla="*/ 125336 w 940466"/>
                    <a:gd name="connsiteY5" fmla="*/ 870299 h 1034670"/>
                    <a:gd name="connsiteX6" fmla="*/ 92123 w 940466"/>
                    <a:gd name="connsiteY6" fmla="*/ 875066 h 1034670"/>
                    <a:gd name="connsiteX7" fmla="*/ 81632 w 940466"/>
                    <a:gd name="connsiteY7" fmla="*/ 877453 h 1034670"/>
                    <a:gd name="connsiteX8" fmla="*/ 72942 w 940466"/>
                    <a:gd name="connsiteY8" fmla="*/ 848502 h 1034670"/>
                    <a:gd name="connsiteX9" fmla="*/ 57933 w 940466"/>
                    <a:gd name="connsiteY9" fmla="*/ 772181 h 1034670"/>
                    <a:gd name="connsiteX10" fmla="*/ 58 w 940466"/>
                    <a:gd name="connsiteY10" fmla="*/ 739896 h 1034670"/>
                    <a:gd name="connsiteX11" fmla="*/ 66191 w 940466"/>
                    <a:gd name="connsiteY11" fmla="*/ 561386 h 1034670"/>
                    <a:gd name="connsiteX12" fmla="*/ 46067 w 940466"/>
                    <a:gd name="connsiteY12" fmla="*/ 445833 h 1034670"/>
                    <a:gd name="connsiteX13" fmla="*/ 44355 w 940466"/>
                    <a:gd name="connsiteY13" fmla="*/ 377474 h 1034670"/>
                    <a:gd name="connsiteX14" fmla="*/ 507499 w 940466"/>
                    <a:gd name="connsiteY14" fmla="*/ 0 h 1034670"/>
                    <a:gd name="connsiteX15" fmla="*/ 939767 w 940466"/>
                    <a:gd name="connsiteY15" fmla="*/ 489417 h 1034670"/>
                    <a:gd name="connsiteX16" fmla="*/ 617792 w 940466"/>
                    <a:gd name="connsiteY16" fmla="*/ 985344 h 1034670"/>
                    <a:gd name="connsiteX0" fmla="*/ 546354 w 939806"/>
                    <a:gd name="connsiteY0" fmla="*/ 830563 h 1034670"/>
                    <a:gd name="connsiteX1" fmla="*/ 243973 w 939806"/>
                    <a:gd name="connsiteY1" fmla="*/ 1033660 h 1034670"/>
                    <a:gd name="connsiteX2" fmla="*/ 90768 w 939806"/>
                    <a:gd name="connsiteY2" fmla="*/ 907892 h 1034670"/>
                    <a:gd name="connsiteX3" fmla="*/ 86786 w 939806"/>
                    <a:gd name="connsiteY3" fmla="*/ 894624 h 1034670"/>
                    <a:gd name="connsiteX4" fmla="*/ 92123 w 939806"/>
                    <a:gd name="connsiteY4" fmla="*/ 893038 h 1034670"/>
                    <a:gd name="connsiteX5" fmla="*/ 125336 w 939806"/>
                    <a:gd name="connsiteY5" fmla="*/ 870299 h 1034670"/>
                    <a:gd name="connsiteX6" fmla="*/ 92123 w 939806"/>
                    <a:gd name="connsiteY6" fmla="*/ 875066 h 1034670"/>
                    <a:gd name="connsiteX7" fmla="*/ 81632 w 939806"/>
                    <a:gd name="connsiteY7" fmla="*/ 877453 h 1034670"/>
                    <a:gd name="connsiteX8" fmla="*/ 72942 w 939806"/>
                    <a:gd name="connsiteY8" fmla="*/ 848502 h 1034670"/>
                    <a:gd name="connsiteX9" fmla="*/ 57933 w 939806"/>
                    <a:gd name="connsiteY9" fmla="*/ 772181 h 1034670"/>
                    <a:gd name="connsiteX10" fmla="*/ 58 w 939806"/>
                    <a:gd name="connsiteY10" fmla="*/ 739896 h 1034670"/>
                    <a:gd name="connsiteX11" fmla="*/ 66191 w 939806"/>
                    <a:gd name="connsiteY11" fmla="*/ 561386 h 1034670"/>
                    <a:gd name="connsiteX12" fmla="*/ 46067 w 939806"/>
                    <a:gd name="connsiteY12" fmla="*/ 445833 h 1034670"/>
                    <a:gd name="connsiteX13" fmla="*/ 44355 w 939806"/>
                    <a:gd name="connsiteY13" fmla="*/ 377474 h 1034670"/>
                    <a:gd name="connsiteX14" fmla="*/ 507499 w 939806"/>
                    <a:gd name="connsiteY14" fmla="*/ 0 h 1034670"/>
                    <a:gd name="connsiteX15" fmla="*/ 939767 w 939806"/>
                    <a:gd name="connsiteY15" fmla="*/ 489417 h 1034670"/>
                    <a:gd name="connsiteX16" fmla="*/ 617792 w 939806"/>
                    <a:gd name="connsiteY16" fmla="*/ 985344 h 1034670"/>
                    <a:gd name="connsiteX0" fmla="*/ 546354 w 918380"/>
                    <a:gd name="connsiteY0" fmla="*/ 830563 h 1034670"/>
                    <a:gd name="connsiteX1" fmla="*/ 243973 w 918380"/>
                    <a:gd name="connsiteY1" fmla="*/ 1033660 h 1034670"/>
                    <a:gd name="connsiteX2" fmla="*/ 90768 w 918380"/>
                    <a:gd name="connsiteY2" fmla="*/ 907892 h 1034670"/>
                    <a:gd name="connsiteX3" fmla="*/ 86786 w 918380"/>
                    <a:gd name="connsiteY3" fmla="*/ 894624 h 1034670"/>
                    <a:gd name="connsiteX4" fmla="*/ 92123 w 918380"/>
                    <a:gd name="connsiteY4" fmla="*/ 893038 h 1034670"/>
                    <a:gd name="connsiteX5" fmla="*/ 125336 w 918380"/>
                    <a:gd name="connsiteY5" fmla="*/ 870299 h 1034670"/>
                    <a:gd name="connsiteX6" fmla="*/ 92123 w 918380"/>
                    <a:gd name="connsiteY6" fmla="*/ 875066 h 1034670"/>
                    <a:gd name="connsiteX7" fmla="*/ 81632 w 918380"/>
                    <a:gd name="connsiteY7" fmla="*/ 877453 h 1034670"/>
                    <a:gd name="connsiteX8" fmla="*/ 72942 w 918380"/>
                    <a:gd name="connsiteY8" fmla="*/ 848502 h 1034670"/>
                    <a:gd name="connsiteX9" fmla="*/ 57933 w 918380"/>
                    <a:gd name="connsiteY9" fmla="*/ 772181 h 1034670"/>
                    <a:gd name="connsiteX10" fmla="*/ 58 w 918380"/>
                    <a:gd name="connsiteY10" fmla="*/ 739896 h 1034670"/>
                    <a:gd name="connsiteX11" fmla="*/ 66191 w 918380"/>
                    <a:gd name="connsiteY11" fmla="*/ 561386 h 1034670"/>
                    <a:gd name="connsiteX12" fmla="*/ 46067 w 918380"/>
                    <a:gd name="connsiteY12" fmla="*/ 445833 h 1034670"/>
                    <a:gd name="connsiteX13" fmla="*/ 44355 w 918380"/>
                    <a:gd name="connsiteY13" fmla="*/ 377474 h 1034670"/>
                    <a:gd name="connsiteX14" fmla="*/ 507499 w 918380"/>
                    <a:gd name="connsiteY14" fmla="*/ 0 h 1034670"/>
                    <a:gd name="connsiteX15" fmla="*/ 918336 w 918380"/>
                    <a:gd name="connsiteY15" fmla="*/ 489417 h 1034670"/>
                    <a:gd name="connsiteX16" fmla="*/ 617792 w 918380"/>
                    <a:gd name="connsiteY16" fmla="*/ 985344 h 1034670"/>
                    <a:gd name="connsiteX0" fmla="*/ 546354 w 918380"/>
                    <a:gd name="connsiteY0" fmla="*/ 830563 h 1034670"/>
                    <a:gd name="connsiteX1" fmla="*/ 243973 w 918380"/>
                    <a:gd name="connsiteY1" fmla="*/ 1033660 h 1034670"/>
                    <a:gd name="connsiteX2" fmla="*/ 90768 w 918380"/>
                    <a:gd name="connsiteY2" fmla="*/ 907892 h 1034670"/>
                    <a:gd name="connsiteX3" fmla="*/ 86786 w 918380"/>
                    <a:gd name="connsiteY3" fmla="*/ 894624 h 1034670"/>
                    <a:gd name="connsiteX4" fmla="*/ 125336 w 918380"/>
                    <a:gd name="connsiteY4" fmla="*/ 870299 h 1034670"/>
                    <a:gd name="connsiteX5" fmla="*/ 92123 w 918380"/>
                    <a:gd name="connsiteY5" fmla="*/ 875066 h 1034670"/>
                    <a:gd name="connsiteX6" fmla="*/ 81632 w 918380"/>
                    <a:gd name="connsiteY6" fmla="*/ 877453 h 1034670"/>
                    <a:gd name="connsiteX7" fmla="*/ 72942 w 918380"/>
                    <a:gd name="connsiteY7" fmla="*/ 848502 h 1034670"/>
                    <a:gd name="connsiteX8" fmla="*/ 57933 w 918380"/>
                    <a:gd name="connsiteY8" fmla="*/ 772181 h 1034670"/>
                    <a:gd name="connsiteX9" fmla="*/ 58 w 918380"/>
                    <a:gd name="connsiteY9" fmla="*/ 739896 h 1034670"/>
                    <a:gd name="connsiteX10" fmla="*/ 66191 w 918380"/>
                    <a:gd name="connsiteY10" fmla="*/ 561386 h 1034670"/>
                    <a:gd name="connsiteX11" fmla="*/ 46067 w 918380"/>
                    <a:gd name="connsiteY11" fmla="*/ 445833 h 1034670"/>
                    <a:gd name="connsiteX12" fmla="*/ 44355 w 918380"/>
                    <a:gd name="connsiteY12" fmla="*/ 377474 h 1034670"/>
                    <a:gd name="connsiteX13" fmla="*/ 507499 w 918380"/>
                    <a:gd name="connsiteY13" fmla="*/ 0 h 1034670"/>
                    <a:gd name="connsiteX14" fmla="*/ 918336 w 918380"/>
                    <a:gd name="connsiteY14" fmla="*/ 489417 h 1034670"/>
                    <a:gd name="connsiteX15" fmla="*/ 617792 w 918380"/>
                    <a:gd name="connsiteY15" fmla="*/ 985344 h 1034670"/>
                    <a:gd name="connsiteX0" fmla="*/ 546354 w 918380"/>
                    <a:gd name="connsiteY0" fmla="*/ 830563 h 1034670"/>
                    <a:gd name="connsiteX1" fmla="*/ 243973 w 918380"/>
                    <a:gd name="connsiteY1" fmla="*/ 1033660 h 1034670"/>
                    <a:gd name="connsiteX2" fmla="*/ 90768 w 918380"/>
                    <a:gd name="connsiteY2" fmla="*/ 907892 h 1034670"/>
                    <a:gd name="connsiteX3" fmla="*/ 125336 w 918380"/>
                    <a:gd name="connsiteY3" fmla="*/ 870299 h 1034670"/>
                    <a:gd name="connsiteX4" fmla="*/ 92123 w 918380"/>
                    <a:gd name="connsiteY4" fmla="*/ 875066 h 1034670"/>
                    <a:gd name="connsiteX5" fmla="*/ 81632 w 918380"/>
                    <a:gd name="connsiteY5" fmla="*/ 877453 h 1034670"/>
                    <a:gd name="connsiteX6" fmla="*/ 72942 w 918380"/>
                    <a:gd name="connsiteY6" fmla="*/ 848502 h 1034670"/>
                    <a:gd name="connsiteX7" fmla="*/ 57933 w 918380"/>
                    <a:gd name="connsiteY7" fmla="*/ 772181 h 1034670"/>
                    <a:gd name="connsiteX8" fmla="*/ 58 w 918380"/>
                    <a:gd name="connsiteY8" fmla="*/ 739896 h 1034670"/>
                    <a:gd name="connsiteX9" fmla="*/ 66191 w 918380"/>
                    <a:gd name="connsiteY9" fmla="*/ 561386 h 1034670"/>
                    <a:gd name="connsiteX10" fmla="*/ 46067 w 918380"/>
                    <a:gd name="connsiteY10" fmla="*/ 445833 h 1034670"/>
                    <a:gd name="connsiteX11" fmla="*/ 44355 w 918380"/>
                    <a:gd name="connsiteY11" fmla="*/ 377474 h 1034670"/>
                    <a:gd name="connsiteX12" fmla="*/ 507499 w 918380"/>
                    <a:gd name="connsiteY12" fmla="*/ 0 h 1034670"/>
                    <a:gd name="connsiteX13" fmla="*/ 918336 w 918380"/>
                    <a:gd name="connsiteY13" fmla="*/ 489417 h 1034670"/>
                    <a:gd name="connsiteX14" fmla="*/ 617792 w 918380"/>
                    <a:gd name="connsiteY14" fmla="*/ 985344 h 1034670"/>
                    <a:gd name="connsiteX0" fmla="*/ 546354 w 918380"/>
                    <a:gd name="connsiteY0" fmla="*/ 830563 h 1038649"/>
                    <a:gd name="connsiteX1" fmla="*/ 243973 w 918380"/>
                    <a:gd name="connsiteY1" fmla="*/ 1033660 h 1038649"/>
                    <a:gd name="connsiteX2" fmla="*/ 100293 w 918380"/>
                    <a:gd name="connsiteY2" fmla="*/ 926942 h 1038649"/>
                    <a:gd name="connsiteX3" fmla="*/ 125336 w 918380"/>
                    <a:gd name="connsiteY3" fmla="*/ 870299 h 1038649"/>
                    <a:gd name="connsiteX4" fmla="*/ 92123 w 918380"/>
                    <a:gd name="connsiteY4" fmla="*/ 875066 h 1038649"/>
                    <a:gd name="connsiteX5" fmla="*/ 81632 w 918380"/>
                    <a:gd name="connsiteY5" fmla="*/ 877453 h 1038649"/>
                    <a:gd name="connsiteX6" fmla="*/ 72942 w 918380"/>
                    <a:gd name="connsiteY6" fmla="*/ 848502 h 1038649"/>
                    <a:gd name="connsiteX7" fmla="*/ 57933 w 918380"/>
                    <a:gd name="connsiteY7" fmla="*/ 772181 h 1038649"/>
                    <a:gd name="connsiteX8" fmla="*/ 58 w 918380"/>
                    <a:gd name="connsiteY8" fmla="*/ 739896 h 1038649"/>
                    <a:gd name="connsiteX9" fmla="*/ 66191 w 918380"/>
                    <a:gd name="connsiteY9" fmla="*/ 561386 h 1038649"/>
                    <a:gd name="connsiteX10" fmla="*/ 46067 w 918380"/>
                    <a:gd name="connsiteY10" fmla="*/ 445833 h 1038649"/>
                    <a:gd name="connsiteX11" fmla="*/ 44355 w 918380"/>
                    <a:gd name="connsiteY11" fmla="*/ 377474 h 1038649"/>
                    <a:gd name="connsiteX12" fmla="*/ 507499 w 918380"/>
                    <a:gd name="connsiteY12" fmla="*/ 0 h 1038649"/>
                    <a:gd name="connsiteX13" fmla="*/ 918336 w 918380"/>
                    <a:gd name="connsiteY13" fmla="*/ 489417 h 1038649"/>
                    <a:gd name="connsiteX14" fmla="*/ 617792 w 918380"/>
                    <a:gd name="connsiteY14" fmla="*/ 985344 h 1038649"/>
                    <a:gd name="connsiteX0" fmla="*/ 546354 w 918380"/>
                    <a:gd name="connsiteY0" fmla="*/ 830563 h 1036866"/>
                    <a:gd name="connsiteX1" fmla="*/ 243973 w 918380"/>
                    <a:gd name="connsiteY1" fmla="*/ 1033660 h 1036866"/>
                    <a:gd name="connsiteX2" fmla="*/ 100293 w 918380"/>
                    <a:gd name="connsiteY2" fmla="*/ 926942 h 1036866"/>
                    <a:gd name="connsiteX3" fmla="*/ 125336 w 918380"/>
                    <a:gd name="connsiteY3" fmla="*/ 870299 h 1036866"/>
                    <a:gd name="connsiteX4" fmla="*/ 92123 w 918380"/>
                    <a:gd name="connsiteY4" fmla="*/ 875066 h 1036866"/>
                    <a:gd name="connsiteX5" fmla="*/ 81632 w 918380"/>
                    <a:gd name="connsiteY5" fmla="*/ 877453 h 1036866"/>
                    <a:gd name="connsiteX6" fmla="*/ 72942 w 918380"/>
                    <a:gd name="connsiteY6" fmla="*/ 848502 h 1036866"/>
                    <a:gd name="connsiteX7" fmla="*/ 57933 w 918380"/>
                    <a:gd name="connsiteY7" fmla="*/ 772181 h 1036866"/>
                    <a:gd name="connsiteX8" fmla="*/ 58 w 918380"/>
                    <a:gd name="connsiteY8" fmla="*/ 739896 h 1036866"/>
                    <a:gd name="connsiteX9" fmla="*/ 66191 w 918380"/>
                    <a:gd name="connsiteY9" fmla="*/ 561386 h 1036866"/>
                    <a:gd name="connsiteX10" fmla="*/ 46067 w 918380"/>
                    <a:gd name="connsiteY10" fmla="*/ 445833 h 1036866"/>
                    <a:gd name="connsiteX11" fmla="*/ 44355 w 918380"/>
                    <a:gd name="connsiteY11" fmla="*/ 377474 h 1036866"/>
                    <a:gd name="connsiteX12" fmla="*/ 507499 w 918380"/>
                    <a:gd name="connsiteY12" fmla="*/ 0 h 1036866"/>
                    <a:gd name="connsiteX13" fmla="*/ 918336 w 918380"/>
                    <a:gd name="connsiteY13" fmla="*/ 489417 h 1036866"/>
                    <a:gd name="connsiteX14" fmla="*/ 617792 w 918380"/>
                    <a:gd name="connsiteY14" fmla="*/ 985344 h 1036866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25336 w 918380"/>
                    <a:gd name="connsiteY3" fmla="*/ 870299 h 1033778"/>
                    <a:gd name="connsiteX4" fmla="*/ 92123 w 918380"/>
                    <a:gd name="connsiteY4" fmla="*/ 875066 h 1033778"/>
                    <a:gd name="connsiteX5" fmla="*/ 81632 w 918380"/>
                    <a:gd name="connsiteY5" fmla="*/ 877453 h 1033778"/>
                    <a:gd name="connsiteX6" fmla="*/ 72942 w 918380"/>
                    <a:gd name="connsiteY6" fmla="*/ 848502 h 1033778"/>
                    <a:gd name="connsiteX7" fmla="*/ 57933 w 918380"/>
                    <a:gd name="connsiteY7" fmla="*/ 772181 h 1033778"/>
                    <a:gd name="connsiteX8" fmla="*/ 58 w 918380"/>
                    <a:gd name="connsiteY8" fmla="*/ 739896 h 1033778"/>
                    <a:gd name="connsiteX9" fmla="*/ 66191 w 918380"/>
                    <a:gd name="connsiteY9" fmla="*/ 561386 h 1033778"/>
                    <a:gd name="connsiteX10" fmla="*/ 46067 w 918380"/>
                    <a:gd name="connsiteY10" fmla="*/ 445833 h 1033778"/>
                    <a:gd name="connsiteX11" fmla="*/ 44355 w 918380"/>
                    <a:gd name="connsiteY11" fmla="*/ 377474 h 1033778"/>
                    <a:gd name="connsiteX12" fmla="*/ 507499 w 918380"/>
                    <a:gd name="connsiteY12" fmla="*/ 0 h 1033778"/>
                    <a:gd name="connsiteX13" fmla="*/ 918336 w 918380"/>
                    <a:gd name="connsiteY13" fmla="*/ 489417 h 1033778"/>
                    <a:gd name="connsiteX14" fmla="*/ 617792 w 918380"/>
                    <a:gd name="connsiteY14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25336 w 918380"/>
                    <a:gd name="connsiteY3" fmla="*/ 870299 h 1033778"/>
                    <a:gd name="connsiteX4" fmla="*/ 92123 w 918380"/>
                    <a:gd name="connsiteY4" fmla="*/ 875066 h 1033778"/>
                    <a:gd name="connsiteX5" fmla="*/ 81632 w 918380"/>
                    <a:gd name="connsiteY5" fmla="*/ 877453 h 1033778"/>
                    <a:gd name="connsiteX6" fmla="*/ 72942 w 918380"/>
                    <a:gd name="connsiteY6" fmla="*/ 848502 h 1033778"/>
                    <a:gd name="connsiteX7" fmla="*/ 57933 w 918380"/>
                    <a:gd name="connsiteY7" fmla="*/ 772181 h 1033778"/>
                    <a:gd name="connsiteX8" fmla="*/ 58 w 918380"/>
                    <a:gd name="connsiteY8" fmla="*/ 739896 h 1033778"/>
                    <a:gd name="connsiteX9" fmla="*/ 66191 w 918380"/>
                    <a:gd name="connsiteY9" fmla="*/ 561386 h 1033778"/>
                    <a:gd name="connsiteX10" fmla="*/ 46067 w 918380"/>
                    <a:gd name="connsiteY10" fmla="*/ 445833 h 1033778"/>
                    <a:gd name="connsiteX11" fmla="*/ 44355 w 918380"/>
                    <a:gd name="connsiteY11" fmla="*/ 377474 h 1033778"/>
                    <a:gd name="connsiteX12" fmla="*/ 507499 w 918380"/>
                    <a:gd name="connsiteY12" fmla="*/ 0 h 1033778"/>
                    <a:gd name="connsiteX13" fmla="*/ 918336 w 918380"/>
                    <a:gd name="connsiteY13" fmla="*/ 489417 h 1033778"/>
                    <a:gd name="connsiteX14" fmla="*/ 617792 w 918380"/>
                    <a:gd name="connsiteY14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32480 w 918380"/>
                    <a:gd name="connsiteY3" fmla="*/ 882205 h 1033778"/>
                    <a:gd name="connsiteX4" fmla="*/ 92123 w 918380"/>
                    <a:gd name="connsiteY4" fmla="*/ 875066 h 1033778"/>
                    <a:gd name="connsiteX5" fmla="*/ 81632 w 918380"/>
                    <a:gd name="connsiteY5" fmla="*/ 877453 h 1033778"/>
                    <a:gd name="connsiteX6" fmla="*/ 72942 w 918380"/>
                    <a:gd name="connsiteY6" fmla="*/ 848502 h 1033778"/>
                    <a:gd name="connsiteX7" fmla="*/ 57933 w 918380"/>
                    <a:gd name="connsiteY7" fmla="*/ 772181 h 1033778"/>
                    <a:gd name="connsiteX8" fmla="*/ 58 w 918380"/>
                    <a:gd name="connsiteY8" fmla="*/ 739896 h 1033778"/>
                    <a:gd name="connsiteX9" fmla="*/ 66191 w 918380"/>
                    <a:gd name="connsiteY9" fmla="*/ 561386 h 1033778"/>
                    <a:gd name="connsiteX10" fmla="*/ 46067 w 918380"/>
                    <a:gd name="connsiteY10" fmla="*/ 445833 h 1033778"/>
                    <a:gd name="connsiteX11" fmla="*/ 44355 w 918380"/>
                    <a:gd name="connsiteY11" fmla="*/ 377474 h 1033778"/>
                    <a:gd name="connsiteX12" fmla="*/ 507499 w 918380"/>
                    <a:gd name="connsiteY12" fmla="*/ 0 h 1033778"/>
                    <a:gd name="connsiteX13" fmla="*/ 918336 w 918380"/>
                    <a:gd name="connsiteY13" fmla="*/ 489417 h 1033778"/>
                    <a:gd name="connsiteX14" fmla="*/ 617792 w 918380"/>
                    <a:gd name="connsiteY14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32480 w 918380"/>
                    <a:gd name="connsiteY3" fmla="*/ 882205 h 1033778"/>
                    <a:gd name="connsiteX4" fmla="*/ 92123 w 918380"/>
                    <a:gd name="connsiteY4" fmla="*/ 875066 h 1033778"/>
                    <a:gd name="connsiteX5" fmla="*/ 72942 w 918380"/>
                    <a:gd name="connsiteY5" fmla="*/ 848502 h 1033778"/>
                    <a:gd name="connsiteX6" fmla="*/ 57933 w 918380"/>
                    <a:gd name="connsiteY6" fmla="*/ 772181 h 1033778"/>
                    <a:gd name="connsiteX7" fmla="*/ 58 w 918380"/>
                    <a:gd name="connsiteY7" fmla="*/ 739896 h 1033778"/>
                    <a:gd name="connsiteX8" fmla="*/ 66191 w 918380"/>
                    <a:gd name="connsiteY8" fmla="*/ 561386 h 1033778"/>
                    <a:gd name="connsiteX9" fmla="*/ 46067 w 918380"/>
                    <a:gd name="connsiteY9" fmla="*/ 445833 h 1033778"/>
                    <a:gd name="connsiteX10" fmla="*/ 44355 w 918380"/>
                    <a:gd name="connsiteY10" fmla="*/ 377474 h 1033778"/>
                    <a:gd name="connsiteX11" fmla="*/ 507499 w 918380"/>
                    <a:gd name="connsiteY11" fmla="*/ 0 h 1033778"/>
                    <a:gd name="connsiteX12" fmla="*/ 918336 w 918380"/>
                    <a:gd name="connsiteY12" fmla="*/ 489417 h 1033778"/>
                    <a:gd name="connsiteX13" fmla="*/ 617792 w 918380"/>
                    <a:gd name="connsiteY13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32480 w 918380"/>
                    <a:gd name="connsiteY3" fmla="*/ 882205 h 1033778"/>
                    <a:gd name="connsiteX4" fmla="*/ 72942 w 918380"/>
                    <a:gd name="connsiteY4" fmla="*/ 848502 h 1033778"/>
                    <a:gd name="connsiteX5" fmla="*/ 57933 w 918380"/>
                    <a:gd name="connsiteY5" fmla="*/ 772181 h 1033778"/>
                    <a:gd name="connsiteX6" fmla="*/ 58 w 918380"/>
                    <a:gd name="connsiteY6" fmla="*/ 739896 h 1033778"/>
                    <a:gd name="connsiteX7" fmla="*/ 66191 w 918380"/>
                    <a:gd name="connsiteY7" fmla="*/ 561386 h 1033778"/>
                    <a:gd name="connsiteX8" fmla="*/ 46067 w 918380"/>
                    <a:gd name="connsiteY8" fmla="*/ 445833 h 1033778"/>
                    <a:gd name="connsiteX9" fmla="*/ 44355 w 918380"/>
                    <a:gd name="connsiteY9" fmla="*/ 377474 h 1033778"/>
                    <a:gd name="connsiteX10" fmla="*/ 507499 w 918380"/>
                    <a:gd name="connsiteY10" fmla="*/ 0 h 1033778"/>
                    <a:gd name="connsiteX11" fmla="*/ 918336 w 918380"/>
                    <a:gd name="connsiteY11" fmla="*/ 489417 h 1033778"/>
                    <a:gd name="connsiteX12" fmla="*/ 617792 w 918380"/>
                    <a:gd name="connsiteY12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75343 w 918380"/>
                    <a:gd name="connsiteY3" fmla="*/ 844105 h 1033778"/>
                    <a:gd name="connsiteX4" fmla="*/ 72942 w 918380"/>
                    <a:gd name="connsiteY4" fmla="*/ 848502 h 1033778"/>
                    <a:gd name="connsiteX5" fmla="*/ 57933 w 918380"/>
                    <a:gd name="connsiteY5" fmla="*/ 772181 h 1033778"/>
                    <a:gd name="connsiteX6" fmla="*/ 58 w 918380"/>
                    <a:gd name="connsiteY6" fmla="*/ 739896 h 1033778"/>
                    <a:gd name="connsiteX7" fmla="*/ 66191 w 918380"/>
                    <a:gd name="connsiteY7" fmla="*/ 561386 h 1033778"/>
                    <a:gd name="connsiteX8" fmla="*/ 46067 w 918380"/>
                    <a:gd name="connsiteY8" fmla="*/ 445833 h 1033778"/>
                    <a:gd name="connsiteX9" fmla="*/ 44355 w 918380"/>
                    <a:gd name="connsiteY9" fmla="*/ 377474 h 1033778"/>
                    <a:gd name="connsiteX10" fmla="*/ 507499 w 918380"/>
                    <a:gd name="connsiteY10" fmla="*/ 0 h 1033778"/>
                    <a:gd name="connsiteX11" fmla="*/ 918336 w 918380"/>
                    <a:gd name="connsiteY11" fmla="*/ 489417 h 1033778"/>
                    <a:gd name="connsiteX12" fmla="*/ 617792 w 918380"/>
                    <a:gd name="connsiteY12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75343 w 918380"/>
                    <a:gd name="connsiteY3" fmla="*/ 844105 h 1033778"/>
                    <a:gd name="connsiteX4" fmla="*/ 72942 w 918380"/>
                    <a:gd name="connsiteY4" fmla="*/ 848502 h 1033778"/>
                    <a:gd name="connsiteX5" fmla="*/ 57933 w 918380"/>
                    <a:gd name="connsiteY5" fmla="*/ 772181 h 1033778"/>
                    <a:gd name="connsiteX6" fmla="*/ 58 w 918380"/>
                    <a:gd name="connsiteY6" fmla="*/ 739896 h 1033778"/>
                    <a:gd name="connsiteX7" fmla="*/ 66191 w 918380"/>
                    <a:gd name="connsiteY7" fmla="*/ 561386 h 1033778"/>
                    <a:gd name="connsiteX8" fmla="*/ 46067 w 918380"/>
                    <a:gd name="connsiteY8" fmla="*/ 445833 h 1033778"/>
                    <a:gd name="connsiteX9" fmla="*/ 44355 w 918380"/>
                    <a:gd name="connsiteY9" fmla="*/ 377474 h 1033778"/>
                    <a:gd name="connsiteX10" fmla="*/ 507499 w 918380"/>
                    <a:gd name="connsiteY10" fmla="*/ 0 h 1033778"/>
                    <a:gd name="connsiteX11" fmla="*/ 918336 w 918380"/>
                    <a:gd name="connsiteY11" fmla="*/ 489417 h 1033778"/>
                    <a:gd name="connsiteX12" fmla="*/ 617792 w 918380"/>
                    <a:gd name="connsiteY12" fmla="*/ 985344 h 1033778"/>
                    <a:gd name="connsiteX0" fmla="*/ 546354 w 918380"/>
                    <a:gd name="connsiteY0" fmla="*/ 830563 h 1041111"/>
                    <a:gd name="connsiteX1" fmla="*/ 243973 w 918380"/>
                    <a:gd name="connsiteY1" fmla="*/ 1033660 h 1041111"/>
                    <a:gd name="connsiteX2" fmla="*/ 126486 w 918380"/>
                    <a:gd name="connsiteY2" fmla="*/ 955517 h 1041111"/>
                    <a:gd name="connsiteX3" fmla="*/ 175343 w 918380"/>
                    <a:gd name="connsiteY3" fmla="*/ 844105 h 1041111"/>
                    <a:gd name="connsiteX4" fmla="*/ 72942 w 918380"/>
                    <a:gd name="connsiteY4" fmla="*/ 848502 h 1041111"/>
                    <a:gd name="connsiteX5" fmla="*/ 57933 w 918380"/>
                    <a:gd name="connsiteY5" fmla="*/ 772181 h 1041111"/>
                    <a:gd name="connsiteX6" fmla="*/ 58 w 918380"/>
                    <a:gd name="connsiteY6" fmla="*/ 739896 h 1041111"/>
                    <a:gd name="connsiteX7" fmla="*/ 66191 w 918380"/>
                    <a:gd name="connsiteY7" fmla="*/ 561386 h 1041111"/>
                    <a:gd name="connsiteX8" fmla="*/ 46067 w 918380"/>
                    <a:gd name="connsiteY8" fmla="*/ 445833 h 1041111"/>
                    <a:gd name="connsiteX9" fmla="*/ 44355 w 918380"/>
                    <a:gd name="connsiteY9" fmla="*/ 377474 h 1041111"/>
                    <a:gd name="connsiteX10" fmla="*/ 507499 w 918380"/>
                    <a:gd name="connsiteY10" fmla="*/ 0 h 1041111"/>
                    <a:gd name="connsiteX11" fmla="*/ 918336 w 918380"/>
                    <a:gd name="connsiteY11" fmla="*/ 489417 h 1041111"/>
                    <a:gd name="connsiteX12" fmla="*/ 617792 w 918380"/>
                    <a:gd name="connsiteY12" fmla="*/ 985344 h 1041111"/>
                    <a:gd name="connsiteX0" fmla="*/ 546354 w 918380"/>
                    <a:gd name="connsiteY0" fmla="*/ 830563 h 1039572"/>
                    <a:gd name="connsiteX1" fmla="*/ 243973 w 918380"/>
                    <a:gd name="connsiteY1" fmla="*/ 1033660 h 1039572"/>
                    <a:gd name="connsiteX2" fmla="*/ 126486 w 918380"/>
                    <a:gd name="connsiteY2" fmla="*/ 955517 h 1039572"/>
                    <a:gd name="connsiteX3" fmla="*/ 175343 w 918380"/>
                    <a:gd name="connsiteY3" fmla="*/ 844105 h 1039572"/>
                    <a:gd name="connsiteX4" fmla="*/ 72942 w 918380"/>
                    <a:gd name="connsiteY4" fmla="*/ 848502 h 1039572"/>
                    <a:gd name="connsiteX5" fmla="*/ 57933 w 918380"/>
                    <a:gd name="connsiteY5" fmla="*/ 772181 h 1039572"/>
                    <a:gd name="connsiteX6" fmla="*/ 58 w 918380"/>
                    <a:gd name="connsiteY6" fmla="*/ 739896 h 1039572"/>
                    <a:gd name="connsiteX7" fmla="*/ 66191 w 918380"/>
                    <a:gd name="connsiteY7" fmla="*/ 561386 h 1039572"/>
                    <a:gd name="connsiteX8" fmla="*/ 46067 w 918380"/>
                    <a:gd name="connsiteY8" fmla="*/ 445833 h 1039572"/>
                    <a:gd name="connsiteX9" fmla="*/ 44355 w 918380"/>
                    <a:gd name="connsiteY9" fmla="*/ 377474 h 1039572"/>
                    <a:gd name="connsiteX10" fmla="*/ 507499 w 918380"/>
                    <a:gd name="connsiteY10" fmla="*/ 0 h 1039572"/>
                    <a:gd name="connsiteX11" fmla="*/ 918336 w 918380"/>
                    <a:gd name="connsiteY11" fmla="*/ 489417 h 1039572"/>
                    <a:gd name="connsiteX12" fmla="*/ 617792 w 918380"/>
                    <a:gd name="connsiteY12" fmla="*/ 985344 h 1039572"/>
                    <a:gd name="connsiteX0" fmla="*/ 546354 w 918380"/>
                    <a:gd name="connsiteY0" fmla="*/ 830563 h 1033765"/>
                    <a:gd name="connsiteX1" fmla="*/ 243973 w 918380"/>
                    <a:gd name="connsiteY1" fmla="*/ 1033660 h 1033765"/>
                    <a:gd name="connsiteX2" fmla="*/ 126486 w 918380"/>
                    <a:gd name="connsiteY2" fmla="*/ 955517 h 1033765"/>
                    <a:gd name="connsiteX3" fmla="*/ 175343 w 918380"/>
                    <a:gd name="connsiteY3" fmla="*/ 844105 h 1033765"/>
                    <a:gd name="connsiteX4" fmla="*/ 72942 w 918380"/>
                    <a:gd name="connsiteY4" fmla="*/ 848502 h 1033765"/>
                    <a:gd name="connsiteX5" fmla="*/ 57933 w 918380"/>
                    <a:gd name="connsiteY5" fmla="*/ 772181 h 1033765"/>
                    <a:gd name="connsiteX6" fmla="*/ 58 w 918380"/>
                    <a:gd name="connsiteY6" fmla="*/ 739896 h 1033765"/>
                    <a:gd name="connsiteX7" fmla="*/ 66191 w 918380"/>
                    <a:gd name="connsiteY7" fmla="*/ 561386 h 1033765"/>
                    <a:gd name="connsiteX8" fmla="*/ 46067 w 918380"/>
                    <a:gd name="connsiteY8" fmla="*/ 445833 h 1033765"/>
                    <a:gd name="connsiteX9" fmla="*/ 44355 w 918380"/>
                    <a:gd name="connsiteY9" fmla="*/ 377474 h 1033765"/>
                    <a:gd name="connsiteX10" fmla="*/ 507499 w 918380"/>
                    <a:gd name="connsiteY10" fmla="*/ 0 h 1033765"/>
                    <a:gd name="connsiteX11" fmla="*/ 918336 w 918380"/>
                    <a:gd name="connsiteY11" fmla="*/ 489417 h 1033765"/>
                    <a:gd name="connsiteX12" fmla="*/ 617792 w 918380"/>
                    <a:gd name="connsiteY12" fmla="*/ 985344 h 1033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18380" h="1033765">
                      <a:moveTo>
                        <a:pt x="546354" y="830563"/>
                      </a:moveTo>
                      <a:cubicBezTo>
                        <a:pt x="485103" y="983358"/>
                        <a:pt x="323476" y="1031884"/>
                        <a:pt x="243973" y="1033660"/>
                      </a:cubicBezTo>
                      <a:cubicBezTo>
                        <a:pt x="170980" y="1035291"/>
                        <a:pt x="155278" y="1018370"/>
                        <a:pt x="126486" y="955517"/>
                      </a:cubicBezTo>
                      <a:cubicBezTo>
                        <a:pt x="134834" y="936636"/>
                        <a:pt x="184267" y="861941"/>
                        <a:pt x="175343" y="844105"/>
                      </a:cubicBezTo>
                      <a:cubicBezTo>
                        <a:pt x="166419" y="826269"/>
                        <a:pt x="85367" y="866839"/>
                        <a:pt x="72942" y="848502"/>
                      </a:cubicBezTo>
                      <a:cubicBezTo>
                        <a:pt x="67457" y="826008"/>
                        <a:pt x="62441" y="800692"/>
                        <a:pt x="57933" y="772181"/>
                      </a:cubicBezTo>
                      <a:cubicBezTo>
                        <a:pt x="33085" y="766182"/>
                        <a:pt x="23685" y="767091"/>
                        <a:pt x="58" y="739896"/>
                      </a:cubicBezTo>
                      <a:cubicBezTo>
                        <a:pt x="-2138" y="693651"/>
                        <a:pt x="58523" y="610397"/>
                        <a:pt x="66191" y="561386"/>
                      </a:cubicBezTo>
                      <a:cubicBezTo>
                        <a:pt x="73859" y="512376"/>
                        <a:pt x="49706" y="476485"/>
                        <a:pt x="46067" y="445833"/>
                      </a:cubicBezTo>
                      <a:cubicBezTo>
                        <a:pt x="40733" y="418284"/>
                        <a:pt x="44926" y="400260"/>
                        <a:pt x="44355" y="377474"/>
                      </a:cubicBezTo>
                      <a:cubicBezTo>
                        <a:pt x="88437" y="162050"/>
                        <a:pt x="279044" y="0"/>
                        <a:pt x="507499" y="0"/>
                      </a:cubicBezTo>
                      <a:cubicBezTo>
                        <a:pt x="768591" y="0"/>
                        <a:pt x="921385" y="213274"/>
                        <a:pt x="918336" y="489417"/>
                      </a:cubicBezTo>
                      <a:cubicBezTo>
                        <a:pt x="915287" y="765560"/>
                        <a:pt x="607815" y="837089"/>
                        <a:pt x="617792" y="98534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F96CC885-DA99-4AAF-8F57-CFFDC08E55C3}"/>
                    </a:ext>
                  </a:extLst>
                </p:cNvPr>
                <p:cNvSpPr/>
                <p:nvPr/>
              </p:nvSpPr>
              <p:spPr>
                <a:xfrm>
                  <a:off x="7011451" y="5403588"/>
                  <a:ext cx="686407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86536 w 686407"/>
                    <a:gd name="connsiteY6" fmla="*/ 1037842 h 1042907"/>
                    <a:gd name="connsiteX7" fmla="*/ 812 w 686407"/>
                    <a:gd name="connsiteY7" fmla="*/ 530486 h 1042907"/>
                    <a:gd name="connsiteX8" fmla="*/ 139744 w 686407"/>
                    <a:gd name="connsiteY8" fmla="*/ 150781 h 1042907"/>
                    <a:gd name="connsiteX9" fmla="*/ 264882 w 686407"/>
                    <a:gd name="connsiteY9" fmla="*/ 18658 h 1042907"/>
                    <a:gd name="connsiteX10" fmla="*/ 357297 w 686407"/>
                    <a:gd name="connsiteY10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37842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42605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6407" h="1042907">
                      <a:moveTo>
                        <a:pt x="357297" y="0"/>
                      </a:moveTo>
                      <a:lnTo>
                        <a:pt x="448985" y="0"/>
                      </a:lnTo>
                      <a:cubicBezTo>
                        <a:pt x="580110" y="0"/>
                        <a:pt x="686407" y="106297"/>
                        <a:pt x="686407" y="237422"/>
                      </a:cubicBezTo>
                      <a:lnTo>
                        <a:pt x="686407" y="1042907"/>
                      </a:lnTo>
                      <a:lnTo>
                        <a:pt x="586393" y="1042907"/>
                      </a:lnTo>
                      <a:lnTo>
                        <a:pt x="86536" y="1042605"/>
                      </a:lnTo>
                      <a:cubicBezTo>
                        <a:pt x="57961" y="873486"/>
                        <a:pt x="-8056" y="679123"/>
                        <a:pt x="812" y="530486"/>
                      </a:cubicBezTo>
                      <a:cubicBezTo>
                        <a:pt x="9680" y="381849"/>
                        <a:pt x="48107" y="314667"/>
                        <a:pt x="139744" y="150781"/>
                      </a:cubicBezTo>
                      <a:cubicBezTo>
                        <a:pt x="185426" y="51972"/>
                        <a:pt x="238250" y="36505"/>
                        <a:pt x="264882" y="18658"/>
                      </a:cubicBezTo>
                      <a:cubicBezTo>
                        <a:pt x="293287" y="6643"/>
                        <a:pt x="324516" y="0"/>
                        <a:pt x="357297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FE5A3261-F737-46B2-A7FE-993582EEA70A}"/>
                    </a:ext>
                  </a:extLst>
                </p:cNvPr>
                <p:cNvSpPr/>
                <p:nvPr/>
              </p:nvSpPr>
              <p:spPr>
                <a:xfrm>
                  <a:off x="7218036" y="5543994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3E1379C1-6F74-4523-B532-EC626778CD29}"/>
                    </a:ext>
                  </a:extLst>
                </p:cNvPr>
                <p:cNvSpPr/>
                <p:nvPr/>
              </p:nvSpPr>
              <p:spPr>
                <a:xfrm flipH="1">
                  <a:off x="7259344" y="5498757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CFE9A204-8161-4BFE-AA5D-F261F4EAB2C6}"/>
                    </a:ext>
                  </a:extLst>
                </p:cNvPr>
                <p:cNvSpPr/>
                <p:nvPr/>
              </p:nvSpPr>
              <p:spPr>
                <a:xfrm>
                  <a:off x="6862763" y="4095129"/>
                  <a:ext cx="1127826" cy="1067057"/>
                </a:xfrm>
                <a:custGeom>
                  <a:avLst/>
                  <a:gdLst>
                    <a:gd name="connsiteX0" fmla="*/ 474543 w 1127826"/>
                    <a:gd name="connsiteY0" fmla="*/ 605 h 1067057"/>
                    <a:gd name="connsiteX1" fmla="*/ 493205 w 1127826"/>
                    <a:gd name="connsiteY1" fmla="*/ 2421 h 1067057"/>
                    <a:gd name="connsiteX2" fmla="*/ 495646 w 1127826"/>
                    <a:gd name="connsiteY2" fmla="*/ 1108 h 1067057"/>
                    <a:gd name="connsiteX3" fmla="*/ 563914 w 1127826"/>
                    <a:gd name="connsiteY3" fmla="*/ 33635 h 1067057"/>
                    <a:gd name="connsiteX4" fmla="*/ 632180 w 1127826"/>
                    <a:gd name="connsiteY4" fmla="*/ 1108 h 1067057"/>
                    <a:gd name="connsiteX5" fmla="*/ 634621 w 1127826"/>
                    <a:gd name="connsiteY5" fmla="*/ 2421 h 1067057"/>
                    <a:gd name="connsiteX6" fmla="*/ 682367 w 1127826"/>
                    <a:gd name="connsiteY6" fmla="*/ 10348 h 1067057"/>
                    <a:gd name="connsiteX7" fmla="*/ 716501 w 1127826"/>
                    <a:gd name="connsiteY7" fmla="*/ 45177 h 1067057"/>
                    <a:gd name="connsiteX8" fmla="*/ 857921 w 1127826"/>
                    <a:gd name="connsiteY8" fmla="*/ 95434 h 1067057"/>
                    <a:gd name="connsiteX9" fmla="*/ 1019039 w 1127826"/>
                    <a:gd name="connsiteY9" fmla="*/ 127586 h 1067057"/>
                    <a:gd name="connsiteX10" fmla="*/ 1052159 w 1127826"/>
                    <a:gd name="connsiteY10" fmla="*/ 268321 h 1067057"/>
                    <a:gd name="connsiteX11" fmla="*/ 1052869 w 1127826"/>
                    <a:gd name="connsiteY11" fmla="*/ 270904 h 1067057"/>
                    <a:gd name="connsiteX12" fmla="*/ 1127219 w 1127826"/>
                    <a:gd name="connsiteY12" fmla="*/ 368907 h 1067057"/>
                    <a:gd name="connsiteX13" fmla="*/ 1086507 w 1127826"/>
                    <a:gd name="connsiteY13" fmla="*/ 479168 h 1067057"/>
                    <a:gd name="connsiteX14" fmla="*/ 1105787 w 1127826"/>
                    <a:gd name="connsiteY14" fmla="*/ 586637 h 1067057"/>
                    <a:gd name="connsiteX15" fmla="*/ 1015560 w 1127826"/>
                    <a:gd name="connsiteY15" fmla="*/ 666254 h 1067057"/>
                    <a:gd name="connsiteX16" fmla="*/ 1014997 w 1127826"/>
                    <a:gd name="connsiteY16" fmla="*/ 667110 h 1067057"/>
                    <a:gd name="connsiteX17" fmla="*/ 1026239 w 1127826"/>
                    <a:gd name="connsiteY17" fmla="*/ 683785 h 1067057"/>
                    <a:gd name="connsiteX18" fmla="*/ 1034719 w 1127826"/>
                    <a:gd name="connsiteY18" fmla="*/ 725787 h 1067057"/>
                    <a:gd name="connsiteX19" fmla="*/ 1026239 w 1127826"/>
                    <a:gd name="connsiteY19" fmla="*/ 767790 h 1067057"/>
                    <a:gd name="connsiteX20" fmla="*/ 1006448 w 1127826"/>
                    <a:gd name="connsiteY20" fmla="*/ 797144 h 1067057"/>
                    <a:gd name="connsiteX21" fmla="*/ 1016714 w 1127826"/>
                    <a:gd name="connsiteY21" fmla="*/ 812372 h 1067057"/>
                    <a:gd name="connsiteX22" fmla="*/ 1025194 w 1127826"/>
                    <a:gd name="connsiteY22" fmla="*/ 854374 h 1067057"/>
                    <a:gd name="connsiteX23" fmla="*/ 959289 w 1127826"/>
                    <a:gd name="connsiteY23" fmla="*/ 953802 h 1067057"/>
                    <a:gd name="connsiteX24" fmla="*/ 952937 w 1127826"/>
                    <a:gd name="connsiteY24" fmla="*/ 955085 h 1067057"/>
                    <a:gd name="connsiteX25" fmla="*/ 953757 w 1127826"/>
                    <a:gd name="connsiteY25" fmla="*/ 959149 h 1067057"/>
                    <a:gd name="connsiteX26" fmla="*/ 845849 w 1127826"/>
                    <a:gd name="connsiteY26" fmla="*/ 1067057 h 1067057"/>
                    <a:gd name="connsiteX27" fmla="*/ 746421 w 1127826"/>
                    <a:gd name="connsiteY27" fmla="*/ 1001152 h 1067057"/>
                    <a:gd name="connsiteX28" fmla="*/ 746275 w 1127826"/>
                    <a:gd name="connsiteY28" fmla="*/ 1000426 h 1067057"/>
                    <a:gd name="connsiteX29" fmla="*/ 727647 w 1127826"/>
                    <a:gd name="connsiteY29" fmla="*/ 996665 h 1067057"/>
                    <a:gd name="connsiteX30" fmla="*/ 661741 w 1127826"/>
                    <a:gd name="connsiteY30" fmla="*/ 897237 h 1067057"/>
                    <a:gd name="connsiteX31" fmla="*/ 693347 w 1127826"/>
                    <a:gd name="connsiteY31" fmla="*/ 820935 h 1067057"/>
                    <a:gd name="connsiteX32" fmla="*/ 695699 w 1127826"/>
                    <a:gd name="connsiteY32" fmla="*/ 819349 h 1067057"/>
                    <a:gd name="connsiteX33" fmla="*/ 695078 w 1127826"/>
                    <a:gd name="connsiteY33" fmla="*/ 816274 h 1067057"/>
                    <a:gd name="connsiteX34" fmla="*/ 695780 w 1127826"/>
                    <a:gd name="connsiteY34" fmla="*/ 812797 h 1067057"/>
                    <a:gd name="connsiteX35" fmla="*/ 672200 w 1127826"/>
                    <a:gd name="connsiteY35" fmla="*/ 810213 h 1067057"/>
                    <a:gd name="connsiteX36" fmla="*/ 619597 w 1127826"/>
                    <a:gd name="connsiteY36" fmla="*/ 774395 h 1067057"/>
                    <a:gd name="connsiteX37" fmla="*/ 609600 w 1127826"/>
                    <a:gd name="connsiteY37" fmla="*/ 595933 h 1067057"/>
                    <a:gd name="connsiteX38" fmla="*/ 381000 w 1127826"/>
                    <a:gd name="connsiteY38" fmla="*/ 267320 h 1067057"/>
                    <a:gd name="connsiteX39" fmla="*/ 95250 w 1127826"/>
                    <a:gd name="connsiteY39" fmla="*/ 586408 h 1067057"/>
                    <a:gd name="connsiteX40" fmla="*/ 101056 w 1127826"/>
                    <a:gd name="connsiteY40" fmla="*/ 650715 h 1067057"/>
                    <a:gd name="connsiteX41" fmla="*/ 105216 w 1127826"/>
                    <a:gd name="connsiteY41" fmla="*/ 665682 h 1067057"/>
                    <a:gd name="connsiteX42" fmla="*/ 82635 w 1127826"/>
                    <a:gd name="connsiteY42" fmla="*/ 663851 h 1067057"/>
                    <a:gd name="connsiteX43" fmla="*/ 22040 w 1127826"/>
                    <a:gd name="connsiteY43" fmla="*/ 586637 h 1067057"/>
                    <a:gd name="connsiteX44" fmla="*/ 41319 w 1127826"/>
                    <a:gd name="connsiteY44" fmla="*/ 479168 h 1067057"/>
                    <a:gd name="connsiteX45" fmla="*/ 607 w 1127826"/>
                    <a:gd name="connsiteY45" fmla="*/ 368907 h 1067057"/>
                    <a:gd name="connsiteX46" fmla="*/ 74957 w 1127826"/>
                    <a:gd name="connsiteY46" fmla="*/ 270904 h 1067057"/>
                    <a:gd name="connsiteX47" fmla="*/ 75669 w 1127826"/>
                    <a:gd name="connsiteY47" fmla="*/ 268321 h 1067057"/>
                    <a:gd name="connsiteX48" fmla="*/ 108788 w 1127826"/>
                    <a:gd name="connsiteY48" fmla="*/ 127586 h 1067057"/>
                    <a:gd name="connsiteX49" fmla="*/ 269905 w 1127826"/>
                    <a:gd name="connsiteY49" fmla="*/ 95434 h 1067057"/>
                    <a:gd name="connsiteX50" fmla="*/ 411326 w 1127826"/>
                    <a:gd name="connsiteY50" fmla="*/ 45177 h 1067057"/>
                    <a:gd name="connsiteX51" fmla="*/ 445459 w 1127826"/>
                    <a:gd name="connsiteY51" fmla="*/ 10348 h 1067057"/>
                    <a:gd name="connsiteX52" fmla="*/ 474543 w 1127826"/>
                    <a:gd name="connsiteY52" fmla="*/ 605 h 1067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27826" h="1067057">
                      <a:moveTo>
                        <a:pt x="474543" y="605"/>
                      </a:moveTo>
                      <a:cubicBezTo>
                        <a:pt x="480865" y="-110"/>
                        <a:pt x="487193" y="42"/>
                        <a:pt x="493205" y="2421"/>
                      </a:cubicBezTo>
                      <a:cubicBezTo>
                        <a:pt x="493893" y="1458"/>
                        <a:pt x="494768" y="1274"/>
                        <a:pt x="495646" y="1108"/>
                      </a:cubicBezTo>
                      <a:cubicBezTo>
                        <a:pt x="521675" y="-3823"/>
                        <a:pt x="547674" y="7841"/>
                        <a:pt x="563914" y="33635"/>
                      </a:cubicBezTo>
                      <a:cubicBezTo>
                        <a:pt x="580153" y="7841"/>
                        <a:pt x="606153" y="-3823"/>
                        <a:pt x="632180" y="1108"/>
                      </a:cubicBezTo>
                      <a:cubicBezTo>
                        <a:pt x="633059" y="1274"/>
                        <a:pt x="633934" y="1458"/>
                        <a:pt x="634621" y="2421"/>
                      </a:cubicBezTo>
                      <a:cubicBezTo>
                        <a:pt x="650345" y="-1494"/>
                        <a:pt x="666881" y="1443"/>
                        <a:pt x="682367" y="10348"/>
                      </a:cubicBezTo>
                      <a:lnTo>
                        <a:pt x="716501" y="45177"/>
                      </a:lnTo>
                      <a:cubicBezTo>
                        <a:pt x="763063" y="2656"/>
                        <a:pt x="829599" y="24134"/>
                        <a:pt x="857921" y="95434"/>
                      </a:cubicBezTo>
                      <a:cubicBezTo>
                        <a:pt x="910608" y="54230"/>
                        <a:pt x="977674" y="67600"/>
                        <a:pt x="1019039" y="127586"/>
                      </a:cubicBezTo>
                      <a:cubicBezTo>
                        <a:pt x="1045219" y="165565"/>
                        <a:pt x="1057368" y="217160"/>
                        <a:pt x="1052159" y="268321"/>
                      </a:cubicBezTo>
                      <a:cubicBezTo>
                        <a:pt x="1052389" y="269188"/>
                        <a:pt x="1052638" y="270036"/>
                        <a:pt x="1052869" y="270904"/>
                      </a:cubicBezTo>
                      <a:cubicBezTo>
                        <a:pt x="1091660" y="276260"/>
                        <a:pt x="1122529" y="316954"/>
                        <a:pt x="1127219" y="368907"/>
                      </a:cubicBezTo>
                      <a:cubicBezTo>
                        <a:pt x="1131218" y="413279"/>
                        <a:pt x="1115225" y="456595"/>
                        <a:pt x="1086507" y="479168"/>
                      </a:cubicBezTo>
                      <a:cubicBezTo>
                        <a:pt x="1106748" y="507944"/>
                        <a:pt x="1114072" y="548790"/>
                        <a:pt x="1105787" y="586637"/>
                      </a:cubicBezTo>
                      <a:cubicBezTo>
                        <a:pt x="1094351" y="638948"/>
                        <a:pt x="1056195" y="672609"/>
                        <a:pt x="1015560" y="666254"/>
                      </a:cubicBezTo>
                      <a:lnTo>
                        <a:pt x="1014997" y="667110"/>
                      </a:lnTo>
                      <a:lnTo>
                        <a:pt x="1026239" y="683785"/>
                      </a:lnTo>
                      <a:cubicBezTo>
                        <a:pt x="1031700" y="696694"/>
                        <a:pt x="1034719" y="710888"/>
                        <a:pt x="1034719" y="725787"/>
                      </a:cubicBezTo>
                      <a:cubicBezTo>
                        <a:pt x="1034719" y="740686"/>
                        <a:pt x="1031700" y="754880"/>
                        <a:pt x="1026239" y="767790"/>
                      </a:cubicBezTo>
                      <a:lnTo>
                        <a:pt x="1006448" y="797144"/>
                      </a:lnTo>
                      <a:lnTo>
                        <a:pt x="1016714" y="812372"/>
                      </a:lnTo>
                      <a:cubicBezTo>
                        <a:pt x="1022175" y="825281"/>
                        <a:pt x="1025194" y="839475"/>
                        <a:pt x="1025194" y="854374"/>
                      </a:cubicBezTo>
                      <a:cubicBezTo>
                        <a:pt x="1025194" y="899071"/>
                        <a:pt x="998019" y="937421"/>
                        <a:pt x="959289" y="953802"/>
                      </a:cubicBezTo>
                      <a:lnTo>
                        <a:pt x="952937" y="955085"/>
                      </a:lnTo>
                      <a:lnTo>
                        <a:pt x="953757" y="959149"/>
                      </a:lnTo>
                      <a:cubicBezTo>
                        <a:pt x="953757" y="1018745"/>
                        <a:pt x="905445" y="1067057"/>
                        <a:pt x="845849" y="1067057"/>
                      </a:cubicBezTo>
                      <a:cubicBezTo>
                        <a:pt x="801152" y="1067057"/>
                        <a:pt x="762802" y="1039882"/>
                        <a:pt x="746421" y="1001152"/>
                      </a:cubicBezTo>
                      <a:lnTo>
                        <a:pt x="746275" y="1000426"/>
                      </a:lnTo>
                      <a:lnTo>
                        <a:pt x="727647" y="996665"/>
                      </a:lnTo>
                      <a:cubicBezTo>
                        <a:pt x="688917" y="980284"/>
                        <a:pt x="661741" y="941934"/>
                        <a:pt x="661741" y="897237"/>
                      </a:cubicBezTo>
                      <a:cubicBezTo>
                        <a:pt x="661741" y="867439"/>
                        <a:pt x="673819" y="840462"/>
                        <a:pt x="693347" y="820935"/>
                      </a:cubicBezTo>
                      <a:lnTo>
                        <a:pt x="695699" y="819349"/>
                      </a:lnTo>
                      <a:lnTo>
                        <a:pt x="695078" y="816274"/>
                      </a:lnTo>
                      <a:lnTo>
                        <a:pt x="695780" y="812797"/>
                      </a:lnTo>
                      <a:lnTo>
                        <a:pt x="672200" y="810213"/>
                      </a:lnTo>
                      <a:cubicBezTo>
                        <a:pt x="652376" y="803850"/>
                        <a:pt x="634322" y="791467"/>
                        <a:pt x="619597" y="774395"/>
                      </a:cubicBezTo>
                      <a:lnTo>
                        <a:pt x="609600" y="595933"/>
                      </a:lnTo>
                      <a:cubicBezTo>
                        <a:pt x="609600" y="419706"/>
                        <a:pt x="490537" y="283194"/>
                        <a:pt x="381000" y="267320"/>
                      </a:cubicBezTo>
                      <a:cubicBezTo>
                        <a:pt x="271463" y="251446"/>
                        <a:pt x="95250" y="410181"/>
                        <a:pt x="95250" y="586408"/>
                      </a:cubicBezTo>
                      <a:cubicBezTo>
                        <a:pt x="95250" y="608437"/>
                        <a:pt x="97249" y="629944"/>
                        <a:pt x="101056" y="650715"/>
                      </a:cubicBezTo>
                      <a:lnTo>
                        <a:pt x="105216" y="665682"/>
                      </a:lnTo>
                      <a:lnTo>
                        <a:pt x="82635" y="663851"/>
                      </a:lnTo>
                      <a:cubicBezTo>
                        <a:pt x="54225" y="654613"/>
                        <a:pt x="30618" y="625870"/>
                        <a:pt x="22040" y="586637"/>
                      </a:cubicBezTo>
                      <a:cubicBezTo>
                        <a:pt x="13756" y="548790"/>
                        <a:pt x="21079" y="507944"/>
                        <a:pt x="41319" y="479168"/>
                      </a:cubicBezTo>
                      <a:cubicBezTo>
                        <a:pt x="12602" y="456595"/>
                        <a:pt x="-3392" y="413279"/>
                        <a:pt x="607" y="368907"/>
                      </a:cubicBezTo>
                      <a:cubicBezTo>
                        <a:pt x="5298" y="316954"/>
                        <a:pt x="36168" y="276260"/>
                        <a:pt x="74957" y="270904"/>
                      </a:cubicBezTo>
                      <a:cubicBezTo>
                        <a:pt x="75188" y="270036"/>
                        <a:pt x="75438" y="269188"/>
                        <a:pt x="75669" y="268321"/>
                      </a:cubicBezTo>
                      <a:cubicBezTo>
                        <a:pt x="70460" y="217160"/>
                        <a:pt x="82608" y="165565"/>
                        <a:pt x="108788" y="127586"/>
                      </a:cubicBezTo>
                      <a:cubicBezTo>
                        <a:pt x="150154" y="67600"/>
                        <a:pt x="217218" y="54230"/>
                        <a:pt x="269905" y="95434"/>
                      </a:cubicBezTo>
                      <a:cubicBezTo>
                        <a:pt x="298227" y="24134"/>
                        <a:pt x="364765" y="2656"/>
                        <a:pt x="411326" y="45177"/>
                      </a:cubicBezTo>
                      <a:lnTo>
                        <a:pt x="445459" y="10348"/>
                      </a:lnTo>
                      <a:cubicBezTo>
                        <a:pt x="454888" y="4926"/>
                        <a:pt x="464706" y="1717"/>
                        <a:pt x="474543" y="60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CB81FF96-72CC-43DB-85C3-B738AEE9576E}"/>
                    </a:ext>
                  </a:extLst>
                </p:cNvPr>
                <p:cNvGrpSpPr/>
                <p:nvPr/>
              </p:nvGrpSpPr>
              <p:grpSpPr>
                <a:xfrm>
                  <a:off x="7424145" y="4726878"/>
                  <a:ext cx="188990" cy="342286"/>
                  <a:chOff x="1368308" y="1783038"/>
                  <a:chExt cx="188990" cy="342286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E778E67C-7B38-408B-A15E-83EDA1B63D9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D73E014E-A929-45FE-B4E9-3364E6BE89F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53688363-C266-40DB-A9D1-3DDF75EF266D}"/>
                    </a:ext>
                  </a:extLst>
                </p:cNvPr>
                <p:cNvSpPr/>
                <p:nvPr/>
              </p:nvSpPr>
              <p:spPr>
                <a:xfrm rot="19800000" flipH="1">
                  <a:off x="7106539" y="5004005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8" name="円/楕円 27">
                  <a:extLst>
                    <a:ext uri="{FF2B5EF4-FFF2-40B4-BE49-F238E27FC236}">
                      <a16:creationId xmlns:a16="http://schemas.microsoft.com/office/drawing/2014/main" id="{1FA30FA6-F9A0-4615-BC7C-144E1D07994D}"/>
                    </a:ext>
                  </a:extLst>
                </p:cNvPr>
                <p:cNvSpPr/>
                <p:nvPr/>
              </p:nvSpPr>
              <p:spPr>
                <a:xfrm rot="10800000">
                  <a:off x="7005904" y="4564670"/>
                  <a:ext cx="174295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8965FC40-C229-4AC8-B09B-298040CC929D}"/>
                  </a:ext>
                </a:extLst>
              </p:cNvPr>
              <p:cNvSpPr/>
              <p:nvPr/>
            </p:nvSpPr>
            <p:spPr>
              <a:xfrm>
                <a:off x="7618496" y="4705350"/>
                <a:ext cx="89060" cy="107092"/>
              </a:xfrm>
              <a:custGeom>
                <a:avLst/>
                <a:gdLst>
                  <a:gd name="connsiteX0" fmla="*/ 13540 w 89060"/>
                  <a:gd name="connsiteY0" fmla="*/ 0 h 129570"/>
                  <a:gd name="connsiteX1" fmla="*/ 15688 w 89060"/>
                  <a:gd name="connsiteY1" fmla="*/ 43863 h 129570"/>
                  <a:gd name="connsiteX2" fmla="*/ 16248 w 89060"/>
                  <a:gd name="connsiteY2" fmla="*/ 44637 h 129570"/>
                  <a:gd name="connsiteX3" fmla="*/ 46480 w 89060"/>
                  <a:gd name="connsiteY3" fmla="*/ 17766 h 129570"/>
                  <a:gd name="connsiteX4" fmla="*/ 89060 w 89060"/>
                  <a:gd name="connsiteY4" fmla="*/ 107384 h 129570"/>
                  <a:gd name="connsiteX5" fmla="*/ 84694 w 89060"/>
                  <a:gd name="connsiteY5" fmla="*/ 129570 h 129570"/>
                  <a:gd name="connsiteX6" fmla="*/ 77442 w 89060"/>
                  <a:gd name="connsiteY6" fmla="*/ 99972 h 129570"/>
                  <a:gd name="connsiteX7" fmla="*/ 45001 w 89060"/>
                  <a:gd name="connsiteY7" fmla="*/ 62997 h 129570"/>
                  <a:gd name="connsiteX8" fmla="*/ 12561 w 89060"/>
                  <a:gd name="connsiteY8" fmla="*/ 99972 h 129570"/>
                  <a:gd name="connsiteX9" fmla="*/ 6948 w 89060"/>
                  <a:gd name="connsiteY9" fmla="*/ 122878 h 129570"/>
                  <a:gd name="connsiteX10" fmla="*/ 3899 w 89060"/>
                  <a:gd name="connsiteY10" fmla="*/ 107384 h 129570"/>
                  <a:gd name="connsiteX11" fmla="*/ 12958 w 89060"/>
                  <a:gd name="connsiteY11" fmla="*/ 61352 h 129570"/>
                  <a:gd name="connsiteX12" fmla="*/ 4357 w 89060"/>
                  <a:gd name="connsiteY12" fmla="*/ 52330 h 129570"/>
                  <a:gd name="connsiteX13" fmla="*/ 13540 w 89060"/>
                  <a:gd name="connsiteY13" fmla="*/ 0 h 12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060" h="129570">
                    <a:moveTo>
                      <a:pt x="13540" y="0"/>
                    </a:moveTo>
                    <a:cubicBezTo>
                      <a:pt x="8769" y="13694"/>
                      <a:pt x="9575" y="30156"/>
                      <a:pt x="15688" y="43863"/>
                    </a:cubicBezTo>
                    <a:lnTo>
                      <a:pt x="16248" y="44637"/>
                    </a:lnTo>
                    <a:cubicBezTo>
                      <a:pt x="23847" y="28013"/>
                      <a:pt x="34594" y="17766"/>
                      <a:pt x="46480" y="17766"/>
                    </a:cubicBezTo>
                    <a:cubicBezTo>
                      <a:pt x="69996" y="17766"/>
                      <a:pt x="89060" y="57889"/>
                      <a:pt x="89060" y="107384"/>
                    </a:cubicBezTo>
                    <a:lnTo>
                      <a:pt x="84694" y="129570"/>
                    </a:lnTo>
                    <a:lnTo>
                      <a:pt x="77442" y="99972"/>
                    </a:lnTo>
                    <a:cubicBezTo>
                      <a:pt x="69140" y="77127"/>
                      <a:pt x="57670" y="62997"/>
                      <a:pt x="45001" y="62997"/>
                    </a:cubicBezTo>
                    <a:cubicBezTo>
                      <a:pt x="32332" y="62997"/>
                      <a:pt x="20863" y="77127"/>
                      <a:pt x="12561" y="99972"/>
                    </a:cubicBezTo>
                    <a:lnTo>
                      <a:pt x="6948" y="122878"/>
                    </a:lnTo>
                    <a:lnTo>
                      <a:pt x="3899" y="107384"/>
                    </a:lnTo>
                    <a:lnTo>
                      <a:pt x="12958" y="61352"/>
                    </a:lnTo>
                    <a:cubicBezTo>
                      <a:pt x="8770" y="60456"/>
                      <a:pt x="6311" y="56711"/>
                      <a:pt x="4357" y="52330"/>
                    </a:cubicBezTo>
                    <a:cubicBezTo>
                      <a:pt x="-4043" y="33497"/>
                      <a:pt x="68" y="10068"/>
                      <a:pt x="13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66D2D432-BE09-4E4B-B371-30C302CA910E}"/>
                </a:ext>
              </a:extLst>
            </p:cNvPr>
            <p:cNvGrpSpPr/>
            <p:nvPr/>
          </p:nvGrpSpPr>
          <p:grpSpPr>
            <a:xfrm>
              <a:off x="4783581" y="52622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35" name="楕円 8">
                <a:extLst>
                  <a:ext uri="{FF2B5EF4-FFF2-40B4-BE49-F238E27FC236}">
                    <a16:creationId xmlns:a16="http://schemas.microsoft.com/office/drawing/2014/main" id="{A16D0184-97B0-4B0A-9A08-E59E1D291AB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8">
                <a:extLst>
                  <a:ext uri="{FF2B5EF4-FFF2-40B4-BE49-F238E27FC236}">
                    <a16:creationId xmlns:a16="http://schemas.microsoft.com/office/drawing/2014/main" id="{AC9AC8E4-4277-4569-93C7-CAD4C8B7D1F8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8">
                <a:extLst>
                  <a:ext uri="{FF2B5EF4-FFF2-40B4-BE49-F238E27FC236}">
                    <a16:creationId xmlns:a16="http://schemas.microsoft.com/office/drawing/2014/main" id="{695796E1-D774-414F-9197-5C90EEAE04A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B6443B27-78D5-4284-BD1B-80C9DE990BF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8">
                <a:extLst>
                  <a:ext uri="{FF2B5EF4-FFF2-40B4-BE49-F238E27FC236}">
                    <a16:creationId xmlns:a16="http://schemas.microsoft.com/office/drawing/2014/main" id="{B6D38BC4-FE6A-48CE-9ABB-422254281BD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8">
                <a:extLst>
                  <a:ext uri="{FF2B5EF4-FFF2-40B4-BE49-F238E27FC236}">
                    <a16:creationId xmlns:a16="http://schemas.microsoft.com/office/drawing/2014/main" id="{361CC946-F50A-4F24-B555-97DA67AF5F4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8">
                <a:extLst>
                  <a:ext uri="{FF2B5EF4-FFF2-40B4-BE49-F238E27FC236}">
                    <a16:creationId xmlns:a16="http://schemas.microsoft.com/office/drawing/2014/main" id="{6EDC744A-F07F-4ED2-A982-B6A4D4E4A4D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8">
                <a:extLst>
                  <a:ext uri="{FF2B5EF4-FFF2-40B4-BE49-F238E27FC236}">
                    <a16:creationId xmlns:a16="http://schemas.microsoft.com/office/drawing/2014/main" id="{5EF799BF-FFE6-4266-B07D-25DEFD59ABEF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AE64467C-0CC8-42DB-B4DA-84E2088C5A7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8">
                <a:extLst>
                  <a:ext uri="{FF2B5EF4-FFF2-40B4-BE49-F238E27FC236}">
                    <a16:creationId xmlns:a16="http://schemas.microsoft.com/office/drawing/2014/main" id="{1D76A0B8-D329-4334-8A39-6C0F1B5725B8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7BEF6078-8964-4C6B-8D5A-AE722698B424}"/>
                </a:ext>
              </a:extLst>
            </p:cNvPr>
            <p:cNvGrpSpPr/>
            <p:nvPr/>
          </p:nvGrpSpPr>
          <p:grpSpPr>
            <a:xfrm>
              <a:off x="3548379" y="4205820"/>
              <a:ext cx="1094494" cy="2231094"/>
              <a:chOff x="2275365" y="3690863"/>
              <a:chExt cx="1229834" cy="2506981"/>
            </a:xfrm>
          </p:grpSpPr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32E77D6-D80F-4C53-B468-4A1E219E8FD6}"/>
                  </a:ext>
                </a:extLst>
              </p:cNvPr>
              <p:cNvSpPr/>
              <p:nvPr/>
            </p:nvSpPr>
            <p:spPr>
              <a:xfrm flipH="1">
                <a:off x="3272704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D5839E24-A250-4AA5-AAC5-21A8DD0B0B90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台形 861">
                <a:extLst>
                  <a:ext uri="{FF2B5EF4-FFF2-40B4-BE49-F238E27FC236}">
                    <a16:creationId xmlns:a16="http://schemas.microsoft.com/office/drawing/2014/main" id="{DD1FD953-45FE-4A7B-920D-0B92800C00E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0C12AA86-71E9-404C-997C-DA807C0D1E34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FEA6CA22-5C32-439D-A1E1-DBD0797B3D6F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1C502248-C2E7-4B17-8FD1-E464C526C51D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895" name="円/楕円 125">
                  <a:extLst>
                    <a:ext uri="{FF2B5EF4-FFF2-40B4-BE49-F238E27FC236}">
                      <a16:creationId xmlns:a16="http://schemas.microsoft.com/office/drawing/2014/main" id="{96C94111-AC90-4E01-90D1-654E5D94E9C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6" name="円/楕円 126">
                  <a:extLst>
                    <a:ext uri="{FF2B5EF4-FFF2-40B4-BE49-F238E27FC236}">
                      <a16:creationId xmlns:a16="http://schemas.microsoft.com/office/drawing/2014/main" id="{E240BBA1-FD0C-44B3-BB19-0ABD8E419FCC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79750FCC-80BE-4C0F-BF0D-F6F91BB8AE11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893" name="円/楕円 123">
                  <a:extLst>
                    <a:ext uri="{FF2B5EF4-FFF2-40B4-BE49-F238E27FC236}">
                      <a16:creationId xmlns:a16="http://schemas.microsoft.com/office/drawing/2014/main" id="{04F58FDE-ADBD-45BF-9A62-3272F422C13F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4" name="円/楕円 124">
                  <a:extLst>
                    <a:ext uri="{FF2B5EF4-FFF2-40B4-BE49-F238E27FC236}">
                      <a16:creationId xmlns:a16="http://schemas.microsoft.com/office/drawing/2014/main" id="{86D7B532-5C43-476A-93A9-18B8985E401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67" name="円/楕円 122">
                <a:extLst>
                  <a:ext uri="{FF2B5EF4-FFF2-40B4-BE49-F238E27FC236}">
                    <a16:creationId xmlns:a16="http://schemas.microsoft.com/office/drawing/2014/main" id="{1483ED6E-9F49-4F88-9779-19CCBD331FC9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円/楕円 27">
                <a:extLst>
                  <a:ext uri="{FF2B5EF4-FFF2-40B4-BE49-F238E27FC236}">
                    <a16:creationId xmlns:a16="http://schemas.microsoft.com/office/drawing/2014/main" id="{F2AD991F-520A-4181-8A0B-A4F10FAC36E1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円/楕円 27">
                <a:extLst>
                  <a:ext uri="{FF2B5EF4-FFF2-40B4-BE49-F238E27FC236}">
                    <a16:creationId xmlns:a16="http://schemas.microsoft.com/office/drawing/2014/main" id="{BD22B067-A2B5-43BB-9A9C-47FD705C476A}"/>
                  </a:ext>
                </a:extLst>
              </p:cNvPr>
              <p:cNvSpPr/>
              <p:nvPr/>
            </p:nvSpPr>
            <p:spPr>
              <a:xfrm>
                <a:off x="2549925" y="4436248"/>
                <a:ext cx="263283" cy="547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円/楕円 27">
                <a:extLst>
                  <a:ext uri="{FF2B5EF4-FFF2-40B4-BE49-F238E27FC236}">
                    <a16:creationId xmlns:a16="http://schemas.microsoft.com/office/drawing/2014/main" id="{E1681C7B-1419-42E3-8B5C-CD1012A47663}"/>
                  </a:ext>
                </a:extLst>
              </p:cNvPr>
              <p:cNvSpPr/>
              <p:nvPr/>
            </p:nvSpPr>
            <p:spPr>
              <a:xfrm>
                <a:off x="2965694" y="4436248"/>
                <a:ext cx="263283" cy="547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円/楕円 27">
                <a:extLst>
                  <a:ext uri="{FF2B5EF4-FFF2-40B4-BE49-F238E27FC236}">
                    <a16:creationId xmlns:a16="http://schemas.microsoft.com/office/drawing/2014/main" id="{04EFD674-7AAD-4104-9943-6CC578004AEB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27">
                <a:extLst>
                  <a:ext uri="{FF2B5EF4-FFF2-40B4-BE49-F238E27FC236}">
                    <a16:creationId xmlns:a16="http://schemas.microsoft.com/office/drawing/2014/main" id="{65484A73-68AB-4935-B045-80A55C2A4CAD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716F1497-750C-4B3B-A944-7DC10697EABF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891" name="円/楕円 27">
                  <a:extLst>
                    <a:ext uri="{FF2B5EF4-FFF2-40B4-BE49-F238E27FC236}">
                      <a16:creationId xmlns:a16="http://schemas.microsoft.com/office/drawing/2014/main" id="{7F4C0D99-A5F3-401E-AF19-4C796B3B10E6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2" name="円/楕円 27">
                  <a:extLst>
                    <a:ext uri="{FF2B5EF4-FFF2-40B4-BE49-F238E27FC236}">
                      <a16:creationId xmlns:a16="http://schemas.microsoft.com/office/drawing/2014/main" id="{B0D78FF3-62AA-4801-9BB5-AF465DA85081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9EED5DC6-6AE0-458E-A433-9F6CFB57C29A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889" name="円/楕円 27">
                  <a:extLst>
                    <a:ext uri="{FF2B5EF4-FFF2-40B4-BE49-F238E27FC236}">
                      <a16:creationId xmlns:a16="http://schemas.microsoft.com/office/drawing/2014/main" id="{89DDD92E-4B1C-4AFD-86B7-D6998027C18D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0" name="円/楕円 27">
                  <a:extLst>
                    <a:ext uri="{FF2B5EF4-FFF2-40B4-BE49-F238E27FC236}">
                      <a16:creationId xmlns:a16="http://schemas.microsoft.com/office/drawing/2014/main" id="{0728AB52-DD07-4BBB-BC52-2F79EC804824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5" name="円/楕円 64">
                <a:extLst>
                  <a:ext uri="{FF2B5EF4-FFF2-40B4-BE49-F238E27FC236}">
                    <a16:creationId xmlns:a16="http://schemas.microsoft.com/office/drawing/2014/main" id="{83AE20AB-BD8E-4817-A4A3-D292FE650424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142D23DC-D1C3-4753-9D4B-1AAFC5BB4DEB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DFDE1FB4-9168-4AB1-89A8-7AC9E1D6E63C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5FBCA28-E933-4BE0-B156-A5D18CC2D8D7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8A88A481-C7A6-496C-BFDE-A27951AA99ED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AF512A7F-6C78-46A2-835C-96D6CF0DAAC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D2CE21ED-A593-4E31-9E90-95C4EEAA5354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886" name="円/楕円 333">
                    <a:extLst>
                      <a:ext uri="{FF2B5EF4-FFF2-40B4-BE49-F238E27FC236}">
                        <a16:creationId xmlns:a16="http://schemas.microsoft.com/office/drawing/2014/main" id="{D42FDAAC-E1CF-43D2-98F8-2A1ADB384FD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7" name="円/楕円 334">
                    <a:extLst>
                      <a:ext uri="{FF2B5EF4-FFF2-40B4-BE49-F238E27FC236}">
                        <a16:creationId xmlns:a16="http://schemas.microsoft.com/office/drawing/2014/main" id="{F9BFAFAF-3D56-4700-A3A7-4C351B842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8" name="円/楕円 335">
                    <a:extLst>
                      <a:ext uri="{FF2B5EF4-FFF2-40B4-BE49-F238E27FC236}">
                        <a16:creationId xmlns:a16="http://schemas.microsoft.com/office/drawing/2014/main" id="{BDBD9726-112A-44F8-A3AA-09AA45C547F1}"/>
                      </a:ext>
                    </a:extLst>
                  </p:cNvPr>
                  <p:cNvSpPr/>
                  <p:nvPr/>
                </p:nvSpPr>
                <p:spPr>
                  <a:xfrm>
                    <a:off x="2941587" y="3718596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40D955B8-C4EC-4F69-AC2A-9F71A091A7E3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883" name="円/楕円 333">
                    <a:extLst>
                      <a:ext uri="{FF2B5EF4-FFF2-40B4-BE49-F238E27FC236}">
                        <a16:creationId xmlns:a16="http://schemas.microsoft.com/office/drawing/2014/main" id="{F6F701B8-7484-4148-8D26-A4B66CE6592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4" name="円/楕円 334">
                    <a:extLst>
                      <a:ext uri="{FF2B5EF4-FFF2-40B4-BE49-F238E27FC236}">
                        <a16:creationId xmlns:a16="http://schemas.microsoft.com/office/drawing/2014/main" id="{85A5684D-68B8-4C49-A94C-F9FF9E8646C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5" name="円/楕円 335">
                    <a:extLst>
                      <a:ext uri="{FF2B5EF4-FFF2-40B4-BE49-F238E27FC236}">
                        <a16:creationId xmlns:a16="http://schemas.microsoft.com/office/drawing/2014/main" id="{B1773272-8ACC-4DCB-808B-91BA7F6655B9}"/>
                      </a:ext>
                    </a:extLst>
                  </p:cNvPr>
                  <p:cNvSpPr/>
                  <p:nvPr/>
                </p:nvSpPr>
                <p:spPr>
                  <a:xfrm>
                    <a:off x="2941587" y="3718596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8AA79DD0-4E18-4884-BDC7-4AA83476EF81}"/>
                </a:ext>
              </a:extLst>
            </p:cNvPr>
            <p:cNvGrpSpPr/>
            <p:nvPr/>
          </p:nvGrpSpPr>
          <p:grpSpPr>
            <a:xfrm>
              <a:off x="4315477" y="5148175"/>
              <a:ext cx="141610" cy="184447"/>
              <a:chOff x="1464572" y="2115576"/>
              <a:chExt cx="167701" cy="221521"/>
            </a:xfrm>
          </p:grpSpPr>
          <p:sp>
            <p:nvSpPr>
              <p:cNvPr id="970" name="星: 5 pt 16">
                <a:extLst>
                  <a:ext uri="{FF2B5EF4-FFF2-40B4-BE49-F238E27FC236}">
                    <a16:creationId xmlns:a16="http://schemas.microsoft.com/office/drawing/2014/main" id="{661FC306-216B-42E6-9326-78C65310C343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楕円 18">
                <a:extLst>
                  <a:ext uri="{FF2B5EF4-FFF2-40B4-BE49-F238E27FC236}">
                    <a16:creationId xmlns:a16="http://schemas.microsoft.com/office/drawing/2014/main" id="{CB2537CB-B34C-45C2-AD59-E59191EFA14A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51D6552-E328-4911-A890-4692A0BAF44F}"/>
              </a:ext>
            </a:extLst>
          </p:cNvPr>
          <p:cNvGrpSpPr/>
          <p:nvPr/>
        </p:nvGrpSpPr>
        <p:grpSpPr>
          <a:xfrm>
            <a:off x="716477" y="4190096"/>
            <a:ext cx="2715284" cy="2258140"/>
            <a:chOff x="663482" y="4190096"/>
            <a:chExt cx="2715284" cy="2258140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5B0A2984-3647-4575-BD1B-FBA6D1604237}"/>
                </a:ext>
              </a:extLst>
            </p:cNvPr>
            <p:cNvGrpSpPr/>
            <p:nvPr/>
          </p:nvGrpSpPr>
          <p:grpSpPr>
            <a:xfrm>
              <a:off x="1736557" y="4190096"/>
              <a:ext cx="1642209" cy="2258140"/>
              <a:chOff x="689285" y="3679808"/>
              <a:chExt cx="2013310" cy="2768428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DB7CDFFB-ED41-4133-8EBD-06F14BC0DCFC}"/>
                  </a:ext>
                </a:extLst>
              </p:cNvPr>
              <p:cNvGrpSpPr/>
              <p:nvPr/>
            </p:nvGrpSpPr>
            <p:grpSpPr>
              <a:xfrm>
                <a:off x="689285" y="5367976"/>
                <a:ext cx="1293881" cy="901228"/>
                <a:chOff x="444652" y="3858749"/>
                <a:chExt cx="1441449" cy="1004014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B17C3F8D-5602-4493-A142-57881F8DD4E8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42B851FA-27E8-428D-BBD5-777DD26C5729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55D33432-120E-48F9-91D2-0F89EF3AEE9B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395" name="フリーフォーム: 図形 394">
                      <a:extLst>
                        <a:ext uri="{FF2B5EF4-FFF2-40B4-BE49-F238E27FC236}">
                          <a16:creationId xmlns:a16="http://schemas.microsoft.com/office/drawing/2014/main" id="{43A76065-5059-4D7D-96B8-7064D4926AE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E8B0F085-2705-4EEC-A661-A185658F2A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EE37DB40-9C09-469A-87DA-B350D74A56A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8" name="月 397">
                      <a:extLst>
                        <a:ext uri="{FF2B5EF4-FFF2-40B4-BE49-F238E27FC236}">
                          <a16:creationId xmlns:a16="http://schemas.microsoft.com/office/drawing/2014/main" id="{E38F5481-0ED0-4ADD-B799-EF358FBA054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5" name="四角形: 角を丸くする 384">
                    <a:extLst>
                      <a:ext uri="{FF2B5EF4-FFF2-40B4-BE49-F238E27FC236}">
                        <a16:creationId xmlns:a16="http://schemas.microsoft.com/office/drawing/2014/main" id="{AEBC12BA-CCD6-40AD-87AB-C87F98B9F5E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86" name="四角形: 上の 2 つの角を丸める 109">
                    <a:extLst>
                      <a:ext uri="{FF2B5EF4-FFF2-40B4-BE49-F238E27FC236}">
                        <a16:creationId xmlns:a16="http://schemas.microsoft.com/office/drawing/2014/main" id="{8DB079FD-6A65-4250-8532-E78C532E3F2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8A580B2F-6772-4610-B212-16F067BBEB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24DC8CD7-653C-45F2-B8B2-78F795F066B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四角形: 上の 2 つの角を丸める 109">
                    <a:extLst>
                      <a:ext uri="{FF2B5EF4-FFF2-40B4-BE49-F238E27FC236}">
                        <a16:creationId xmlns:a16="http://schemas.microsoft.com/office/drawing/2014/main" id="{4AECBB21-582A-4B7A-8C73-FD1FFCD9265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2D15C5BA-B121-46F3-B63F-12E048C32DC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6862372C-9A8A-47E7-8C2D-0119BFBA695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四角形: 上の 2 つの角を丸める 109">
                    <a:extLst>
                      <a:ext uri="{FF2B5EF4-FFF2-40B4-BE49-F238E27FC236}">
                        <a16:creationId xmlns:a16="http://schemas.microsoft.com/office/drawing/2014/main" id="{D0636D17-6F3B-435F-B1CB-1B4F7E24521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66D1601C-F7A2-4F9F-BFDA-3AF49084FB6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9DD03E28-87A8-408C-8E20-40B590E2F0D8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2B204B7B-03D7-4CF7-A13A-BE84F76029CE}"/>
                  </a:ext>
                </a:extLst>
              </p:cNvPr>
              <p:cNvGrpSpPr/>
              <p:nvPr/>
            </p:nvGrpSpPr>
            <p:grpSpPr>
              <a:xfrm>
                <a:off x="1426602" y="3679808"/>
                <a:ext cx="1275993" cy="2768428"/>
                <a:chOff x="649362" y="3679808"/>
                <a:chExt cx="1275993" cy="2768428"/>
              </a:xfrm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D81C9CB-7836-4072-9000-0BD2EB1C9132}"/>
                    </a:ext>
                  </a:extLst>
                </p:cNvPr>
                <p:cNvSpPr/>
                <p:nvPr/>
              </p:nvSpPr>
              <p:spPr>
                <a:xfrm>
                  <a:off x="1191331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71AB466-0FA5-4299-899A-B58530F9BEA0}"/>
                    </a:ext>
                  </a:extLst>
                </p:cNvPr>
                <p:cNvSpPr/>
                <p:nvPr/>
              </p:nvSpPr>
              <p:spPr>
                <a:xfrm>
                  <a:off x="1208437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F43F820B-B5F4-4E87-9089-50DF33A8204B}"/>
                    </a:ext>
                  </a:extLst>
                </p:cNvPr>
                <p:cNvSpPr/>
                <p:nvPr/>
              </p:nvSpPr>
              <p:spPr>
                <a:xfrm>
                  <a:off x="694185" y="3834674"/>
                  <a:ext cx="1144132" cy="1221793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81961 w 1144132"/>
                    <a:gd name="connsiteY4" fmla="*/ 1003627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81961 w 1144132"/>
                    <a:gd name="connsiteY4" fmla="*/ 1003627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81961 w 1144132"/>
                    <a:gd name="connsiteY4" fmla="*/ 1003627 h 1200881"/>
                    <a:gd name="connsiteX5" fmla="*/ 74428 w 1144132"/>
                    <a:gd name="connsiteY5" fmla="*/ 953296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289118 w 1144132"/>
                    <a:gd name="connsiteY4" fmla="*/ 982196 h 1200881"/>
                    <a:gd name="connsiteX5" fmla="*/ 74428 w 1144132"/>
                    <a:gd name="connsiteY5" fmla="*/ 953296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27435 w 1144132"/>
                    <a:gd name="connsiteY2" fmla="*/ 1105591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58391 w 1144132"/>
                    <a:gd name="connsiteY2" fmla="*/ 1127022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58391 w 1144132"/>
                    <a:gd name="connsiteY2" fmla="*/ 1127022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98643 w 1144132"/>
                    <a:gd name="connsiteY4" fmla="*/ 96314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98643 w 1144132"/>
                    <a:gd name="connsiteY4" fmla="*/ 96314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91500 w 1144132"/>
                    <a:gd name="connsiteY4" fmla="*/ 951240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21793">
                      <a:moveTo>
                        <a:pt x="699810" y="973093"/>
                      </a:moveTo>
                      <a:cubicBezTo>
                        <a:pt x="604390" y="1150794"/>
                        <a:pt x="504339" y="1236797"/>
                        <a:pt x="248555" y="1219649"/>
                      </a:cubicBezTo>
                      <a:cubicBezTo>
                        <a:pt x="173063" y="1207700"/>
                        <a:pt x="181313" y="1193047"/>
                        <a:pt x="163154" y="1136547"/>
                      </a:cubicBezTo>
                      <a:cubicBezTo>
                        <a:pt x="158625" y="1120899"/>
                        <a:pt x="121032" y="1125249"/>
                        <a:pt x="142423" y="1094365"/>
                      </a:cubicBezTo>
                      <a:cubicBezTo>
                        <a:pt x="163814" y="1063481"/>
                        <a:pt x="302832" y="974751"/>
                        <a:pt x="291500" y="951240"/>
                      </a:cubicBezTo>
                      <a:cubicBezTo>
                        <a:pt x="219143" y="951925"/>
                        <a:pt x="108225" y="963602"/>
                        <a:pt x="74428" y="953296"/>
                      </a:cubicBezTo>
                      <a:cubicBezTo>
                        <a:pt x="40631" y="942990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C4F4CC3D-A547-4607-A1DA-557A42132723}"/>
                    </a:ext>
                  </a:extLst>
                </p:cNvPr>
                <p:cNvSpPr/>
                <p:nvPr/>
              </p:nvSpPr>
              <p:spPr>
                <a:xfrm>
                  <a:off x="911225" y="5150699"/>
                  <a:ext cx="824886" cy="1292290"/>
                </a:xfrm>
                <a:prstGeom prst="round2SameRect">
                  <a:avLst>
                    <a:gd name="adj1" fmla="val 38067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727431C8-ACB2-4BE7-9062-678438675812}"/>
                    </a:ext>
                  </a:extLst>
                </p:cNvPr>
                <p:cNvSpPr/>
                <p:nvPr/>
              </p:nvSpPr>
              <p:spPr>
                <a:xfrm>
                  <a:off x="1266951" y="5873749"/>
                  <a:ext cx="205426" cy="574487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AA0438F5-434A-4411-9EFC-78E8A2925A35}"/>
                    </a:ext>
                  </a:extLst>
                </p:cNvPr>
                <p:cNvSpPr/>
                <p:nvPr/>
              </p:nvSpPr>
              <p:spPr>
                <a:xfrm>
                  <a:off x="1178050" y="5251450"/>
                  <a:ext cx="307849" cy="7110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E9367614-C8DD-4C27-B9B3-6B1A8C0CB5F9}"/>
                    </a:ext>
                  </a:extLst>
                </p:cNvPr>
                <p:cNvSpPr/>
                <p:nvPr/>
              </p:nvSpPr>
              <p:spPr>
                <a:xfrm>
                  <a:off x="1298973" y="5925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395D1D0F-1AC5-4F43-9944-50B3D0A24A2A}"/>
                    </a:ext>
                  </a:extLst>
                </p:cNvPr>
                <p:cNvSpPr/>
                <p:nvPr/>
              </p:nvSpPr>
              <p:spPr>
                <a:xfrm>
                  <a:off x="1205795" y="5215402"/>
                  <a:ext cx="381325" cy="7179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148D9BD6-9F69-49A4-A94A-DD14013453D6}"/>
                    </a:ext>
                  </a:extLst>
                </p:cNvPr>
                <p:cNvSpPr/>
                <p:nvPr/>
              </p:nvSpPr>
              <p:spPr>
                <a:xfrm>
                  <a:off x="948101" y="5433346"/>
                  <a:ext cx="101810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アーチ 375">
                  <a:extLst>
                    <a:ext uri="{FF2B5EF4-FFF2-40B4-BE49-F238E27FC236}">
                      <a16:creationId xmlns:a16="http://schemas.microsoft.com/office/drawing/2014/main" id="{1C0E66B7-54D7-4DC6-B132-03911CA1A950}"/>
                    </a:ext>
                  </a:extLst>
                </p:cNvPr>
                <p:cNvSpPr/>
                <p:nvPr/>
              </p:nvSpPr>
              <p:spPr>
                <a:xfrm>
                  <a:off x="813938" y="4217359"/>
                  <a:ext cx="262943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2792A3D-D149-4259-A67B-452B35DC7A65}"/>
                    </a:ext>
                  </a:extLst>
                </p:cNvPr>
                <p:cNvSpPr/>
                <p:nvPr/>
              </p:nvSpPr>
              <p:spPr>
                <a:xfrm>
                  <a:off x="696502" y="3813223"/>
                  <a:ext cx="1228853" cy="841686"/>
                </a:xfrm>
                <a:custGeom>
                  <a:avLst/>
                  <a:gdLst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862567 w 1228853"/>
                    <a:gd name="connsiteY19" fmla="*/ 827124 h 841686"/>
                    <a:gd name="connsiteX20" fmla="*/ 707976 w 1228853"/>
                    <a:gd name="connsiteY20" fmla="*/ 783211 h 841686"/>
                    <a:gd name="connsiteX21" fmla="*/ 672660 w 1228853"/>
                    <a:gd name="connsiteY21" fmla="*/ 569577 h 841686"/>
                    <a:gd name="connsiteX22" fmla="*/ 617455 w 1228853"/>
                    <a:gd name="connsiteY22" fmla="*/ 382063 h 841686"/>
                    <a:gd name="connsiteX23" fmla="*/ 579196 w 1228853"/>
                    <a:gd name="connsiteY23" fmla="*/ 336803 h 841686"/>
                    <a:gd name="connsiteX24" fmla="*/ 578979 w 1228853"/>
                    <a:gd name="connsiteY24" fmla="*/ 336021 h 841686"/>
                    <a:gd name="connsiteX25" fmla="*/ 548543 w 1228853"/>
                    <a:gd name="connsiteY25" fmla="*/ 321808 h 841686"/>
                    <a:gd name="connsiteX26" fmla="*/ 371930 w 1228853"/>
                    <a:gd name="connsiteY26" fmla="*/ 380420 h 841686"/>
                    <a:gd name="connsiteX27" fmla="*/ 329303 w 1228853"/>
                    <a:gd name="connsiteY27" fmla="*/ 421041 h 841686"/>
                    <a:gd name="connsiteX28" fmla="*/ 292982 w 1228853"/>
                    <a:gd name="connsiteY28" fmla="*/ 432402 h 841686"/>
                    <a:gd name="connsiteX29" fmla="*/ 269675 w 1228853"/>
                    <a:gd name="connsiteY29" fmla="*/ 430285 h 841686"/>
                    <a:gd name="connsiteX30" fmla="*/ 266627 w 1228853"/>
                    <a:gd name="connsiteY30" fmla="*/ 431816 h 841686"/>
                    <a:gd name="connsiteX31" fmla="*/ 181371 w 1228853"/>
                    <a:gd name="connsiteY31" fmla="*/ 393882 h 841686"/>
                    <a:gd name="connsiteX32" fmla="*/ 96116 w 1228853"/>
                    <a:gd name="connsiteY32" fmla="*/ 431816 h 841686"/>
                    <a:gd name="connsiteX33" fmla="*/ 93068 w 1228853"/>
                    <a:gd name="connsiteY33" fmla="*/ 430285 h 841686"/>
                    <a:gd name="connsiteX34" fmla="*/ 33441 w 1228853"/>
                    <a:gd name="connsiteY34" fmla="*/ 421041 h 841686"/>
                    <a:gd name="connsiteX35" fmla="*/ 0 w 1228853"/>
                    <a:gd name="connsiteY35" fmla="*/ 389174 h 841686"/>
                    <a:gd name="connsiteX36" fmla="*/ 5335 w 1228853"/>
                    <a:gd name="connsiteY36" fmla="*/ 365156 h 841686"/>
                    <a:gd name="connsiteX37" fmla="*/ 77723 w 1228853"/>
                    <a:gd name="connsiteY37" fmla="*/ 297573 h 841686"/>
                    <a:gd name="connsiteX38" fmla="*/ 78501 w 1228853"/>
                    <a:gd name="connsiteY38" fmla="*/ 294736 h 841686"/>
                    <a:gd name="connsiteX39" fmla="*/ 114710 w 1228853"/>
                    <a:gd name="connsiteY39" fmla="*/ 140146 h 841686"/>
                    <a:gd name="connsiteX40" fmla="*/ 290864 w 1228853"/>
                    <a:gd name="connsiteY40" fmla="*/ 104829 h 841686"/>
                    <a:gd name="connsiteX41" fmla="*/ 445483 w 1228853"/>
                    <a:gd name="connsiteY41" fmla="*/ 49624 h 841686"/>
                    <a:gd name="connsiteX42" fmla="*/ 482803 w 1228853"/>
                    <a:gd name="connsiteY42" fmla="*/ 11365 h 841686"/>
                    <a:gd name="connsiteX43" fmla="*/ 514601 w 1228853"/>
                    <a:gd name="connsiteY43" fmla="*/ 664 h 841686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672660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734573 w 1228853"/>
                    <a:gd name="connsiteY19" fmla="*/ 569577 h 841686"/>
                    <a:gd name="connsiteX20" fmla="*/ 617455 w 1228853"/>
                    <a:gd name="connsiteY20" fmla="*/ 382063 h 841686"/>
                    <a:gd name="connsiteX21" fmla="*/ 579196 w 1228853"/>
                    <a:gd name="connsiteY21" fmla="*/ 336803 h 841686"/>
                    <a:gd name="connsiteX22" fmla="*/ 578979 w 1228853"/>
                    <a:gd name="connsiteY22" fmla="*/ 336021 h 841686"/>
                    <a:gd name="connsiteX23" fmla="*/ 548543 w 1228853"/>
                    <a:gd name="connsiteY23" fmla="*/ 321808 h 841686"/>
                    <a:gd name="connsiteX24" fmla="*/ 371930 w 1228853"/>
                    <a:gd name="connsiteY24" fmla="*/ 380420 h 841686"/>
                    <a:gd name="connsiteX25" fmla="*/ 329303 w 1228853"/>
                    <a:gd name="connsiteY25" fmla="*/ 421041 h 841686"/>
                    <a:gd name="connsiteX26" fmla="*/ 292982 w 1228853"/>
                    <a:gd name="connsiteY26" fmla="*/ 432402 h 841686"/>
                    <a:gd name="connsiteX27" fmla="*/ 269675 w 1228853"/>
                    <a:gd name="connsiteY27" fmla="*/ 430285 h 841686"/>
                    <a:gd name="connsiteX28" fmla="*/ 266627 w 1228853"/>
                    <a:gd name="connsiteY28" fmla="*/ 431816 h 841686"/>
                    <a:gd name="connsiteX29" fmla="*/ 181371 w 1228853"/>
                    <a:gd name="connsiteY29" fmla="*/ 393882 h 841686"/>
                    <a:gd name="connsiteX30" fmla="*/ 96116 w 1228853"/>
                    <a:gd name="connsiteY30" fmla="*/ 431816 h 841686"/>
                    <a:gd name="connsiteX31" fmla="*/ 93068 w 1228853"/>
                    <a:gd name="connsiteY31" fmla="*/ 430285 h 841686"/>
                    <a:gd name="connsiteX32" fmla="*/ 33441 w 1228853"/>
                    <a:gd name="connsiteY32" fmla="*/ 421041 h 841686"/>
                    <a:gd name="connsiteX33" fmla="*/ 0 w 1228853"/>
                    <a:gd name="connsiteY33" fmla="*/ 389174 h 841686"/>
                    <a:gd name="connsiteX34" fmla="*/ 5335 w 1228853"/>
                    <a:gd name="connsiteY34" fmla="*/ 365156 h 841686"/>
                    <a:gd name="connsiteX35" fmla="*/ 77723 w 1228853"/>
                    <a:gd name="connsiteY35" fmla="*/ 297573 h 841686"/>
                    <a:gd name="connsiteX36" fmla="*/ 78501 w 1228853"/>
                    <a:gd name="connsiteY36" fmla="*/ 294736 h 841686"/>
                    <a:gd name="connsiteX37" fmla="*/ 114710 w 1228853"/>
                    <a:gd name="connsiteY37" fmla="*/ 140146 h 841686"/>
                    <a:gd name="connsiteX38" fmla="*/ 290864 w 1228853"/>
                    <a:gd name="connsiteY38" fmla="*/ 104829 h 841686"/>
                    <a:gd name="connsiteX39" fmla="*/ 445483 w 1228853"/>
                    <a:gd name="connsiteY39" fmla="*/ 49624 h 841686"/>
                    <a:gd name="connsiteX40" fmla="*/ 482803 w 1228853"/>
                    <a:gd name="connsiteY40" fmla="*/ 11365 h 841686"/>
                    <a:gd name="connsiteX41" fmla="*/ 514601 w 1228853"/>
                    <a:gd name="connsiteY41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734573 w 1228853"/>
                    <a:gd name="connsiteY18" fmla="*/ 569577 h 841686"/>
                    <a:gd name="connsiteX19" fmla="*/ 617455 w 1228853"/>
                    <a:gd name="connsiteY19" fmla="*/ 382063 h 841686"/>
                    <a:gd name="connsiteX20" fmla="*/ 579196 w 1228853"/>
                    <a:gd name="connsiteY20" fmla="*/ 336803 h 841686"/>
                    <a:gd name="connsiteX21" fmla="*/ 578979 w 1228853"/>
                    <a:gd name="connsiteY21" fmla="*/ 336021 h 841686"/>
                    <a:gd name="connsiteX22" fmla="*/ 548543 w 1228853"/>
                    <a:gd name="connsiteY22" fmla="*/ 321808 h 841686"/>
                    <a:gd name="connsiteX23" fmla="*/ 371930 w 1228853"/>
                    <a:gd name="connsiteY23" fmla="*/ 380420 h 841686"/>
                    <a:gd name="connsiteX24" fmla="*/ 329303 w 1228853"/>
                    <a:gd name="connsiteY24" fmla="*/ 421041 h 841686"/>
                    <a:gd name="connsiteX25" fmla="*/ 292982 w 1228853"/>
                    <a:gd name="connsiteY25" fmla="*/ 432402 h 841686"/>
                    <a:gd name="connsiteX26" fmla="*/ 269675 w 1228853"/>
                    <a:gd name="connsiteY26" fmla="*/ 430285 h 841686"/>
                    <a:gd name="connsiteX27" fmla="*/ 266627 w 1228853"/>
                    <a:gd name="connsiteY27" fmla="*/ 431816 h 841686"/>
                    <a:gd name="connsiteX28" fmla="*/ 181371 w 1228853"/>
                    <a:gd name="connsiteY28" fmla="*/ 393882 h 841686"/>
                    <a:gd name="connsiteX29" fmla="*/ 96116 w 1228853"/>
                    <a:gd name="connsiteY29" fmla="*/ 431816 h 841686"/>
                    <a:gd name="connsiteX30" fmla="*/ 93068 w 1228853"/>
                    <a:gd name="connsiteY30" fmla="*/ 430285 h 841686"/>
                    <a:gd name="connsiteX31" fmla="*/ 33441 w 1228853"/>
                    <a:gd name="connsiteY31" fmla="*/ 421041 h 841686"/>
                    <a:gd name="connsiteX32" fmla="*/ 0 w 1228853"/>
                    <a:gd name="connsiteY32" fmla="*/ 389174 h 841686"/>
                    <a:gd name="connsiteX33" fmla="*/ 5335 w 1228853"/>
                    <a:gd name="connsiteY33" fmla="*/ 365156 h 841686"/>
                    <a:gd name="connsiteX34" fmla="*/ 77723 w 1228853"/>
                    <a:gd name="connsiteY34" fmla="*/ 297573 h 841686"/>
                    <a:gd name="connsiteX35" fmla="*/ 78501 w 1228853"/>
                    <a:gd name="connsiteY35" fmla="*/ 294736 h 841686"/>
                    <a:gd name="connsiteX36" fmla="*/ 114710 w 1228853"/>
                    <a:gd name="connsiteY36" fmla="*/ 140146 h 841686"/>
                    <a:gd name="connsiteX37" fmla="*/ 290864 w 1228853"/>
                    <a:gd name="connsiteY37" fmla="*/ 104829 h 841686"/>
                    <a:gd name="connsiteX38" fmla="*/ 445483 w 1228853"/>
                    <a:gd name="connsiteY38" fmla="*/ 49624 h 841686"/>
                    <a:gd name="connsiteX39" fmla="*/ 482803 w 1228853"/>
                    <a:gd name="connsiteY39" fmla="*/ 11365 h 841686"/>
                    <a:gd name="connsiteX40" fmla="*/ 514601 w 1228853"/>
                    <a:gd name="connsiteY40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734573 w 1228853"/>
                    <a:gd name="connsiteY17" fmla="*/ 569577 h 841686"/>
                    <a:gd name="connsiteX18" fmla="*/ 617455 w 1228853"/>
                    <a:gd name="connsiteY18" fmla="*/ 382063 h 841686"/>
                    <a:gd name="connsiteX19" fmla="*/ 579196 w 1228853"/>
                    <a:gd name="connsiteY19" fmla="*/ 336803 h 841686"/>
                    <a:gd name="connsiteX20" fmla="*/ 578979 w 1228853"/>
                    <a:gd name="connsiteY20" fmla="*/ 336021 h 841686"/>
                    <a:gd name="connsiteX21" fmla="*/ 548543 w 1228853"/>
                    <a:gd name="connsiteY21" fmla="*/ 321808 h 841686"/>
                    <a:gd name="connsiteX22" fmla="*/ 371930 w 1228853"/>
                    <a:gd name="connsiteY22" fmla="*/ 380420 h 841686"/>
                    <a:gd name="connsiteX23" fmla="*/ 329303 w 1228853"/>
                    <a:gd name="connsiteY23" fmla="*/ 421041 h 841686"/>
                    <a:gd name="connsiteX24" fmla="*/ 292982 w 1228853"/>
                    <a:gd name="connsiteY24" fmla="*/ 432402 h 841686"/>
                    <a:gd name="connsiteX25" fmla="*/ 269675 w 1228853"/>
                    <a:gd name="connsiteY25" fmla="*/ 430285 h 841686"/>
                    <a:gd name="connsiteX26" fmla="*/ 266627 w 1228853"/>
                    <a:gd name="connsiteY26" fmla="*/ 431816 h 841686"/>
                    <a:gd name="connsiteX27" fmla="*/ 181371 w 1228853"/>
                    <a:gd name="connsiteY27" fmla="*/ 393882 h 841686"/>
                    <a:gd name="connsiteX28" fmla="*/ 96116 w 1228853"/>
                    <a:gd name="connsiteY28" fmla="*/ 431816 h 841686"/>
                    <a:gd name="connsiteX29" fmla="*/ 93068 w 1228853"/>
                    <a:gd name="connsiteY29" fmla="*/ 430285 h 841686"/>
                    <a:gd name="connsiteX30" fmla="*/ 33441 w 1228853"/>
                    <a:gd name="connsiteY30" fmla="*/ 421041 h 841686"/>
                    <a:gd name="connsiteX31" fmla="*/ 0 w 1228853"/>
                    <a:gd name="connsiteY31" fmla="*/ 389174 h 841686"/>
                    <a:gd name="connsiteX32" fmla="*/ 5335 w 1228853"/>
                    <a:gd name="connsiteY32" fmla="*/ 365156 h 841686"/>
                    <a:gd name="connsiteX33" fmla="*/ 77723 w 1228853"/>
                    <a:gd name="connsiteY33" fmla="*/ 297573 h 841686"/>
                    <a:gd name="connsiteX34" fmla="*/ 78501 w 1228853"/>
                    <a:gd name="connsiteY34" fmla="*/ 294736 h 841686"/>
                    <a:gd name="connsiteX35" fmla="*/ 114710 w 1228853"/>
                    <a:gd name="connsiteY35" fmla="*/ 140146 h 841686"/>
                    <a:gd name="connsiteX36" fmla="*/ 290864 w 1228853"/>
                    <a:gd name="connsiteY36" fmla="*/ 104829 h 841686"/>
                    <a:gd name="connsiteX37" fmla="*/ 445483 w 1228853"/>
                    <a:gd name="connsiteY37" fmla="*/ 49624 h 841686"/>
                    <a:gd name="connsiteX38" fmla="*/ 482803 w 1228853"/>
                    <a:gd name="connsiteY38" fmla="*/ 11365 h 841686"/>
                    <a:gd name="connsiteX39" fmla="*/ 514601 w 1228853"/>
                    <a:gd name="connsiteY39" fmla="*/ 664 h 84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28853" h="841686">
                      <a:moveTo>
                        <a:pt x="514601" y="664"/>
                      </a:moveTo>
                      <a:cubicBezTo>
                        <a:pt x="521512" y="-122"/>
                        <a:pt x="528432" y="45"/>
                        <a:pt x="535005" y="2658"/>
                      </a:cubicBezTo>
                      <a:cubicBezTo>
                        <a:pt x="535756" y="1601"/>
                        <a:pt x="536714" y="1398"/>
                        <a:pt x="537673" y="1216"/>
                      </a:cubicBezTo>
                      <a:cubicBezTo>
                        <a:pt x="566131" y="-4200"/>
                        <a:pt x="594557" y="8612"/>
                        <a:pt x="612312" y="36945"/>
                      </a:cubicBezTo>
                      <a:cubicBezTo>
                        <a:pt x="630067" y="8612"/>
                        <a:pt x="658494" y="-4200"/>
                        <a:pt x="686950" y="1216"/>
                      </a:cubicBezTo>
                      <a:cubicBezTo>
                        <a:pt x="687911" y="1398"/>
                        <a:pt x="688867" y="1601"/>
                        <a:pt x="689618" y="2658"/>
                      </a:cubicBezTo>
                      <a:cubicBezTo>
                        <a:pt x="706810" y="-1642"/>
                        <a:pt x="724889" y="1584"/>
                        <a:pt x="741820" y="11365"/>
                      </a:cubicBezTo>
                      <a:lnTo>
                        <a:pt x="779140" y="49624"/>
                      </a:lnTo>
                      <a:cubicBezTo>
                        <a:pt x="830048" y="2916"/>
                        <a:pt x="902793" y="26509"/>
                        <a:pt x="933759" y="104829"/>
                      </a:cubicBezTo>
                      <a:cubicBezTo>
                        <a:pt x="991363" y="59568"/>
                        <a:pt x="1064687" y="74254"/>
                        <a:pt x="1109913" y="140146"/>
                      </a:cubicBezTo>
                      <a:cubicBezTo>
                        <a:pt x="1138536" y="181864"/>
                        <a:pt x="1151819" y="238538"/>
                        <a:pt x="1146124" y="294736"/>
                      </a:cubicBezTo>
                      <a:cubicBezTo>
                        <a:pt x="1146376" y="295689"/>
                        <a:pt x="1146648" y="296620"/>
                        <a:pt x="1146900" y="297573"/>
                      </a:cubicBezTo>
                      <a:cubicBezTo>
                        <a:pt x="1189311" y="303456"/>
                        <a:pt x="1223062" y="348157"/>
                        <a:pt x="1228189" y="405225"/>
                      </a:cubicBezTo>
                      <a:cubicBezTo>
                        <a:pt x="1232561" y="453965"/>
                        <a:pt x="1215076" y="501546"/>
                        <a:pt x="1183678" y="526341"/>
                      </a:cubicBezTo>
                      <a:cubicBezTo>
                        <a:pt x="1205808" y="557951"/>
                        <a:pt x="1213815" y="602818"/>
                        <a:pt x="1204757" y="644391"/>
                      </a:cubicBezTo>
                      <a:cubicBezTo>
                        <a:pt x="1192253" y="701852"/>
                        <a:pt x="1150537" y="738826"/>
                        <a:pt x="1106109" y="731847"/>
                      </a:cubicBezTo>
                      <a:cubicBezTo>
                        <a:pt x="1060884" y="838047"/>
                        <a:pt x="959671" y="873490"/>
                        <a:pt x="881745" y="810435"/>
                      </a:cubicBezTo>
                      <a:lnTo>
                        <a:pt x="734573" y="569577"/>
                      </a:lnTo>
                      <a:cubicBezTo>
                        <a:pt x="594340" y="555837"/>
                        <a:pt x="570747" y="443799"/>
                        <a:pt x="617455" y="382063"/>
                      </a:cubicBezTo>
                      <a:lnTo>
                        <a:pt x="579196" y="336803"/>
                      </a:lnTo>
                      <a:cubicBezTo>
                        <a:pt x="579124" y="336542"/>
                        <a:pt x="579051" y="336282"/>
                        <a:pt x="578979" y="336021"/>
                      </a:cubicBezTo>
                      <a:lnTo>
                        <a:pt x="548543" y="321808"/>
                      </a:lnTo>
                      <a:cubicBezTo>
                        <a:pt x="513173" y="404962"/>
                        <a:pt x="430078" y="430011"/>
                        <a:pt x="371930" y="380420"/>
                      </a:cubicBezTo>
                      <a:lnTo>
                        <a:pt x="329303" y="421041"/>
                      </a:lnTo>
                      <a:cubicBezTo>
                        <a:pt x="317527" y="427363"/>
                        <a:pt x="305266" y="431107"/>
                        <a:pt x="292982" y="432402"/>
                      </a:cubicBezTo>
                      <a:cubicBezTo>
                        <a:pt x="285087" y="433237"/>
                        <a:pt x="277183" y="433060"/>
                        <a:pt x="269675" y="430285"/>
                      </a:cubicBezTo>
                      <a:cubicBezTo>
                        <a:pt x="268817" y="431409"/>
                        <a:pt x="267723" y="431623"/>
                        <a:pt x="266627" y="431816"/>
                      </a:cubicBezTo>
                      <a:cubicBezTo>
                        <a:pt x="234121" y="437567"/>
                        <a:pt x="201652" y="423964"/>
                        <a:pt x="181371" y="393882"/>
                      </a:cubicBezTo>
                      <a:cubicBezTo>
                        <a:pt x="161091" y="423964"/>
                        <a:pt x="128620" y="437567"/>
                        <a:pt x="96116" y="431816"/>
                      </a:cubicBezTo>
                      <a:cubicBezTo>
                        <a:pt x="95018" y="431623"/>
                        <a:pt x="93927" y="431409"/>
                        <a:pt x="93068" y="430285"/>
                      </a:cubicBezTo>
                      <a:cubicBezTo>
                        <a:pt x="73431" y="434851"/>
                        <a:pt x="52780" y="431427"/>
                        <a:pt x="33441" y="421041"/>
                      </a:cubicBezTo>
                      <a:lnTo>
                        <a:pt x="0" y="389174"/>
                      </a:lnTo>
                      <a:lnTo>
                        <a:pt x="5335" y="365156"/>
                      </a:lnTo>
                      <a:cubicBezTo>
                        <a:pt x="18979" y="328233"/>
                        <a:pt x="45916" y="301985"/>
                        <a:pt x="77723" y="297573"/>
                      </a:cubicBezTo>
                      <a:cubicBezTo>
                        <a:pt x="77975" y="296620"/>
                        <a:pt x="78249" y="295689"/>
                        <a:pt x="78501" y="294736"/>
                      </a:cubicBezTo>
                      <a:cubicBezTo>
                        <a:pt x="72805" y="238538"/>
                        <a:pt x="86087" y="181864"/>
                        <a:pt x="114710" y="140146"/>
                      </a:cubicBezTo>
                      <a:cubicBezTo>
                        <a:pt x="159937" y="74254"/>
                        <a:pt x="233260" y="59568"/>
                        <a:pt x="290864" y="104829"/>
                      </a:cubicBezTo>
                      <a:cubicBezTo>
                        <a:pt x="321830" y="26509"/>
                        <a:pt x="394577" y="2916"/>
                        <a:pt x="445483" y="49624"/>
                      </a:cubicBezTo>
                      <a:lnTo>
                        <a:pt x="482803" y="11365"/>
                      </a:lnTo>
                      <a:cubicBezTo>
                        <a:pt x="493112" y="5410"/>
                        <a:pt x="503846" y="1885"/>
                        <a:pt x="514601" y="664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4FE0FA73-581E-4E64-A47A-0022BE23EB23}"/>
                    </a:ext>
                  </a:extLst>
                </p:cNvPr>
                <p:cNvSpPr/>
                <p:nvPr/>
              </p:nvSpPr>
              <p:spPr>
                <a:xfrm>
                  <a:off x="649362" y="3679808"/>
                  <a:ext cx="948063" cy="537026"/>
                </a:xfrm>
                <a:custGeom>
                  <a:avLst/>
                  <a:gdLst>
                    <a:gd name="connsiteX0" fmla="*/ 604954 w 1013808"/>
                    <a:gd name="connsiteY0" fmla="*/ 744 h 537026"/>
                    <a:gd name="connsiteX1" fmla="*/ 662102 w 1013808"/>
                    <a:gd name="connsiteY1" fmla="*/ 77349 h 537026"/>
                    <a:gd name="connsiteX2" fmla="*/ 701953 w 1013808"/>
                    <a:gd name="connsiteY2" fmla="*/ 78156 h 537026"/>
                    <a:gd name="connsiteX3" fmla="*/ 720660 w 1013808"/>
                    <a:gd name="connsiteY3" fmla="*/ 88947 h 537026"/>
                    <a:gd name="connsiteX4" fmla="*/ 735389 w 1013808"/>
                    <a:gd name="connsiteY4" fmla="*/ 83340 h 537026"/>
                    <a:gd name="connsiteX5" fmla="*/ 809180 w 1013808"/>
                    <a:gd name="connsiteY5" fmla="*/ 110750 h 537026"/>
                    <a:gd name="connsiteX6" fmla="*/ 810919 w 1013808"/>
                    <a:gd name="connsiteY6" fmla="*/ 110753 h 537026"/>
                    <a:gd name="connsiteX7" fmla="*/ 904732 w 1013808"/>
                    <a:gd name="connsiteY7" fmla="*/ 107689 h 537026"/>
                    <a:gd name="connsiteX8" fmla="*/ 951503 w 1013808"/>
                    <a:gd name="connsiteY8" fmla="*/ 195443 h 537026"/>
                    <a:gd name="connsiteX9" fmla="*/ 951542 w 1013808"/>
                    <a:gd name="connsiteY9" fmla="*/ 195455 h 537026"/>
                    <a:gd name="connsiteX10" fmla="*/ 987186 w 1013808"/>
                    <a:gd name="connsiteY10" fmla="*/ 206305 h 537026"/>
                    <a:gd name="connsiteX11" fmla="*/ 1011660 w 1013808"/>
                    <a:gd name="connsiteY11" fmla="*/ 261904 h 537026"/>
                    <a:gd name="connsiteX12" fmla="*/ 1004580 w 1013808"/>
                    <a:gd name="connsiteY12" fmla="*/ 274391 h 537026"/>
                    <a:gd name="connsiteX13" fmla="*/ 964412 w 1013808"/>
                    <a:gd name="connsiteY13" fmla="*/ 261289 h 537026"/>
                    <a:gd name="connsiteX14" fmla="*/ 724271 w 1013808"/>
                    <a:gd name="connsiteY14" fmla="*/ 232153 h 537026"/>
                    <a:gd name="connsiteX15" fmla="*/ 119865 w 1013808"/>
                    <a:gd name="connsiteY15" fmla="*/ 528185 h 537026"/>
                    <a:gd name="connsiteX16" fmla="*/ 118382 w 1013808"/>
                    <a:gd name="connsiteY16" fmla="*/ 537026 h 537026"/>
                    <a:gd name="connsiteX17" fmla="*/ 96759 w 1013808"/>
                    <a:gd name="connsiteY17" fmla="*/ 523713 h 537026"/>
                    <a:gd name="connsiteX18" fmla="*/ 71579 w 1013808"/>
                    <a:gd name="connsiteY18" fmla="*/ 487215 h 537026"/>
                    <a:gd name="connsiteX19" fmla="*/ 14051 w 1013808"/>
                    <a:gd name="connsiteY19" fmla="*/ 438815 h 537026"/>
                    <a:gd name="connsiteX20" fmla="*/ 26344 w 1013808"/>
                    <a:gd name="connsiteY20" fmla="*/ 373486 h 537026"/>
                    <a:gd name="connsiteX21" fmla="*/ 387 w 1013808"/>
                    <a:gd name="connsiteY21" fmla="*/ 306458 h 537026"/>
                    <a:gd name="connsiteX22" fmla="*/ 47791 w 1013808"/>
                    <a:gd name="connsiteY22" fmla="*/ 246882 h 537026"/>
                    <a:gd name="connsiteX23" fmla="*/ 48245 w 1013808"/>
                    <a:gd name="connsiteY23" fmla="*/ 245312 h 537026"/>
                    <a:gd name="connsiteX24" fmla="*/ 69361 w 1013808"/>
                    <a:gd name="connsiteY24" fmla="*/ 159761 h 537026"/>
                    <a:gd name="connsiteX25" fmla="*/ 172087 w 1013808"/>
                    <a:gd name="connsiteY25" fmla="*/ 140215 h 537026"/>
                    <a:gd name="connsiteX26" fmla="*/ 172110 w 1013808"/>
                    <a:gd name="connsiteY26" fmla="*/ 140182 h 537026"/>
                    <a:gd name="connsiteX27" fmla="*/ 192539 w 1013808"/>
                    <a:gd name="connsiteY27" fmla="*/ 110786 h 537026"/>
                    <a:gd name="connsiteX28" fmla="*/ 256289 w 1013808"/>
                    <a:gd name="connsiteY28" fmla="*/ 103064 h 537026"/>
                    <a:gd name="connsiteX29" fmla="*/ 274309 w 1013808"/>
                    <a:gd name="connsiteY29" fmla="*/ 118750 h 537026"/>
                    <a:gd name="connsiteX30" fmla="*/ 283634 w 1013808"/>
                    <a:gd name="connsiteY30" fmla="*/ 102242 h 537026"/>
                    <a:gd name="connsiteX31" fmla="*/ 383189 w 1013808"/>
                    <a:gd name="connsiteY31" fmla="*/ 61118 h 537026"/>
                    <a:gd name="connsiteX32" fmla="*/ 437916 w 1013808"/>
                    <a:gd name="connsiteY32" fmla="*/ 11321 h 537026"/>
                    <a:gd name="connsiteX33" fmla="*/ 516592 w 1013808"/>
                    <a:gd name="connsiteY33" fmla="*/ 39596 h 537026"/>
                    <a:gd name="connsiteX34" fmla="*/ 604954 w 1013808"/>
                    <a:gd name="connsiteY34" fmla="*/ 744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34" fmla="*/ 815711 w 1013808"/>
                    <a:gd name="connsiteY34" fmla="*/ 323593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  <a:gd name="connsiteX32" fmla="*/ 964412 w 1013808"/>
                    <a:gd name="connsiteY32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13808" h="537026">
                      <a:moveTo>
                        <a:pt x="119865" y="528185"/>
                      </a:moveTo>
                      <a:lnTo>
                        <a:pt x="118382" y="537026"/>
                      </a:lnTo>
                      <a:lnTo>
                        <a:pt x="96759" y="523713"/>
                      </a:lnTo>
                      <a:cubicBezTo>
                        <a:pt x="86807" y="514154"/>
                        <a:pt x="78173" y="501908"/>
                        <a:pt x="71579" y="487215"/>
                      </a:cubicBezTo>
                      <a:cubicBezTo>
                        <a:pt x="45671" y="491077"/>
                        <a:pt x="21343" y="470615"/>
                        <a:pt x="14051" y="438815"/>
                      </a:cubicBezTo>
                      <a:cubicBezTo>
                        <a:pt x="8770" y="415809"/>
                        <a:pt x="13439" y="390979"/>
                        <a:pt x="26344" y="373486"/>
                      </a:cubicBezTo>
                      <a:cubicBezTo>
                        <a:pt x="8034" y="359763"/>
                        <a:pt x="-2162" y="333432"/>
                        <a:pt x="387" y="306458"/>
                      </a:cubicBezTo>
                      <a:cubicBezTo>
                        <a:pt x="3377" y="274877"/>
                        <a:pt x="23060" y="250139"/>
                        <a:pt x="47791" y="246882"/>
                      </a:cubicBezTo>
                      <a:cubicBezTo>
                        <a:pt x="47938" y="246356"/>
                        <a:pt x="48098" y="245840"/>
                        <a:pt x="48245" y="245312"/>
                      </a:cubicBezTo>
                      <a:cubicBezTo>
                        <a:pt x="44923" y="214212"/>
                        <a:pt x="52669" y="182848"/>
                        <a:pt x="69361" y="159761"/>
                      </a:cubicBezTo>
                      <a:cubicBezTo>
                        <a:pt x="95735" y="123295"/>
                        <a:pt x="138494" y="115168"/>
                        <a:pt x="172087" y="140215"/>
                      </a:cubicBezTo>
                      <a:cubicBezTo>
                        <a:pt x="172095" y="140204"/>
                        <a:pt x="172102" y="140193"/>
                        <a:pt x="172110" y="140182"/>
                      </a:cubicBezTo>
                      <a:lnTo>
                        <a:pt x="192539" y="110786"/>
                      </a:lnTo>
                      <a:cubicBezTo>
                        <a:pt x="211072" y="94444"/>
                        <a:pt x="235417" y="91264"/>
                        <a:pt x="256289" y="103064"/>
                      </a:cubicBezTo>
                      <a:lnTo>
                        <a:pt x="274309" y="118750"/>
                      </a:lnTo>
                      <a:lnTo>
                        <a:pt x="283634" y="102242"/>
                      </a:lnTo>
                      <a:cubicBezTo>
                        <a:pt x="311145" y="68621"/>
                        <a:pt x="350491" y="52367"/>
                        <a:pt x="383189" y="61118"/>
                      </a:cubicBezTo>
                      <a:cubicBezTo>
                        <a:pt x="395934" y="38025"/>
                        <a:pt x="415894" y="19872"/>
                        <a:pt x="437916" y="11321"/>
                      </a:cubicBezTo>
                      <a:cubicBezTo>
                        <a:pt x="471378" y="-1676"/>
                        <a:pt x="503261" y="9786"/>
                        <a:pt x="516592" y="39596"/>
                      </a:cubicBezTo>
                      <a:cubicBezTo>
                        <a:pt x="541601" y="11203"/>
                        <a:pt x="575242" y="-3588"/>
                        <a:pt x="604954" y="744"/>
                      </a:cubicBezTo>
                      <a:cubicBezTo>
                        <a:pt x="639966" y="5851"/>
                        <a:pt x="662773" y="36416"/>
                        <a:pt x="662102" y="77349"/>
                      </a:cubicBezTo>
                      <a:cubicBezTo>
                        <a:pt x="676457" y="74395"/>
                        <a:pt x="689917" y="74837"/>
                        <a:pt x="701953" y="78156"/>
                      </a:cubicBezTo>
                      <a:lnTo>
                        <a:pt x="720660" y="88947"/>
                      </a:lnTo>
                      <a:lnTo>
                        <a:pt x="735389" y="83340"/>
                      </a:lnTo>
                      <a:cubicBezTo>
                        <a:pt x="768777" y="77868"/>
                        <a:pt x="799417" y="89248"/>
                        <a:pt x="809180" y="110750"/>
                      </a:cubicBezTo>
                      <a:lnTo>
                        <a:pt x="810919" y="110753"/>
                      </a:lnTo>
                      <a:cubicBezTo>
                        <a:pt x="842176" y="99703"/>
                        <a:pt x="876569" y="98584"/>
                        <a:pt x="904732" y="107689"/>
                      </a:cubicBezTo>
                      <a:cubicBezTo>
                        <a:pt x="949213" y="122080"/>
                        <a:pt x="968674" y="158610"/>
                        <a:pt x="951503" y="195443"/>
                      </a:cubicBezTo>
                      <a:lnTo>
                        <a:pt x="951542" y="195455"/>
                      </a:lnTo>
                      <a:lnTo>
                        <a:pt x="987186" y="206305"/>
                      </a:lnTo>
                      <a:cubicBezTo>
                        <a:pt x="1008859" y="218821"/>
                        <a:pt x="1018443" y="239993"/>
                        <a:pt x="1011660" y="261904"/>
                      </a:cubicBezTo>
                      <a:lnTo>
                        <a:pt x="1004580" y="274391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C6631EAD-75A7-43ED-9862-56485205E71B}"/>
                    </a:ext>
                  </a:extLst>
                </p:cNvPr>
                <p:cNvGrpSpPr/>
                <p:nvPr/>
              </p:nvGrpSpPr>
              <p:grpSpPr>
                <a:xfrm>
                  <a:off x="1381630" y="436599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59736E4E-5FB4-4377-92E0-34146EF7F8F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EDA14885-6C6C-480E-9589-336B8645193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9E69B0CD-913D-4AB0-8640-C9D09B294C69}"/>
                  </a:ext>
                </a:extLst>
              </p:cNvPr>
              <p:cNvSpPr/>
              <p:nvPr/>
            </p:nvSpPr>
            <p:spPr>
              <a:xfrm>
                <a:off x="1628775" y="4370969"/>
                <a:ext cx="154781" cy="112926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B2F9D4DF-91AC-4233-9653-CC81AFECF453}"/>
                </a:ext>
              </a:extLst>
            </p:cNvPr>
            <p:cNvGrpSpPr/>
            <p:nvPr/>
          </p:nvGrpSpPr>
          <p:grpSpPr>
            <a:xfrm>
              <a:off x="1881631" y="50844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13" name="楕円 8">
                <a:extLst>
                  <a:ext uri="{FF2B5EF4-FFF2-40B4-BE49-F238E27FC236}">
                    <a16:creationId xmlns:a16="http://schemas.microsoft.com/office/drawing/2014/main" id="{AA6BC5BD-F62D-4DEA-8A47-867F03DB29A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8">
                <a:extLst>
                  <a:ext uri="{FF2B5EF4-FFF2-40B4-BE49-F238E27FC236}">
                    <a16:creationId xmlns:a16="http://schemas.microsoft.com/office/drawing/2014/main" id="{0469CAB1-2C5A-485A-A349-C934789DC53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8">
                <a:extLst>
                  <a:ext uri="{FF2B5EF4-FFF2-40B4-BE49-F238E27FC236}">
                    <a16:creationId xmlns:a16="http://schemas.microsoft.com/office/drawing/2014/main" id="{3B6D29F3-3A4E-42C6-A86C-53A2DCC15CC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8">
                <a:extLst>
                  <a:ext uri="{FF2B5EF4-FFF2-40B4-BE49-F238E27FC236}">
                    <a16:creationId xmlns:a16="http://schemas.microsoft.com/office/drawing/2014/main" id="{FAEEDABD-40B1-408B-A30D-4169F1C098CD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8">
                <a:extLst>
                  <a:ext uri="{FF2B5EF4-FFF2-40B4-BE49-F238E27FC236}">
                    <a16:creationId xmlns:a16="http://schemas.microsoft.com/office/drawing/2014/main" id="{0E39DDCC-6ED8-422A-8C5F-CB2A1645084E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8">
                <a:extLst>
                  <a:ext uri="{FF2B5EF4-FFF2-40B4-BE49-F238E27FC236}">
                    <a16:creationId xmlns:a16="http://schemas.microsoft.com/office/drawing/2014/main" id="{7DD9A302-C093-454E-B916-66D10A6607A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8">
                <a:extLst>
                  <a:ext uri="{FF2B5EF4-FFF2-40B4-BE49-F238E27FC236}">
                    <a16:creationId xmlns:a16="http://schemas.microsoft.com/office/drawing/2014/main" id="{AE085F3E-0EFC-4F3C-A29C-DE5D2B578092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8">
                <a:extLst>
                  <a:ext uri="{FF2B5EF4-FFF2-40B4-BE49-F238E27FC236}">
                    <a16:creationId xmlns:a16="http://schemas.microsoft.com/office/drawing/2014/main" id="{DF32068F-08B2-4246-9CD1-27C53B3B7D9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8">
                <a:extLst>
                  <a:ext uri="{FF2B5EF4-FFF2-40B4-BE49-F238E27FC236}">
                    <a16:creationId xmlns:a16="http://schemas.microsoft.com/office/drawing/2014/main" id="{0720519A-B86C-46E2-BFD5-40A5B819DCE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8">
                <a:extLst>
                  <a:ext uri="{FF2B5EF4-FFF2-40B4-BE49-F238E27FC236}">
                    <a16:creationId xmlns:a16="http://schemas.microsoft.com/office/drawing/2014/main" id="{A4F687CB-0D41-4890-9662-4DDE1BD28E2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A8B02781-E337-44C8-9A81-23F267999B2F}"/>
                </a:ext>
              </a:extLst>
            </p:cNvPr>
            <p:cNvGrpSpPr/>
            <p:nvPr/>
          </p:nvGrpSpPr>
          <p:grpSpPr>
            <a:xfrm>
              <a:off x="663482" y="4301066"/>
              <a:ext cx="1041708" cy="2146586"/>
              <a:chOff x="756128" y="601639"/>
              <a:chExt cx="1154882" cy="2379797"/>
            </a:xfrm>
          </p:grpSpPr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3A1ED86B-C408-401A-AEBB-6945CE7811AC}"/>
                  </a:ext>
                </a:extLst>
              </p:cNvPr>
              <p:cNvSpPr/>
              <p:nvPr/>
            </p:nvSpPr>
            <p:spPr>
              <a:xfrm flipH="1">
                <a:off x="1757224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月 757">
                <a:extLst>
                  <a:ext uri="{FF2B5EF4-FFF2-40B4-BE49-F238E27FC236}">
                    <a16:creationId xmlns:a16="http://schemas.microsoft.com/office/drawing/2014/main" id="{062E1B11-2A59-4E58-8B88-042C9E006D5E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月 758">
                <a:extLst>
                  <a:ext uri="{FF2B5EF4-FFF2-40B4-BE49-F238E27FC236}">
                    <a16:creationId xmlns:a16="http://schemas.microsoft.com/office/drawing/2014/main" id="{1E984912-1F53-4D32-AD8D-E61B760FF35C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32F9B08-D6B9-44A8-9E41-9EB6394E942F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DA7EBAC-DA6A-4998-98E3-BA6FF2DD85D5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85B99C5-5CC3-42AA-A46A-A7A41A0B6891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0E893092-075F-4D9B-AF9E-788345CE472B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774" name="グループ化 773">
                  <a:extLst>
                    <a:ext uri="{FF2B5EF4-FFF2-40B4-BE49-F238E27FC236}">
                      <a16:creationId xmlns:a16="http://schemas.microsoft.com/office/drawing/2014/main" id="{C3C31F58-09A8-4D1A-A5B8-FF255B75D277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64C231CB-D798-4DDF-995D-23FEFDF9DC8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86" name="円/楕円 177">
                      <a:extLst>
                        <a:ext uri="{FF2B5EF4-FFF2-40B4-BE49-F238E27FC236}">
                          <a16:creationId xmlns:a16="http://schemas.microsoft.com/office/drawing/2014/main" id="{5939922A-F601-4E51-AEDD-E95E12751D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7" name="円/楕円 178">
                      <a:extLst>
                        <a:ext uri="{FF2B5EF4-FFF2-40B4-BE49-F238E27FC236}">
                          <a16:creationId xmlns:a16="http://schemas.microsoft.com/office/drawing/2014/main" id="{94B9E14F-5483-49E6-BB7A-11BFEF7CFB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982B60DB-CD65-4BFD-ADD3-285AA5CA0C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84" name="円/楕円 175">
                      <a:extLst>
                        <a:ext uri="{FF2B5EF4-FFF2-40B4-BE49-F238E27FC236}">
                          <a16:creationId xmlns:a16="http://schemas.microsoft.com/office/drawing/2014/main" id="{B327E5C9-48AA-4F59-A380-598EEDCB7F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5" name="円/楕円 176">
                      <a:extLst>
                        <a:ext uri="{FF2B5EF4-FFF2-40B4-BE49-F238E27FC236}">
                          <a16:creationId xmlns:a16="http://schemas.microsoft.com/office/drawing/2014/main" id="{B775B3FB-14F0-45BC-BA47-6B221D0D91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83" name="円/楕円 174">
                    <a:extLst>
                      <a:ext uri="{FF2B5EF4-FFF2-40B4-BE49-F238E27FC236}">
                        <a16:creationId xmlns:a16="http://schemas.microsoft.com/office/drawing/2014/main" id="{75C99621-2FA1-465B-B401-7712B291C8DA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5" name="円/楕円 127">
                  <a:extLst>
                    <a:ext uri="{FF2B5EF4-FFF2-40B4-BE49-F238E27FC236}">
                      <a16:creationId xmlns:a16="http://schemas.microsoft.com/office/drawing/2014/main" id="{34E2870D-650A-4F2E-893B-296BE61D3FAB}"/>
                    </a:ext>
                  </a:extLst>
                </p:cNvPr>
                <p:cNvSpPr/>
                <p:nvPr/>
              </p:nvSpPr>
              <p:spPr>
                <a:xfrm>
                  <a:off x="4250026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6" name="円/楕円 27">
                  <a:extLst>
                    <a:ext uri="{FF2B5EF4-FFF2-40B4-BE49-F238E27FC236}">
                      <a16:creationId xmlns:a16="http://schemas.microsoft.com/office/drawing/2014/main" id="{6E699F6D-AB2F-44BA-A3C2-3D69BC7FBC07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7" name="円/楕円 27">
                  <a:extLst>
                    <a:ext uri="{FF2B5EF4-FFF2-40B4-BE49-F238E27FC236}">
                      <a16:creationId xmlns:a16="http://schemas.microsoft.com/office/drawing/2014/main" id="{18E515D2-6392-4A5B-AE1F-335FE3C75AC1}"/>
                    </a:ext>
                  </a:extLst>
                </p:cNvPr>
                <p:cNvSpPr/>
                <p:nvPr/>
              </p:nvSpPr>
              <p:spPr>
                <a:xfrm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8" name="円/楕円 27">
                  <a:extLst>
                    <a:ext uri="{FF2B5EF4-FFF2-40B4-BE49-F238E27FC236}">
                      <a16:creationId xmlns:a16="http://schemas.microsoft.com/office/drawing/2014/main" id="{8EAE1364-DE51-4707-87C5-B735EF371437}"/>
                    </a:ext>
                  </a:extLst>
                </p:cNvPr>
                <p:cNvSpPr/>
                <p:nvPr/>
              </p:nvSpPr>
              <p:spPr>
                <a:xfrm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9" name="円/楕円 127">
                  <a:extLst>
                    <a:ext uri="{FF2B5EF4-FFF2-40B4-BE49-F238E27FC236}">
                      <a16:creationId xmlns:a16="http://schemas.microsoft.com/office/drawing/2014/main" id="{692082A2-E670-40F1-A905-8F755FA2FCB0}"/>
                    </a:ext>
                  </a:extLst>
                </p:cNvPr>
                <p:cNvSpPr/>
                <p:nvPr/>
              </p:nvSpPr>
              <p:spPr>
                <a:xfrm>
                  <a:off x="464820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0" name="正方形/長方形 67">
                  <a:extLst>
                    <a:ext uri="{FF2B5EF4-FFF2-40B4-BE49-F238E27FC236}">
                      <a16:creationId xmlns:a16="http://schemas.microsoft.com/office/drawing/2014/main" id="{CC5C8073-91B1-4E12-9CD7-37D058DBE987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4" name="片側の 2 つの角を丸めた四角形 66">
                <a:extLst>
                  <a:ext uri="{FF2B5EF4-FFF2-40B4-BE49-F238E27FC236}">
                    <a16:creationId xmlns:a16="http://schemas.microsoft.com/office/drawing/2014/main" id="{549CDB41-EFD6-4D0B-B35C-F95EB64DF481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ホームベース 73">
                <a:extLst>
                  <a:ext uri="{FF2B5EF4-FFF2-40B4-BE49-F238E27FC236}">
                    <a16:creationId xmlns:a16="http://schemas.microsoft.com/office/drawing/2014/main" id="{D9BB6F28-E0C3-459D-BD15-11B4AA194E2F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片側の 2 つの角を丸めた四角形 64">
                <a:extLst>
                  <a:ext uri="{FF2B5EF4-FFF2-40B4-BE49-F238E27FC236}">
                    <a16:creationId xmlns:a16="http://schemas.microsoft.com/office/drawing/2014/main" id="{443AC328-9522-471D-824A-D40B106174B3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台形 766">
                <a:extLst>
                  <a:ext uri="{FF2B5EF4-FFF2-40B4-BE49-F238E27FC236}">
                    <a16:creationId xmlns:a16="http://schemas.microsoft.com/office/drawing/2014/main" id="{B2352168-D33A-4568-B881-4E199A4DC0FB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AE38BF0-0C78-4BCE-9728-976C427374B1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82">
                <a:extLst>
                  <a:ext uri="{FF2B5EF4-FFF2-40B4-BE49-F238E27FC236}">
                    <a16:creationId xmlns:a16="http://schemas.microsoft.com/office/drawing/2014/main" id="{4BEF2F07-99D7-4637-B950-3BF12D4CFBD3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円/楕円 83">
                <a:extLst>
                  <a:ext uri="{FF2B5EF4-FFF2-40B4-BE49-F238E27FC236}">
                    <a16:creationId xmlns:a16="http://schemas.microsoft.com/office/drawing/2014/main" id="{6F702447-024B-4CB5-9FB6-D8C90F61836C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円/楕円 83">
                <a:extLst>
                  <a:ext uri="{FF2B5EF4-FFF2-40B4-BE49-F238E27FC236}">
                    <a16:creationId xmlns:a16="http://schemas.microsoft.com/office/drawing/2014/main" id="{BFBBA98B-C4A7-4AD5-962D-AC079478D42B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7F473345-BC86-49EF-8A9B-2D6E56B163A1}"/>
                  </a:ext>
                </a:extLst>
              </p:cNvPr>
              <p:cNvSpPr/>
              <p:nvPr/>
            </p:nvSpPr>
            <p:spPr>
              <a:xfrm>
                <a:off x="1086347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D2C54D26-527C-4849-BE92-E516A09991F6}"/>
                  </a:ext>
                </a:extLst>
              </p:cNvPr>
              <p:cNvSpPr/>
              <p:nvPr/>
            </p:nvSpPr>
            <p:spPr>
              <a:xfrm>
                <a:off x="1626890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EC6FA72D-85B1-4A74-B764-BB75FD710F97}"/>
                </a:ext>
              </a:extLst>
            </p:cNvPr>
            <p:cNvGrpSpPr/>
            <p:nvPr/>
          </p:nvGrpSpPr>
          <p:grpSpPr>
            <a:xfrm>
              <a:off x="1372169" y="5107575"/>
              <a:ext cx="141610" cy="184447"/>
              <a:chOff x="1464572" y="2115576"/>
              <a:chExt cx="167701" cy="221521"/>
            </a:xfrm>
          </p:grpSpPr>
          <p:sp>
            <p:nvSpPr>
              <p:cNvPr id="973" name="星: 5 pt 16">
                <a:extLst>
                  <a:ext uri="{FF2B5EF4-FFF2-40B4-BE49-F238E27FC236}">
                    <a16:creationId xmlns:a16="http://schemas.microsoft.com/office/drawing/2014/main" id="{B9B449AE-C01F-447F-A09C-F9666BD5F47E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楕円 18">
                <a:extLst>
                  <a:ext uri="{FF2B5EF4-FFF2-40B4-BE49-F238E27FC236}">
                    <a16:creationId xmlns:a16="http://schemas.microsoft.com/office/drawing/2014/main" id="{852FCFC4-BF9D-4C94-A9D3-80A167F72721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4461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A814FF-73CA-4812-BB07-0A16C6A3D549}"/>
              </a:ext>
            </a:extLst>
          </p:cNvPr>
          <p:cNvGrpSpPr/>
          <p:nvPr/>
        </p:nvGrpSpPr>
        <p:grpSpPr>
          <a:xfrm>
            <a:off x="712846" y="1393328"/>
            <a:ext cx="2642675" cy="2156198"/>
            <a:chOff x="712846" y="1393328"/>
            <a:chExt cx="2642675" cy="2156198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15298BF-DF17-4EFA-AAD1-A064CC8FC8F1}"/>
                </a:ext>
              </a:extLst>
            </p:cNvPr>
            <p:cNvGrpSpPr/>
            <p:nvPr/>
          </p:nvGrpSpPr>
          <p:grpSpPr>
            <a:xfrm>
              <a:off x="1842536" y="1393328"/>
              <a:ext cx="1512985" cy="2156198"/>
              <a:chOff x="659146" y="906076"/>
              <a:chExt cx="1854886" cy="2643450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59EF6FBE-893D-47C0-9380-78AA458F5624}"/>
                  </a:ext>
                </a:extLst>
              </p:cNvPr>
              <p:cNvGrpSpPr/>
              <p:nvPr/>
            </p:nvGrpSpPr>
            <p:grpSpPr>
              <a:xfrm>
                <a:off x="659146" y="2489431"/>
                <a:ext cx="1293881" cy="901228"/>
                <a:chOff x="444652" y="3858749"/>
                <a:chExt cx="1441449" cy="1004014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3396DC6F-3225-445F-AF9C-0BDDDD399DC2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50AD42ED-B47C-44FB-B104-1975A3DE54AF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A654C92B-C394-4D7A-92A3-8C0A7102C8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DE14650D-49FE-42E3-87C4-9C2318BC751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2" name="フリーフォーム: 図形 341">
                      <a:extLst>
                        <a:ext uri="{FF2B5EF4-FFF2-40B4-BE49-F238E27FC236}">
                          <a16:creationId xmlns:a16="http://schemas.microsoft.com/office/drawing/2014/main" id="{2E4B328B-738D-4D50-A346-3B30EBE5A1B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7E309B86-FB0C-4D86-99D7-EADA82BD965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4" name="月 343">
                      <a:extLst>
                        <a:ext uri="{FF2B5EF4-FFF2-40B4-BE49-F238E27FC236}">
                          <a16:creationId xmlns:a16="http://schemas.microsoft.com/office/drawing/2014/main" id="{95184B5E-DA70-42E4-B01A-86CBC78113AA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C17A083E-758F-4C2B-BEF5-8BB68720DF0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32" name="四角形: 上の 2 つの角を丸める 109">
                    <a:extLst>
                      <a:ext uri="{FF2B5EF4-FFF2-40B4-BE49-F238E27FC236}">
                        <a16:creationId xmlns:a16="http://schemas.microsoft.com/office/drawing/2014/main" id="{030CAB77-567C-40A8-95A9-8F0201E3AFD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17DEF9D4-3408-443E-BF62-01FFA9DC740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E80BDED9-5674-4B01-AD01-43B93F3340C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109">
                    <a:extLst>
                      <a:ext uri="{FF2B5EF4-FFF2-40B4-BE49-F238E27FC236}">
                        <a16:creationId xmlns:a16="http://schemas.microsoft.com/office/drawing/2014/main" id="{67C6FB43-83BE-433F-A0EA-0F5F879FB0D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C233B8DB-F480-4F1B-A566-D0F7A664CAC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6B967B9F-CE77-4B90-A56D-6AD817EAA82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09">
                    <a:extLst>
                      <a:ext uri="{FF2B5EF4-FFF2-40B4-BE49-F238E27FC236}">
                        <a16:creationId xmlns:a16="http://schemas.microsoft.com/office/drawing/2014/main" id="{40DBCE5C-C51C-4A90-A845-56C505FD705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0A92E32F-2741-47F1-A120-C4E349C5A24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C0A71158-D609-403A-99A4-63B504000953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7" name="四角形: 角を丸くする 2">
                <a:extLst>
                  <a:ext uri="{FF2B5EF4-FFF2-40B4-BE49-F238E27FC236}">
                    <a16:creationId xmlns:a16="http://schemas.microsoft.com/office/drawing/2014/main" id="{14D27394-94F0-4F54-BD8D-8A9344311697}"/>
                  </a:ext>
                </a:extLst>
              </p:cNvPr>
              <p:cNvSpPr/>
              <p:nvPr/>
            </p:nvSpPr>
            <p:spPr>
              <a:xfrm rot="900000">
                <a:off x="1271131" y="2899670"/>
                <a:ext cx="497547" cy="568972"/>
              </a:xfrm>
              <a:custGeom>
                <a:avLst/>
                <a:gdLst>
                  <a:gd name="connsiteX0" fmla="*/ 0 w 497547"/>
                  <a:gd name="connsiteY0" fmla="*/ 52393 h 314350"/>
                  <a:gd name="connsiteX1" fmla="*/ 52393 w 497547"/>
                  <a:gd name="connsiteY1" fmla="*/ 0 h 314350"/>
                  <a:gd name="connsiteX2" fmla="*/ 445154 w 497547"/>
                  <a:gd name="connsiteY2" fmla="*/ 0 h 314350"/>
                  <a:gd name="connsiteX3" fmla="*/ 497547 w 497547"/>
                  <a:gd name="connsiteY3" fmla="*/ 52393 h 314350"/>
                  <a:gd name="connsiteX4" fmla="*/ 497547 w 497547"/>
                  <a:gd name="connsiteY4" fmla="*/ 261957 h 314350"/>
                  <a:gd name="connsiteX5" fmla="*/ 445154 w 497547"/>
                  <a:gd name="connsiteY5" fmla="*/ 314350 h 314350"/>
                  <a:gd name="connsiteX6" fmla="*/ 52393 w 497547"/>
                  <a:gd name="connsiteY6" fmla="*/ 314350 h 314350"/>
                  <a:gd name="connsiteX7" fmla="*/ 0 w 497547"/>
                  <a:gd name="connsiteY7" fmla="*/ 261957 h 314350"/>
                  <a:gd name="connsiteX8" fmla="*/ 0 w 497547"/>
                  <a:gd name="connsiteY8" fmla="*/ 52393 h 314350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261957 h 411737"/>
                  <a:gd name="connsiteX8" fmla="*/ 0 w 497547"/>
                  <a:gd name="connsiteY8" fmla="*/ 52393 h 411737"/>
                  <a:gd name="connsiteX0" fmla="*/ 0 w 497547"/>
                  <a:gd name="connsiteY0" fmla="*/ 52393 h 411737"/>
                  <a:gd name="connsiteX1" fmla="*/ 52393 w 497547"/>
                  <a:gd name="connsiteY1" fmla="*/ 0 h 411737"/>
                  <a:gd name="connsiteX2" fmla="*/ 445154 w 497547"/>
                  <a:gd name="connsiteY2" fmla="*/ 0 h 411737"/>
                  <a:gd name="connsiteX3" fmla="*/ 497547 w 497547"/>
                  <a:gd name="connsiteY3" fmla="*/ 52393 h 411737"/>
                  <a:gd name="connsiteX4" fmla="*/ 497547 w 497547"/>
                  <a:gd name="connsiteY4" fmla="*/ 261957 h 411737"/>
                  <a:gd name="connsiteX5" fmla="*/ 445154 w 497547"/>
                  <a:gd name="connsiteY5" fmla="*/ 314350 h 411737"/>
                  <a:gd name="connsiteX6" fmla="*/ 66161 w 497547"/>
                  <a:gd name="connsiteY6" fmla="*/ 411737 h 411737"/>
                  <a:gd name="connsiteX7" fmla="*/ 0 w 497547"/>
                  <a:gd name="connsiteY7" fmla="*/ 52393 h 411737"/>
                  <a:gd name="connsiteX0" fmla="*/ 0 w 497547"/>
                  <a:gd name="connsiteY0" fmla="*/ 52393 h 405574"/>
                  <a:gd name="connsiteX1" fmla="*/ 52393 w 497547"/>
                  <a:gd name="connsiteY1" fmla="*/ 0 h 405574"/>
                  <a:gd name="connsiteX2" fmla="*/ 445154 w 497547"/>
                  <a:gd name="connsiteY2" fmla="*/ 0 h 405574"/>
                  <a:gd name="connsiteX3" fmla="*/ 497547 w 497547"/>
                  <a:gd name="connsiteY3" fmla="*/ 52393 h 405574"/>
                  <a:gd name="connsiteX4" fmla="*/ 497547 w 497547"/>
                  <a:gd name="connsiteY4" fmla="*/ 261957 h 405574"/>
                  <a:gd name="connsiteX5" fmla="*/ 445154 w 497547"/>
                  <a:gd name="connsiteY5" fmla="*/ 314350 h 405574"/>
                  <a:gd name="connsiteX6" fmla="*/ 89163 w 497547"/>
                  <a:gd name="connsiteY6" fmla="*/ 405574 h 405574"/>
                  <a:gd name="connsiteX7" fmla="*/ 0 w 497547"/>
                  <a:gd name="connsiteY7" fmla="*/ 52393 h 405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7547" h="405574">
                    <a:moveTo>
                      <a:pt x="0" y="52393"/>
                    </a:moveTo>
                    <a:cubicBezTo>
                      <a:pt x="0" y="23457"/>
                      <a:pt x="23457" y="0"/>
                      <a:pt x="52393" y="0"/>
                    </a:cubicBezTo>
                    <a:lnTo>
                      <a:pt x="445154" y="0"/>
                    </a:lnTo>
                    <a:cubicBezTo>
                      <a:pt x="474090" y="0"/>
                      <a:pt x="497547" y="23457"/>
                      <a:pt x="497547" y="52393"/>
                    </a:cubicBezTo>
                    <a:lnTo>
                      <a:pt x="497547" y="261957"/>
                    </a:lnTo>
                    <a:cubicBezTo>
                      <a:pt x="497547" y="290893"/>
                      <a:pt x="474090" y="314350"/>
                      <a:pt x="445154" y="314350"/>
                    </a:cubicBezTo>
                    <a:cubicBezTo>
                      <a:pt x="314234" y="314350"/>
                      <a:pt x="220083" y="405574"/>
                      <a:pt x="89163" y="405574"/>
                    </a:cubicBezTo>
                    <a:cubicBezTo>
                      <a:pt x="14971" y="361915"/>
                      <a:pt x="2295" y="121016"/>
                      <a:pt x="0" y="5239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EFE4BD51-F3C6-4BA3-8988-CCF53F92AD9C}"/>
                  </a:ext>
                </a:extLst>
              </p:cNvPr>
              <p:cNvGrpSpPr/>
              <p:nvPr/>
            </p:nvGrpSpPr>
            <p:grpSpPr>
              <a:xfrm>
                <a:off x="1396547" y="906076"/>
                <a:ext cx="1117485" cy="2643450"/>
                <a:chOff x="492240" y="906076"/>
                <a:chExt cx="1117485" cy="2643450"/>
              </a:xfrm>
            </p:grpSpPr>
            <p:sp>
              <p:nvSpPr>
                <p:cNvPr id="309" name="四角形: 角を丸くする 59">
                  <a:extLst>
                    <a:ext uri="{FF2B5EF4-FFF2-40B4-BE49-F238E27FC236}">
                      <a16:creationId xmlns:a16="http://schemas.microsoft.com/office/drawing/2014/main" id="{A01299B5-7432-42D4-BB0A-2CE576008C10}"/>
                    </a:ext>
                  </a:extLst>
                </p:cNvPr>
                <p:cNvSpPr/>
                <p:nvPr/>
              </p:nvSpPr>
              <p:spPr>
                <a:xfrm rot="969257">
                  <a:off x="777307" y="2243609"/>
                  <a:ext cx="139154" cy="623695"/>
                </a:xfrm>
                <a:custGeom>
                  <a:avLst/>
                  <a:gdLst>
                    <a:gd name="connsiteX0" fmla="*/ 0 w 110867"/>
                    <a:gd name="connsiteY0" fmla="*/ 18478 h 487344"/>
                    <a:gd name="connsiteX1" fmla="*/ 18478 w 110867"/>
                    <a:gd name="connsiteY1" fmla="*/ 0 h 487344"/>
                    <a:gd name="connsiteX2" fmla="*/ 92389 w 110867"/>
                    <a:gd name="connsiteY2" fmla="*/ 0 h 487344"/>
                    <a:gd name="connsiteX3" fmla="*/ 110867 w 110867"/>
                    <a:gd name="connsiteY3" fmla="*/ 18478 h 487344"/>
                    <a:gd name="connsiteX4" fmla="*/ 110867 w 110867"/>
                    <a:gd name="connsiteY4" fmla="*/ 468866 h 487344"/>
                    <a:gd name="connsiteX5" fmla="*/ 92389 w 110867"/>
                    <a:gd name="connsiteY5" fmla="*/ 487344 h 487344"/>
                    <a:gd name="connsiteX6" fmla="*/ 18478 w 110867"/>
                    <a:gd name="connsiteY6" fmla="*/ 487344 h 487344"/>
                    <a:gd name="connsiteX7" fmla="*/ 0 w 110867"/>
                    <a:gd name="connsiteY7" fmla="*/ 468866 h 487344"/>
                    <a:gd name="connsiteX8" fmla="*/ 0 w 110867"/>
                    <a:gd name="connsiteY8" fmla="*/ 18478 h 487344"/>
                    <a:gd name="connsiteX0" fmla="*/ 0 w 110867"/>
                    <a:gd name="connsiteY0" fmla="*/ 154829 h 623695"/>
                    <a:gd name="connsiteX1" fmla="*/ 95502 w 110867"/>
                    <a:gd name="connsiteY1" fmla="*/ 0 h 623695"/>
                    <a:gd name="connsiteX2" fmla="*/ 92389 w 110867"/>
                    <a:gd name="connsiteY2" fmla="*/ 136351 h 623695"/>
                    <a:gd name="connsiteX3" fmla="*/ 110867 w 110867"/>
                    <a:gd name="connsiteY3" fmla="*/ 154829 h 623695"/>
                    <a:gd name="connsiteX4" fmla="*/ 110867 w 110867"/>
                    <a:gd name="connsiteY4" fmla="*/ 605217 h 623695"/>
                    <a:gd name="connsiteX5" fmla="*/ 92389 w 110867"/>
                    <a:gd name="connsiteY5" fmla="*/ 623695 h 623695"/>
                    <a:gd name="connsiteX6" fmla="*/ 18478 w 110867"/>
                    <a:gd name="connsiteY6" fmla="*/ 623695 h 623695"/>
                    <a:gd name="connsiteX7" fmla="*/ 0 w 110867"/>
                    <a:gd name="connsiteY7" fmla="*/ 605217 h 623695"/>
                    <a:gd name="connsiteX8" fmla="*/ 0 w 110867"/>
                    <a:gd name="connsiteY8" fmla="*/ 154829 h 623695"/>
                    <a:gd name="connsiteX0" fmla="*/ 0 w 110867"/>
                    <a:gd name="connsiteY0" fmla="*/ 154829 h 623695"/>
                    <a:gd name="connsiteX1" fmla="*/ 95502 w 110867"/>
                    <a:gd name="connsiteY1" fmla="*/ 0 h 623695"/>
                    <a:gd name="connsiteX2" fmla="*/ 110867 w 110867"/>
                    <a:gd name="connsiteY2" fmla="*/ 154829 h 623695"/>
                    <a:gd name="connsiteX3" fmla="*/ 110867 w 110867"/>
                    <a:gd name="connsiteY3" fmla="*/ 605217 h 623695"/>
                    <a:gd name="connsiteX4" fmla="*/ 92389 w 110867"/>
                    <a:gd name="connsiteY4" fmla="*/ 623695 h 623695"/>
                    <a:gd name="connsiteX5" fmla="*/ 18478 w 110867"/>
                    <a:gd name="connsiteY5" fmla="*/ 623695 h 623695"/>
                    <a:gd name="connsiteX6" fmla="*/ 0 w 110867"/>
                    <a:gd name="connsiteY6" fmla="*/ 605217 h 623695"/>
                    <a:gd name="connsiteX7" fmla="*/ 0 w 110867"/>
                    <a:gd name="connsiteY7" fmla="*/ 154829 h 623695"/>
                    <a:gd name="connsiteX0" fmla="*/ 0 w 126625"/>
                    <a:gd name="connsiteY0" fmla="*/ 228809 h 623695"/>
                    <a:gd name="connsiteX1" fmla="*/ 111260 w 126625"/>
                    <a:gd name="connsiteY1" fmla="*/ 0 h 623695"/>
                    <a:gd name="connsiteX2" fmla="*/ 126625 w 126625"/>
                    <a:gd name="connsiteY2" fmla="*/ 154829 h 623695"/>
                    <a:gd name="connsiteX3" fmla="*/ 126625 w 126625"/>
                    <a:gd name="connsiteY3" fmla="*/ 605217 h 623695"/>
                    <a:gd name="connsiteX4" fmla="*/ 108147 w 126625"/>
                    <a:gd name="connsiteY4" fmla="*/ 623695 h 623695"/>
                    <a:gd name="connsiteX5" fmla="*/ 34236 w 126625"/>
                    <a:gd name="connsiteY5" fmla="*/ 623695 h 623695"/>
                    <a:gd name="connsiteX6" fmla="*/ 15758 w 126625"/>
                    <a:gd name="connsiteY6" fmla="*/ 605217 h 623695"/>
                    <a:gd name="connsiteX7" fmla="*/ 0 w 126625"/>
                    <a:gd name="connsiteY7" fmla="*/ 228809 h 623695"/>
                    <a:gd name="connsiteX0" fmla="*/ 0 w 126625"/>
                    <a:gd name="connsiteY0" fmla="*/ 228809 h 623695"/>
                    <a:gd name="connsiteX1" fmla="*/ 111260 w 126625"/>
                    <a:gd name="connsiteY1" fmla="*/ 0 h 623695"/>
                    <a:gd name="connsiteX2" fmla="*/ 126625 w 126625"/>
                    <a:gd name="connsiteY2" fmla="*/ 154829 h 623695"/>
                    <a:gd name="connsiteX3" fmla="*/ 126625 w 126625"/>
                    <a:gd name="connsiteY3" fmla="*/ 605217 h 623695"/>
                    <a:gd name="connsiteX4" fmla="*/ 108147 w 126625"/>
                    <a:gd name="connsiteY4" fmla="*/ 623695 h 623695"/>
                    <a:gd name="connsiteX5" fmla="*/ 34236 w 126625"/>
                    <a:gd name="connsiteY5" fmla="*/ 623695 h 623695"/>
                    <a:gd name="connsiteX6" fmla="*/ 15758 w 126625"/>
                    <a:gd name="connsiteY6" fmla="*/ 605217 h 623695"/>
                    <a:gd name="connsiteX7" fmla="*/ 0 w 126625"/>
                    <a:gd name="connsiteY7" fmla="*/ 228809 h 623695"/>
                    <a:gd name="connsiteX0" fmla="*/ 12529 w 139154"/>
                    <a:gd name="connsiteY0" fmla="*/ 228809 h 623695"/>
                    <a:gd name="connsiteX1" fmla="*/ 123789 w 139154"/>
                    <a:gd name="connsiteY1" fmla="*/ 0 h 623695"/>
                    <a:gd name="connsiteX2" fmla="*/ 139154 w 139154"/>
                    <a:gd name="connsiteY2" fmla="*/ 154829 h 623695"/>
                    <a:gd name="connsiteX3" fmla="*/ 139154 w 139154"/>
                    <a:gd name="connsiteY3" fmla="*/ 605217 h 623695"/>
                    <a:gd name="connsiteX4" fmla="*/ 120676 w 139154"/>
                    <a:gd name="connsiteY4" fmla="*/ 623695 h 623695"/>
                    <a:gd name="connsiteX5" fmla="*/ 46765 w 139154"/>
                    <a:gd name="connsiteY5" fmla="*/ 623695 h 623695"/>
                    <a:gd name="connsiteX6" fmla="*/ 28287 w 139154"/>
                    <a:gd name="connsiteY6" fmla="*/ 605217 h 623695"/>
                    <a:gd name="connsiteX7" fmla="*/ 12529 w 139154"/>
                    <a:gd name="connsiteY7" fmla="*/ 228809 h 623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9154" h="623695">
                      <a:moveTo>
                        <a:pt x="12529" y="228809"/>
                      </a:moveTo>
                      <a:cubicBezTo>
                        <a:pt x="45732" y="85030"/>
                        <a:pt x="113584" y="0"/>
                        <a:pt x="123789" y="0"/>
                      </a:cubicBezTo>
                      <a:cubicBezTo>
                        <a:pt x="142267" y="0"/>
                        <a:pt x="136593" y="53960"/>
                        <a:pt x="139154" y="154829"/>
                      </a:cubicBezTo>
                      <a:lnTo>
                        <a:pt x="139154" y="605217"/>
                      </a:lnTo>
                      <a:cubicBezTo>
                        <a:pt x="139154" y="615422"/>
                        <a:pt x="130881" y="623695"/>
                        <a:pt x="120676" y="623695"/>
                      </a:cubicBezTo>
                      <a:lnTo>
                        <a:pt x="46765" y="623695"/>
                      </a:lnTo>
                      <a:cubicBezTo>
                        <a:pt x="36560" y="623695"/>
                        <a:pt x="28287" y="615422"/>
                        <a:pt x="28287" y="605217"/>
                      </a:cubicBezTo>
                      <a:cubicBezTo>
                        <a:pt x="23034" y="479748"/>
                        <a:pt x="-21101" y="365541"/>
                        <a:pt x="12529" y="228809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80844F2-E766-4C84-822C-22EACD8B8FCC}"/>
                    </a:ext>
                  </a:extLst>
                </p:cNvPr>
                <p:cNvSpPr/>
                <p:nvPr/>
              </p:nvSpPr>
              <p:spPr>
                <a:xfrm>
                  <a:off x="698565" y="2336567"/>
                  <a:ext cx="269789" cy="508339"/>
                </a:xfrm>
                <a:custGeom>
                  <a:avLst/>
                  <a:gdLst>
                    <a:gd name="connsiteX0" fmla="*/ 299045 w 299045"/>
                    <a:gd name="connsiteY0" fmla="*/ 0 h 587921"/>
                    <a:gd name="connsiteX1" fmla="*/ 0 w 299045"/>
                    <a:gd name="connsiteY1" fmla="*/ 587921 h 587921"/>
                    <a:gd name="connsiteX2" fmla="*/ 5013 w 299045"/>
                    <a:gd name="connsiteY2" fmla="*/ 532323 h 587921"/>
                    <a:gd name="connsiteX3" fmla="*/ 153035 w 299045"/>
                    <a:gd name="connsiteY3" fmla="*/ 130527 h 587921"/>
                    <a:gd name="connsiteX4" fmla="*/ 294537 w 299045"/>
                    <a:gd name="connsiteY4" fmla="*/ 1869 h 587921"/>
                    <a:gd name="connsiteX5" fmla="*/ 299045 w 299045"/>
                    <a:gd name="connsiteY5" fmla="*/ 0 h 58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9045" h="587921">
                      <a:moveTo>
                        <a:pt x="299045" y="0"/>
                      </a:moveTo>
                      <a:lnTo>
                        <a:pt x="0" y="587921"/>
                      </a:lnTo>
                      <a:lnTo>
                        <a:pt x="5013" y="532323"/>
                      </a:lnTo>
                      <a:cubicBezTo>
                        <a:pt x="29683" y="337172"/>
                        <a:pt x="96408" y="222408"/>
                        <a:pt x="153035" y="130527"/>
                      </a:cubicBezTo>
                      <a:cubicBezTo>
                        <a:pt x="195505" y="61616"/>
                        <a:pt x="244469" y="25845"/>
                        <a:pt x="294537" y="1869"/>
                      </a:cubicBezTo>
                      <a:lnTo>
                        <a:pt x="299045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7D4069E-14CC-424F-9514-9DEEA1E685CA}"/>
                    </a:ext>
                  </a:extLst>
                </p:cNvPr>
                <p:cNvSpPr/>
                <p:nvPr/>
              </p:nvSpPr>
              <p:spPr>
                <a:xfrm>
                  <a:off x="991306" y="188101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DCA4FA26-C6FD-4513-9D9C-3EE59B85C64C}"/>
                    </a:ext>
                  </a:extLst>
                </p:cNvPr>
                <p:cNvSpPr/>
                <p:nvPr/>
              </p:nvSpPr>
              <p:spPr>
                <a:xfrm>
                  <a:off x="1008412" y="190849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04F98C5-8A5A-45FB-94F2-63287CBA3A4B}"/>
                    </a:ext>
                  </a:extLst>
                </p:cNvPr>
                <p:cNvSpPr/>
                <p:nvPr/>
              </p:nvSpPr>
              <p:spPr>
                <a:xfrm>
                  <a:off x="492240" y="906076"/>
                  <a:ext cx="1086334" cy="1220957"/>
                </a:xfrm>
                <a:custGeom>
                  <a:avLst/>
                  <a:gdLst>
                    <a:gd name="connsiteX0" fmla="*/ 633177 w 1086855"/>
                    <a:gd name="connsiteY0" fmla="*/ 64 h 1222377"/>
                    <a:gd name="connsiteX1" fmla="*/ 1086326 w 1086855"/>
                    <a:gd name="connsiteY1" fmla="*/ 621648 h 1222377"/>
                    <a:gd name="connsiteX2" fmla="*/ 788602 w 1086855"/>
                    <a:gd name="connsiteY2" fmla="*/ 1136165 h 1222377"/>
                    <a:gd name="connsiteX3" fmla="*/ 699809 w 1086855"/>
                    <a:gd name="connsiteY3" fmla="*/ 994588 h 1222377"/>
                    <a:gd name="connsiteX4" fmla="*/ 239030 w 1086855"/>
                    <a:gd name="connsiteY4" fmla="*/ 1219714 h 1222377"/>
                    <a:gd name="connsiteX5" fmla="*/ 103622 w 1086855"/>
                    <a:gd name="connsiteY5" fmla="*/ 1062793 h 1222377"/>
                    <a:gd name="connsiteX6" fmla="*/ 99662 w 1086855"/>
                    <a:gd name="connsiteY6" fmla="*/ 1032476 h 1222377"/>
                    <a:gd name="connsiteX7" fmla="*/ 152010 w 1086855"/>
                    <a:gd name="connsiteY7" fmla="*/ 1014644 h 1222377"/>
                    <a:gd name="connsiteX8" fmla="*/ 97332 w 1086855"/>
                    <a:gd name="connsiteY8" fmla="*/ 1014644 h 1222377"/>
                    <a:gd name="connsiteX9" fmla="*/ 94841 w 1086855"/>
                    <a:gd name="connsiteY9" fmla="*/ 995575 h 1222377"/>
                    <a:gd name="connsiteX10" fmla="*/ 88720 w 1086855"/>
                    <a:gd name="connsiteY10" fmla="*/ 910902 h 1222377"/>
                    <a:gd name="connsiteX11" fmla="*/ 936 w 1086855"/>
                    <a:gd name="connsiteY11" fmla="*/ 861838 h 1222377"/>
                    <a:gd name="connsiteX12" fmla="*/ 92759 w 1086855"/>
                    <a:gd name="connsiteY12" fmla="*/ 674391 h 1222377"/>
                    <a:gd name="connsiteX13" fmla="*/ 68115 w 1086855"/>
                    <a:gd name="connsiteY13" fmla="*/ 540002 h 1222377"/>
                    <a:gd name="connsiteX14" fmla="*/ 80306 w 1086855"/>
                    <a:gd name="connsiteY14" fmla="*/ 384301 h 1222377"/>
                    <a:gd name="connsiteX15" fmla="*/ 633177 w 1086855"/>
                    <a:gd name="connsiteY15" fmla="*/ 64 h 1222377"/>
                    <a:gd name="connsiteX0" fmla="*/ 699809 w 1086855"/>
                    <a:gd name="connsiteY0" fmla="*/ 994588 h 1222377"/>
                    <a:gd name="connsiteX1" fmla="*/ 239030 w 1086855"/>
                    <a:gd name="connsiteY1" fmla="*/ 1219714 h 1222377"/>
                    <a:gd name="connsiteX2" fmla="*/ 103622 w 1086855"/>
                    <a:gd name="connsiteY2" fmla="*/ 1062793 h 1222377"/>
                    <a:gd name="connsiteX3" fmla="*/ 99662 w 1086855"/>
                    <a:gd name="connsiteY3" fmla="*/ 1032476 h 1222377"/>
                    <a:gd name="connsiteX4" fmla="*/ 152010 w 1086855"/>
                    <a:gd name="connsiteY4" fmla="*/ 1014644 h 1222377"/>
                    <a:gd name="connsiteX5" fmla="*/ 97332 w 1086855"/>
                    <a:gd name="connsiteY5" fmla="*/ 1014644 h 1222377"/>
                    <a:gd name="connsiteX6" fmla="*/ 94841 w 1086855"/>
                    <a:gd name="connsiteY6" fmla="*/ 995575 h 1222377"/>
                    <a:gd name="connsiteX7" fmla="*/ 88720 w 1086855"/>
                    <a:gd name="connsiteY7" fmla="*/ 910902 h 1222377"/>
                    <a:gd name="connsiteX8" fmla="*/ 936 w 1086855"/>
                    <a:gd name="connsiteY8" fmla="*/ 861838 h 1222377"/>
                    <a:gd name="connsiteX9" fmla="*/ 92759 w 1086855"/>
                    <a:gd name="connsiteY9" fmla="*/ 674391 h 1222377"/>
                    <a:gd name="connsiteX10" fmla="*/ 68115 w 1086855"/>
                    <a:gd name="connsiteY10" fmla="*/ 540002 h 1222377"/>
                    <a:gd name="connsiteX11" fmla="*/ 80306 w 1086855"/>
                    <a:gd name="connsiteY11" fmla="*/ 384301 h 1222377"/>
                    <a:gd name="connsiteX12" fmla="*/ 633177 w 1086855"/>
                    <a:gd name="connsiteY12" fmla="*/ 64 h 1222377"/>
                    <a:gd name="connsiteX13" fmla="*/ 1086326 w 1086855"/>
                    <a:gd name="connsiteY13" fmla="*/ 621648 h 1222377"/>
                    <a:gd name="connsiteX14" fmla="*/ 788602 w 1086855"/>
                    <a:gd name="connsiteY14" fmla="*/ 1136165 h 1222377"/>
                    <a:gd name="connsiteX15" fmla="*/ 791249 w 1086855"/>
                    <a:gd name="connsiteY15" fmla="*/ 1086028 h 1222377"/>
                    <a:gd name="connsiteX0" fmla="*/ 699809 w 1086855"/>
                    <a:gd name="connsiteY0" fmla="*/ 994588 h 1222377"/>
                    <a:gd name="connsiteX1" fmla="*/ 239030 w 1086855"/>
                    <a:gd name="connsiteY1" fmla="*/ 1219714 h 1222377"/>
                    <a:gd name="connsiteX2" fmla="*/ 103622 w 1086855"/>
                    <a:gd name="connsiteY2" fmla="*/ 1062793 h 1222377"/>
                    <a:gd name="connsiteX3" fmla="*/ 99662 w 1086855"/>
                    <a:gd name="connsiteY3" fmla="*/ 1032476 h 1222377"/>
                    <a:gd name="connsiteX4" fmla="*/ 152010 w 1086855"/>
                    <a:gd name="connsiteY4" fmla="*/ 1014644 h 1222377"/>
                    <a:gd name="connsiteX5" fmla="*/ 97332 w 1086855"/>
                    <a:gd name="connsiteY5" fmla="*/ 1014644 h 1222377"/>
                    <a:gd name="connsiteX6" fmla="*/ 94841 w 1086855"/>
                    <a:gd name="connsiteY6" fmla="*/ 995575 h 1222377"/>
                    <a:gd name="connsiteX7" fmla="*/ 88720 w 1086855"/>
                    <a:gd name="connsiteY7" fmla="*/ 910902 h 1222377"/>
                    <a:gd name="connsiteX8" fmla="*/ 936 w 1086855"/>
                    <a:gd name="connsiteY8" fmla="*/ 861838 h 1222377"/>
                    <a:gd name="connsiteX9" fmla="*/ 92759 w 1086855"/>
                    <a:gd name="connsiteY9" fmla="*/ 674391 h 1222377"/>
                    <a:gd name="connsiteX10" fmla="*/ 68115 w 1086855"/>
                    <a:gd name="connsiteY10" fmla="*/ 540002 h 1222377"/>
                    <a:gd name="connsiteX11" fmla="*/ 80306 w 1086855"/>
                    <a:gd name="connsiteY11" fmla="*/ 384301 h 1222377"/>
                    <a:gd name="connsiteX12" fmla="*/ 633177 w 1086855"/>
                    <a:gd name="connsiteY12" fmla="*/ 64 h 1222377"/>
                    <a:gd name="connsiteX13" fmla="*/ 1086326 w 1086855"/>
                    <a:gd name="connsiteY13" fmla="*/ 621648 h 1222377"/>
                    <a:gd name="connsiteX14" fmla="*/ 788602 w 1086855"/>
                    <a:gd name="connsiteY14" fmla="*/ 1136165 h 1222377"/>
                    <a:gd name="connsiteX0" fmla="*/ 699809 w 1089724"/>
                    <a:gd name="connsiteY0" fmla="*/ 994580 h 1222369"/>
                    <a:gd name="connsiteX1" fmla="*/ 239030 w 1089724"/>
                    <a:gd name="connsiteY1" fmla="*/ 1219706 h 1222369"/>
                    <a:gd name="connsiteX2" fmla="*/ 103622 w 1089724"/>
                    <a:gd name="connsiteY2" fmla="*/ 1062785 h 1222369"/>
                    <a:gd name="connsiteX3" fmla="*/ 99662 w 1089724"/>
                    <a:gd name="connsiteY3" fmla="*/ 1032468 h 1222369"/>
                    <a:gd name="connsiteX4" fmla="*/ 152010 w 1089724"/>
                    <a:gd name="connsiteY4" fmla="*/ 1014636 h 1222369"/>
                    <a:gd name="connsiteX5" fmla="*/ 97332 w 1089724"/>
                    <a:gd name="connsiteY5" fmla="*/ 1014636 h 1222369"/>
                    <a:gd name="connsiteX6" fmla="*/ 94841 w 1089724"/>
                    <a:gd name="connsiteY6" fmla="*/ 995567 h 1222369"/>
                    <a:gd name="connsiteX7" fmla="*/ 88720 w 1089724"/>
                    <a:gd name="connsiteY7" fmla="*/ 910894 h 1222369"/>
                    <a:gd name="connsiteX8" fmla="*/ 936 w 1089724"/>
                    <a:gd name="connsiteY8" fmla="*/ 861830 h 1222369"/>
                    <a:gd name="connsiteX9" fmla="*/ 92759 w 1089724"/>
                    <a:gd name="connsiteY9" fmla="*/ 674383 h 1222369"/>
                    <a:gd name="connsiteX10" fmla="*/ 68115 w 1089724"/>
                    <a:gd name="connsiteY10" fmla="*/ 539994 h 1222369"/>
                    <a:gd name="connsiteX11" fmla="*/ 80306 w 1089724"/>
                    <a:gd name="connsiteY11" fmla="*/ 384293 h 1222369"/>
                    <a:gd name="connsiteX12" fmla="*/ 633177 w 1089724"/>
                    <a:gd name="connsiteY12" fmla="*/ 56 h 1222369"/>
                    <a:gd name="connsiteX13" fmla="*/ 1086326 w 1089724"/>
                    <a:gd name="connsiteY13" fmla="*/ 621640 h 1222369"/>
                    <a:gd name="connsiteX14" fmla="*/ 800508 w 1089724"/>
                    <a:gd name="connsiteY14" fmla="*/ 1181401 h 1222369"/>
                    <a:gd name="connsiteX0" fmla="*/ 699809 w 1087971"/>
                    <a:gd name="connsiteY0" fmla="*/ 994580 h 1222369"/>
                    <a:gd name="connsiteX1" fmla="*/ 239030 w 1087971"/>
                    <a:gd name="connsiteY1" fmla="*/ 1219706 h 1222369"/>
                    <a:gd name="connsiteX2" fmla="*/ 103622 w 1087971"/>
                    <a:gd name="connsiteY2" fmla="*/ 1062785 h 1222369"/>
                    <a:gd name="connsiteX3" fmla="*/ 99662 w 1087971"/>
                    <a:gd name="connsiteY3" fmla="*/ 1032468 h 1222369"/>
                    <a:gd name="connsiteX4" fmla="*/ 152010 w 1087971"/>
                    <a:gd name="connsiteY4" fmla="*/ 1014636 h 1222369"/>
                    <a:gd name="connsiteX5" fmla="*/ 97332 w 1087971"/>
                    <a:gd name="connsiteY5" fmla="*/ 1014636 h 1222369"/>
                    <a:gd name="connsiteX6" fmla="*/ 94841 w 1087971"/>
                    <a:gd name="connsiteY6" fmla="*/ 995567 h 1222369"/>
                    <a:gd name="connsiteX7" fmla="*/ 88720 w 1087971"/>
                    <a:gd name="connsiteY7" fmla="*/ 910894 h 1222369"/>
                    <a:gd name="connsiteX8" fmla="*/ 936 w 1087971"/>
                    <a:gd name="connsiteY8" fmla="*/ 861830 h 1222369"/>
                    <a:gd name="connsiteX9" fmla="*/ 92759 w 1087971"/>
                    <a:gd name="connsiteY9" fmla="*/ 674383 h 1222369"/>
                    <a:gd name="connsiteX10" fmla="*/ 68115 w 1087971"/>
                    <a:gd name="connsiteY10" fmla="*/ 539994 h 1222369"/>
                    <a:gd name="connsiteX11" fmla="*/ 80306 w 1087971"/>
                    <a:gd name="connsiteY11" fmla="*/ 384293 h 1222369"/>
                    <a:gd name="connsiteX12" fmla="*/ 633177 w 1087971"/>
                    <a:gd name="connsiteY12" fmla="*/ 56 h 1222369"/>
                    <a:gd name="connsiteX13" fmla="*/ 1086326 w 1087971"/>
                    <a:gd name="connsiteY13" fmla="*/ 621640 h 1222369"/>
                    <a:gd name="connsiteX14" fmla="*/ 800508 w 1087971"/>
                    <a:gd name="connsiteY14" fmla="*/ 1181401 h 1222369"/>
                    <a:gd name="connsiteX0" fmla="*/ 699809 w 1086332"/>
                    <a:gd name="connsiteY0" fmla="*/ 994580 h 1222369"/>
                    <a:gd name="connsiteX1" fmla="*/ 239030 w 1086332"/>
                    <a:gd name="connsiteY1" fmla="*/ 1219706 h 1222369"/>
                    <a:gd name="connsiteX2" fmla="*/ 103622 w 1086332"/>
                    <a:gd name="connsiteY2" fmla="*/ 1062785 h 1222369"/>
                    <a:gd name="connsiteX3" fmla="*/ 99662 w 1086332"/>
                    <a:gd name="connsiteY3" fmla="*/ 1032468 h 1222369"/>
                    <a:gd name="connsiteX4" fmla="*/ 152010 w 1086332"/>
                    <a:gd name="connsiteY4" fmla="*/ 1014636 h 1222369"/>
                    <a:gd name="connsiteX5" fmla="*/ 97332 w 1086332"/>
                    <a:gd name="connsiteY5" fmla="*/ 1014636 h 1222369"/>
                    <a:gd name="connsiteX6" fmla="*/ 94841 w 1086332"/>
                    <a:gd name="connsiteY6" fmla="*/ 995567 h 1222369"/>
                    <a:gd name="connsiteX7" fmla="*/ 88720 w 1086332"/>
                    <a:gd name="connsiteY7" fmla="*/ 910894 h 1222369"/>
                    <a:gd name="connsiteX8" fmla="*/ 936 w 1086332"/>
                    <a:gd name="connsiteY8" fmla="*/ 861830 h 1222369"/>
                    <a:gd name="connsiteX9" fmla="*/ 92759 w 1086332"/>
                    <a:gd name="connsiteY9" fmla="*/ 674383 h 1222369"/>
                    <a:gd name="connsiteX10" fmla="*/ 68115 w 1086332"/>
                    <a:gd name="connsiteY10" fmla="*/ 539994 h 1222369"/>
                    <a:gd name="connsiteX11" fmla="*/ 80306 w 1086332"/>
                    <a:gd name="connsiteY11" fmla="*/ 384293 h 1222369"/>
                    <a:gd name="connsiteX12" fmla="*/ 633177 w 1086332"/>
                    <a:gd name="connsiteY12" fmla="*/ 56 h 1222369"/>
                    <a:gd name="connsiteX13" fmla="*/ 1086326 w 1086332"/>
                    <a:gd name="connsiteY13" fmla="*/ 621640 h 1222369"/>
                    <a:gd name="connsiteX14" fmla="*/ 800508 w 1086332"/>
                    <a:gd name="connsiteY14" fmla="*/ 1181401 h 1222369"/>
                    <a:gd name="connsiteX0" fmla="*/ 699809 w 1087864"/>
                    <a:gd name="connsiteY0" fmla="*/ 994580 h 1222369"/>
                    <a:gd name="connsiteX1" fmla="*/ 239030 w 1087864"/>
                    <a:gd name="connsiteY1" fmla="*/ 1219706 h 1222369"/>
                    <a:gd name="connsiteX2" fmla="*/ 103622 w 1087864"/>
                    <a:gd name="connsiteY2" fmla="*/ 1062785 h 1222369"/>
                    <a:gd name="connsiteX3" fmla="*/ 99662 w 1087864"/>
                    <a:gd name="connsiteY3" fmla="*/ 1032468 h 1222369"/>
                    <a:gd name="connsiteX4" fmla="*/ 152010 w 1087864"/>
                    <a:gd name="connsiteY4" fmla="*/ 1014636 h 1222369"/>
                    <a:gd name="connsiteX5" fmla="*/ 97332 w 1087864"/>
                    <a:gd name="connsiteY5" fmla="*/ 1014636 h 1222369"/>
                    <a:gd name="connsiteX6" fmla="*/ 94841 w 1087864"/>
                    <a:gd name="connsiteY6" fmla="*/ 995567 h 1222369"/>
                    <a:gd name="connsiteX7" fmla="*/ 88720 w 1087864"/>
                    <a:gd name="connsiteY7" fmla="*/ 910894 h 1222369"/>
                    <a:gd name="connsiteX8" fmla="*/ 936 w 1087864"/>
                    <a:gd name="connsiteY8" fmla="*/ 861830 h 1222369"/>
                    <a:gd name="connsiteX9" fmla="*/ 92759 w 1087864"/>
                    <a:gd name="connsiteY9" fmla="*/ 674383 h 1222369"/>
                    <a:gd name="connsiteX10" fmla="*/ 68115 w 1087864"/>
                    <a:gd name="connsiteY10" fmla="*/ 539994 h 1222369"/>
                    <a:gd name="connsiteX11" fmla="*/ 80306 w 1087864"/>
                    <a:gd name="connsiteY11" fmla="*/ 384293 h 1222369"/>
                    <a:gd name="connsiteX12" fmla="*/ 633177 w 1087864"/>
                    <a:gd name="connsiteY12" fmla="*/ 56 h 1222369"/>
                    <a:gd name="connsiteX13" fmla="*/ 1086326 w 1087864"/>
                    <a:gd name="connsiteY13" fmla="*/ 621640 h 1222369"/>
                    <a:gd name="connsiteX14" fmla="*/ 795745 w 1087864"/>
                    <a:gd name="connsiteY14" fmla="*/ 1179020 h 1222369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3622 w 1086334"/>
                    <a:gd name="connsiteY2" fmla="*/ 1062793 h 1222377"/>
                    <a:gd name="connsiteX3" fmla="*/ 99662 w 1086334"/>
                    <a:gd name="connsiteY3" fmla="*/ 1032476 h 1222377"/>
                    <a:gd name="connsiteX4" fmla="*/ 152010 w 1086334"/>
                    <a:gd name="connsiteY4" fmla="*/ 1014644 h 1222377"/>
                    <a:gd name="connsiteX5" fmla="*/ 97332 w 1086334"/>
                    <a:gd name="connsiteY5" fmla="*/ 1014644 h 1222377"/>
                    <a:gd name="connsiteX6" fmla="*/ 94841 w 1086334"/>
                    <a:gd name="connsiteY6" fmla="*/ 995575 h 1222377"/>
                    <a:gd name="connsiteX7" fmla="*/ 88720 w 1086334"/>
                    <a:gd name="connsiteY7" fmla="*/ 910902 h 1222377"/>
                    <a:gd name="connsiteX8" fmla="*/ 936 w 1086334"/>
                    <a:gd name="connsiteY8" fmla="*/ 861838 h 1222377"/>
                    <a:gd name="connsiteX9" fmla="*/ 92759 w 1086334"/>
                    <a:gd name="connsiteY9" fmla="*/ 674391 h 1222377"/>
                    <a:gd name="connsiteX10" fmla="*/ 68115 w 1086334"/>
                    <a:gd name="connsiteY10" fmla="*/ 540002 h 1222377"/>
                    <a:gd name="connsiteX11" fmla="*/ 80306 w 1086334"/>
                    <a:gd name="connsiteY11" fmla="*/ 384301 h 1222377"/>
                    <a:gd name="connsiteX12" fmla="*/ 633177 w 1086334"/>
                    <a:gd name="connsiteY12" fmla="*/ 64 h 1222377"/>
                    <a:gd name="connsiteX13" fmla="*/ 1086326 w 1086334"/>
                    <a:gd name="connsiteY13" fmla="*/ 621648 h 1222377"/>
                    <a:gd name="connsiteX14" fmla="*/ 795745 w 1086334"/>
                    <a:gd name="connsiteY14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3622 w 1086334"/>
                    <a:gd name="connsiteY2" fmla="*/ 1062793 h 1222377"/>
                    <a:gd name="connsiteX3" fmla="*/ 152010 w 1086334"/>
                    <a:gd name="connsiteY3" fmla="*/ 1014644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52010 w 1086334"/>
                    <a:gd name="connsiteY3" fmla="*/ 1014644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97332 w 1086334"/>
                    <a:gd name="connsiteY4" fmla="*/ 1014644 h 1222377"/>
                    <a:gd name="connsiteX5" fmla="*/ 94841 w 1086334"/>
                    <a:gd name="connsiteY5" fmla="*/ 995575 h 1222377"/>
                    <a:gd name="connsiteX6" fmla="*/ 88720 w 1086334"/>
                    <a:gd name="connsiteY6" fmla="*/ 910902 h 1222377"/>
                    <a:gd name="connsiteX7" fmla="*/ 936 w 1086334"/>
                    <a:gd name="connsiteY7" fmla="*/ 861838 h 1222377"/>
                    <a:gd name="connsiteX8" fmla="*/ 92759 w 1086334"/>
                    <a:gd name="connsiteY8" fmla="*/ 674391 h 1222377"/>
                    <a:gd name="connsiteX9" fmla="*/ 68115 w 1086334"/>
                    <a:gd name="connsiteY9" fmla="*/ 540002 h 1222377"/>
                    <a:gd name="connsiteX10" fmla="*/ 80306 w 1086334"/>
                    <a:gd name="connsiteY10" fmla="*/ 384301 h 1222377"/>
                    <a:gd name="connsiteX11" fmla="*/ 633177 w 1086334"/>
                    <a:gd name="connsiteY11" fmla="*/ 64 h 1222377"/>
                    <a:gd name="connsiteX12" fmla="*/ 1086326 w 1086334"/>
                    <a:gd name="connsiteY12" fmla="*/ 621648 h 1222377"/>
                    <a:gd name="connsiteX13" fmla="*/ 795745 w 1086334"/>
                    <a:gd name="connsiteY13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94841 w 1086334"/>
                    <a:gd name="connsiteY4" fmla="*/ 995575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82935 w 1086334"/>
                    <a:gd name="connsiteY4" fmla="*/ 995575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171060 w 1086334"/>
                    <a:gd name="connsiteY3" fmla="*/ 1017026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08384 w 1086334"/>
                    <a:gd name="connsiteY2" fmla="*/ 1088987 h 1222377"/>
                    <a:gd name="connsiteX3" fmla="*/ 247260 w 1086334"/>
                    <a:gd name="connsiteY3" fmla="*/ 1013851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17909 w 1086334"/>
                    <a:gd name="connsiteY2" fmla="*/ 1136612 h 1222377"/>
                    <a:gd name="connsiteX3" fmla="*/ 247260 w 1086334"/>
                    <a:gd name="connsiteY3" fmla="*/ 1013851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2377"/>
                    <a:gd name="connsiteX1" fmla="*/ 239030 w 1086334"/>
                    <a:gd name="connsiteY1" fmla="*/ 1219714 h 1222377"/>
                    <a:gd name="connsiteX2" fmla="*/ 117909 w 1086334"/>
                    <a:gd name="connsiteY2" fmla="*/ 1136612 h 1222377"/>
                    <a:gd name="connsiteX3" fmla="*/ 247260 w 1086334"/>
                    <a:gd name="connsiteY3" fmla="*/ 1013851 h 1222377"/>
                    <a:gd name="connsiteX4" fmla="*/ 79760 w 1086334"/>
                    <a:gd name="connsiteY4" fmla="*/ 979700 h 1222377"/>
                    <a:gd name="connsiteX5" fmla="*/ 88720 w 1086334"/>
                    <a:gd name="connsiteY5" fmla="*/ 910902 h 1222377"/>
                    <a:gd name="connsiteX6" fmla="*/ 936 w 1086334"/>
                    <a:gd name="connsiteY6" fmla="*/ 861838 h 1222377"/>
                    <a:gd name="connsiteX7" fmla="*/ 92759 w 1086334"/>
                    <a:gd name="connsiteY7" fmla="*/ 674391 h 1222377"/>
                    <a:gd name="connsiteX8" fmla="*/ 68115 w 1086334"/>
                    <a:gd name="connsiteY8" fmla="*/ 540002 h 1222377"/>
                    <a:gd name="connsiteX9" fmla="*/ 80306 w 1086334"/>
                    <a:gd name="connsiteY9" fmla="*/ 384301 h 1222377"/>
                    <a:gd name="connsiteX10" fmla="*/ 633177 w 1086334"/>
                    <a:gd name="connsiteY10" fmla="*/ 64 h 1222377"/>
                    <a:gd name="connsiteX11" fmla="*/ 1086326 w 1086334"/>
                    <a:gd name="connsiteY11" fmla="*/ 621648 h 1222377"/>
                    <a:gd name="connsiteX12" fmla="*/ 795745 w 1086334"/>
                    <a:gd name="connsiteY12" fmla="*/ 1179028 h 1222377"/>
                    <a:gd name="connsiteX0" fmla="*/ 699809 w 1086334"/>
                    <a:gd name="connsiteY0" fmla="*/ 994588 h 1220957"/>
                    <a:gd name="connsiteX1" fmla="*/ 239030 w 1086334"/>
                    <a:gd name="connsiteY1" fmla="*/ 1219714 h 1220957"/>
                    <a:gd name="connsiteX2" fmla="*/ 117909 w 1086334"/>
                    <a:gd name="connsiteY2" fmla="*/ 1136612 h 1220957"/>
                    <a:gd name="connsiteX3" fmla="*/ 247260 w 1086334"/>
                    <a:gd name="connsiteY3" fmla="*/ 1013851 h 1220957"/>
                    <a:gd name="connsiteX4" fmla="*/ 79760 w 1086334"/>
                    <a:gd name="connsiteY4" fmla="*/ 979700 h 1220957"/>
                    <a:gd name="connsiteX5" fmla="*/ 88720 w 1086334"/>
                    <a:gd name="connsiteY5" fmla="*/ 910902 h 1220957"/>
                    <a:gd name="connsiteX6" fmla="*/ 936 w 1086334"/>
                    <a:gd name="connsiteY6" fmla="*/ 861838 h 1220957"/>
                    <a:gd name="connsiteX7" fmla="*/ 92759 w 1086334"/>
                    <a:gd name="connsiteY7" fmla="*/ 674391 h 1220957"/>
                    <a:gd name="connsiteX8" fmla="*/ 68115 w 1086334"/>
                    <a:gd name="connsiteY8" fmla="*/ 540002 h 1220957"/>
                    <a:gd name="connsiteX9" fmla="*/ 80306 w 1086334"/>
                    <a:gd name="connsiteY9" fmla="*/ 384301 h 1220957"/>
                    <a:gd name="connsiteX10" fmla="*/ 633177 w 1086334"/>
                    <a:gd name="connsiteY10" fmla="*/ 64 h 1220957"/>
                    <a:gd name="connsiteX11" fmla="*/ 1086326 w 1086334"/>
                    <a:gd name="connsiteY11" fmla="*/ 621648 h 1220957"/>
                    <a:gd name="connsiteX12" fmla="*/ 795745 w 1086334"/>
                    <a:gd name="connsiteY12" fmla="*/ 1179028 h 122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86334" h="1220957">
                      <a:moveTo>
                        <a:pt x="699809" y="994588"/>
                      </a:moveTo>
                      <a:cubicBezTo>
                        <a:pt x="604390" y="1172290"/>
                        <a:pt x="456714" y="1230512"/>
                        <a:pt x="239030" y="1219714"/>
                      </a:cubicBezTo>
                      <a:cubicBezTo>
                        <a:pt x="163537" y="1207765"/>
                        <a:pt x="135274" y="1210575"/>
                        <a:pt x="117909" y="1136612"/>
                      </a:cubicBezTo>
                      <a:cubicBezTo>
                        <a:pt x="138801" y="1112625"/>
                        <a:pt x="253618" y="1040003"/>
                        <a:pt x="247260" y="1013851"/>
                      </a:cubicBezTo>
                      <a:cubicBezTo>
                        <a:pt x="240902" y="987699"/>
                        <a:pt x="93483" y="997387"/>
                        <a:pt x="79760" y="979700"/>
                      </a:cubicBezTo>
                      <a:cubicBezTo>
                        <a:pt x="77303" y="954504"/>
                        <a:pt x="90371" y="942274"/>
                        <a:pt x="88720" y="910902"/>
                      </a:cubicBezTo>
                      <a:cubicBezTo>
                        <a:pt x="58291" y="903925"/>
                        <a:pt x="1002" y="912129"/>
                        <a:pt x="936" y="861838"/>
                      </a:cubicBezTo>
                      <a:cubicBezTo>
                        <a:pt x="-10208" y="811988"/>
                        <a:pt x="81562" y="728030"/>
                        <a:pt x="92759" y="674391"/>
                      </a:cubicBezTo>
                      <a:cubicBezTo>
                        <a:pt x="103955" y="620752"/>
                        <a:pt x="72571" y="575651"/>
                        <a:pt x="68115" y="540002"/>
                      </a:cubicBezTo>
                      <a:cubicBezTo>
                        <a:pt x="61583" y="507963"/>
                        <a:pt x="40523" y="477476"/>
                        <a:pt x="80306" y="384301"/>
                      </a:cubicBezTo>
                      <a:cubicBezTo>
                        <a:pt x="170975" y="227458"/>
                        <a:pt x="367875" y="5749"/>
                        <a:pt x="633177" y="64"/>
                      </a:cubicBezTo>
                      <a:cubicBezTo>
                        <a:pt x="898480" y="-5621"/>
                        <a:pt x="1087806" y="365623"/>
                        <a:pt x="1086326" y="621648"/>
                      </a:cubicBezTo>
                      <a:cubicBezTo>
                        <a:pt x="1084846" y="877673"/>
                        <a:pt x="773287" y="1084927"/>
                        <a:pt x="795745" y="1179028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3247EB14-77FF-4917-AB18-0BFE7744A765}"/>
                    </a:ext>
                  </a:extLst>
                </p:cNvPr>
                <p:cNvGrpSpPr/>
                <p:nvPr/>
              </p:nvGrpSpPr>
              <p:grpSpPr>
                <a:xfrm>
                  <a:off x="1181605" y="146277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C0EEDE01-BCA3-4B9D-B43E-8555E35FB1E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206816B9-DA94-49CF-A05B-3C07C71697C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E6785E7-BB06-4757-AC80-CF4555C501BD}"/>
                    </a:ext>
                  </a:extLst>
                </p:cNvPr>
                <p:cNvSpPr/>
                <p:nvPr/>
              </p:nvSpPr>
              <p:spPr>
                <a:xfrm>
                  <a:off x="688881" y="2219372"/>
                  <a:ext cx="887507" cy="1320398"/>
                </a:xfrm>
                <a:custGeom>
                  <a:avLst/>
                  <a:gdLst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220395 w 845522"/>
                    <a:gd name="connsiteY6" fmla="*/ 17902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6539 h 1292290"/>
                    <a:gd name="connsiteX8" fmla="*/ 321865 w 845522"/>
                    <a:gd name="connsiteY8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256998 w 845522"/>
                    <a:gd name="connsiteY7" fmla="*/ 22414 h 1292290"/>
                    <a:gd name="connsiteX8" fmla="*/ 321865 w 845522"/>
                    <a:gd name="connsiteY8" fmla="*/ 0 h 1292290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4 h 1292294"/>
                    <a:gd name="connsiteX1" fmla="*/ 523657 w 845522"/>
                    <a:gd name="connsiteY1" fmla="*/ 4 h 1292294"/>
                    <a:gd name="connsiteX2" fmla="*/ 845522 w 845522"/>
                    <a:gd name="connsiteY2" fmla="*/ 321869 h 1292294"/>
                    <a:gd name="connsiteX3" fmla="*/ 845522 w 845522"/>
                    <a:gd name="connsiteY3" fmla="*/ 1292294 h 1292294"/>
                    <a:gd name="connsiteX4" fmla="*/ 0 w 845522"/>
                    <a:gd name="connsiteY4" fmla="*/ 1292294 h 1292294"/>
                    <a:gd name="connsiteX5" fmla="*/ 0 w 845522"/>
                    <a:gd name="connsiteY5" fmla="*/ 538632 h 1292294"/>
                    <a:gd name="connsiteX6" fmla="*/ 198170 w 845522"/>
                    <a:gd name="connsiteY6" fmla="*/ 71881 h 1292294"/>
                    <a:gd name="connsiteX7" fmla="*/ 256998 w 845522"/>
                    <a:gd name="connsiteY7" fmla="*/ 22418 h 1292294"/>
                    <a:gd name="connsiteX8" fmla="*/ 321865 w 845522"/>
                    <a:gd name="connsiteY8" fmla="*/ 4 h 1292294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0 h 1292290"/>
                    <a:gd name="connsiteX1" fmla="*/ 523657 w 845522"/>
                    <a:gd name="connsiteY1" fmla="*/ 0 h 1292290"/>
                    <a:gd name="connsiteX2" fmla="*/ 845522 w 845522"/>
                    <a:gd name="connsiteY2" fmla="*/ 321865 h 1292290"/>
                    <a:gd name="connsiteX3" fmla="*/ 845522 w 845522"/>
                    <a:gd name="connsiteY3" fmla="*/ 1292290 h 1292290"/>
                    <a:gd name="connsiteX4" fmla="*/ 0 w 845522"/>
                    <a:gd name="connsiteY4" fmla="*/ 1292290 h 1292290"/>
                    <a:gd name="connsiteX5" fmla="*/ 0 w 845522"/>
                    <a:gd name="connsiteY5" fmla="*/ 538628 h 1292290"/>
                    <a:gd name="connsiteX6" fmla="*/ 198170 w 845522"/>
                    <a:gd name="connsiteY6" fmla="*/ 71877 h 1292290"/>
                    <a:gd name="connsiteX7" fmla="*/ 321865 w 845522"/>
                    <a:gd name="connsiteY7" fmla="*/ 0 h 1292290"/>
                    <a:gd name="connsiteX0" fmla="*/ 321865 w 845522"/>
                    <a:gd name="connsiteY0" fmla="*/ 2148 h 1294438"/>
                    <a:gd name="connsiteX1" fmla="*/ 523657 w 845522"/>
                    <a:gd name="connsiteY1" fmla="*/ 2148 h 1294438"/>
                    <a:gd name="connsiteX2" fmla="*/ 845522 w 845522"/>
                    <a:gd name="connsiteY2" fmla="*/ 324013 h 1294438"/>
                    <a:gd name="connsiteX3" fmla="*/ 845522 w 845522"/>
                    <a:gd name="connsiteY3" fmla="*/ 1294438 h 1294438"/>
                    <a:gd name="connsiteX4" fmla="*/ 0 w 845522"/>
                    <a:gd name="connsiteY4" fmla="*/ 1294438 h 1294438"/>
                    <a:gd name="connsiteX5" fmla="*/ 0 w 845522"/>
                    <a:gd name="connsiteY5" fmla="*/ 540776 h 1294438"/>
                    <a:gd name="connsiteX6" fmla="*/ 198170 w 845522"/>
                    <a:gd name="connsiteY6" fmla="*/ 74025 h 1294438"/>
                    <a:gd name="connsiteX7" fmla="*/ 321865 w 845522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21866 w 845523"/>
                    <a:gd name="connsiteY0" fmla="*/ 2148 h 1294438"/>
                    <a:gd name="connsiteX1" fmla="*/ 523658 w 845523"/>
                    <a:gd name="connsiteY1" fmla="*/ 2148 h 1294438"/>
                    <a:gd name="connsiteX2" fmla="*/ 845523 w 845523"/>
                    <a:gd name="connsiteY2" fmla="*/ 324013 h 1294438"/>
                    <a:gd name="connsiteX3" fmla="*/ 845523 w 845523"/>
                    <a:gd name="connsiteY3" fmla="*/ 1294438 h 1294438"/>
                    <a:gd name="connsiteX4" fmla="*/ 1 w 845523"/>
                    <a:gd name="connsiteY4" fmla="*/ 1294438 h 1294438"/>
                    <a:gd name="connsiteX5" fmla="*/ 1 w 845523"/>
                    <a:gd name="connsiteY5" fmla="*/ 540776 h 1294438"/>
                    <a:gd name="connsiteX6" fmla="*/ 198171 w 845523"/>
                    <a:gd name="connsiteY6" fmla="*/ 74025 h 1294438"/>
                    <a:gd name="connsiteX7" fmla="*/ 321866 w 845523"/>
                    <a:gd name="connsiteY7" fmla="*/ 2148 h 1294438"/>
                    <a:gd name="connsiteX0" fmla="*/ 333957 w 857614"/>
                    <a:gd name="connsiteY0" fmla="*/ 7911 h 1300201"/>
                    <a:gd name="connsiteX1" fmla="*/ 535749 w 857614"/>
                    <a:gd name="connsiteY1" fmla="*/ 7911 h 1300201"/>
                    <a:gd name="connsiteX2" fmla="*/ 857614 w 857614"/>
                    <a:gd name="connsiteY2" fmla="*/ 329776 h 1300201"/>
                    <a:gd name="connsiteX3" fmla="*/ 857614 w 857614"/>
                    <a:gd name="connsiteY3" fmla="*/ 1300201 h 1300201"/>
                    <a:gd name="connsiteX4" fmla="*/ 12092 w 857614"/>
                    <a:gd name="connsiteY4" fmla="*/ 1300201 h 1300201"/>
                    <a:gd name="connsiteX5" fmla="*/ 12092 w 857614"/>
                    <a:gd name="connsiteY5" fmla="*/ 546539 h 1300201"/>
                    <a:gd name="connsiteX6" fmla="*/ 175337 w 857614"/>
                    <a:gd name="connsiteY6" fmla="*/ 114713 h 1300201"/>
                    <a:gd name="connsiteX7" fmla="*/ 333957 w 857614"/>
                    <a:gd name="connsiteY7" fmla="*/ 7911 h 1300201"/>
                    <a:gd name="connsiteX0" fmla="*/ 333957 w 857614"/>
                    <a:gd name="connsiteY0" fmla="*/ 0 h 1292290"/>
                    <a:gd name="connsiteX1" fmla="*/ 535749 w 857614"/>
                    <a:gd name="connsiteY1" fmla="*/ 0 h 1292290"/>
                    <a:gd name="connsiteX2" fmla="*/ 857614 w 857614"/>
                    <a:gd name="connsiteY2" fmla="*/ 321865 h 1292290"/>
                    <a:gd name="connsiteX3" fmla="*/ 857614 w 857614"/>
                    <a:gd name="connsiteY3" fmla="*/ 1292290 h 1292290"/>
                    <a:gd name="connsiteX4" fmla="*/ 12092 w 857614"/>
                    <a:gd name="connsiteY4" fmla="*/ 1292290 h 1292290"/>
                    <a:gd name="connsiteX5" fmla="*/ 12092 w 857614"/>
                    <a:gd name="connsiteY5" fmla="*/ 538628 h 1292290"/>
                    <a:gd name="connsiteX6" fmla="*/ 175337 w 857614"/>
                    <a:gd name="connsiteY6" fmla="*/ 106802 h 1292290"/>
                    <a:gd name="connsiteX7" fmla="*/ 333957 w 857614"/>
                    <a:gd name="connsiteY7" fmla="*/ 0 h 1292290"/>
                    <a:gd name="connsiteX0" fmla="*/ 333252 w 856909"/>
                    <a:gd name="connsiteY0" fmla="*/ 10498 h 1302788"/>
                    <a:gd name="connsiteX1" fmla="*/ 535044 w 856909"/>
                    <a:gd name="connsiteY1" fmla="*/ 10498 h 1302788"/>
                    <a:gd name="connsiteX2" fmla="*/ 856909 w 856909"/>
                    <a:gd name="connsiteY2" fmla="*/ 332363 h 1302788"/>
                    <a:gd name="connsiteX3" fmla="*/ 856909 w 856909"/>
                    <a:gd name="connsiteY3" fmla="*/ 1302788 h 1302788"/>
                    <a:gd name="connsiteX4" fmla="*/ 11387 w 856909"/>
                    <a:gd name="connsiteY4" fmla="*/ 1302788 h 1302788"/>
                    <a:gd name="connsiteX5" fmla="*/ 11387 w 856909"/>
                    <a:gd name="connsiteY5" fmla="*/ 549126 h 1302788"/>
                    <a:gd name="connsiteX6" fmla="*/ 165107 w 856909"/>
                    <a:gd name="connsiteY6" fmla="*/ 152225 h 1302788"/>
                    <a:gd name="connsiteX7" fmla="*/ 333252 w 856909"/>
                    <a:gd name="connsiteY7" fmla="*/ 10498 h 1302788"/>
                    <a:gd name="connsiteX0" fmla="*/ 333252 w 856909"/>
                    <a:gd name="connsiteY0" fmla="*/ 0 h 1292290"/>
                    <a:gd name="connsiteX1" fmla="*/ 535044 w 856909"/>
                    <a:gd name="connsiteY1" fmla="*/ 0 h 1292290"/>
                    <a:gd name="connsiteX2" fmla="*/ 856909 w 856909"/>
                    <a:gd name="connsiteY2" fmla="*/ 321865 h 1292290"/>
                    <a:gd name="connsiteX3" fmla="*/ 856909 w 856909"/>
                    <a:gd name="connsiteY3" fmla="*/ 1292290 h 1292290"/>
                    <a:gd name="connsiteX4" fmla="*/ 11387 w 856909"/>
                    <a:gd name="connsiteY4" fmla="*/ 1292290 h 1292290"/>
                    <a:gd name="connsiteX5" fmla="*/ 11387 w 856909"/>
                    <a:gd name="connsiteY5" fmla="*/ 538628 h 1292290"/>
                    <a:gd name="connsiteX6" fmla="*/ 165107 w 856909"/>
                    <a:gd name="connsiteY6" fmla="*/ 141727 h 1292290"/>
                    <a:gd name="connsiteX7" fmla="*/ 333252 w 856909"/>
                    <a:gd name="connsiteY7" fmla="*/ 0 h 1292290"/>
                    <a:gd name="connsiteX0" fmla="*/ 332311 w 855968"/>
                    <a:gd name="connsiteY0" fmla="*/ 10733 h 1303023"/>
                    <a:gd name="connsiteX1" fmla="*/ 534103 w 855968"/>
                    <a:gd name="connsiteY1" fmla="*/ 10733 h 1303023"/>
                    <a:gd name="connsiteX2" fmla="*/ 855968 w 855968"/>
                    <a:gd name="connsiteY2" fmla="*/ 332598 h 1303023"/>
                    <a:gd name="connsiteX3" fmla="*/ 855968 w 855968"/>
                    <a:gd name="connsiteY3" fmla="*/ 1303023 h 1303023"/>
                    <a:gd name="connsiteX4" fmla="*/ 10446 w 855968"/>
                    <a:gd name="connsiteY4" fmla="*/ 1303023 h 1303023"/>
                    <a:gd name="connsiteX5" fmla="*/ 10446 w 855968"/>
                    <a:gd name="connsiteY5" fmla="*/ 549361 h 1303023"/>
                    <a:gd name="connsiteX6" fmla="*/ 151466 w 855968"/>
                    <a:gd name="connsiteY6" fmla="*/ 155635 h 1303023"/>
                    <a:gd name="connsiteX7" fmla="*/ 332311 w 855968"/>
                    <a:gd name="connsiteY7" fmla="*/ 10733 h 1303023"/>
                    <a:gd name="connsiteX0" fmla="*/ 306911 w 855968"/>
                    <a:gd name="connsiteY0" fmla="*/ 15413 h 1295003"/>
                    <a:gd name="connsiteX1" fmla="*/ 534103 w 855968"/>
                    <a:gd name="connsiteY1" fmla="*/ 2713 h 1295003"/>
                    <a:gd name="connsiteX2" fmla="*/ 855968 w 855968"/>
                    <a:gd name="connsiteY2" fmla="*/ 324578 h 1295003"/>
                    <a:gd name="connsiteX3" fmla="*/ 855968 w 855968"/>
                    <a:gd name="connsiteY3" fmla="*/ 1295003 h 1295003"/>
                    <a:gd name="connsiteX4" fmla="*/ 10446 w 855968"/>
                    <a:gd name="connsiteY4" fmla="*/ 1295003 h 1295003"/>
                    <a:gd name="connsiteX5" fmla="*/ 10446 w 855968"/>
                    <a:gd name="connsiteY5" fmla="*/ 541341 h 1295003"/>
                    <a:gd name="connsiteX6" fmla="*/ 151466 w 855968"/>
                    <a:gd name="connsiteY6" fmla="*/ 147615 h 1295003"/>
                    <a:gd name="connsiteX7" fmla="*/ 306911 w 855968"/>
                    <a:gd name="connsiteY7" fmla="*/ 15413 h 1295003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06911 w 855968"/>
                    <a:gd name="connsiteY0" fmla="*/ 12700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06911 w 855968"/>
                    <a:gd name="connsiteY7" fmla="*/ 12700 h 1292290"/>
                    <a:gd name="connsiteX0" fmla="*/ 318254 w 855968"/>
                    <a:gd name="connsiteY0" fmla="*/ 5557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18254 w 855968"/>
                    <a:gd name="connsiteY7" fmla="*/ 5557 h 1292290"/>
                    <a:gd name="connsiteX0" fmla="*/ 327328 w 855968"/>
                    <a:gd name="connsiteY0" fmla="*/ 794 h 1292290"/>
                    <a:gd name="connsiteX1" fmla="*/ 534103 w 855968"/>
                    <a:gd name="connsiteY1" fmla="*/ 0 h 1292290"/>
                    <a:gd name="connsiteX2" fmla="*/ 855968 w 855968"/>
                    <a:gd name="connsiteY2" fmla="*/ 321865 h 1292290"/>
                    <a:gd name="connsiteX3" fmla="*/ 855968 w 855968"/>
                    <a:gd name="connsiteY3" fmla="*/ 1292290 h 1292290"/>
                    <a:gd name="connsiteX4" fmla="*/ 10446 w 855968"/>
                    <a:gd name="connsiteY4" fmla="*/ 1292290 h 1292290"/>
                    <a:gd name="connsiteX5" fmla="*/ 10446 w 855968"/>
                    <a:gd name="connsiteY5" fmla="*/ 538628 h 1292290"/>
                    <a:gd name="connsiteX6" fmla="*/ 151466 w 855968"/>
                    <a:gd name="connsiteY6" fmla="*/ 144902 h 1292290"/>
                    <a:gd name="connsiteX7" fmla="*/ 327328 w 855968"/>
                    <a:gd name="connsiteY7" fmla="*/ 794 h 1292290"/>
                    <a:gd name="connsiteX0" fmla="*/ 336403 w 855968"/>
                    <a:gd name="connsiteY0" fmla="*/ 0 h 1296258"/>
                    <a:gd name="connsiteX1" fmla="*/ 534103 w 855968"/>
                    <a:gd name="connsiteY1" fmla="*/ 3968 h 1296258"/>
                    <a:gd name="connsiteX2" fmla="*/ 855968 w 855968"/>
                    <a:gd name="connsiteY2" fmla="*/ 325833 h 1296258"/>
                    <a:gd name="connsiteX3" fmla="*/ 855968 w 855968"/>
                    <a:gd name="connsiteY3" fmla="*/ 1296258 h 1296258"/>
                    <a:gd name="connsiteX4" fmla="*/ 10446 w 855968"/>
                    <a:gd name="connsiteY4" fmla="*/ 1296258 h 1296258"/>
                    <a:gd name="connsiteX5" fmla="*/ 10446 w 855968"/>
                    <a:gd name="connsiteY5" fmla="*/ 542596 h 1296258"/>
                    <a:gd name="connsiteX6" fmla="*/ 151466 w 855968"/>
                    <a:gd name="connsiteY6" fmla="*/ 148870 h 1296258"/>
                    <a:gd name="connsiteX7" fmla="*/ 336403 w 855968"/>
                    <a:gd name="connsiteY7" fmla="*/ 0 h 1296258"/>
                    <a:gd name="connsiteX0" fmla="*/ 334133 w 855968"/>
                    <a:gd name="connsiteY0" fmla="*/ 0 h 1293877"/>
                    <a:gd name="connsiteX1" fmla="*/ 534103 w 855968"/>
                    <a:gd name="connsiteY1" fmla="*/ 1587 h 1293877"/>
                    <a:gd name="connsiteX2" fmla="*/ 855968 w 855968"/>
                    <a:gd name="connsiteY2" fmla="*/ 323452 h 1293877"/>
                    <a:gd name="connsiteX3" fmla="*/ 855968 w 855968"/>
                    <a:gd name="connsiteY3" fmla="*/ 1293877 h 1293877"/>
                    <a:gd name="connsiteX4" fmla="*/ 10446 w 855968"/>
                    <a:gd name="connsiteY4" fmla="*/ 1293877 h 1293877"/>
                    <a:gd name="connsiteX5" fmla="*/ 10446 w 855968"/>
                    <a:gd name="connsiteY5" fmla="*/ 540215 h 1293877"/>
                    <a:gd name="connsiteX6" fmla="*/ 151466 w 855968"/>
                    <a:gd name="connsiteY6" fmla="*/ 146489 h 1293877"/>
                    <a:gd name="connsiteX7" fmla="*/ 334133 w 855968"/>
                    <a:gd name="connsiteY7" fmla="*/ 0 h 1293877"/>
                    <a:gd name="connsiteX0" fmla="*/ 339174 w 861009"/>
                    <a:gd name="connsiteY0" fmla="*/ 14939 h 1308816"/>
                    <a:gd name="connsiteX1" fmla="*/ 539144 w 861009"/>
                    <a:gd name="connsiteY1" fmla="*/ 16526 h 1308816"/>
                    <a:gd name="connsiteX2" fmla="*/ 861009 w 861009"/>
                    <a:gd name="connsiteY2" fmla="*/ 338391 h 1308816"/>
                    <a:gd name="connsiteX3" fmla="*/ 861009 w 861009"/>
                    <a:gd name="connsiteY3" fmla="*/ 1308816 h 1308816"/>
                    <a:gd name="connsiteX4" fmla="*/ 15487 w 861009"/>
                    <a:gd name="connsiteY4" fmla="*/ 1308816 h 1308816"/>
                    <a:gd name="connsiteX5" fmla="*/ 15487 w 861009"/>
                    <a:gd name="connsiteY5" fmla="*/ 555154 h 1308816"/>
                    <a:gd name="connsiteX6" fmla="*/ 224565 w 861009"/>
                    <a:gd name="connsiteY6" fmla="*/ 222097 h 1308816"/>
                    <a:gd name="connsiteX7" fmla="*/ 339174 w 861009"/>
                    <a:gd name="connsiteY7" fmla="*/ 14939 h 1308816"/>
                    <a:gd name="connsiteX0" fmla="*/ 337517 w 859352"/>
                    <a:gd name="connsiteY0" fmla="*/ 14939 h 1308816"/>
                    <a:gd name="connsiteX1" fmla="*/ 537487 w 859352"/>
                    <a:gd name="connsiteY1" fmla="*/ 16526 h 1308816"/>
                    <a:gd name="connsiteX2" fmla="*/ 859352 w 859352"/>
                    <a:gd name="connsiteY2" fmla="*/ 338391 h 1308816"/>
                    <a:gd name="connsiteX3" fmla="*/ 859352 w 859352"/>
                    <a:gd name="connsiteY3" fmla="*/ 1308816 h 1308816"/>
                    <a:gd name="connsiteX4" fmla="*/ 13830 w 859352"/>
                    <a:gd name="connsiteY4" fmla="*/ 1308816 h 1308816"/>
                    <a:gd name="connsiteX5" fmla="*/ 16098 w 859352"/>
                    <a:gd name="connsiteY5" fmla="*/ 674158 h 1308816"/>
                    <a:gd name="connsiteX6" fmla="*/ 222908 w 859352"/>
                    <a:gd name="connsiteY6" fmla="*/ 222097 h 1308816"/>
                    <a:gd name="connsiteX7" fmla="*/ 337517 w 859352"/>
                    <a:gd name="connsiteY7" fmla="*/ 14939 h 1308816"/>
                    <a:gd name="connsiteX0" fmla="*/ 370774 w 892609"/>
                    <a:gd name="connsiteY0" fmla="*/ 14939 h 1308816"/>
                    <a:gd name="connsiteX1" fmla="*/ 570744 w 892609"/>
                    <a:gd name="connsiteY1" fmla="*/ 16526 h 1308816"/>
                    <a:gd name="connsiteX2" fmla="*/ 892609 w 892609"/>
                    <a:gd name="connsiteY2" fmla="*/ 338391 h 1308816"/>
                    <a:gd name="connsiteX3" fmla="*/ 892609 w 892609"/>
                    <a:gd name="connsiteY3" fmla="*/ 1308816 h 1308816"/>
                    <a:gd name="connsiteX4" fmla="*/ 47087 w 892609"/>
                    <a:gd name="connsiteY4" fmla="*/ 1308816 h 1308816"/>
                    <a:gd name="connsiteX5" fmla="*/ 49355 w 892609"/>
                    <a:gd name="connsiteY5" fmla="*/ 674158 h 1308816"/>
                    <a:gd name="connsiteX6" fmla="*/ 256165 w 892609"/>
                    <a:gd name="connsiteY6" fmla="*/ 222097 h 1308816"/>
                    <a:gd name="connsiteX7" fmla="*/ 370774 w 892609"/>
                    <a:gd name="connsiteY7" fmla="*/ 14939 h 1308816"/>
                    <a:gd name="connsiteX0" fmla="*/ 370774 w 892609"/>
                    <a:gd name="connsiteY0" fmla="*/ 14939 h 1308816"/>
                    <a:gd name="connsiteX1" fmla="*/ 570744 w 892609"/>
                    <a:gd name="connsiteY1" fmla="*/ 16526 h 1308816"/>
                    <a:gd name="connsiteX2" fmla="*/ 892609 w 892609"/>
                    <a:gd name="connsiteY2" fmla="*/ 338391 h 1308816"/>
                    <a:gd name="connsiteX3" fmla="*/ 892609 w 892609"/>
                    <a:gd name="connsiteY3" fmla="*/ 1308816 h 1308816"/>
                    <a:gd name="connsiteX4" fmla="*/ 47087 w 892609"/>
                    <a:gd name="connsiteY4" fmla="*/ 1308816 h 1308816"/>
                    <a:gd name="connsiteX5" fmla="*/ 49355 w 892609"/>
                    <a:gd name="connsiteY5" fmla="*/ 674158 h 1308816"/>
                    <a:gd name="connsiteX6" fmla="*/ 370774 w 892609"/>
                    <a:gd name="connsiteY6" fmla="*/ 14939 h 1308816"/>
                    <a:gd name="connsiteX0" fmla="*/ 323687 w 845522"/>
                    <a:gd name="connsiteY0" fmla="*/ 14939 h 1308816"/>
                    <a:gd name="connsiteX1" fmla="*/ 523657 w 845522"/>
                    <a:gd name="connsiteY1" fmla="*/ 16526 h 1308816"/>
                    <a:gd name="connsiteX2" fmla="*/ 845522 w 845522"/>
                    <a:gd name="connsiteY2" fmla="*/ 338391 h 1308816"/>
                    <a:gd name="connsiteX3" fmla="*/ 845522 w 845522"/>
                    <a:gd name="connsiteY3" fmla="*/ 1308816 h 1308816"/>
                    <a:gd name="connsiteX4" fmla="*/ 0 w 845522"/>
                    <a:gd name="connsiteY4" fmla="*/ 1308816 h 1308816"/>
                    <a:gd name="connsiteX5" fmla="*/ 2268 w 845522"/>
                    <a:gd name="connsiteY5" fmla="*/ 674158 h 1308816"/>
                    <a:gd name="connsiteX6" fmla="*/ 323687 w 845522"/>
                    <a:gd name="connsiteY6" fmla="*/ 14939 h 1308816"/>
                    <a:gd name="connsiteX0" fmla="*/ 323687 w 845522"/>
                    <a:gd name="connsiteY0" fmla="*/ 0 h 1293877"/>
                    <a:gd name="connsiteX1" fmla="*/ 523657 w 845522"/>
                    <a:gd name="connsiteY1" fmla="*/ 1587 h 1293877"/>
                    <a:gd name="connsiteX2" fmla="*/ 845522 w 845522"/>
                    <a:gd name="connsiteY2" fmla="*/ 323452 h 1293877"/>
                    <a:gd name="connsiteX3" fmla="*/ 845522 w 845522"/>
                    <a:gd name="connsiteY3" fmla="*/ 1293877 h 1293877"/>
                    <a:gd name="connsiteX4" fmla="*/ 0 w 845522"/>
                    <a:gd name="connsiteY4" fmla="*/ 1293877 h 1293877"/>
                    <a:gd name="connsiteX5" fmla="*/ 2268 w 845522"/>
                    <a:gd name="connsiteY5" fmla="*/ 659219 h 1293877"/>
                    <a:gd name="connsiteX6" fmla="*/ 323687 w 845522"/>
                    <a:gd name="connsiteY6" fmla="*/ 0 h 1293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5522" h="1293877">
                      <a:moveTo>
                        <a:pt x="323687" y="0"/>
                      </a:moveTo>
                      <a:lnTo>
                        <a:pt x="523657" y="1587"/>
                      </a:lnTo>
                      <a:cubicBezTo>
                        <a:pt x="701418" y="1587"/>
                        <a:pt x="845522" y="145691"/>
                        <a:pt x="845522" y="323452"/>
                      </a:cubicBezTo>
                      <a:lnTo>
                        <a:pt x="845522" y="1293877"/>
                      </a:lnTo>
                      <a:lnTo>
                        <a:pt x="0" y="1293877"/>
                      </a:lnTo>
                      <a:lnTo>
                        <a:pt x="2268" y="659219"/>
                      </a:lnTo>
                      <a:cubicBezTo>
                        <a:pt x="56216" y="443573"/>
                        <a:pt x="236789" y="109605"/>
                        <a:pt x="32368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月 14">
                  <a:extLst>
                    <a:ext uri="{FF2B5EF4-FFF2-40B4-BE49-F238E27FC236}">
                      <a16:creationId xmlns:a16="http://schemas.microsoft.com/office/drawing/2014/main" id="{DA573849-6DD0-4BA0-BEDD-54CB5DDEF2BC}"/>
                    </a:ext>
                  </a:extLst>
                </p:cNvPr>
                <p:cNvSpPr/>
                <p:nvPr/>
              </p:nvSpPr>
              <p:spPr>
                <a:xfrm rot="16200000">
                  <a:off x="769525" y="1929281"/>
                  <a:ext cx="191470" cy="425967"/>
                </a:xfrm>
                <a:custGeom>
                  <a:avLst/>
                  <a:gdLst>
                    <a:gd name="connsiteX0" fmla="*/ 171475 w 171475"/>
                    <a:gd name="connsiteY0" fmla="*/ 754992 h 754992"/>
                    <a:gd name="connsiteX1" fmla="*/ 0 w 171475"/>
                    <a:gd name="connsiteY1" fmla="*/ 377496 h 754992"/>
                    <a:gd name="connsiteX2" fmla="*/ 171475 w 171475"/>
                    <a:gd name="connsiteY2" fmla="*/ 0 h 754992"/>
                    <a:gd name="connsiteX3" fmla="*/ 85737 w 171475"/>
                    <a:gd name="connsiteY3" fmla="*/ 377496 h 754992"/>
                    <a:gd name="connsiteX4" fmla="*/ 171475 w 171475"/>
                    <a:gd name="connsiteY4" fmla="*/ 754992 h 754992"/>
                    <a:gd name="connsiteX0" fmla="*/ 173343 w 173343"/>
                    <a:gd name="connsiteY0" fmla="*/ 424683 h 424683"/>
                    <a:gd name="connsiteX1" fmla="*/ 1868 w 173343"/>
                    <a:gd name="connsiteY1" fmla="*/ 47187 h 424683"/>
                    <a:gd name="connsiteX2" fmla="*/ 87605 w 173343"/>
                    <a:gd name="connsiteY2" fmla="*/ 47187 h 424683"/>
                    <a:gd name="connsiteX3" fmla="*/ 173343 w 173343"/>
                    <a:gd name="connsiteY3" fmla="*/ 424683 h 424683"/>
                    <a:gd name="connsiteX0" fmla="*/ 172078 w 172078"/>
                    <a:gd name="connsiteY0" fmla="*/ 449453 h 449453"/>
                    <a:gd name="connsiteX1" fmla="*/ 603 w 172078"/>
                    <a:gd name="connsiteY1" fmla="*/ 71957 h 449453"/>
                    <a:gd name="connsiteX2" fmla="*/ 117296 w 172078"/>
                    <a:gd name="connsiteY2" fmla="*/ 33857 h 449453"/>
                    <a:gd name="connsiteX3" fmla="*/ 172078 w 172078"/>
                    <a:gd name="connsiteY3" fmla="*/ 449453 h 449453"/>
                    <a:gd name="connsiteX0" fmla="*/ 202915 w 202915"/>
                    <a:gd name="connsiteY0" fmla="*/ 470274 h 470274"/>
                    <a:gd name="connsiteX1" fmla="*/ 482 w 202915"/>
                    <a:gd name="connsiteY1" fmla="*/ 49918 h 470274"/>
                    <a:gd name="connsiteX2" fmla="*/ 148133 w 202915"/>
                    <a:gd name="connsiteY2" fmla="*/ 54678 h 470274"/>
                    <a:gd name="connsiteX3" fmla="*/ 202915 w 202915"/>
                    <a:gd name="connsiteY3" fmla="*/ 470274 h 470274"/>
                    <a:gd name="connsiteX0" fmla="*/ 202433 w 202433"/>
                    <a:gd name="connsiteY0" fmla="*/ 456697 h 456697"/>
                    <a:gd name="connsiteX1" fmla="*/ 0 w 202433"/>
                    <a:gd name="connsiteY1" fmla="*/ 36341 h 456697"/>
                    <a:gd name="connsiteX2" fmla="*/ 147651 w 202433"/>
                    <a:gd name="connsiteY2" fmla="*/ 41101 h 456697"/>
                    <a:gd name="connsiteX3" fmla="*/ 202433 w 202433"/>
                    <a:gd name="connsiteY3" fmla="*/ 456697 h 456697"/>
                    <a:gd name="connsiteX0" fmla="*/ 203307 w 203307"/>
                    <a:gd name="connsiteY0" fmla="*/ 456697 h 456697"/>
                    <a:gd name="connsiteX1" fmla="*/ 874 w 203307"/>
                    <a:gd name="connsiteY1" fmla="*/ 36341 h 456697"/>
                    <a:gd name="connsiteX2" fmla="*/ 148525 w 203307"/>
                    <a:gd name="connsiteY2" fmla="*/ 41101 h 456697"/>
                    <a:gd name="connsiteX3" fmla="*/ 203307 w 203307"/>
                    <a:gd name="connsiteY3" fmla="*/ 456697 h 456697"/>
                    <a:gd name="connsiteX0" fmla="*/ 196214 w 196214"/>
                    <a:gd name="connsiteY0" fmla="*/ 468078 h 468078"/>
                    <a:gd name="connsiteX1" fmla="*/ 925 w 196214"/>
                    <a:gd name="connsiteY1" fmla="*/ 26291 h 468078"/>
                    <a:gd name="connsiteX2" fmla="*/ 141432 w 196214"/>
                    <a:gd name="connsiteY2" fmla="*/ 52482 h 468078"/>
                    <a:gd name="connsiteX3" fmla="*/ 196214 w 196214"/>
                    <a:gd name="connsiteY3" fmla="*/ 468078 h 468078"/>
                    <a:gd name="connsiteX0" fmla="*/ 196214 w 196214"/>
                    <a:gd name="connsiteY0" fmla="*/ 457671 h 457671"/>
                    <a:gd name="connsiteX1" fmla="*/ 925 w 196214"/>
                    <a:gd name="connsiteY1" fmla="*/ 15884 h 457671"/>
                    <a:gd name="connsiteX2" fmla="*/ 141432 w 196214"/>
                    <a:gd name="connsiteY2" fmla="*/ 42075 h 457671"/>
                    <a:gd name="connsiteX3" fmla="*/ 196214 w 196214"/>
                    <a:gd name="connsiteY3" fmla="*/ 457671 h 457671"/>
                    <a:gd name="connsiteX0" fmla="*/ 196214 w 196214"/>
                    <a:gd name="connsiteY0" fmla="*/ 442000 h 442000"/>
                    <a:gd name="connsiteX1" fmla="*/ 925 w 196214"/>
                    <a:gd name="connsiteY1" fmla="*/ 213 h 442000"/>
                    <a:gd name="connsiteX2" fmla="*/ 141432 w 196214"/>
                    <a:gd name="connsiteY2" fmla="*/ 26404 h 442000"/>
                    <a:gd name="connsiteX3" fmla="*/ 196214 w 196214"/>
                    <a:gd name="connsiteY3" fmla="*/ 442000 h 442000"/>
                    <a:gd name="connsiteX0" fmla="*/ 200942 w 200942"/>
                    <a:gd name="connsiteY0" fmla="*/ 423691 h 423691"/>
                    <a:gd name="connsiteX1" fmla="*/ 890 w 200942"/>
                    <a:gd name="connsiteY1" fmla="*/ 954 h 423691"/>
                    <a:gd name="connsiteX2" fmla="*/ 146160 w 200942"/>
                    <a:gd name="connsiteY2" fmla="*/ 8095 h 423691"/>
                    <a:gd name="connsiteX3" fmla="*/ 200942 w 200942"/>
                    <a:gd name="connsiteY3" fmla="*/ 423691 h 423691"/>
                    <a:gd name="connsiteX0" fmla="*/ 200942 w 200942"/>
                    <a:gd name="connsiteY0" fmla="*/ 432068 h 432068"/>
                    <a:gd name="connsiteX1" fmla="*/ 890 w 200942"/>
                    <a:gd name="connsiteY1" fmla="*/ 9331 h 432068"/>
                    <a:gd name="connsiteX2" fmla="*/ 146160 w 200942"/>
                    <a:gd name="connsiteY2" fmla="*/ 16472 h 432068"/>
                    <a:gd name="connsiteX3" fmla="*/ 200942 w 200942"/>
                    <a:gd name="connsiteY3" fmla="*/ 432068 h 432068"/>
                    <a:gd name="connsiteX0" fmla="*/ 200942 w 200942"/>
                    <a:gd name="connsiteY0" fmla="*/ 432664 h 432664"/>
                    <a:gd name="connsiteX1" fmla="*/ 890 w 200942"/>
                    <a:gd name="connsiteY1" fmla="*/ 9927 h 432664"/>
                    <a:gd name="connsiteX2" fmla="*/ 134253 w 200942"/>
                    <a:gd name="connsiteY2" fmla="*/ 14687 h 432664"/>
                    <a:gd name="connsiteX3" fmla="*/ 200942 w 200942"/>
                    <a:gd name="connsiteY3" fmla="*/ 432664 h 432664"/>
                    <a:gd name="connsiteX0" fmla="*/ 200942 w 200942"/>
                    <a:gd name="connsiteY0" fmla="*/ 432664 h 432664"/>
                    <a:gd name="connsiteX1" fmla="*/ 890 w 200942"/>
                    <a:gd name="connsiteY1" fmla="*/ 9927 h 432664"/>
                    <a:gd name="connsiteX2" fmla="*/ 134253 w 200942"/>
                    <a:gd name="connsiteY2" fmla="*/ 14687 h 432664"/>
                    <a:gd name="connsiteX3" fmla="*/ 200942 w 200942"/>
                    <a:gd name="connsiteY3" fmla="*/ 432664 h 432664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5046 h 435046"/>
                    <a:gd name="connsiteX1" fmla="*/ 961 w 191488"/>
                    <a:gd name="connsiteY1" fmla="*/ 9927 h 435046"/>
                    <a:gd name="connsiteX2" fmla="*/ 134324 w 191488"/>
                    <a:gd name="connsiteY2" fmla="*/ 14687 h 435046"/>
                    <a:gd name="connsiteX3" fmla="*/ 191488 w 191488"/>
                    <a:gd name="connsiteY3" fmla="*/ 435046 h 435046"/>
                    <a:gd name="connsiteX0" fmla="*/ 191488 w 191488"/>
                    <a:gd name="connsiteY0" fmla="*/ 437165 h 437165"/>
                    <a:gd name="connsiteX1" fmla="*/ 961 w 191488"/>
                    <a:gd name="connsiteY1" fmla="*/ 12046 h 437165"/>
                    <a:gd name="connsiteX2" fmla="*/ 134324 w 191488"/>
                    <a:gd name="connsiteY2" fmla="*/ 16806 h 437165"/>
                    <a:gd name="connsiteX3" fmla="*/ 191488 w 191488"/>
                    <a:gd name="connsiteY3" fmla="*/ 437165 h 437165"/>
                    <a:gd name="connsiteX0" fmla="*/ 191488 w 191488"/>
                    <a:gd name="connsiteY0" fmla="*/ 425967 h 425967"/>
                    <a:gd name="connsiteX1" fmla="*/ 961 w 191488"/>
                    <a:gd name="connsiteY1" fmla="*/ 19901 h 425967"/>
                    <a:gd name="connsiteX2" fmla="*/ 134324 w 191488"/>
                    <a:gd name="connsiteY2" fmla="*/ 5608 h 425967"/>
                    <a:gd name="connsiteX3" fmla="*/ 191488 w 191488"/>
                    <a:gd name="connsiteY3" fmla="*/ 425967 h 425967"/>
                    <a:gd name="connsiteX0" fmla="*/ 191470 w 191470"/>
                    <a:gd name="connsiteY0" fmla="*/ 425967 h 425967"/>
                    <a:gd name="connsiteX1" fmla="*/ 943 w 191470"/>
                    <a:gd name="connsiteY1" fmla="*/ 19901 h 425967"/>
                    <a:gd name="connsiteX2" fmla="*/ 134306 w 191470"/>
                    <a:gd name="connsiteY2" fmla="*/ 5608 h 425967"/>
                    <a:gd name="connsiteX3" fmla="*/ 191470 w 191470"/>
                    <a:gd name="connsiteY3" fmla="*/ 425967 h 425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470" h="425967">
                      <a:moveTo>
                        <a:pt x="191470" y="425967"/>
                      </a:moveTo>
                      <a:cubicBezTo>
                        <a:pt x="99148" y="380727"/>
                        <a:pt x="-11358" y="46304"/>
                        <a:pt x="943" y="19901"/>
                      </a:cubicBezTo>
                      <a:cubicBezTo>
                        <a:pt x="13244" y="-6502"/>
                        <a:pt x="75564" y="-1345"/>
                        <a:pt x="134306" y="5608"/>
                      </a:cubicBezTo>
                      <a:cubicBezTo>
                        <a:pt x="119229" y="219733"/>
                        <a:pt x="139878" y="324947"/>
                        <a:pt x="191470" y="42596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A1F34D7-5645-431D-A585-0ACEDB2048AC}"/>
                    </a:ext>
                  </a:extLst>
                </p:cNvPr>
                <p:cNvSpPr/>
                <p:nvPr/>
              </p:nvSpPr>
              <p:spPr>
                <a:xfrm rot="20700000" flipH="1">
                  <a:off x="798474" y="1551531"/>
                  <a:ext cx="135002" cy="23453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B5A2FCA1-10F7-445A-B219-9C51F073712F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798474" y="1621612"/>
                  <a:ext cx="135002" cy="23453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月 318">
                  <a:extLst>
                    <a:ext uri="{FF2B5EF4-FFF2-40B4-BE49-F238E27FC236}">
                      <a16:creationId xmlns:a16="http://schemas.microsoft.com/office/drawing/2014/main" id="{BF0DEEB4-56DD-40C2-BCAA-61FC7100AD37}"/>
                    </a:ext>
                  </a:extLst>
                </p:cNvPr>
                <p:cNvSpPr/>
                <p:nvPr/>
              </p:nvSpPr>
              <p:spPr>
                <a:xfrm rot="5400000">
                  <a:off x="673150" y="128216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27">
                  <a:extLst>
                    <a:ext uri="{FF2B5EF4-FFF2-40B4-BE49-F238E27FC236}">
                      <a16:creationId xmlns:a16="http://schemas.microsoft.com/office/drawing/2014/main" id="{0B969C48-CCC4-4E77-B93B-99C756127F9A}"/>
                    </a:ext>
                  </a:extLst>
                </p:cNvPr>
                <p:cNvSpPr/>
                <p:nvPr/>
              </p:nvSpPr>
              <p:spPr>
                <a:xfrm rot="13500000" flipH="1">
                  <a:off x="672509" y="1877265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535021FB-54EF-4770-B418-E5D14F4CF72B}"/>
                    </a:ext>
                  </a:extLst>
                </p:cNvPr>
                <p:cNvSpPr/>
                <p:nvPr/>
              </p:nvSpPr>
              <p:spPr>
                <a:xfrm>
                  <a:off x="673894" y="2216944"/>
                  <a:ext cx="521067" cy="970283"/>
                </a:xfrm>
                <a:custGeom>
                  <a:avLst/>
                  <a:gdLst>
                    <a:gd name="connsiteX0" fmla="*/ 350725 w 517532"/>
                    <a:gd name="connsiteY0" fmla="*/ 0 h 943716"/>
                    <a:gd name="connsiteX1" fmla="*/ 517532 w 517532"/>
                    <a:gd name="connsiteY1" fmla="*/ 1261 h 943716"/>
                    <a:gd name="connsiteX2" fmla="*/ 28005 w 517532"/>
                    <a:gd name="connsiteY2" fmla="*/ 943716 h 943716"/>
                    <a:gd name="connsiteX3" fmla="*/ 3117 w 517532"/>
                    <a:gd name="connsiteY3" fmla="*/ 943716 h 943716"/>
                    <a:gd name="connsiteX4" fmla="*/ 1713 w 517532"/>
                    <a:gd name="connsiteY4" fmla="*/ 894550 h 943716"/>
                    <a:gd name="connsiteX5" fmla="*/ 3882 w 517532"/>
                    <a:gd name="connsiteY5" fmla="*/ 617199 h 943716"/>
                    <a:gd name="connsiteX6" fmla="*/ 5591 w 517532"/>
                    <a:gd name="connsiteY6" fmla="*/ 598624 h 943716"/>
                    <a:gd name="connsiteX7" fmla="*/ 307376 w 517532"/>
                    <a:gd name="connsiteY7" fmla="*/ 17617 h 943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7532" h="943716">
                      <a:moveTo>
                        <a:pt x="350725" y="0"/>
                      </a:moveTo>
                      <a:lnTo>
                        <a:pt x="517532" y="1261"/>
                      </a:lnTo>
                      <a:lnTo>
                        <a:pt x="28005" y="943716"/>
                      </a:lnTo>
                      <a:lnTo>
                        <a:pt x="3117" y="943716"/>
                      </a:lnTo>
                      <a:lnTo>
                        <a:pt x="1713" y="894550"/>
                      </a:lnTo>
                      <a:cubicBezTo>
                        <a:pt x="-599" y="794718"/>
                        <a:pt x="-1178" y="699104"/>
                        <a:pt x="3882" y="617199"/>
                      </a:cubicBezTo>
                      <a:lnTo>
                        <a:pt x="5591" y="598624"/>
                      </a:lnTo>
                      <a:lnTo>
                        <a:pt x="307376" y="17617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006AA474-6CAF-45BC-B3E4-91B9B57F1653}"/>
                    </a:ext>
                  </a:extLst>
                </p:cNvPr>
                <p:cNvSpPr/>
                <p:nvPr/>
              </p:nvSpPr>
              <p:spPr>
                <a:xfrm>
                  <a:off x="646919" y="3191777"/>
                  <a:ext cx="962806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四角形: 上の 2 つの角を丸める 530">
                  <a:extLst>
                    <a:ext uri="{FF2B5EF4-FFF2-40B4-BE49-F238E27FC236}">
                      <a16:creationId xmlns:a16="http://schemas.microsoft.com/office/drawing/2014/main" id="{C7FBA013-5563-4F80-A8A4-97743DD6493D}"/>
                    </a:ext>
                  </a:extLst>
                </p:cNvPr>
                <p:cNvSpPr/>
                <p:nvPr/>
              </p:nvSpPr>
              <p:spPr>
                <a:xfrm>
                  <a:off x="1046843" y="2405670"/>
                  <a:ext cx="236099" cy="1143856"/>
                </a:xfrm>
                <a:custGeom>
                  <a:avLst/>
                  <a:gdLst>
                    <a:gd name="connsiteX0" fmla="*/ 81689 w 202762"/>
                    <a:gd name="connsiteY0" fmla="*/ 0 h 1143856"/>
                    <a:gd name="connsiteX1" fmla="*/ 121073 w 202762"/>
                    <a:gd name="connsiteY1" fmla="*/ 0 h 1143856"/>
                    <a:gd name="connsiteX2" fmla="*/ 202762 w 202762"/>
                    <a:gd name="connsiteY2" fmla="*/ 81689 h 1143856"/>
                    <a:gd name="connsiteX3" fmla="*/ 202762 w 202762"/>
                    <a:gd name="connsiteY3" fmla="*/ 1143856 h 1143856"/>
                    <a:gd name="connsiteX4" fmla="*/ 202762 w 202762"/>
                    <a:gd name="connsiteY4" fmla="*/ 1143856 h 1143856"/>
                    <a:gd name="connsiteX5" fmla="*/ 0 w 202762"/>
                    <a:gd name="connsiteY5" fmla="*/ 1143856 h 1143856"/>
                    <a:gd name="connsiteX6" fmla="*/ 0 w 202762"/>
                    <a:gd name="connsiteY6" fmla="*/ 1143856 h 1143856"/>
                    <a:gd name="connsiteX7" fmla="*/ 0 w 202762"/>
                    <a:gd name="connsiteY7" fmla="*/ 81689 h 1143856"/>
                    <a:gd name="connsiteX8" fmla="*/ 81689 w 202762"/>
                    <a:gd name="connsiteY8" fmla="*/ 0 h 1143856"/>
                    <a:gd name="connsiteX0" fmla="*/ 115026 w 236099"/>
                    <a:gd name="connsiteY0" fmla="*/ 0 h 1143856"/>
                    <a:gd name="connsiteX1" fmla="*/ 154410 w 236099"/>
                    <a:gd name="connsiteY1" fmla="*/ 0 h 1143856"/>
                    <a:gd name="connsiteX2" fmla="*/ 236099 w 236099"/>
                    <a:gd name="connsiteY2" fmla="*/ 81689 h 1143856"/>
                    <a:gd name="connsiteX3" fmla="*/ 236099 w 236099"/>
                    <a:gd name="connsiteY3" fmla="*/ 1143856 h 1143856"/>
                    <a:gd name="connsiteX4" fmla="*/ 236099 w 236099"/>
                    <a:gd name="connsiteY4" fmla="*/ 1143856 h 1143856"/>
                    <a:gd name="connsiteX5" fmla="*/ 33337 w 236099"/>
                    <a:gd name="connsiteY5" fmla="*/ 1143856 h 1143856"/>
                    <a:gd name="connsiteX6" fmla="*/ 0 w 236099"/>
                    <a:gd name="connsiteY6" fmla="*/ 1141475 h 1143856"/>
                    <a:gd name="connsiteX7" fmla="*/ 33337 w 236099"/>
                    <a:gd name="connsiteY7" fmla="*/ 81689 h 1143856"/>
                    <a:gd name="connsiteX8" fmla="*/ 115026 w 236099"/>
                    <a:gd name="connsiteY8" fmla="*/ 0 h 1143856"/>
                    <a:gd name="connsiteX0" fmla="*/ 115026 w 236099"/>
                    <a:gd name="connsiteY0" fmla="*/ 0 h 1143856"/>
                    <a:gd name="connsiteX1" fmla="*/ 154410 w 236099"/>
                    <a:gd name="connsiteY1" fmla="*/ 0 h 1143856"/>
                    <a:gd name="connsiteX2" fmla="*/ 236099 w 236099"/>
                    <a:gd name="connsiteY2" fmla="*/ 81689 h 1143856"/>
                    <a:gd name="connsiteX3" fmla="*/ 236099 w 236099"/>
                    <a:gd name="connsiteY3" fmla="*/ 1143856 h 1143856"/>
                    <a:gd name="connsiteX4" fmla="*/ 236099 w 236099"/>
                    <a:gd name="connsiteY4" fmla="*/ 1143856 h 1143856"/>
                    <a:gd name="connsiteX5" fmla="*/ 33337 w 236099"/>
                    <a:gd name="connsiteY5" fmla="*/ 1143856 h 1143856"/>
                    <a:gd name="connsiteX6" fmla="*/ 0 w 236099"/>
                    <a:gd name="connsiteY6" fmla="*/ 1141475 h 1143856"/>
                    <a:gd name="connsiteX7" fmla="*/ 33337 w 236099"/>
                    <a:gd name="connsiteY7" fmla="*/ 81689 h 1143856"/>
                    <a:gd name="connsiteX8" fmla="*/ 115026 w 236099"/>
                    <a:gd name="connsiteY8" fmla="*/ 0 h 1143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6099" h="1143856">
                      <a:moveTo>
                        <a:pt x="115026" y="0"/>
                      </a:moveTo>
                      <a:lnTo>
                        <a:pt x="154410" y="0"/>
                      </a:lnTo>
                      <a:cubicBezTo>
                        <a:pt x="199526" y="0"/>
                        <a:pt x="236099" y="36573"/>
                        <a:pt x="236099" y="81689"/>
                      </a:cubicBezTo>
                      <a:lnTo>
                        <a:pt x="236099" y="1143856"/>
                      </a:lnTo>
                      <a:lnTo>
                        <a:pt x="236099" y="1143856"/>
                      </a:lnTo>
                      <a:lnTo>
                        <a:pt x="33337" y="1143856"/>
                      </a:lnTo>
                      <a:lnTo>
                        <a:pt x="0" y="1141475"/>
                      </a:lnTo>
                      <a:cubicBezTo>
                        <a:pt x="11906" y="785038"/>
                        <a:pt x="33337" y="435745"/>
                        <a:pt x="33337" y="81689"/>
                      </a:cubicBezTo>
                      <a:cubicBezTo>
                        <a:pt x="33337" y="36573"/>
                        <a:pt x="69910" y="0"/>
                        <a:pt x="11502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E81E3465-15A4-4D55-BC18-355623327CC5}"/>
                    </a:ext>
                  </a:extLst>
                </p:cNvPr>
                <p:cNvSpPr/>
                <p:nvPr/>
              </p:nvSpPr>
              <p:spPr>
                <a:xfrm flipH="1">
                  <a:off x="1076934" y="2329180"/>
                  <a:ext cx="462666" cy="1212970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0" fmla="*/ 369180 w 382100"/>
                    <a:gd name="connsiteY0" fmla="*/ 43235 h 949602"/>
                    <a:gd name="connsiteX1" fmla="*/ 382100 w 382100"/>
                    <a:gd name="connsiteY1" fmla="*/ 107231 h 949602"/>
                    <a:gd name="connsiteX2" fmla="*/ 382100 w 382100"/>
                    <a:gd name="connsiteY2" fmla="*/ 947738 h 949602"/>
                    <a:gd name="connsiteX3" fmla="*/ 0 w 382100"/>
                    <a:gd name="connsiteY3" fmla="*/ 949602 h 949602"/>
                    <a:gd name="connsiteX4" fmla="*/ 53278 w 382100"/>
                    <a:gd name="connsiteY4" fmla="*/ 107231 h 949602"/>
                    <a:gd name="connsiteX5" fmla="*/ 66198 w 382100"/>
                    <a:gd name="connsiteY5" fmla="*/ 43235 h 949602"/>
                    <a:gd name="connsiteX6" fmla="*/ 95348 w 382100"/>
                    <a:gd name="connsiteY6" fmla="*/ 0 h 949602"/>
                    <a:gd name="connsiteX0" fmla="*/ 369180 w 414067"/>
                    <a:gd name="connsiteY0" fmla="*/ 43235 h 949602"/>
                    <a:gd name="connsiteX1" fmla="*/ 382100 w 414067"/>
                    <a:gd name="connsiteY1" fmla="*/ 107231 h 949602"/>
                    <a:gd name="connsiteX2" fmla="*/ 414067 w 414067"/>
                    <a:gd name="connsiteY2" fmla="*/ 947738 h 949602"/>
                    <a:gd name="connsiteX3" fmla="*/ 0 w 414067"/>
                    <a:gd name="connsiteY3" fmla="*/ 949602 h 949602"/>
                    <a:gd name="connsiteX4" fmla="*/ 53278 w 414067"/>
                    <a:gd name="connsiteY4" fmla="*/ 107231 h 949602"/>
                    <a:gd name="connsiteX5" fmla="*/ 66198 w 414067"/>
                    <a:gd name="connsiteY5" fmla="*/ 43235 h 949602"/>
                    <a:gd name="connsiteX6" fmla="*/ 95348 w 414067"/>
                    <a:gd name="connsiteY6" fmla="*/ 0 h 94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067" h="949602">
                      <a:moveTo>
                        <a:pt x="369180" y="43235"/>
                      </a:moveTo>
                      <a:cubicBezTo>
                        <a:pt x="377500" y="62905"/>
                        <a:pt x="382100" y="84531"/>
                        <a:pt x="382100" y="107231"/>
                      </a:cubicBezTo>
                      <a:lnTo>
                        <a:pt x="414067" y="947738"/>
                      </a:lnTo>
                      <a:lnTo>
                        <a:pt x="0" y="949602"/>
                      </a:lnTo>
                      <a:cubicBezTo>
                        <a:pt x="0" y="669433"/>
                        <a:pt x="53278" y="387400"/>
                        <a:pt x="53278" y="107231"/>
                      </a:cubicBezTo>
                      <a:cubicBezTo>
                        <a:pt x="53278" y="84531"/>
                        <a:pt x="57879" y="62905"/>
                        <a:pt x="66198" y="43235"/>
                      </a:cubicBezTo>
                      <a:lnTo>
                        <a:pt x="95348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月 324">
                  <a:extLst>
                    <a:ext uri="{FF2B5EF4-FFF2-40B4-BE49-F238E27FC236}">
                      <a16:creationId xmlns:a16="http://schemas.microsoft.com/office/drawing/2014/main" id="{9577D36B-3E53-4A7A-9EE4-5B4B8DC18747}"/>
                    </a:ext>
                  </a:extLst>
                </p:cNvPr>
                <p:cNvSpPr/>
                <p:nvPr/>
              </p:nvSpPr>
              <p:spPr>
                <a:xfrm rot="5400000">
                  <a:off x="651356" y="1475406"/>
                  <a:ext cx="85826" cy="126349"/>
                </a:xfrm>
                <a:prstGeom prst="moon">
                  <a:avLst>
                    <a:gd name="adj" fmla="val 6205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5AEA13F1-6713-47C3-AC22-54C2A86A6129}"/>
                </a:ext>
              </a:extLst>
            </p:cNvPr>
            <p:cNvGrpSpPr/>
            <p:nvPr/>
          </p:nvGrpSpPr>
          <p:grpSpPr>
            <a:xfrm>
              <a:off x="1907031" y="220791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91" name="楕円 8">
                <a:extLst>
                  <a:ext uri="{FF2B5EF4-FFF2-40B4-BE49-F238E27FC236}">
                    <a16:creationId xmlns:a16="http://schemas.microsoft.com/office/drawing/2014/main" id="{C4BA8330-4C1C-432F-A860-A3573469426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8">
                <a:extLst>
                  <a:ext uri="{FF2B5EF4-FFF2-40B4-BE49-F238E27FC236}">
                    <a16:creationId xmlns:a16="http://schemas.microsoft.com/office/drawing/2014/main" id="{08B509C7-E2AB-4EC3-B722-5B71492E118A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8">
                <a:extLst>
                  <a:ext uri="{FF2B5EF4-FFF2-40B4-BE49-F238E27FC236}">
                    <a16:creationId xmlns:a16="http://schemas.microsoft.com/office/drawing/2014/main" id="{A3FBD11E-677B-4E8C-A17C-1EF66B990D39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8">
                <a:extLst>
                  <a:ext uri="{FF2B5EF4-FFF2-40B4-BE49-F238E27FC236}">
                    <a16:creationId xmlns:a16="http://schemas.microsoft.com/office/drawing/2014/main" id="{C1A5E987-E20B-407C-9836-789C754513A8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8">
                <a:extLst>
                  <a:ext uri="{FF2B5EF4-FFF2-40B4-BE49-F238E27FC236}">
                    <a16:creationId xmlns:a16="http://schemas.microsoft.com/office/drawing/2014/main" id="{98327853-65ED-454B-BEDD-F9BFC37DF0F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8">
                <a:extLst>
                  <a:ext uri="{FF2B5EF4-FFF2-40B4-BE49-F238E27FC236}">
                    <a16:creationId xmlns:a16="http://schemas.microsoft.com/office/drawing/2014/main" id="{ADB3449C-031B-4C88-A994-65775A41569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8">
                <a:extLst>
                  <a:ext uri="{FF2B5EF4-FFF2-40B4-BE49-F238E27FC236}">
                    <a16:creationId xmlns:a16="http://schemas.microsoft.com/office/drawing/2014/main" id="{729C6D2A-EFD5-4B4D-8E37-A6CD5837D33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8">
                <a:extLst>
                  <a:ext uri="{FF2B5EF4-FFF2-40B4-BE49-F238E27FC236}">
                    <a16:creationId xmlns:a16="http://schemas.microsoft.com/office/drawing/2014/main" id="{074747A1-E40B-494B-9224-5A9BF9BA73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8">
                <a:extLst>
                  <a:ext uri="{FF2B5EF4-FFF2-40B4-BE49-F238E27FC236}">
                    <a16:creationId xmlns:a16="http://schemas.microsoft.com/office/drawing/2014/main" id="{A4AB95B1-89F5-44EC-9F47-976A898BD52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8">
                <a:extLst>
                  <a:ext uri="{FF2B5EF4-FFF2-40B4-BE49-F238E27FC236}">
                    <a16:creationId xmlns:a16="http://schemas.microsoft.com/office/drawing/2014/main" id="{D00BD5F8-0AEB-4A10-B522-2EDB9BE9A735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C2250F75-901D-4ED6-9819-FF5BA84FD51A}"/>
                </a:ext>
              </a:extLst>
            </p:cNvPr>
            <p:cNvGrpSpPr/>
            <p:nvPr/>
          </p:nvGrpSpPr>
          <p:grpSpPr>
            <a:xfrm>
              <a:off x="712846" y="1412403"/>
              <a:ext cx="1142868" cy="2127446"/>
              <a:chOff x="685503" y="3823242"/>
              <a:chExt cx="1267032" cy="2358577"/>
            </a:xfrm>
          </p:grpSpPr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81C1118C-16F7-4A2D-8B39-A9A546F0BC3A}"/>
                  </a:ext>
                </a:extLst>
              </p:cNvPr>
              <p:cNvSpPr/>
              <p:nvPr/>
            </p:nvSpPr>
            <p:spPr>
              <a:xfrm flipH="1">
                <a:off x="1757223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B3A05BBD-B4A3-4169-8C8F-6856DFF33718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F7904BA4-2BB7-43CE-AB04-91591C538164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E4EEDE6E-4C76-4229-A241-15668ECB2756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D010EE4B-1D45-4A22-9E48-31E8E5716B6F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796" name="円/楕円 473">
                  <a:extLst>
                    <a:ext uri="{FF2B5EF4-FFF2-40B4-BE49-F238E27FC236}">
                      <a16:creationId xmlns:a16="http://schemas.microsoft.com/office/drawing/2014/main" id="{EAC74C4A-DE67-41BA-8F24-66709C2238B1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89A96FF6-3902-40ED-97B6-81DC84BF635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12" name="グループ化 811">
                    <a:extLst>
                      <a:ext uri="{FF2B5EF4-FFF2-40B4-BE49-F238E27FC236}">
                        <a16:creationId xmlns:a16="http://schemas.microsoft.com/office/drawing/2014/main" id="{5BAD6DDB-402F-42DE-A9AE-C45EAED257A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7" name="円/楕円 125">
                      <a:extLst>
                        <a:ext uri="{FF2B5EF4-FFF2-40B4-BE49-F238E27FC236}">
                          <a16:creationId xmlns:a16="http://schemas.microsoft.com/office/drawing/2014/main" id="{BA00BC97-5F57-4240-BD9E-549299D634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8" name="円/楕円 126">
                      <a:extLst>
                        <a:ext uri="{FF2B5EF4-FFF2-40B4-BE49-F238E27FC236}">
                          <a16:creationId xmlns:a16="http://schemas.microsoft.com/office/drawing/2014/main" id="{6AAFDCCE-85F8-483C-8305-2D21DADD2C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1E9D7429-9E59-48CB-B38F-77FDDBED52D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15" name="円/楕円 123">
                      <a:extLst>
                        <a:ext uri="{FF2B5EF4-FFF2-40B4-BE49-F238E27FC236}">
                          <a16:creationId xmlns:a16="http://schemas.microsoft.com/office/drawing/2014/main" id="{79A081C8-2A2B-4D9B-BE25-90ECFCDE95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6" name="円/楕円 124">
                      <a:extLst>
                        <a:ext uri="{FF2B5EF4-FFF2-40B4-BE49-F238E27FC236}">
                          <a16:creationId xmlns:a16="http://schemas.microsoft.com/office/drawing/2014/main" id="{FCE44222-CD7E-4F6E-A432-AEF6877D4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4" name="円/楕円 122">
                    <a:extLst>
                      <a:ext uri="{FF2B5EF4-FFF2-40B4-BE49-F238E27FC236}">
                        <a16:creationId xmlns:a16="http://schemas.microsoft.com/office/drawing/2014/main" id="{44238BF7-7176-4899-92D2-C20F3A953EF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8" name="円/楕円 27">
                  <a:extLst>
                    <a:ext uri="{FF2B5EF4-FFF2-40B4-BE49-F238E27FC236}">
                      <a16:creationId xmlns:a16="http://schemas.microsoft.com/office/drawing/2014/main" id="{A583323E-C641-46CA-B00E-A032A1B995D6}"/>
                    </a:ext>
                  </a:extLst>
                </p:cNvPr>
                <p:cNvSpPr/>
                <p:nvPr/>
              </p:nvSpPr>
              <p:spPr>
                <a:xfrm rot="10800000">
                  <a:off x="1253946" y="4596955"/>
                  <a:ext cx="164248" cy="387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9" name="円/楕円 27">
                  <a:extLst>
                    <a:ext uri="{FF2B5EF4-FFF2-40B4-BE49-F238E27FC236}">
                      <a16:creationId xmlns:a16="http://schemas.microsoft.com/office/drawing/2014/main" id="{035E773C-FE7F-4339-BE5B-0CF2C612A377}"/>
                    </a:ext>
                  </a:extLst>
                </p:cNvPr>
                <p:cNvSpPr/>
                <p:nvPr/>
              </p:nvSpPr>
              <p:spPr>
                <a:xfrm>
                  <a:off x="1075999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0" name="円/楕円 27">
                  <a:extLst>
                    <a:ext uri="{FF2B5EF4-FFF2-40B4-BE49-F238E27FC236}">
                      <a16:creationId xmlns:a16="http://schemas.microsoft.com/office/drawing/2014/main" id="{2D200BFC-A22E-4B48-9FFF-563C6A5A171C}"/>
                    </a:ext>
                  </a:extLst>
                </p:cNvPr>
                <p:cNvSpPr/>
                <p:nvPr/>
              </p:nvSpPr>
              <p:spPr>
                <a:xfrm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1" name="円/楕円 27">
                  <a:extLst>
                    <a:ext uri="{FF2B5EF4-FFF2-40B4-BE49-F238E27FC236}">
                      <a16:creationId xmlns:a16="http://schemas.microsoft.com/office/drawing/2014/main" id="{5E718FAA-BB8A-4E00-AA01-B50689AEBA2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2" name="円/楕円 27">
                  <a:extLst>
                    <a:ext uri="{FF2B5EF4-FFF2-40B4-BE49-F238E27FC236}">
                      <a16:creationId xmlns:a16="http://schemas.microsoft.com/office/drawing/2014/main" id="{AA6E7095-B44E-4C5C-841C-A0956EA84435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A96959E0-88C5-40CB-9EAB-CBA4F9778455}"/>
                    </a:ext>
                  </a:extLst>
                </p:cNvPr>
                <p:cNvGrpSpPr/>
                <p:nvPr/>
              </p:nvGrpSpPr>
              <p:grpSpPr>
                <a:xfrm>
                  <a:off x="1057359" y="4298880"/>
                  <a:ext cx="79283" cy="63766"/>
                  <a:chOff x="681464" y="1246468"/>
                  <a:chExt cx="164247" cy="93298"/>
                </a:xfrm>
                <a:solidFill>
                  <a:srgbClr val="FF7C80"/>
                </a:solidFill>
              </p:grpSpPr>
              <p:sp>
                <p:nvSpPr>
                  <p:cNvPr id="810" name="円/楕円 27">
                    <a:extLst>
                      <a:ext uri="{FF2B5EF4-FFF2-40B4-BE49-F238E27FC236}">
                        <a16:creationId xmlns:a16="http://schemas.microsoft.com/office/drawing/2014/main" id="{FED207F7-5B2C-4060-8438-197E50A2161D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81464" y="1310657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1" name="円/楕円 27">
                    <a:extLst>
                      <a:ext uri="{FF2B5EF4-FFF2-40B4-BE49-F238E27FC236}">
                        <a16:creationId xmlns:a16="http://schemas.microsoft.com/office/drawing/2014/main" id="{9625CF79-A927-436F-BBFF-4AFF67F1DB0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81464" y="1246468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4" name="円/楕円 112">
                  <a:extLst>
                    <a:ext uri="{FF2B5EF4-FFF2-40B4-BE49-F238E27FC236}">
                      <a16:creationId xmlns:a16="http://schemas.microsoft.com/office/drawing/2014/main" id="{ABCD6F51-8736-43FA-93A8-10F6C8B46BDC}"/>
                    </a:ext>
                  </a:extLst>
                </p:cNvPr>
                <p:cNvSpPr/>
                <p:nvPr/>
              </p:nvSpPr>
              <p:spPr>
                <a:xfrm>
                  <a:off x="1175917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ADF25F88-6A14-4ACA-A0A1-B9379EA84AAD}"/>
                    </a:ext>
                  </a:extLst>
                </p:cNvPr>
                <p:cNvGrpSpPr/>
                <p:nvPr/>
              </p:nvGrpSpPr>
              <p:grpSpPr>
                <a:xfrm flipH="1">
                  <a:off x="1574886" y="4298880"/>
                  <a:ext cx="79284" cy="63766"/>
                  <a:chOff x="616662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808" name="円/楕円 27">
                    <a:extLst>
                      <a:ext uri="{FF2B5EF4-FFF2-40B4-BE49-F238E27FC236}">
                        <a16:creationId xmlns:a16="http://schemas.microsoft.com/office/drawing/2014/main" id="{1929FB16-4680-4FB6-86B7-11EAFA3CE29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16664" y="1310657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9" name="円/楕円 27">
                    <a:extLst>
                      <a:ext uri="{FF2B5EF4-FFF2-40B4-BE49-F238E27FC236}">
                        <a16:creationId xmlns:a16="http://schemas.microsoft.com/office/drawing/2014/main" id="{95223D60-EAA8-499D-ABCE-4E02F44AB5B1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16662" y="1246468"/>
                    <a:ext cx="164247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6" name="円/楕円 114">
                  <a:extLst>
                    <a:ext uri="{FF2B5EF4-FFF2-40B4-BE49-F238E27FC236}">
                      <a16:creationId xmlns:a16="http://schemas.microsoft.com/office/drawing/2014/main" id="{9AEA7DC8-55F1-4F91-B119-A329C4938447}"/>
                    </a:ext>
                  </a:extLst>
                </p:cNvPr>
                <p:cNvSpPr/>
                <p:nvPr/>
              </p:nvSpPr>
              <p:spPr>
                <a:xfrm>
                  <a:off x="1499275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7" name="円/楕円 64">
                  <a:extLst>
                    <a:ext uri="{FF2B5EF4-FFF2-40B4-BE49-F238E27FC236}">
                      <a16:creationId xmlns:a16="http://schemas.microsoft.com/office/drawing/2014/main" id="{07D2FD50-E369-4713-8CBE-A88049ED3AE0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6FD51B05-D371-4BCE-AEE1-276A424E3BA7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ED5EE54F-83B9-4BA8-8AAD-2EEBF6FAB0F3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CC248833-80B4-4F2B-AE26-0668F736DA29}"/>
                </a:ext>
              </a:extLst>
            </p:cNvPr>
            <p:cNvGrpSpPr/>
            <p:nvPr/>
          </p:nvGrpSpPr>
          <p:grpSpPr>
            <a:xfrm>
              <a:off x="1504864" y="2113170"/>
              <a:ext cx="141610" cy="184447"/>
              <a:chOff x="1464572" y="2115576"/>
              <a:chExt cx="167701" cy="221521"/>
            </a:xfrm>
          </p:grpSpPr>
          <p:sp>
            <p:nvSpPr>
              <p:cNvPr id="958" name="星: 5 pt 16">
                <a:extLst>
                  <a:ext uri="{FF2B5EF4-FFF2-40B4-BE49-F238E27FC236}">
                    <a16:creationId xmlns:a16="http://schemas.microsoft.com/office/drawing/2014/main" id="{6BFA153F-4397-4F3A-923B-9C245031F030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18">
                <a:extLst>
                  <a:ext uri="{FF2B5EF4-FFF2-40B4-BE49-F238E27FC236}">
                    <a16:creationId xmlns:a16="http://schemas.microsoft.com/office/drawing/2014/main" id="{7BD2183D-D46B-4A12-B4E3-810DE302A2E5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83020ED-45A5-47D5-A3AB-8C40743556B7}"/>
              </a:ext>
            </a:extLst>
          </p:cNvPr>
          <p:cNvGrpSpPr/>
          <p:nvPr/>
        </p:nvGrpSpPr>
        <p:grpSpPr>
          <a:xfrm>
            <a:off x="3691176" y="1427674"/>
            <a:ext cx="2603966" cy="2110341"/>
            <a:chOff x="3594555" y="1427674"/>
            <a:chExt cx="2603966" cy="2110341"/>
          </a:xfrm>
        </p:grpSpPr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5CA98FC6-AE20-4CC3-AE54-7D53C2D9280A}"/>
                </a:ext>
              </a:extLst>
            </p:cNvPr>
            <p:cNvGrpSpPr/>
            <p:nvPr/>
          </p:nvGrpSpPr>
          <p:grpSpPr>
            <a:xfrm>
              <a:off x="4692472" y="1427674"/>
              <a:ext cx="1506049" cy="2104604"/>
              <a:chOff x="6795735" y="1143771"/>
              <a:chExt cx="1709205" cy="2388501"/>
            </a:xfrm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F067642A-290F-432C-8463-BAE54B8389F3}"/>
                  </a:ext>
                </a:extLst>
              </p:cNvPr>
              <p:cNvSpPr/>
              <p:nvPr/>
            </p:nvSpPr>
            <p:spPr>
              <a:xfrm>
                <a:off x="7633613" y="1276350"/>
                <a:ext cx="871327" cy="1533787"/>
              </a:xfrm>
              <a:custGeom>
                <a:avLst/>
                <a:gdLst>
                  <a:gd name="connsiteX0" fmla="*/ 336094 w 883916"/>
                  <a:gd name="connsiteY0" fmla="*/ 0 h 1565177"/>
                  <a:gd name="connsiteX1" fmla="*/ 883916 w 883916"/>
                  <a:gd name="connsiteY1" fmla="*/ 581775 h 1565177"/>
                  <a:gd name="connsiteX2" fmla="*/ 790357 w 883916"/>
                  <a:gd name="connsiteY2" fmla="*/ 907051 h 1565177"/>
                  <a:gd name="connsiteX3" fmla="*/ 783837 w 883916"/>
                  <a:gd name="connsiteY3" fmla="*/ 915443 h 1565177"/>
                  <a:gd name="connsiteX4" fmla="*/ 786615 w 883916"/>
                  <a:gd name="connsiteY4" fmla="*/ 953248 h 1565177"/>
                  <a:gd name="connsiteX5" fmla="*/ 425977 w 883916"/>
                  <a:gd name="connsiteY5" fmla="*/ 1560194 h 1565177"/>
                  <a:gd name="connsiteX6" fmla="*/ 389941 w 883916"/>
                  <a:gd name="connsiteY6" fmla="*/ 1565177 h 1565177"/>
                  <a:gd name="connsiteX7" fmla="*/ 389941 w 883916"/>
                  <a:gd name="connsiteY7" fmla="*/ 715046 h 1565177"/>
                  <a:gd name="connsiteX8" fmla="*/ 406873 w 883916"/>
                  <a:gd name="connsiteY8" fmla="*/ 714661 h 1565177"/>
                  <a:gd name="connsiteX9" fmla="*/ 432415 w 883916"/>
                  <a:gd name="connsiteY9" fmla="*/ 701426 h 1565177"/>
                  <a:gd name="connsiteX10" fmla="*/ 418387 w 883916"/>
                  <a:gd name="connsiteY10" fmla="*/ 548264 h 1565177"/>
                  <a:gd name="connsiteX11" fmla="*/ 389941 w 883916"/>
                  <a:gd name="connsiteY11" fmla="*/ 496370 h 1565177"/>
                  <a:gd name="connsiteX12" fmla="*/ 389941 w 883916"/>
                  <a:gd name="connsiteY12" fmla="*/ 476933 h 1565177"/>
                  <a:gd name="connsiteX13" fmla="*/ 267133 w 883916"/>
                  <a:gd name="connsiteY13" fmla="*/ 291658 h 1565177"/>
                  <a:gd name="connsiteX14" fmla="*/ 208912 w 883916"/>
                  <a:gd name="connsiteY14" fmla="*/ 279904 h 1565177"/>
                  <a:gd name="connsiteX15" fmla="*/ 127380 w 883916"/>
                  <a:gd name="connsiteY15" fmla="*/ 206553 h 1565177"/>
                  <a:gd name="connsiteX16" fmla="*/ 15906 w 883916"/>
                  <a:gd name="connsiteY16" fmla="*/ 133802 h 1565177"/>
                  <a:gd name="connsiteX17" fmla="*/ 0 w 883916"/>
                  <a:gd name="connsiteY17" fmla="*/ 126797 h 1565177"/>
                  <a:gd name="connsiteX18" fmla="*/ 74970 w 883916"/>
                  <a:gd name="connsiteY18" fmla="*/ 70217 h 1565177"/>
                  <a:gd name="connsiteX19" fmla="*/ 336094 w 883916"/>
                  <a:gd name="connsiteY19" fmla="*/ 0 h 156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916" h="1565177">
                    <a:moveTo>
                      <a:pt x="336094" y="0"/>
                    </a:moveTo>
                    <a:cubicBezTo>
                      <a:pt x="638648" y="0"/>
                      <a:pt x="883916" y="260470"/>
                      <a:pt x="883916" y="581775"/>
                    </a:cubicBezTo>
                    <a:cubicBezTo>
                      <a:pt x="883916" y="702265"/>
                      <a:pt x="849425" y="814199"/>
                      <a:pt x="790357" y="907051"/>
                    </a:cubicBezTo>
                    <a:lnTo>
                      <a:pt x="783837" y="915443"/>
                    </a:lnTo>
                    <a:lnTo>
                      <a:pt x="786615" y="953248"/>
                    </a:lnTo>
                    <a:cubicBezTo>
                      <a:pt x="786615" y="1252637"/>
                      <a:pt x="631793" y="1502425"/>
                      <a:pt x="425977" y="1560194"/>
                    </a:cubicBezTo>
                    <a:lnTo>
                      <a:pt x="389941" y="1565177"/>
                    </a:lnTo>
                    <a:lnTo>
                      <a:pt x="389941" y="715046"/>
                    </a:lnTo>
                    <a:lnTo>
                      <a:pt x="406873" y="714661"/>
                    </a:lnTo>
                    <a:cubicBezTo>
                      <a:pt x="417047" y="712366"/>
                      <a:pt x="425646" y="707999"/>
                      <a:pt x="432415" y="701426"/>
                    </a:cubicBezTo>
                    <a:cubicBezTo>
                      <a:pt x="459489" y="675135"/>
                      <a:pt x="452146" y="618529"/>
                      <a:pt x="418387" y="548264"/>
                    </a:cubicBezTo>
                    <a:lnTo>
                      <a:pt x="389941" y="496370"/>
                    </a:lnTo>
                    <a:lnTo>
                      <a:pt x="389941" y="476933"/>
                    </a:lnTo>
                    <a:cubicBezTo>
                      <a:pt x="389941" y="393644"/>
                      <a:pt x="339302" y="322183"/>
                      <a:pt x="267133" y="291658"/>
                    </a:cubicBezTo>
                    <a:lnTo>
                      <a:pt x="208912" y="279904"/>
                    </a:lnTo>
                    <a:lnTo>
                      <a:pt x="127380" y="206553"/>
                    </a:lnTo>
                    <a:cubicBezTo>
                      <a:pt x="88370" y="176309"/>
                      <a:pt x="50529" y="151705"/>
                      <a:pt x="15906" y="133802"/>
                    </a:cubicBezTo>
                    <a:lnTo>
                      <a:pt x="0" y="126797"/>
                    </a:lnTo>
                    <a:lnTo>
                      <a:pt x="74970" y="70217"/>
                    </a:lnTo>
                    <a:cubicBezTo>
                      <a:pt x="152593" y="25437"/>
                      <a:pt x="241546" y="0"/>
                      <a:pt x="3360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E2E6F40E-5757-4609-BC3C-3E1A8DE19E2C}"/>
                  </a:ext>
                </a:extLst>
              </p:cNvPr>
              <p:cNvSpPr/>
              <p:nvPr/>
            </p:nvSpPr>
            <p:spPr>
              <a:xfrm>
                <a:off x="7870200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5A65E657-403A-421E-9D9D-A4DAD66D94F6}"/>
                  </a:ext>
                </a:extLst>
              </p:cNvPr>
              <p:cNvSpPr/>
              <p:nvPr/>
            </p:nvSpPr>
            <p:spPr>
              <a:xfrm>
                <a:off x="7884487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BA307A6E-77FF-4D84-BC78-32F07FC54F9B}"/>
                  </a:ext>
                </a:extLst>
              </p:cNvPr>
              <p:cNvSpPr/>
              <p:nvPr/>
            </p:nvSpPr>
            <p:spPr>
              <a:xfrm rot="1972559">
                <a:off x="7517698" y="1346722"/>
                <a:ext cx="473167" cy="5158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D6B5B8D-ED97-40B7-B547-529BAA187995}"/>
                  </a:ext>
                </a:extLst>
              </p:cNvPr>
              <p:cNvSpPr/>
              <p:nvPr/>
            </p:nvSpPr>
            <p:spPr>
              <a:xfrm>
                <a:off x="7485046" y="1322087"/>
                <a:ext cx="932606" cy="1074531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23143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56915 w 930225"/>
                  <a:gd name="connsiteY4" fmla="*/ 880610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72162 w 932606"/>
                  <a:gd name="connsiteY6" fmla="*/ 836474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47402 w 932606"/>
                  <a:gd name="connsiteY4" fmla="*/ 840129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18827 w 932606"/>
                  <a:gd name="connsiteY4" fmla="*/ 837748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79483 w 932606"/>
                  <a:gd name="connsiteY3" fmla="*/ 91628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43765 w 932606"/>
                  <a:gd name="connsiteY3" fmla="*/ 93533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43765 w 932606"/>
                  <a:gd name="connsiteY3" fmla="*/ 935339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10427 w 932606"/>
                  <a:gd name="connsiteY3" fmla="*/ 947245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42454"/>
                  <a:gd name="connsiteX1" fmla="*/ 253440 w 932606"/>
                  <a:gd name="connsiteY1" fmla="*/ 1026516 h 1042454"/>
                  <a:gd name="connsiteX2" fmla="*/ 135339 w 932606"/>
                  <a:gd name="connsiteY2" fmla="*/ 975998 h 1042454"/>
                  <a:gd name="connsiteX3" fmla="*/ 110427 w 932606"/>
                  <a:gd name="connsiteY3" fmla="*/ 947245 h 1042454"/>
                  <a:gd name="connsiteX4" fmla="*/ 218827 w 932606"/>
                  <a:gd name="connsiteY4" fmla="*/ 837748 h 1042454"/>
                  <a:gd name="connsiteX5" fmla="*/ 68369 w 932606"/>
                  <a:gd name="connsiteY5" fmla="*/ 862219 h 1042454"/>
                  <a:gd name="connsiteX6" fmla="*/ 65018 w 932606"/>
                  <a:gd name="connsiteY6" fmla="*/ 795993 h 1042454"/>
                  <a:gd name="connsiteX7" fmla="*/ 0 w 932606"/>
                  <a:gd name="connsiteY7" fmla="*/ 754183 h 1042454"/>
                  <a:gd name="connsiteX8" fmla="*/ 68514 w 932606"/>
                  <a:gd name="connsiteY8" fmla="*/ 616155 h 1042454"/>
                  <a:gd name="connsiteX9" fmla="*/ 38865 w 932606"/>
                  <a:gd name="connsiteY9" fmla="*/ 445833 h 1042454"/>
                  <a:gd name="connsiteX10" fmla="*/ 37153 w 932606"/>
                  <a:gd name="connsiteY10" fmla="*/ 377474 h 1042454"/>
                  <a:gd name="connsiteX11" fmla="*/ 500297 w 932606"/>
                  <a:gd name="connsiteY11" fmla="*/ 0 h 1042454"/>
                  <a:gd name="connsiteX12" fmla="*/ 932565 w 932606"/>
                  <a:gd name="connsiteY12" fmla="*/ 489417 h 1042454"/>
                  <a:gd name="connsiteX13" fmla="*/ 605827 w 932606"/>
                  <a:gd name="connsiteY13" fmla="*/ 968675 h 1042454"/>
                  <a:gd name="connsiteX0" fmla="*/ 539152 w 932606"/>
                  <a:gd name="connsiteY0" fmla="*/ 830563 h 1037280"/>
                  <a:gd name="connsiteX1" fmla="*/ 253440 w 932606"/>
                  <a:gd name="connsiteY1" fmla="*/ 1026516 h 1037280"/>
                  <a:gd name="connsiteX2" fmla="*/ 135339 w 932606"/>
                  <a:gd name="connsiteY2" fmla="*/ 975998 h 1037280"/>
                  <a:gd name="connsiteX3" fmla="*/ 110427 w 932606"/>
                  <a:gd name="connsiteY3" fmla="*/ 947245 h 1037280"/>
                  <a:gd name="connsiteX4" fmla="*/ 218827 w 932606"/>
                  <a:gd name="connsiteY4" fmla="*/ 837748 h 1037280"/>
                  <a:gd name="connsiteX5" fmla="*/ 68369 w 932606"/>
                  <a:gd name="connsiteY5" fmla="*/ 862219 h 1037280"/>
                  <a:gd name="connsiteX6" fmla="*/ 65018 w 932606"/>
                  <a:gd name="connsiteY6" fmla="*/ 795993 h 1037280"/>
                  <a:gd name="connsiteX7" fmla="*/ 0 w 932606"/>
                  <a:gd name="connsiteY7" fmla="*/ 754183 h 1037280"/>
                  <a:gd name="connsiteX8" fmla="*/ 68514 w 932606"/>
                  <a:gd name="connsiteY8" fmla="*/ 616155 h 1037280"/>
                  <a:gd name="connsiteX9" fmla="*/ 38865 w 932606"/>
                  <a:gd name="connsiteY9" fmla="*/ 445833 h 1037280"/>
                  <a:gd name="connsiteX10" fmla="*/ 37153 w 932606"/>
                  <a:gd name="connsiteY10" fmla="*/ 377474 h 1037280"/>
                  <a:gd name="connsiteX11" fmla="*/ 500297 w 932606"/>
                  <a:gd name="connsiteY11" fmla="*/ 0 h 1037280"/>
                  <a:gd name="connsiteX12" fmla="*/ 932565 w 932606"/>
                  <a:gd name="connsiteY12" fmla="*/ 489417 h 1037280"/>
                  <a:gd name="connsiteX13" fmla="*/ 605827 w 932606"/>
                  <a:gd name="connsiteY13" fmla="*/ 968675 h 1037280"/>
                  <a:gd name="connsiteX0" fmla="*/ 539152 w 932606"/>
                  <a:gd name="connsiteY0" fmla="*/ 830563 h 1049361"/>
                  <a:gd name="connsiteX1" fmla="*/ 258203 w 932606"/>
                  <a:gd name="connsiteY1" fmla="*/ 1043185 h 1049361"/>
                  <a:gd name="connsiteX2" fmla="*/ 135339 w 932606"/>
                  <a:gd name="connsiteY2" fmla="*/ 975998 h 1049361"/>
                  <a:gd name="connsiteX3" fmla="*/ 110427 w 932606"/>
                  <a:gd name="connsiteY3" fmla="*/ 947245 h 1049361"/>
                  <a:gd name="connsiteX4" fmla="*/ 218827 w 932606"/>
                  <a:gd name="connsiteY4" fmla="*/ 837748 h 1049361"/>
                  <a:gd name="connsiteX5" fmla="*/ 68369 w 932606"/>
                  <a:gd name="connsiteY5" fmla="*/ 862219 h 1049361"/>
                  <a:gd name="connsiteX6" fmla="*/ 65018 w 932606"/>
                  <a:gd name="connsiteY6" fmla="*/ 795993 h 1049361"/>
                  <a:gd name="connsiteX7" fmla="*/ 0 w 932606"/>
                  <a:gd name="connsiteY7" fmla="*/ 754183 h 1049361"/>
                  <a:gd name="connsiteX8" fmla="*/ 68514 w 932606"/>
                  <a:gd name="connsiteY8" fmla="*/ 616155 h 1049361"/>
                  <a:gd name="connsiteX9" fmla="*/ 38865 w 932606"/>
                  <a:gd name="connsiteY9" fmla="*/ 445833 h 1049361"/>
                  <a:gd name="connsiteX10" fmla="*/ 37153 w 932606"/>
                  <a:gd name="connsiteY10" fmla="*/ 377474 h 1049361"/>
                  <a:gd name="connsiteX11" fmla="*/ 500297 w 932606"/>
                  <a:gd name="connsiteY11" fmla="*/ 0 h 1049361"/>
                  <a:gd name="connsiteX12" fmla="*/ 932565 w 932606"/>
                  <a:gd name="connsiteY12" fmla="*/ 489417 h 1049361"/>
                  <a:gd name="connsiteX13" fmla="*/ 605827 w 932606"/>
                  <a:gd name="connsiteY13" fmla="*/ 968675 h 1049361"/>
                  <a:gd name="connsiteX0" fmla="*/ 539152 w 932606"/>
                  <a:gd name="connsiteY0" fmla="*/ 830563 h 1061307"/>
                  <a:gd name="connsiteX1" fmla="*/ 258203 w 932606"/>
                  <a:gd name="connsiteY1" fmla="*/ 1043185 h 1061307"/>
                  <a:gd name="connsiteX2" fmla="*/ 144864 w 932606"/>
                  <a:gd name="connsiteY2" fmla="*/ 995048 h 1061307"/>
                  <a:gd name="connsiteX3" fmla="*/ 110427 w 932606"/>
                  <a:gd name="connsiteY3" fmla="*/ 947245 h 1061307"/>
                  <a:gd name="connsiteX4" fmla="*/ 218827 w 932606"/>
                  <a:gd name="connsiteY4" fmla="*/ 837748 h 1061307"/>
                  <a:gd name="connsiteX5" fmla="*/ 68369 w 932606"/>
                  <a:gd name="connsiteY5" fmla="*/ 862219 h 1061307"/>
                  <a:gd name="connsiteX6" fmla="*/ 65018 w 932606"/>
                  <a:gd name="connsiteY6" fmla="*/ 795993 h 1061307"/>
                  <a:gd name="connsiteX7" fmla="*/ 0 w 932606"/>
                  <a:gd name="connsiteY7" fmla="*/ 754183 h 1061307"/>
                  <a:gd name="connsiteX8" fmla="*/ 68514 w 932606"/>
                  <a:gd name="connsiteY8" fmla="*/ 616155 h 1061307"/>
                  <a:gd name="connsiteX9" fmla="*/ 38865 w 932606"/>
                  <a:gd name="connsiteY9" fmla="*/ 445833 h 1061307"/>
                  <a:gd name="connsiteX10" fmla="*/ 37153 w 932606"/>
                  <a:gd name="connsiteY10" fmla="*/ 377474 h 1061307"/>
                  <a:gd name="connsiteX11" fmla="*/ 500297 w 932606"/>
                  <a:gd name="connsiteY11" fmla="*/ 0 h 1061307"/>
                  <a:gd name="connsiteX12" fmla="*/ 932565 w 932606"/>
                  <a:gd name="connsiteY12" fmla="*/ 489417 h 1061307"/>
                  <a:gd name="connsiteX13" fmla="*/ 605827 w 932606"/>
                  <a:gd name="connsiteY13" fmla="*/ 968675 h 1061307"/>
                  <a:gd name="connsiteX0" fmla="*/ 539152 w 932606"/>
                  <a:gd name="connsiteY0" fmla="*/ 830563 h 1054734"/>
                  <a:gd name="connsiteX1" fmla="*/ 258203 w 932606"/>
                  <a:gd name="connsiteY1" fmla="*/ 1043185 h 1054734"/>
                  <a:gd name="connsiteX2" fmla="*/ 144864 w 932606"/>
                  <a:gd name="connsiteY2" fmla="*/ 995048 h 1054734"/>
                  <a:gd name="connsiteX3" fmla="*/ 110427 w 932606"/>
                  <a:gd name="connsiteY3" fmla="*/ 947245 h 1054734"/>
                  <a:gd name="connsiteX4" fmla="*/ 218827 w 932606"/>
                  <a:gd name="connsiteY4" fmla="*/ 837748 h 1054734"/>
                  <a:gd name="connsiteX5" fmla="*/ 68369 w 932606"/>
                  <a:gd name="connsiteY5" fmla="*/ 862219 h 1054734"/>
                  <a:gd name="connsiteX6" fmla="*/ 65018 w 932606"/>
                  <a:gd name="connsiteY6" fmla="*/ 795993 h 1054734"/>
                  <a:gd name="connsiteX7" fmla="*/ 0 w 932606"/>
                  <a:gd name="connsiteY7" fmla="*/ 754183 h 1054734"/>
                  <a:gd name="connsiteX8" fmla="*/ 68514 w 932606"/>
                  <a:gd name="connsiteY8" fmla="*/ 616155 h 1054734"/>
                  <a:gd name="connsiteX9" fmla="*/ 38865 w 932606"/>
                  <a:gd name="connsiteY9" fmla="*/ 445833 h 1054734"/>
                  <a:gd name="connsiteX10" fmla="*/ 37153 w 932606"/>
                  <a:gd name="connsiteY10" fmla="*/ 377474 h 1054734"/>
                  <a:gd name="connsiteX11" fmla="*/ 500297 w 932606"/>
                  <a:gd name="connsiteY11" fmla="*/ 0 h 1054734"/>
                  <a:gd name="connsiteX12" fmla="*/ 932565 w 932606"/>
                  <a:gd name="connsiteY12" fmla="*/ 489417 h 1054734"/>
                  <a:gd name="connsiteX13" fmla="*/ 605827 w 932606"/>
                  <a:gd name="connsiteY13" fmla="*/ 968675 h 1054734"/>
                  <a:gd name="connsiteX0" fmla="*/ 539152 w 932606"/>
                  <a:gd name="connsiteY0" fmla="*/ 830563 h 1046512"/>
                  <a:gd name="connsiteX1" fmla="*/ 258203 w 932606"/>
                  <a:gd name="connsiteY1" fmla="*/ 1043185 h 1046512"/>
                  <a:gd name="connsiteX2" fmla="*/ 144864 w 932606"/>
                  <a:gd name="connsiteY2" fmla="*/ 995048 h 1046512"/>
                  <a:gd name="connsiteX3" fmla="*/ 110427 w 932606"/>
                  <a:gd name="connsiteY3" fmla="*/ 947245 h 1046512"/>
                  <a:gd name="connsiteX4" fmla="*/ 218827 w 932606"/>
                  <a:gd name="connsiteY4" fmla="*/ 837748 h 1046512"/>
                  <a:gd name="connsiteX5" fmla="*/ 68369 w 932606"/>
                  <a:gd name="connsiteY5" fmla="*/ 862219 h 1046512"/>
                  <a:gd name="connsiteX6" fmla="*/ 65018 w 932606"/>
                  <a:gd name="connsiteY6" fmla="*/ 795993 h 1046512"/>
                  <a:gd name="connsiteX7" fmla="*/ 0 w 932606"/>
                  <a:gd name="connsiteY7" fmla="*/ 754183 h 1046512"/>
                  <a:gd name="connsiteX8" fmla="*/ 68514 w 932606"/>
                  <a:gd name="connsiteY8" fmla="*/ 616155 h 1046512"/>
                  <a:gd name="connsiteX9" fmla="*/ 38865 w 932606"/>
                  <a:gd name="connsiteY9" fmla="*/ 445833 h 1046512"/>
                  <a:gd name="connsiteX10" fmla="*/ 37153 w 932606"/>
                  <a:gd name="connsiteY10" fmla="*/ 377474 h 1046512"/>
                  <a:gd name="connsiteX11" fmla="*/ 500297 w 932606"/>
                  <a:gd name="connsiteY11" fmla="*/ 0 h 1046512"/>
                  <a:gd name="connsiteX12" fmla="*/ 932565 w 932606"/>
                  <a:gd name="connsiteY12" fmla="*/ 489417 h 1046512"/>
                  <a:gd name="connsiteX13" fmla="*/ 605827 w 932606"/>
                  <a:gd name="connsiteY13" fmla="*/ 968675 h 1046512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0427 w 932606"/>
                  <a:gd name="connsiteY3" fmla="*/ 947245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69970"/>
                  <a:gd name="connsiteX1" fmla="*/ 258203 w 932606"/>
                  <a:gd name="connsiteY1" fmla="*/ 1062235 h 1069970"/>
                  <a:gd name="connsiteX2" fmla="*/ 140101 w 932606"/>
                  <a:gd name="connsiteY2" fmla="*/ 990286 h 1069970"/>
                  <a:gd name="connsiteX3" fmla="*/ 117571 w 932606"/>
                  <a:gd name="connsiteY3" fmla="*/ 963914 h 1069970"/>
                  <a:gd name="connsiteX4" fmla="*/ 256927 w 932606"/>
                  <a:gd name="connsiteY4" fmla="*/ 844892 h 1069970"/>
                  <a:gd name="connsiteX5" fmla="*/ 63607 w 932606"/>
                  <a:gd name="connsiteY5" fmla="*/ 869363 h 1069970"/>
                  <a:gd name="connsiteX6" fmla="*/ 65018 w 932606"/>
                  <a:gd name="connsiteY6" fmla="*/ 795993 h 1069970"/>
                  <a:gd name="connsiteX7" fmla="*/ 0 w 932606"/>
                  <a:gd name="connsiteY7" fmla="*/ 754183 h 1069970"/>
                  <a:gd name="connsiteX8" fmla="*/ 68514 w 932606"/>
                  <a:gd name="connsiteY8" fmla="*/ 616155 h 1069970"/>
                  <a:gd name="connsiteX9" fmla="*/ 38865 w 932606"/>
                  <a:gd name="connsiteY9" fmla="*/ 445833 h 1069970"/>
                  <a:gd name="connsiteX10" fmla="*/ 37153 w 932606"/>
                  <a:gd name="connsiteY10" fmla="*/ 377474 h 1069970"/>
                  <a:gd name="connsiteX11" fmla="*/ 500297 w 932606"/>
                  <a:gd name="connsiteY11" fmla="*/ 0 h 1069970"/>
                  <a:gd name="connsiteX12" fmla="*/ 932565 w 932606"/>
                  <a:gd name="connsiteY12" fmla="*/ 489417 h 1069970"/>
                  <a:gd name="connsiteX13" fmla="*/ 605827 w 932606"/>
                  <a:gd name="connsiteY13" fmla="*/ 968675 h 1069970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17571 w 932606"/>
                  <a:gd name="connsiteY3" fmla="*/ 963914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61690 w 932606"/>
                  <a:gd name="connsiteY4" fmla="*/ 863943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2606" h="1074531">
                    <a:moveTo>
                      <a:pt x="539152" y="830563"/>
                    </a:moveTo>
                    <a:cubicBezTo>
                      <a:pt x="477901" y="983358"/>
                      <a:pt x="322330" y="1032043"/>
                      <a:pt x="258203" y="1062235"/>
                    </a:cubicBezTo>
                    <a:cubicBezTo>
                      <a:pt x="194076" y="1092427"/>
                      <a:pt x="195552" y="1063762"/>
                      <a:pt x="154389" y="1011717"/>
                    </a:cubicBezTo>
                    <a:cubicBezTo>
                      <a:pt x="135713" y="994933"/>
                      <a:pt x="115562" y="998862"/>
                      <a:pt x="139002" y="980583"/>
                    </a:cubicBezTo>
                    <a:cubicBezTo>
                      <a:pt x="162442" y="962304"/>
                      <a:pt x="274256" y="882480"/>
                      <a:pt x="261690" y="863943"/>
                    </a:cubicBezTo>
                    <a:cubicBezTo>
                      <a:pt x="249124" y="845406"/>
                      <a:pt x="96386" y="880688"/>
                      <a:pt x="63607" y="869363"/>
                    </a:cubicBezTo>
                    <a:cubicBezTo>
                      <a:pt x="30828" y="858038"/>
                      <a:pt x="64548" y="820450"/>
                      <a:pt x="65018" y="795993"/>
                    </a:cubicBezTo>
                    <a:cubicBezTo>
                      <a:pt x="40170" y="789994"/>
                      <a:pt x="11721" y="778997"/>
                      <a:pt x="0" y="754183"/>
                    </a:cubicBezTo>
                    <a:cubicBezTo>
                      <a:pt x="40667" y="676982"/>
                      <a:pt x="62037" y="667547"/>
                      <a:pt x="68514" y="616155"/>
                    </a:cubicBezTo>
                    <a:cubicBezTo>
                      <a:pt x="74991" y="564763"/>
                      <a:pt x="42504" y="476485"/>
                      <a:pt x="38865" y="445833"/>
                    </a:cubicBezTo>
                    <a:cubicBezTo>
                      <a:pt x="33531" y="418284"/>
                      <a:pt x="37724" y="400260"/>
                      <a:pt x="37153" y="377474"/>
                    </a:cubicBezTo>
                    <a:cubicBezTo>
                      <a:pt x="81235" y="162050"/>
                      <a:pt x="271842" y="0"/>
                      <a:pt x="500297" y="0"/>
                    </a:cubicBezTo>
                    <a:cubicBezTo>
                      <a:pt x="761389" y="0"/>
                      <a:pt x="929264" y="280346"/>
                      <a:pt x="932565" y="489417"/>
                    </a:cubicBezTo>
                    <a:cubicBezTo>
                      <a:pt x="935866" y="698488"/>
                      <a:pt x="741107" y="891859"/>
                      <a:pt x="605827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FD8990E9-A78A-4C54-B0E5-38A3E6A4D235}"/>
                  </a:ext>
                </a:extLst>
              </p:cNvPr>
              <p:cNvGrpSpPr/>
              <p:nvPr/>
            </p:nvGrpSpPr>
            <p:grpSpPr>
              <a:xfrm>
                <a:off x="6795735" y="2642778"/>
                <a:ext cx="1129148" cy="727249"/>
                <a:chOff x="5248130" y="2642778"/>
                <a:chExt cx="1129148" cy="727249"/>
              </a:xfrm>
            </p:grpSpPr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AE287311-0CCC-4432-B56E-3A7343660B99}"/>
                    </a:ext>
                  </a:extLst>
                </p:cNvPr>
                <p:cNvGrpSpPr/>
                <p:nvPr/>
              </p:nvGrpSpPr>
              <p:grpSpPr>
                <a:xfrm>
                  <a:off x="5248130" y="2642778"/>
                  <a:ext cx="1092379" cy="727249"/>
                  <a:chOff x="444652" y="5006060"/>
                  <a:chExt cx="1399600" cy="931780"/>
                </a:xfrm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E81593EE-C973-418F-AC84-2586A4113886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705C010D-0397-4F78-90FC-5349FA71F8F7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546" name="グループ化 545">
                      <a:extLst>
                        <a:ext uri="{FF2B5EF4-FFF2-40B4-BE49-F238E27FC236}">
                          <a16:creationId xmlns:a16="http://schemas.microsoft.com/office/drawing/2014/main" id="{D04BE99E-F42F-4164-88A4-53566CC3E2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557" name="フリーフォーム: 図形 556">
                        <a:extLst>
                          <a:ext uri="{FF2B5EF4-FFF2-40B4-BE49-F238E27FC236}">
                            <a16:creationId xmlns:a16="http://schemas.microsoft.com/office/drawing/2014/main" id="{ADC81E73-1994-4A47-940B-FA1AFBF914A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8" name="フリーフォーム: 図形 557">
                        <a:extLst>
                          <a:ext uri="{FF2B5EF4-FFF2-40B4-BE49-F238E27FC236}">
                            <a16:creationId xmlns:a16="http://schemas.microsoft.com/office/drawing/2014/main" id="{37C6F9C8-1313-452C-9A14-0E9BBC815B2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9" name="フリーフォーム: 図形 558">
                        <a:extLst>
                          <a:ext uri="{FF2B5EF4-FFF2-40B4-BE49-F238E27FC236}">
                            <a16:creationId xmlns:a16="http://schemas.microsoft.com/office/drawing/2014/main" id="{09F8E6FB-2EF7-4E66-82AE-4D09BD3BAF4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0" name="月 559">
                        <a:extLst>
                          <a:ext uri="{FF2B5EF4-FFF2-40B4-BE49-F238E27FC236}">
                            <a16:creationId xmlns:a16="http://schemas.microsoft.com/office/drawing/2014/main" id="{A3919066-33C2-4858-B19E-BD5F1C490DAC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47" name="四角形: 角を丸くする 546">
                      <a:extLst>
                        <a:ext uri="{FF2B5EF4-FFF2-40B4-BE49-F238E27FC236}">
                          <a16:creationId xmlns:a16="http://schemas.microsoft.com/office/drawing/2014/main" id="{CE32FA90-C6FD-434A-869F-6F702F259D3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4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4FAA5D2-7DB5-4E21-8EBB-ECEFACB16C7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9" name="フリーフォーム: 図形 548">
                      <a:extLst>
                        <a:ext uri="{FF2B5EF4-FFF2-40B4-BE49-F238E27FC236}">
                          <a16:creationId xmlns:a16="http://schemas.microsoft.com/office/drawing/2014/main" id="{DC579C96-DC06-4A3A-BBCE-B25AE238BE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0" name="フリーフォーム: 図形 549">
                      <a:extLst>
                        <a:ext uri="{FF2B5EF4-FFF2-40B4-BE49-F238E27FC236}">
                          <a16:creationId xmlns:a16="http://schemas.microsoft.com/office/drawing/2014/main" id="{4691DD75-C5DD-4C78-846B-7417C53ED8E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1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B345D85-0CB1-41EE-ACD2-EFFC3C1B51A8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2" name="フリーフォーム: 図形 551">
                      <a:extLst>
                        <a:ext uri="{FF2B5EF4-FFF2-40B4-BE49-F238E27FC236}">
                          <a16:creationId xmlns:a16="http://schemas.microsoft.com/office/drawing/2014/main" id="{702B4687-628B-4055-896A-672E45A442E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3" name="フリーフォーム: 図形 552">
                      <a:extLst>
                        <a:ext uri="{FF2B5EF4-FFF2-40B4-BE49-F238E27FC236}">
                          <a16:creationId xmlns:a16="http://schemas.microsoft.com/office/drawing/2014/main" id="{A388D842-079F-41F2-87AB-4888FE5C9B4A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4" name="四角形: 上の 2 つの角を丸める 109">
                      <a:extLst>
                        <a:ext uri="{FF2B5EF4-FFF2-40B4-BE49-F238E27FC236}">
                          <a16:creationId xmlns:a16="http://schemas.microsoft.com/office/drawing/2014/main" id="{CBA87649-99A9-44B0-9713-355B2923EB56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5" name="フリーフォーム: 図形 554">
                      <a:extLst>
                        <a:ext uri="{FF2B5EF4-FFF2-40B4-BE49-F238E27FC236}">
                          <a16:creationId xmlns:a16="http://schemas.microsoft.com/office/drawing/2014/main" id="{47F48790-A5F0-4028-A695-481F2CC8B936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6" name="フリーフォーム: 図形 555">
                      <a:extLst>
                        <a:ext uri="{FF2B5EF4-FFF2-40B4-BE49-F238E27FC236}">
                          <a16:creationId xmlns:a16="http://schemas.microsoft.com/office/drawing/2014/main" id="{1E4B0D34-8BA7-4ADB-9D47-05CDAFFB86D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43" name="四角形: 上の 2 つの角を丸める 542">
                  <a:extLst>
                    <a:ext uri="{FF2B5EF4-FFF2-40B4-BE49-F238E27FC236}">
                      <a16:creationId xmlns:a16="http://schemas.microsoft.com/office/drawing/2014/main" id="{019B472B-2742-40B1-9868-A36F3CE84565}"/>
                    </a:ext>
                  </a:extLst>
                </p:cNvPr>
                <p:cNvSpPr/>
                <p:nvPr/>
              </p:nvSpPr>
              <p:spPr>
                <a:xfrm rot="7200000">
                  <a:off x="5908650" y="2849719"/>
                  <a:ext cx="237660" cy="6995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3D07E831-0D70-4469-B13A-5E07D0BFC633}"/>
                  </a:ext>
                </a:extLst>
              </p:cNvPr>
              <p:cNvGrpSpPr/>
              <p:nvPr/>
            </p:nvGrpSpPr>
            <p:grpSpPr>
              <a:xfrm>
                <a:off x="7574012" y="1143771"/>
                <a:ext cx="821828" cy="2388501"/>
                <a:chOff x="6996042" y="1143771"/>
                <a:chExt cx="821828" cy="2388501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A227D1E9-6888-4FBE-90C5-ADE356B01AD0}"/>
                    </a:ext>
                  </a:extLst>
                </p:cNvPr>
                <p:cNvSpPr/>
                <p:nvPr/>
              </p:nvSpPr>
              <p:spPr>
                <a:xfrm>
                  <a:off x="7011451" y="2489365"/>
                  <a:ext cx="686407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86536 w 686407"/>
                    <a:gd name="connsiteY6" fmla="*/ 1037842 h 1042907"/>
                    <a:gd name="connsiteX7" fmla="*/ 812 w 686407"/>
                    <a:gd name="connsiteY7" fmla="*/ 530486 h 1042907"/>
                    <a:gd name="connsiteX8" fmla="*/ 139744 w 686407"/>
                    <a:gd name="connsiteY8" fmla="*/ 150781 h 1042907"/>
                    <a:gd name="connsiteX9" fmla="*/ 264882 w 686407"/>
                    <a:gd name="connsiteY9" fmla="*/ 18658 h 1042907"/>
                    <a:gd name="connsiteX10" fmla="*/ 357297 w 686407"/>
                    <a:gd name="connsiteY10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37842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42605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6407" h="1042907">
                      <a:moveTo>
                        <a:pt x="357297" y="0"/>
                      </a:moveTo>
                      <a:lnTo>
                        <a:pt x="448985" y="0"/>
                      </a:lnTo>
                      <a:cubicBezTo>
                        <a:pt x="580110" y="0"/>
                        <a:pt x="686407" y="106297"/>
                        <a:pt x="686407" y="237422"/>
                      </a:cubicBezTo>
                      <a:lnTo>
                        <a:pt x="686407" y="1042907"/>
                      </a:lnTo>
                      <a:lnTo>
                        <a:pt x="586393" y="1042907"/>
                      </a:lnTo>
                      <a:lnTo>
                        <a:pt x="86536" y="1042605"/>
                      </a:lnTo>
                      <a:cubicBezTo>
                        <a:pt x="57961" y="873486"/>
                        <a:pt x="-8056" y="679123"/>
                        <a:pt x="812" y="530486"/>
                      </a:cubicBezTo>
                      <a:cubicBezTo>
                        <a:pt x="9680" y="381849"/>
                        <a:pt x="48107" y="314667"/>
                        <a:pt x="139744" y="150781"/>
                      </a:cubicBezTo>
                      <a:cubicBezTo>
                        <a:pt x="185426" y="51972"/>
                        <a:pt x="238250" y="36505"/>
                        <a:pt x="264882" y="18658"/>
                      </a:cubicBezTo>
                      <a:cubicBezTo>
                        <a:pt x="293287" y="6643"/>
                        <a:pt x="324516" y="0"/>
                        <a:pt x="357297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四角形: 上の 2 つの角を丸める 535">
                  <a:extLst>
                    <a:ext uri="{FF2B5EF4-FFF2-40B4-BE49-F238E27FC236}">
                      <a16:creationId xmlns:a16="http://schemas.microsoft.com/office/drawing/2014/main" id="{4599DCD7-8C9C-47AB-95CC-6B5C9D13DF10}"/>
                    </a:ext>
                  </a:extLst>
                </p:cNvPr>
                <p:cNvSpPr/>
                <p:nvPr/>
              </p:nvSpPr>
              <p:spPr>
                <a:xfrm>
                  <a:off x="7218036" y="2629771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1C05EBE-5050-41A4-AE1B-E65D29A36985}"/>
                    </a:ext>
                  </a:extLst>
                </p:cNvPr>
                <p:cNvSpPr/>
                <p:nvPr/>
              </p:nvSpPr>
              <p:spPr>
                <a:xfrm flipH="1">
                  <a:off x="7259344" y="2584534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8FBC83A4-DEA0-460D-9B7D-B492DBD4FAC5}"/>
                    </a:ext>
                  </a:extLst>
                </p:cNvPr>
                <p:cNvSpPr/>
                <p:nvPr/>
              </p:nvSpPr>
              <p:spPr>
                <a:xfrm rot="5400000">
                  <a:off x="7042377" y="1605015"/>
                  <a:ext cx="60540" cy="15320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CDAAE6B1-8D70-4038-BFC4-D157D4B5790B}"/>
                    </a:ext>
                  </a:extLst>
                </p:cNvPr>
                <p:cNvSpPr/>
                <p:nvPr/>
              </p:nvSpPr>
              <p:spPr>
                <a:xfrm flipH="1">
                  <a:off x="7444965" y="1457075"/>
                  <a:ext cx="331789" cy="107912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CA081C98-AE4D-47CD-8DD5-FB7252E4DE96}"/>
                    </a:ext>
                  </a:extLst>
                </p:cNvPr>
                <p:cNvSpPr/>
                <p:nvPr/>
              </p:nvSpPr>
              <p:spPr>
                <a:xfrm rot="19088992" flipH="1">
                  <a:off x="7426446" y="1143771"/>
                  <a:ext cx="391424" cy="88783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F2DEFA2E-202B-480C-9705-1801E61DBF49}"/>
                    </a:ext>
                  </a:extLst>
                </p:cNvPr>
                <p:cNvSpPr/>
                <p:nvPr/>
              </p:nvSpPr>
              <p:spPr>
                <a:xfrm rot="5400000">
                  <a:off x="7013199" y="1771166"/>
                  <a:ext cx="97400" cy="13171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D691AA81-D18A-4F47-ABB3-1C99E07263C8}"/>
                  </a:ext>
                </a:extLst>
              </p:cNvPr>
              <p:cNvSpPr/>
              <p:nvPr/>
            </p:nvSpPr>
            <p:spPr>
              <a:xfrm rot="900000" flipH="1">
                <a:off x="8002116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47D4C05F-861F-4918-87C3-E1D43A24EB8E}"/>
                  </a:ext>
                </a:extLst>
              </p:cNvPr>
              <p:cNvSpPr/>
              <p:nvPr/>
            </p:nvSpPr>
            <p:spPr>
              <a:xfrm rot="900000" flipH="1">
                <a:off x="8020318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8C8B6D48-FDF1-485D-A6B0-3C530BB6ECBF}"/>
                  </a:ext>
                </a:extLst>
              </p:cNvPr>
              <p:cNvSpPr/>
              <p:nvPr/>
            </p:nvSpPr>
            <p:spPr>
              <a:xfrm rot="9000000">
                <a:off x="7754259" y="1277287"/>
                <a:ext cx="354985" cy="615374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226B7D2E-51F8-4ABA-A0F5-BF9DBD6E05E0}"/>
                </a:ext>
              </a:extLst>
            </p:cNvPr>
            <p:cNvGrpSpPr/>
            <p:nvPr/>
          </p:nvGrpSpPr>
          <p:grpSpPr>
            <a:xfrm>
              <a:off x="4847383" y="23233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69" name="楕円 8">
                <a:extLst>
                  <a:ext uri="{FF2B5EF4-FFF2-40B4-BE49-F238E27FC236}">
                    <a16:creationId xmlns:a16="http://schemas.microsoft.com/office/drawing/2014/main" id="{0414BB5A-3715-4B53-90D5-9E2ED1AE00A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8">
                <a:extLst>
                  <a:ext uri="{FF2B5EF4-FFF2-40B4-BE49-F238E27FC236}">
                    <a16:creationId xmlns:a16="http://schemas.microsoft.com/office/drawing/2014/main" id="{646F67BD-F4E2-4E58-A71A-21BBA36A76BC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8">
                <a:extLst>
                  <a:ext uri="{FF2B5EF4-FFF2-40B4-BE49-F238E27FC236}">
                    <a16:creationId xmlns:a16="http://schemas.microsoft.com/office/drawing/2014/main" id="{B7AB3080-92B0-4D25-AB4A-137CC5B6FE2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8">
                <a:extLst>
                  <a:ext uri="{FF2B5EF4-FFF2-40B4-BE49-F238E27FC236}">
                    <a16:creationId xmlns:a16="http://schemas.microsoft.com/office/drawing/2014/main" id="{DB4C5429-4E9A-4F9F-BC18-B1035A45D8A3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8">
                <a:extLst>
                  <a:ext uri="{FF2B5EF4-FFF2-40B4-BE49-F238E27FC236}">
                    <a16:creationId xmlns:a16="http://schemas.microsoft.com/office/drawing/2014/main" id="{B0C202FF-0E24-415F-BE81-5746E265B6B8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8">
                <a:extLst>
                  <a:ext uri="{FF2B5EF4-FFF2-40B4-BE49-F238E27FC236}">
                    <a16:creationId xmlns:a16="http://schemas.microsoft.com/office/drawing/2014/main" id="{F3BBD476-228A-4638-BDCB-24CDFDEC118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8">
                <a:extLst>
                  <a:ext uri="{FF2B5EF4-FFF2-40B4-BE49-F238E27FC236}">
                    <a16:creationId xmlns:a16="http://schemas.microsoft.com/office/drawing/2014/main" id="{611AE36D-03D2-46E2-BEBB-FC0E528F1E1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8">
                <a:extLst>
                  <a:ext uri="{FF2B5EF4-FFF2-40B4-BE49-F238E27FC236}">
                    <a16:creationId xmlns:a16="http://schemas.microsoft.com/office/drawing/2014/main" id="{014899CF-3054-4D42-9FAD-A4AD018C6D0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8">
                <a:extLst>
                  <a:ext uri="{FF2B5EF4-FFF2-40B4-BE49-F238E27FC236}">
                    <a16:creationId xmlns:a16="http://schemas.microsoft.com/office/drawing/2014/main" id="{5C2D2A4A-F7E9-4EA6-8874-D974FDA953ED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8">
                <a:extLst>
                  <a:ext uri="{FF2B5EF4-FFF2-40B4-BE49-F238E27FC236}">
                    <a16:creationId xmlns:a16="http://schemas.microsoft.com/office/drawing/2014/main" id="{2F1883FF-F79A-443A-869B-1940DC765CDE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5CFC77B9-ADA4-4B0F-A25F-7D4202919B8A}"/>
                </a:ext>
              </a:extLst>
            </p:cNvPr>
            <p:cNvGrpSpPr/>
            <p:nvPr/>
          </p:nvGrpSpPr>
          <p:grpSpPr>
            <a:xfrm>
              <a:off x="3594555" y="1528643"/>
              <a:ext cx="1014685" cy="2009372"/>
              <a:chOff x="4395278" y="1290440"/>
              <a:chExt cx="1140156" cy="2257841"/>
            </a:xfrm>
          </p:grpSpPr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6441576D-5093-4760-9F8D-82D9C4C4158C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0156" cy="2257841"/>
                <a:chOff x="2342717" y="739604"/>
                <a:chExt cx="1140156" cy="2257841"/>
              </a:xfrm>
            </p:grpSpPr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1387E602-BA3D-4F33-8D5E-B9D266064C53}"/>
                    </a:ext>
                  </a:extLst>
                </p:cNvPr>
                <p:cNvSpPr/>
                <p:nvPr/>
              </p:nvSpPr>
              <p:spPr>
                <a:xfrm flipH="1">
                  <a:off x="3343813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片側の 2 つの角を丸めた四角形 128">
                  <a:extLst>
                    <a:ext uri="{FF2B5EF4-FFF2-40B4-BE49-F238E27FC236}">
                      <a16:creationId xmlns:a16="http://schemas.microsoft.com/office/drawing/2014/main" id="{21A56F23-9330-40C7-AB08-E973569BE40B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D330A8DA-3375-4CC8-8B62-04B4C2644392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5" name="片側の 2 つの角を丸めた四角形 144">
                  <a:extLst>
                    <a:ext uri="{FF2B5EF4-FFF2-40B4-BE49-F238E27FC236}">
                      <a16:creationId xmlns:a16="http://schemas.microsoft.com/office/drawing/2014/main" id="{7B198EAD-B6F7-4F19-9AD4-A60F1405BD33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6951AE18-38CE-460A-8821-A8E15445CAF4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7" name="二等辺三角形 826">
                  <a:extLst>
                    <a:ext uri="{FF2B5EF4-FFF2-40B4-BE49-F238E27FC236}">
                      <a16:creationId xmlns:a16="http://schemas.microsoft.com/office/drawing/2014/main" id="{FE38E87A-DC25-46F6-8C0A-83388B2F560D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0B49AC11-27B8-4225-9DCE-019819D10CE1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52" name="グループ化 851">
                    <a:extLst>
                      <a:ext uri="{FF2B5EF4-FFF2-40B4-BE49-F238E27FC236}">
                        <a16:creationId xmlns:a16="http://schemas.microsoft.com/office/drawing/2014/main" id="{14907257-CD24-4D0F-8F92-452B3F815D4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57" name="円/楕円 159">
                      <a:extLst>
                        <a:ext uri="{FF2B5EF4-FFF2-40B4-BE49-F238E27FC236}">
                          <a16:creationId xmlns:a16="http://schemas.microsoft.com/office/drawing/2014/main" id="{43B3683D-F321-4F71-B961-49E4AF4887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8" name="円/楕円 160">
                      <a:extLst>
                        <a:ext uri="{FF2B5EF4-FFF2-40B4-BE49-F238E27FC236}">
                          <a16:creationId xmlns:a16="http://schemas.microsoft.com/office/drawing/2014/main" id="{1528BB42-9C38-4BFC-BD20-D5F88E40D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3" name="グループ化 852">
                    <a:extLst>
                      <a:ext uri="{FF2B5EF4-FFF2-40B4-BE49-F238E27FC236}">
                        <a16:creationId xmlns:a16="http://schemas.microsoft.com/office/drawing/2014/main" id="{27E37473-865C-4A65-8110-33291BE700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55" name="円/楕円 157">
                      <a:extLst>
                        <a:ext uri="{FF2B5EF4-FFF2-40B4-BE49-F238E27FC236}">
                          <a16:creationId xmlns:a16="http://schemas.microsoft.com/office/drawing/2014/main" id="{F4AFB635-B66A-41E0-BDA6-6370ACD28B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6" name="円/楕円 158">
                      <a:extLst>
                        <a:ext uri="{FF2B5EF4-FFF2-40B4-BE49-F238E27FC236}">
                          <a16:creationId xmlns:a16="http://schemas.microsoft.com/office/drawing/2014/main" id="{E7EA5AD5-28C3-4155-808E-7F3068F78C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54" name="円/楕円 156">
                    <a:extLst>
                      <a:ext uri="{FF2B5EF4-FFF2-40B4-BE49-F238E27FC236}">
                        <a16:creationId xmlns:a16="http://schemas.microsoft.com/office/drawing/2014/main" id="{CC77AB28-DFF3-47C6-9A78-D3F6CBD3AE7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9" name="円/楕円 27">
                  <a:extLst>
                    <a:ext uri="{FF2B5EF4-FFF2-40B4-BE49-F238E27FC236}">
                      <a16:creationId xmlns:a16="http://schemas.microsoft.com/office/drawing/2014/main" id="{23FCB1F6-0683-429B-916B-5C2C3DEEA806}"/>
                    </a:ext>
                  </a:extLst>
                </p:cNvPr>
                <p:cNvSpPr/>
                <p:nvPr/>
              </p:nvSpPr>
              <p:spPr>
                <a:xfrm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0" name="月 829">
                  <a:extLst>
                    <a:ext uri="{FF2B5EF4-FFF2-40B4-BE49-F238E27FC236}">
                      <a16:creationId xmlns:a16="http://schemas.microsoft.com/office/drawing/2014/main" id="{B6DA9CE7-7E9E-4669-8452-2FA802F44DBF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1FF1C925-3D91-4A04-A820-C5E34D132758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2" name="正方形/長方形 67">
                  <a:extLst>
                    <a:ext uri="{FF2B5EF4-FFF2-40B4-BE49-F238E27FC236}">
                      <a16:creationId xmlns:a16="http://schemas.microsoft.com/office/drawing/2014/main" id="{AC1E1C71-FC9A-48B2-8965-0C62B095B881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A6CF0E87-A5CA-43B9-BC7B-C1081F8423FD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6416C507-B3E8-475C-8D00-BB37314E73D2}"/>
                    </a:ext>
                  </a:extLst>
                </p:cNvPr>
                <p:cNvSpPr/>
                <p:nvPr/>
              </p:nvSpPr>
              <p:spPr>
                <a:xfrm rot="162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DF2F23A1-F56F-4362-94A3-7FDECFB04A26}"/>
                    </a:ext>
                  </a:extLst>
                </p:cNvPr>
                <p:cNvSpPr/>
                <p:nvPr/>
              </p:nvSpPr>
              <p:spPr>
                <a:xfrm rot="162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FC741821-43FD-458A-A658-7C318B283820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45" name="二等辺三角形 844">
                    <a:extLst>
                      <a:ext uri="{FF2B5EF4-FFF2-40B4-BE49-F238E27FC236}">
                        <a16:creationId xmlns:a16="http://schemas.microsoft.com/office/drawing/2014/main" id="{3B67CBBC-5593-45DC-8781-374727275DE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6" name="二等辺三角形 845">
                    <a:extLst>
                      <a:ext uri="{FF2B5EF4-FFF2-40B4-BE49-F238E27FC236}">
                        <a16:creationId xmlns:a16="http://schemas.microsoft.com/office/drawing/2014/main" id="{6E62C14F-9375-4FB5-9D42-8496D68079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47" name="グループ化 846">
                    <a:extLst>
                      <a:ext uri="{FF2B5EF4-FFF2-40B4-BE49-F238E27FC236}">
                        <a16:creationId xmlns:a16="http://schemas.microsoft.com/office/drawing/2014/main" id="{B49FEDE0-C7A9-49F0-BDC0-8EAD1C3D6B3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48" name="円/楕円 148">
                      <a:extLst>
                        <a:ext uri="{FF2B5EF4-FFF2-40B4-BE49-F238E27FC236}">
                          <a16:creationId xmlns:a16="http://schemas.microsoft.com/office/drawing/2014/main" id="{B354EBC6-B70E-4208-B00B-114DBD1ADF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9" name="円/楕円 149">
                      <a:extLst>
                        <a:ext uri="{FF2B5EF4-FFF2-40B4-BE49-F238E27FC236}">
                          <a16:creationId xmlns:a16="http://schemas.microsoft.com/office/drawing/2014/main" id="{4F954866-EB4E-4609-98C1-5E223FE38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0" name="円/楕円 150">
                      <a:extLst>
                        <a:ext uri="{FF2B5EF4-FFF2-40B4-BE49-F238E27FC236}">
                          <a16:creationId xmlns:a16="http://schemas.microsoft.com/office/drawing/2014/main" id="{18822ECD-9E21-40B1-BCB4-B3518E7FD2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1395" y="374349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1" name="円/楕円 151">
                      <a:extLst>
                        <a:ext uri="{FF2B5EF4-FFF2-40B4-BE49-F238E27FC236}">
                          <a16:creationId xmlns:a16="http://schemas.microsoft.com/office/drawing/2014/main" id="{AD6F3C5E-2F91-445C-9761-91EA86D7F0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3050" y="374762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9FD033BF-CE18-443A-AF44-7987A342A0CA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8" name="二等辺三角形 837">
                    <a:extLst>
                      <a:ext uri="{FF2B5EF4-FFF2-40B4-BE49-F238E27FC236}">
                        <a16:creationId xmlns:a16="http://schemas.microsoft.com/office/drawing/2014/main" id="{ECC9AD25-FDC5-48C4-B9EC-94A4B612830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9" name="二等辺三角形 838">
                    <a:extLst>
                      <a:ext uri="{FF2B5EF4-FFF2-40B4-BE49-F238E27FC236}">
                        <a16:creationId xmlns:a16="http://schemas.microsoft.com/office/drawing/2014/main" id="{A8055AE9-BA3C-418B-867B-B993CB356B9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40" name="グループ化 839">
                    <a:extLst>
                      <a:ext uri="{FF2B5EF4-FFF2-40B4-BE49-F238E27FC236}">
                        <a16:creationId xmlns:a16="http://schemas.microsoft.com/office/drawing/2014/main" id="{361114E3-E641-4482-BD44-5717F8B34C16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41" name="円/楕円 148">
                      <a:extLst>
                        <a:ext uri="{FF2B5EF4-FFF2-40B4-BE49-F238E27FC236}">
                          <a16:creationId xmlns:a16="http://schemas.microsoft.com/office/drawing/2014/main" id="{590B2A32-BA71-42C5-B715-B63719ADF2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2" name="円/楕円 149">
                      <a:extLst>
                        <a:ext uri="{FF2B5EF4-FFF2-40B4-BE49-F238E27FC236}">
                          <a16:creationId xmlns:a16="http://schemas.microsoft.com/office/drawing/2014/main" id="{30F10C4E-C0AB-4532-9D1D-039AB1B60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3" name="円/楕円 150">
                      <a:extLst>
                        <a:ext uri="{FF2B5EF4-FFF2-40B4-BE49-F238E27FC236}">
                          <a16:creationId xmlns:a16="http://schemas.microsoft.com/office/drawing/2014/main" id="{24F5F808-D560-4B40-9BD1-1151A981B3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1395" y="3743497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4" name="円/楕円 151">
                      <a:extLst>
                        <a:ext uri="{FF2B5EF4-FFF2-40B4-BE49-F238E27FC236}">
                          <a16:creationId xmlns:a16="http://schemas.microsoft.com/office/drawing/2014/main" id="{AB4E5933-E691-46D7-9E5A-607833DA22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3050" y="374762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59845636-7C2E-46E5-BFF3-4E2BC0599B28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968DA214-B3EA-4E7A-B49D-8FB55A530ACA}"/>
                </a:ext>
              </a:extLst>
            </p:cNvPr>
            <p:cNvGrpSpPr/>
            <p:nvPr/>
          </p:nvGrpSpPr>
          <p:grpSpPr>
            <a:xfrm>
              <a:off x="4209964" y="2284620"/>
              <a:ext cx="141610" cy="184447"/>
              <a:chOff x="1464572" y="2115576"/>
              <a:chExt cx="167701" cy="221521"/>
            </a:xfrm>
          </p:grpSpPr>
          <p:sp>
            <p:nvSpPr>
              <p:cNvPr id="961" name="星: 5 pt 16">
                <a:extLst>
                  <a:ext uri="{FF2B5EF4-FFF2-40B4-BE49-F238E27FC236}">
                    <a16:creationId xmlns:a16="http://schemas.microsoft.com/office/drawing/2014/main" id="{18EBB273-8F1D-4442-8E7A-C496327BD2B8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18">
                <a:extLst>
                  <a:ext uri="{FF2B5EF4-FFF2-40B4-BE49-F238E27FC236}">
                    <a16:creationId xmlns:a16="http://schemas.microsoft.com/office/drawing/2014/main" id="{79D28EB1-AFFE-46A8-8E9D-83E805B8316E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9703B5E-61A5-4D0F-905F-F25104F49257}"/>
              </a:ext>
            </a:extLst>
          </p:cNvPr>
          <p:cNvGrpSpPr/>
          <p:nvPr/>
        </p:nvGrpSpPr>
        <p:grpSpPr>
          <a:xfrm>
            <a:off x="6559924" y="1293962"/>
            <a:ext cx="2685604" cy="2334178"/>
            <a:chOff x="6559924" y="1293962"/>
            <a:chExt cx="2685604" cy="2334178"/>
          </a:xfrm>
        </p:grpSpPr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34CCC0FA-6462-4DDA-9C17-E4EF5222A77C}"/>
                </a:ext>
              </a:extLst>
            </p:cNvPr>
            <p:cNvGrpSpPr/>
            <p:nvPr/>
          </p:nvGrpSpPr>
          <p:grpSpPr>
            <a:xfrm>
              <a:off x="6559924" y="1393328"/>
              <a:ext cx="1118854" cy="2144686"/>
              <a:chOff x="4351490" y="950745"/>
              <a:chExt cx="1348271" cy="2584446"/>
            </a:xfrm>
          </p:grpSpPr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05445F6E-3F5E-4805-B631-1768D2E002E7}"/>
                  </a:ext>
                </a:extLst>
              </p:cNvPr>
              <p:cNvSpPr/>
              <p:nvPr/>
            </p:nvSpPr>
            <p:spPr>
              <a:xfrm flipH="1">
                <a:off x="5497161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9DAE17BF-E4D0-4A9D-B038-9E7AB12BEECE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231031" cy="1581787"/>
                <a:chOff x="4351490" y="1953404"/>
                <a:chExt cx="1231031" cy="1581787"/>
              </a:xfrm>
            </p:grpSpPr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D9D78532-59D9-4361-8712-C287AD103B72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E1B9B056-2C76-46F7-853C-2BE0A8A3C6D6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片側の 2 つの角を丸めた四角形 144">
                  <a:extLst>
                    <a:ext uri="{FF2B5EF4-FFF2-40B4-BE49-F238E27FC236}">
                      <a16:creationId xmlns:a16="http://schemas.microsoft.com/office/drawing/2014/main" id="{CE61E3A5-08FE-4922-BFF2-694864A2F44B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9" name="楕円 928">
                  <a:extLst>
                    <a:ext uri="{FF2B5EF4-FFF2-40B4-BE49-F238E27FC236}">
                      <a16:creationId xmlns:a16="http://schemas.microsoft.com/office/drawing/2014/main" id="{B63C883B-3747-478A-8777-60B72B298788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E27FF1AE-1B73-4211-8D99-D77B68CC6837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四角形: 上の 2 つの角を丸める 930">
                  <a:extLst>
                    <a:ext uri="{FF2B5EF4-FFF2-40B4-BE49-F238E27FC236}">
                      <a16:creationId xmlns:a16="http://schemas.microsoft.com/office/drawing/2014/main" id="{BD349D70-FBDE-4D8F-98FA-62F0DDCCA034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B3E5C8E1-D4BE-42E4-BBFE-33B5FF2880DE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902" name="円/楕円 568">
                  <a:extLst>
                    <a:ext uri="{FF2B5EF4-FFF2-40B4-BE49-F238E27FC236}">
                      <a16:creationId xmlns:a16="http://schemas.microsoft.com/office/drawing/2014/main" id="{B7B672D3-B8A4-400C-A566-DFBA40652B27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03" name="グループ化 902">
                  <a:extLst>
                    <a:ext uri="{FF2B5EF4-FFF2-40B4-BE49-F238E27FC236}">
                      <a16:creationId xmlns:a16="http://schemas.microsoft.com/office/drawing/2014/main" id="{3054A49D-6F8A-47C0-9649-8BA5E3253BB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24" name="円/楕円 591">
                    <a:extLst>
                      <a:ext uri="{FF2B5EF4-FFF2-40B4-BE49-F238E27FC236}">
                        <a16:creationId xmlns:a16="http://schemas.microsoft.com/office/drawing/2014/main" id="{31662F69-EB6D-484D-9273-CF3987A8F99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5" name="円/楕円 592">
                    <a:extLst>
                      <a:ext uri="{FF2B5EF4-FFF2-40B4-BE49-F238E27FC236}">
                        <a16:creationId xmlns:a16="http://schemas.microsoft.com/office/drawing/2014/main" id="{3048C7E0-6956-4C82-B6C0-005ED6FBF40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BC052F3D-546D-4CDB-834D-CBB2FBF93AD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22" name="円/楕円 589">
                    <a:extLst>
                      <a:ext uri="{FF2B5EF4-FFF2-40B4-BE49-F238E27FC236}">
                        <a16:creationId xmlns:a16="http://schemas.microsoft.com/office/drawing/2014/main" id="{37D9FFE7-0C08-432F-9439-CDA02A39C8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3" name="円/楕円 590">
                    <a:extLst>
                      <a:ext uri="{FF2B5EF4-FFF2-40B4-BE49-F238E27FC236}">
                        <a16:creationId xmlns:a16="http://schemas.microsoft.com/office/drawing/2014/main" id="{6E1630BA-60FB-4895-834C-D785646FED0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5" name="円/楕円 588">
                  <a:extLst>
                    <a:ext uri="{FF2B5EF4-FFF2-40B4-BE49-F238E27FC236}">
                      <a16:creationId xmlns:a16="http://schemas.microsoft.com/office/drawing/2014/main" id="{7CEB35A7-C201-4864-9338-0C3514DFDB9B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月 905">
                  <a:extLst>
                    <a:ext uri="{FF2B5EF4-FFF2-40B4-BE49-F238E27FC236}">
                      <a16:creationId xmlns:a16="http://schemas.microsoft.com/office/drawing/2014/main" id="{794631A0-77DA-4788-A5B0-6083D7EE296E}"/>
                    </a:ext>
                  </a:extLst>
                </p:cNvPr>
                <p:cNvSpPr/>
                <p:nvPr/>
              </p:nvSpPr>
              <p:spPr>
                <a:xfrm rot="15300000">
                  <a:off x="2212054" y="456126"/>
                  <a:ext cx="50070" cy="2665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月 906">
                  <a:extLst>
                    <a:ext uri="{FF2B5EF4-FFF2-40B4-BE49-F238E27FC236}">
                      <a16:creationId xmlns:a16="http://schemas.microsoft.com/office/drawing/2014/main" id="{BEC3B97F-1C33-4427-AA87-3199712D3DF3}"/>
                    </a:ext>
                  </a:extLst>
                </p:cNvPr>
                <p:cNvSpPr/>
                <p:nvPr/>
              </p:nvSpPr>
              <p:spPr>
                <a:xfrm rot="17100000">
                  <a:off x="2803974" y="456127"/>
                  <a:ext cx="50072" cy="26653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0DFDCEB4-9655-4294-8103-07D33254D892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9" name="円/楕円 638">
                  <a:extLst>
                    <a:ext uri="{FF2B5EF4-FFF2-40B4-BE49-F238E27FC236}">
                      <a16:creationId xmlns:a16="http://schemas.microsoft.com/office/drawing/2014/main" id="{E855DEC5-F1DE-4FEC-8870-93DB3A6F6CED}"/>
                    </a:ext>
                  </a:extLst>
                </p:cNvPr>
                <p:cNvSpPr/>
                <p:nvPr/>
              </p:nvSpPr>
              <p:spPr>
                <a:xfrm rot="10800000">
                  <a:off x="2413296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円/楕円 27">
                  <a:extLst>
                    <a:ext uri="{FF2B5EF4-FFF2-40B4-BE49-F238E27FC236}">
                      <a16:creationId xmlns:a16="http://schemas.microsoft.com/office/drawing/2014/main" id="{1B280FD4-F076-4139-81E6-F9776EE2DF47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円/楕円 27">
                  <a:extLst>
                    <a:ext uri="{FF2B5EF4-FFF2-40B4-BE49-F238E27FC236}">
                      <a16:creationId xmlns:a16="http://schemas.microsoft.com/office/drawing/2014/main" id="{2AF56971-0DEC-40C2-B6DA-9529BF1B1F5B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B720115E-0CE9-4255-AFA3-B679EAC5834E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918" name="グループ化 917">
                    <a:extLst>
                      <a:ext uri="{FF2B5EF4-FFF2-40B4-BE49-F238E27FC236}">
                        <a16:creationId xmlns:a16="http://schemas.microsoft.com/office/drawing/2014/main" id="{7828941F-4531-4979-B5E9-6AC19D059C3F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A5EF1067-3494-4B95-B28F-DDA6D5EDBB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3A1B08AF-D3BD-4C22-8007-007D07D21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9" name="楕円 918">
                    <a:extLst>
                      <a:ext uri="{FF2B5EF4-FFF2-40B4-BE49-F238E27FC236}">
                        <a16:creationId xmlns:a16="http://schemas.microsoft.com/office/drawing/2014/main" id="{04AF5E76-59E6-48E2-97C7-736AB88638D6}"/>
                      </a:ext>
                    </a:extLst>
                  </p:cNvPr>
                  <p:cNvSpPr/>
                  <p:nvPr/>
                </p:nvSpPr>
                <p:spPr>
                  <a:xfrm>
                    <a:off x="6979821" y="1177268"/>
                    <a:ext cx="93365" cy="12773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3" name="グループ化 912">
                  <a:extLst>
                    <a:ext uri="{FF2B5EF4-FFF2-40B4-BE49-F238E27FC236}">
                      <a16:creationId xmlns:a16="http://schemas.microsoft.com/office/drawing/2014/main" id="{87F1E3EC-3DEA-4EA7-AB1E-FA1640416DAC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27184"/>
                  <a:chOff x="6859261" y="1152026"/>
                  <a:chExt cx="251152" cy="163412"/>
                </a:xfrm>
              </p:grpSpPr>
              <p:grpSp>
                <p:nvGrpSpPr>
                  <p:cNvPr id="914" name="グループ化 913">
                    <a:extLst>
                      <a:ext uri="{FF2B5EF4-FFF2-40B4-BE49-F238E27FC236}">
                        <a16:creationId xmlns:a16="http://schemas.microsoft.com/office/drawing/2014/main" id="{478CB8A1-F0CE-49B3-A9EA-9E6E4970395B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16" name="フリーフォーム: 図形 915">
                      <a:extLst>
                        <a:ext uri="{FF2B5EF4-FFF2-40B4-BE49-F238E27FC236}">
                          <a16:creationId xmlns:a16="http://schemas.microsoft.com/office/drawing/2014/main" id="{28D27E36-25B2-4819-B863-07A24AD16D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7" name="フリーフォーム: 図形 916">
                      <a:extLst>
                        <a:ext uri="{FF2B5EF4-FFF2-40B4-BE49-F238E27FC236}">
                          <a16:creationId xmlns:a16="http://schemas.microsoft.com/office/drawing/2014/main" id="{CD3E861D-58C0-414C-AD01-6B03B7EE70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5" name="楕円 914">
                    <a:extLst>
                      <a:ext uri="{FF2B5EF4-FFF2-40B4-BE49-F238E27FC236}">
                        <a16:creationId xmlns:a16="http://schemas.microsoft.com/office/drawing/2014/main" id="{A78C2382-6444-479D-A6DC-73CF7DCEF9D2}"/>
                      </a:ext>
                    </a:extLst>
                  </p:cNvPr>
                  <p:cNvSpPr/>
                  <p:nvPr/>
                </p:nvSpPr>
                <p:spPr>
                  <a:xfrm>
                    <a:off x="6979821" y="1177268"/>
                    <a:ext cx="93365" cy="12773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9C728770-D8C0-4EFD-B286-E027F9239537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BD22C413-03FC-459B-9E62-AC32745CC6C3}"/>
                </a:ext>
              </a:extLst>
            </p:cNvPr>
            <p:cNvGrpSpPr/>
            <p:nvPr/>
          </p:nvGrpSpPr>
          <p:grpSpPr>
            <a:xfrm>
              <a:off x="7662251" y="1293962"/>
              <a:ext cx="1583277" cy="2334178"/>
              <a:chOff x="6585726" y="766491"/>
              <a:chExt cx="1941061" cy="2861649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BEB58F01-D7D4-45C2-B040-4FA62C264CBE}"/>
                  </a:ext>
                </a:extLst>
              </p:cNvPr>
              <p:cNvGrpSpPr/>
              <p:nvPr/>
            </p:nvGrpSpPr>
            <p:grpSpPr>
              <a:xfrm>
                <a:off x="6585726" y="2451598"/>
                <a:ext cx="1290895" cy="1176542"/>
                <a:chOff x="6440320" y="2194334"/>
                <a:chExt cx="1441449" cy="1313759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D92875C1-49A6-4CB5-A096-7A0D7E83C094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B43C227D-7E9A-4189-83D3-EA417198D3A9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650EA6A9-85F3-45E8-8C5A-2FF9CBFF7647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290" name="グループ化 289">
                      <a:extLst>
                        <a:ext uri="{FF2B5EF4-FFF2-40B4-BE49-F238E27FC236}">
                          <a16:creationId xmlns:a16="http://schemas.microsoft.com/office/drawing/2014/main" id="{E55D6551-3E05-4864-9D03-A31CEEF2E9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301" name="フリーフォーム: 図形 300">
                        <a:extLst>
                          <a:ext uri="{FF2B5EF4-FFF2-40B4-BE49-F238E27FC236}">
                            <a16:creationId xmlns:a16="http://schemas.microsoft.com/office/drawing/2014/main" id="{41DF0DE8-2CCF-4C90-AAC4-B7578F067400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2" name="フリーフォーム: 図形 301">
                        <a:extLst>
                          <a:ext uri="{FF2B5EF4-FFF2-40B4-BE49-F238E27FC236}">
                            <a16:creationId xmlns:a16="http://schemas.microsoft.com/office/drawing/2014/main" id="{1E88727B-5BC1-4E9F-A060-CF14A29CD1D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3" name="フリーフォーム: 図形 302">
                        <a:extLst>
                          <a:ext uri="{FF2B5EF4-FFF2-40B4-BE49-F238E27FC236}">
                            <a16:creationId xmlns:a16="http://schemas.microsoft.com/office/drawing/2014/main" id="{CB680A54-22A1-4953-B18D-6342B7D48F8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4" name="月 303">
                        <a:extLst>
                          <a:ext uri="{FF2B5EF4-FFF2-40B4-BE49-F238E27FC236}">
                            <a16:creationId xmlns:a16="http://schemas.microsoft.com/office/drawing/2014/main" id="{9536ABD0-16EF-4E15-A42E-6440BC5C801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91" name="四角形: 角を丸くする 290">
                      <a:extLst>
                        <a:ext uri="{FF2B5EF4-FFF2-40B4-BE49-F238E27FC236}">
                          <a16:creationId xmlns:a16="http://schemas.microsoft.com/office/drawing/2014/main" id="{197E5CEC-5EB2-427D-8804-1470C942D6E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29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D7B0364-C57F-4B6E-BDDA-DB8F0D92F02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9D360EBE-E642-4CB1-9E80-C70939A4899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FD37E644-F480-4273-B80C-73950B1FF1D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D1E259F-9884-41BB-BF5E-3DF0CF7E1924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FAC273C4-E3E0-4626-8EFB-778D5E91A89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7" name="フリーフォーム: 図形 296">
                      <a:extLst>
                        <a:ext uri="{FF2B5EF4-FFF2-40B4-BE49-F238E27FC236}">
                          <a16:creationId xmlns:a16="http://schemas.microsoft.com/office/drawing/2014/main" id="{C77DCDC2-E8FA-4DD2-9A71-269B214CDA22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C393B5BA-CF38-402C-A707-6E25F1D4D098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9" name="フリーフォーム: 図形 298">
                      <a:extLst>
                        <a:ext uri="{FF2B5EF4-FFF2-40B4-BE49-F238E27FC236}">
                          <a16:creationId xmlns:a16="http://schemas.microsoft.com/office/drawing/2014/main" id="{72827ACF-BE2D-497F-9F30-415FBC634528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D0A12F4F-5AB3-4FEC-809A-D385B0ABEDB4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5BF48D0E-0F63-49DD-B363-A3759281A977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286" name="台形 285">
                    <a:extLst>
                      <a:ext uri="{FF2B5EF4-FFF2-40B4-BE49-F238E27FC236}">
                        <a16:creationId xmlns:a16="http://schemas.microsoft.com/office/drawing/2014/main" id="{7A8D1271-2621-4BFC-8FE1-6EB146923953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7" name="片側の 2 つの角を丸めた四角形 92">
                    <a:extLst>
                      <a:ext uri="{FF2B5EF4-FFF2-40B4-BE49-F238E27FC236}">
                        <a16:creationId xmlns:a16="http://schemas.microsoft.com/office/drawing/2014/main" id="{EF6CA921-57F3-4423-AE16-8447D98ACFA4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6636A5F4-7345-4093-BC2D-ECCF2C7CD22D}"/>
                  </a:ext>
                </a:extLst>
              </p:cNvPr>
              <p:cNvGrpSpPr/>
              <p:nvPr/>
            </p:nvGrpSpPr>
            <p:grpSpPr>
              <a:xfrm>
                <a:off x="7317205" y="766491"/>
                <a:ext cx="1209582" cy="2773633"/>
                <a:chOff x="6539965" y="766491"/>
                <a:chExt cx="1209582" cy="2773633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3739F23D-83F4-43A9-B27B-2618B391B343}"/>
                    </a:ext>
                  </a:extLst>
                </p:cNvPr>
                <p:cNvSpPr/>
                <p:nvPr/>
              </p:nvSpPr>
              <p:spPr>
                <a:xfrm>
                  <a:off x="6580087" y="831474"/>
                  <a:ext cx="908330" cy="766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4DFFA64-5B7E-42F3-9DCC-D1B704CFBB87}"/>
                    </a:ext>
                  </a:extLst>
                </p:cNvPr>
                <p:cNvSpPr/>
                <p:nvPr/>
              </p:nvSpPr>
              <p:spPr>
                <a:xfrm>
                  <a:off x="7049206" y="18886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7C946B4D-45A9-44C9-84D0-4762625883DC}"/>
                    </a:ext>
                  </a:extLst>
                </p:cNvPr>
                <p:cNvSpPr/>
                <p:nvPr/>
              </p:nvSpPr>
              <p:spPr>
                <a:xfrm>
                  <a:off x="7066312" y="19161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FA1A4045-A6E9-4874-809E-555671B02B14}"/>
                    </a:ext>
                  </a:extLst>
                </p:cNvPr>
                <p:cNvGrpSpPr/>
                <p:nvPr/>
              </p:nvGrpSpPr>
              <p:grpSpPr>
                <a:xfrm>
                  <a:off x="6778438" y="2135125"/>
                  <a:ext cx="841562" cy="1404999"/>
                  <a:chOff x="6840350" y="2135125"/>
                  <a:chExt cx="717738" cy="1404999"/>
                </a:xfrm>
              </p:grpSpPr>
              <p:sp>
                <p:nvSpPr>
                  <p:cNvPr id="276" name="台形 731">
                    <a:extLst>
                      <a:ext uri="{FF2B5EF4-FFF2-40B4-BE49-F238E27FC236}">
                        <a16:creationId xmlns:a16="http://schemas.microsoft.com/office/drawing/2014/main" id="{C9A3405C-21DB-4E70-A8D8-FEABC07F27FC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872219" y="2360467"/>
                    <a:ext cx="71892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台形 356">
                    <a:extLst>
                      <a:ext uri="{FF2B5EF4-FFF2-40B4-BE49-F238E27FC236}">
                        <a16:creationId xmlns:a16="http://schemas.microsoft.com/office/drawing/2014/main" id="{F83AFC71-C62A-4C21-9C2B-390A93CEAD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910405" y="2232195"/>
                    <a:ext cx="166330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台形 53">
                    <a:extLst>
                      <a:ext uri="{FF2B5EF4-FFF2-40B4-BE49-F238E27FC236}">
                        <a16:creationId xmlns:a16="http://schemas.microsoft.com/office/drawing/2014/main" id="{8E20FF77-0553-4E9E-ACC3-735ED038F048}"/>
                      </a:ext>
                    </a:extLst>
                  </p:cNvPr>
                  <p:cNvSpPr/>
                  <p:nvPr/>
                </p:nvSpPr>
                <p:spPr>
                  <a:xfrm>
                    <a:off x="6962045" y="2135125"/>
                    <a:ext cx="430716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179AACB9-59C6-4DF0-9409-B24BB5D8965D}"/>
                      </a:ext>
                    </a:extLst>
                  </p:cNvPr>
                  <p:cNvSpPr/>
                  <p:nvPr/>
                </p:nvSpPr>
                <p:spPr>
                  <a:xfrm>
                    <a:off x="6856818" y="2228546"/>
                    <a:ext cx="701270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四角形: 上の 2 つの角を丸める 279">
                    <a:extLst>
                      <a:ext uri="{FF2B5EF4-FFF2-40B4-BE49-F238E27FC236}">
                        <a16:creationId xmlns:a16="http://schemas.microsoft.com/office/drawing/2014/main" id="{6129BD56-87B1-4C7E-AC8E-5B0C8BAB2999}"/>
                      </a:ext>
                    </a:extLst>
                  </p:cNvPr>
                  <p:cNvSpPr/>
                  <p:nvPr/>
                </p:nvSpPr>
                <p:spPr>
                  <a:xfrm>
                    <a:off x="7082300" y="2394236"/>
                    <a:ext cx="172928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373F6A05-C200-436F-89B6-5D4853457DDA}"/>
                      </a:ext>
                    </a:extLst>
                  </p:cNvPr>
                  <p:cNvSpPr/>
                  <p:nvPr/>
                </p:nvSpPr>
                <p:spPr>
                  <a:xfrm flipH="1">
                    <a:off x="7121665" y="2336799"/>
                    <a:ext cx="31335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A1CDBC75-3D30-448A-BEED-12E0CD9CAAAF}"/>
                      </a:ext>
                    </a:extLst>
                  </p:cNvPr>
                  <p:cNvSpPr/>
                  <p:nvPr/>
                </p:nvSpPr>
                <p:spPr>
                  <a:xfrm>
                    <a:off x="6853827" y="2158999"/>
                    <a:ext cx="562973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AB9FC918-BE46-4C93-9D79-85741C873B78}"/>
                      </a:ext>
                    </a:extLst>
                  </p:cNvPr>
                  <p:cNvSpPr/>
                  <p:nvPr/>
                </p:nvSpPr>
                <p:spPr>
                  <a:xfrm>
                    <a:off x="6840350" y="3351530"/>
                    <a:ext cx="45719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BF4C678C-C20C-4F6E-B3F4-D7F28EECC184}"/>
                    </a:ext>
                  </a:extLst>
                </p:cNvPr>
                <p:cNvSpPr/>
                <p:nvPr/>
              </p:nvSpPr>
              <p:spPr>
                <a:xfrm>
                  <a:off x="6539965" y="927573"/>
                  <a:ext cx="1158320" cy="1207828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65293 w 1144132"/>
                    <a:gd name="connsiteY4" fmla="*/ 986958 h 1200881"/>
                    <a:gd name="connsiteX5" fmla="*/ 79190 w 1144132"/>
                    <a:gd name="connsiteY5" fmla="*/ 977109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65293 w 1144132"/>
                    <a:gd name="connsiteY4" fmla="*/ 986958 h 1200881"/>
                    <a:gd name="connsiteX5" fmla="*/ 79190 w 1144132"/>
                    <a:gd name="connsiteY5" fmla="*/ 977109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0290 w 1144132"/>
                    <a:gd name="connsiteY2" fmla="*/ 1086541 h 1200881"/>
                    <a:gd name="connsiteX3" fmla="*/ 104323 w 1144132"/>
                    <a:gd name="connsiteY3" fmla="*/ 1049121 h 1200881"/>
                    <a:gd name="connsiteX4" fmla="*/ 170056 w 1144132"/>
                    <a:gd name="connsiteY4" fmla="*/ 998865 h 1200881"/>
                    <a:gd name="connsiteX5" fmla="*/ 79190 w 1144132"/>
                    <a:gd name="connsiteY5" fmla="*/ 977109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2908 w 1158320"/>
                    <a:gd name="connsiteY6" fmla="*/ 889406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5289 w 1158320"/>
                    <a:gd name="connsiteY6" fmla="*/ 867975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5289 w 1158320"/>
                    <a:gd name="connsiteY6" fmla="*/ 867975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5289 w 1158320"/>
                    <a:gd name="connsiteY6" fmla="*/ 867975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77109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184244 w 1158320"/>
                    <a:gd name="connsiteY4" fmla="*/ 998865 h 1200881"/>
                    <a:gd name="connsiteX5" fmla="*/ 93378 w 1158320"/>
                    <a:gd name="connsiteY5" fmla="*/ 931865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34478 w 1158320"/>
                    <a:gd name="connsiteY2" fmla="*/ 1086541 h 1200881"/>
                    <a:gd name="connsiteX3" fmla="*/ 118511 w 1158320"/>
                    <a:gd name="connsiteY3" fmla="*/ 1049121 h 1200881"/>
                    <a:gd name="connsiteX4" fmla="*/ 296163 w 1158320"/>
                    <a:gd name="connsiteY4" fmla="*/ 956002 h 1200881"/>
                    <a:gd name="connsiteX5" fmla="*/ 93378 w 1158320"/>
                    <a:gd name="connsiteY5" fmla="*/ 931865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0881"/>
                    <a:gd name="connsiteX1" fmla="*/ 253218 w 1158320"/>
                    <a:gd name="connsiteY1" fmla="*/ 1198218 h 1200881"/>
                    <a:gd name="connsiteX2" fmla="*/ 163053 w 1158320"/>
                    <a:gd name="connsiteY2" fmla="*/ 1119879 h 1200881"/>
                    <a:gd name="connsiteX3" fmla="*/ 118511 w 1158320"/>
                    <a:gd name="connsiteY3" fmla="*/ 1049121 h 1200881"/>
                    <a:gd name="connsiteX4" fmla="*/ 296163 w 1158320"/>
                    <a:gd name="connsiteY4" fmla="*/ 956002 h 1200881"/>
                    <a:gd name="connsiteX5" fmla="*/ 93378 w 1158320"/>
                    <a:gd name="connsiteY5" fmla="*/ 931865 h 1200881"/>
                    <a:gd name="connsiteX6" fmla="*/ 102908 w 1158320"/>
                    <a:gd name="connsiteY6" fmla="*/ 846544 h 1200881"/>
                    <a:gd name="connsiteX7" fmla="*/ 836 w 1158320"/>
                    <a:gd name="connsiteY7" fmla="*/ 809386 h 1200881"/>
                    <a:gd name="connsiteX8" fmla="*/ 106947 w 1158320"/>
                    <a:gd name="connsiteY8" fmla="*/ 652895 h 1200881"/>
                    <a:gd name="connsiteX9" fmla="*/ 82303 w 1158320"/>
                    <a:gd name="connsiteY9" fmla="*/ 518506 h 1200881"/>
                    <a:gd name="connsiteX10" fmla="*/ 77826 w 1158320"/>
                    <a:gd name="connsiteY10" fmla="*/ 393761 h 1200881"/>
                    <a:gd name="connsiteX11" fmla="*/ 647366 w 1158320"/>
                    <a:gd name="connsiteY11" fmla="*/ 0 h 1200881"/>
                    <a:gd name="connsiteX12" fmla="*/ 1157664 w 1158320"/>
                    <a:gd name="connsiteY12" fmla="*/ 569195 h 1200881"/>
                    <a:gd name="connsiteX13" fmla="*/ 807552 w 1158320"/>
                    <a:gd name="connsiteY13" fmla="*/ 1143244 h 1200881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18511 w 1158320"/>
                    <a:gd name="connsiteY3" fmla="*/ 1049121 h 1207828"/>
                    <a:gd name="connsiteX4" fmla="*/ 296163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296163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296163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308069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  <a:gd name="connsiteX0" fmla="*/ 713998 w 1158320"/>
                    <a:gd name="connsiteY0" fmla="*/ 973093 h 1207828"/>
                    <a:gd name="connsiteX1" fmla="*/ 269887 w 1158320"/>
                    <a:gd name="connsiteY1" fmla="*/ 1205362 h 1207828"/>
                    <a:gd name="connsiteX2" fmla="*/ 163053 w 1158320"/>
                    <a:gd name="connsiteY2" fmla="*/ 1119879 h 1207828"/>
                    <a:gd name="connsiteX3" fmla="*/ 142323 w 1158320"/>
                    <a:gd name="connsiteY3" fmla="*/ 1089602 h 1207828"/>
                    <a:gd name="connsiteX4" fmla="*/ 308069 w 1158320"/>
                    <a:gd name="connsiteY4" fmla="*/ 956002 h 1207828"/>
                    <a:gd name="connsiteX5" fmla="*/ 93378 w 1158320"/>
                    <a:gd name="connsiteY5" fmla="*/ 931865 h 1207828"/>
                    <a:gd name="connsiteX6" fmla="*/ 102908 w 1158320"/>
                    <a:gd name="connsiteY6" fmla="*/ 846544 h 1207828"/>
                    <a:gd name="connsiteX7" fmla="*/ 836 w 1158320"/>
                    <a:gd name="connsiteY7" fmla="*/ 809386 h 1207828"/>
                    <a:gd name="connsiteX8" fmla="*/ 106947 w 1158320"/>
                    <a:gd name="connsiteY8" fmla="*/ 652895 h 1207828"/>
                    <a:gd name="connsiteX9" fmla="*/ 82303 w 1158320"/>
                    <a:gd name="connsiteY9" fmla="*/ 518506 h 1207828"/>
                    <a:gd name="connsiteX10" fmla="*/ 77826 w 1158320"/>
                    <a:gd name="connsiteY10" fmla="*/ 393761 h 1207828"/>
                    <a:gd name="connsiteX11" fmla="*/ 647366 w 1158320"/>
                    <a:gd name="connsiteY11" fmla="*/ 0 h 1207828"/>
                    <a:gd name="connsiteX12" fmla="*/ 1157664 w 1158320"/>
                    <a:gd name="connsiteY12" fmla="*/ 569195 h 1207828"/>
                    <a:gd name="connsiteX13" fmla="*/ 807552 w 1158320"/>
                    <a:gd name="connsiteY13" fmla="*/ 1143244 h 120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8320" h="1207828">
                      <a:moveTo>
                        <a:pt x="713998" y="973093"/>
                      </a:moveTo>
                      <a:cubicBezTo>
                        <a:pt x="618578" y="1150794"/>
                        <a:pt x="525671" y="1222510"/>
                        <a:pt x="269887" y="1205362"/>
                      </a:cubicBezTo>
                      <a:cubicBezTo>
                        <a:pt x="194395" y="1193413"/>
                        <a:pt x="188356" y="1212098"/>
                        <a:pt x="163053" y="1119879"/>
                      </a:cubicBezTo>
                      <a:cubicBezTo>
                        <a:pt x="158524" y="1104231"/>
                        <a:pt x="118154" y="1116915"/>
                        <a:pt x="142323" y="1089602"/>
                      </a:cubicBezTo>
                      <a:cubicBezTo>
                        <a:pt x="166492" y="1062289"/>
                        <a:pt x="316227" y="982292"/>
                        <a:pt x="308069" y="956002"/>
                      </a:cubicBezTo>
                      <a:lnTo>
                        <a:pt x="93378" y="931865"/>
                      </a:lnTo>
                      <a:cubicBezTo>
                        <a:pt x="59185" y="913622"/>
                        <a:pt x="102906" y="881335"/>
                        <a:pt x="102908" y="846544"/>
                      </a:cubicBezTo>
                      <a:cubicBezTo>
                        <a:pt x="72480" y="830042"/>
                        <a:pt x="-1479" y="823958"/>
                        <a:pt x="836" y="809386"/>
                      </a:cubicBezTo>
                      <a:cubicBezTo>
                        <a:pt x="-10308" y="759537"/>
                        <a:pt x="93369" y="701375"/>
                        <a:pt x="106947" y="652895"/>
                      </a:cubicBezTo>
                      <a:cubicBezTo>
                        <a:pt x="120525" y="604415"/>
                        <a:pt x="86759" y="554155"/>
                        <a:pt x="82303" y="518506"/>
                      </a:cubicBezTo>
                      <a:cubicBezTo>
                        <a:pt x="75771" y="486467"/>
                        <a:pt x="78525" y="420261"/>
                        <a:pt x="77826" y="393761"/>
                      </a:cubicBezTo>
                      <a:cubicBezTo>
                        <a:pt x="85152" y="132144"/>
                        <a:pt x="367603" y="0"/>
                        <a:pt x="647366" y="0"/>
                      </a:cubicBezTo>
                      <a:cubicBezTo>
                        <a:pt x="967095" y="0"/>
                        <a:pt x="1171447" y="300072"/>
                        <a:pt x="1157664" y="569195"/>
                      </a:cubicBezTo>
                      <a:cubicBezTo>
                        <a:pt x="1143881" y="838318"/>
                        <a:pt x="799383" y="1003900"/>
                        <a:pt x="807552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8E4C1FB9-EF14-4786-BC78-EB11357AE978}"/>
                    </a:ext>
                  </a:extLst>
                </p:cNvPr>
                <p:cNvSpPr/>
                <p:nvPr/>
              </p:nvSpPr>
              <p:spPr>
                <a:xfrm rot="5400000">
                  <a:off x="6752158" y="1170073"/>
                  <a:ext cx="52558" cy="24254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四角形: 上の 2 つの角を丸める 268">
                  <a:extLst>
                    <a:ext uri="{FF2B5EF4-FFF2-40B4-BE49-F238E27FC236}">
                      <a16:creationId xmlns:a16="http://schemas.microsoft.com/office/drawing/2014/main" id="{9EB7097F-2B28-485D-8856-3EE2B851F01D}"/>
                    </a:ext>
                  </a:extLst>
                </p:cNvPr>
                <p:cNvSpPr/>
                <p:nvPr/>
              </p:nvSpPr>
              <p:spPr>
                <a:xfrm rot="5400000">
                  <a:off x="7002894" y="1103612"/>
                  <a:ext cx="29324" cy="782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607E48D9-EA89-458A-860C-9B3FE5EBF02F}"/>
                    </a:ext>
                  </a:extLst>
                </p:cNvPr>
                <p:cNvSpPr/>
                <p:nvPr/>
              </p:nvSpPr>
              <p:spPr>
                <a:xfrm>
                  <a:off x="6571919" y="1403388"/>
                  <a:ext cx="45719" cy="267807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2049D498-23E4-493A-B590-33386C8484E2}"/>
                    </a:ext>
                  </a:extLst>
                </p:cNvPr>
                <p:cNvSpPr/>
                <p:nvPr/>
              </p:nvSpPr>
              <p:spPr>
                <a:xfrm rot="2700000">
                  <a:off x="6775209" y="893183"/>
                  <a:ext cx="1101030" cy="847646"/>
                </a:xfrm>
                <a:custGeom>
                  <a:avLst/>
                  <a:gdLst>
                    <a:gd name="connsiteX0" fmla="*/ 161242 w 1101030"/>
                    <a:gd name="connsiteY0" fmla="*/ 139564 h 847646"/>
                    <a:gd name="connsiteX1" fmla="*/ 550515 w 1101030"/>
                    <a:gd name="connsiteY1" fmla="*/ 0 h 847646"/>
                    <a:gd name="connsiteX2" fmla="*/ 1101030 w 1101030"/>
                    <a:gd name="connsiteY2" fmla="*/ 476501 h 847646"/>
                    <a:gd name="connsiteX3" fmla="*/ 939788 w 1101030"/>
                    <a:gd name="connsiteY3" fmla="*/ 813438 h 847646"/>
                    <a:gd name="connsiteX4" fmla="*/ 891888 w 1101030"/>
                    <a:gd name="connsiteY4" fmla="*/ 847646 h 847646"/>
                    <a:gd name="connsiteX5" fmla="*/ 855634 w 1101030"/>
                    <a:gd name="connsiteY5" fmla="*/ 774771 h 847646"/>
                    <a:gd name="connsiteX6" fmla="*/ 714120 w 1101030"/>
                    <a:gd name="connsiteY6" fmla="*/ 592892 h 847646"/>
                    <a:gd name="connsiteX7" fmla="*/ 41884 w 1101030"/>
                    <a:gd name="connsiteY7" fmla="*/ 434306 h 847646"/>
                    <a:gd name="connsiteX8" fmla="*/ 1605 w 1101030"/>
                    <a:gd name="connsiteY8" fmla="*/ 490280 h 847646"/>
                    <a:gd name="connsiteX9" fmla="*/ 0 w 1101030"/>
                    <a:gd name="connsiteY9" fmla="*/ 476501 h 847646"/>
                    <a:gd name="connsiteX10" fmla="*/ 161242 w 1101030"/>
                    <a:gd name="connsiteY10" fmla="*/ 139564 h 8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01030" h="847646">
                      <a:moveTo>
                        <a:pt x="161242" y="139564"/>
                      </a:moveTo>
                      <a:cubicBezTo>
                        <a:pt x="260866" y="53334"/>
                        <a:pt x="398495" y="0"/>
                        <a:pt x="550515" y="0"/>
                      </a:cubicBezTo>
                      <a:cubicBezTo>
                        <a:pt x="854556" y="0"/>
                        <a:pt x="1101030" y="213337"/>
                        <a:pt x="1101030" y="476501"/>
                      </a:cubicBezTo>
                      <a:cubicBezTo>
                        <a:pt x="1101030" y="608083"/>
                        <a:pt x="1039412" y="727208"/>
                        <a:pt x="939788" y="813438"/>
                      </a:cubicBezTo>
                      <a:lnTo>
                        <a:pt x="891888" y="847646"/>
                      </a:lnTo>
                      <a:lnTo>
                        <a:pt x="855634" y="774771"/>
                      </a:lnTo>
                      <a:cubicBezTo>
                        <a:pt x="818931" y="712076"/>
                        <a:pt x="771476" y="650248"/>
                        <a:pt x="714120" y="592892"/>
                      </a:cubicBezTo>
                      <a:cubicBezTo>
                        <a:pt x="484695" y="363467"/>
                        <a:pt x="183725" y="292465"/>
                        <a:pt x="41884" y="434306"/>
                      </a:cubicBezTo>
                      <a:lnTo>
                        <a:pt x="1605" y="490280"/>
                      </a:lnTo>
                      <a:lnTo>
                        <a:pt x="0" y="476501"/>
                      </a:lnTo>
                      <a:cubicBezTo>
                        <a:pt x="0" y="344919"/>
                        <a:pt x="61619" y="225794"/>
                        <a:pt x="161242" y="1395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4EC03DF2-728B-4DC6-889A-CF84A3371196}"/>
                    </a:ext>
                  </a:extLst>
                </p:cNvPr>
                <p:cNvGrpSpPr/>
                <p:nvPr/>
              </p:nvGrpSpPr>
              <p:grpSpPr>
                <a:xfrm>
                  <a:off x="7206016" y="147039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17AE2464-4D7F-4D13-920C-CC4898CBC3C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061C4D5C-66F2-4357-A687-802927471EF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925539CC-F2DC-41A0-9813-EFEB3C4F4682}"/>
                    </a:ext>
                  </a:extLst>
                </p:cNvPr>
                <p:cNvSpPr/>
                <p:nvPr/>
              </p:nvSpPr>
              <p:spPr>
                <a:xfrm rot="5400000">
                  <a:off x="6731863" y="1476119"/>
                  <a:ext cx="45719" cy="16178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20D3DEF9-B41C-42ED-99ED-2C2C2B1836CD}"/>
                </a:ext>
              </a:extLst>
            </p:cNvPr>
            <p:cNvGrpSpPr/>
            <p:nvPr/>
          </p:nvGrpSpPr>
          <p:grpSpPr>
            <a:xfrm>
              <a:off x="7755683" y="21392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47" name="楕円 8">
                <a:extLst>
                  <a:ext uri="{FF2B5EF4-FFF2-40B4-BE49-F238E27FC236}">
                    <a16:creationId xmlns:a16="http://schemas.microsoft.com/office/drawing/2014/main" id="{019B5E92-A49B-4C2E-88AD-C19B8AB096B7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8">
                <a:extLst>
                  <a:ext uri="{FF2B5EF4-FFF2-40B4-BE49-F238E27FC236}">
                    <a16:creationId xmlns:a16="http://schemas.microsoft.com/office/drawing/2014/main" id="{D9F9EB6E-3049-4CE3-A79F-2D71D9071D01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8">
                <a:extLst>
                  <a:ext uri="{FF2B5EF4-FFF2-40B4-BE49-F238E27FC236}">
                    <a16:creationId xmlns:a16="http://schemas.microsoft.com/office/drawing/2014/main" id="{54133C02-0B85-456D-8AA3-14C014E79EF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8">
                <a:extLst>
                  <a:ext uri="{FF2B5EF4-FFF2-40B4-BE49-F238E27FC236}">
                    <a16:creationId xmlns:a16="http://schemas.microsoft.com/office/drawing/2014/main" id="{5090E48C-D480-4BB7-9FA5-6596D6E8CCA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8">
                <a:extLst>
                  <a:ext uri="{FF2B5EF4-FFF2-40B4-BE49-F238E27FC236}">
                    <a16:creationId xmlns:a16="http://schemas.microsoft.com/office/drawing/2014/main" id="{D1E3ED1D-8616-4B87-BD02-9CE7C678BF3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8">
                <a:extLst>
                  <a:ext uri="{FF2B5EF4-FFF2-40B4-BE49-F238E27FC236}">
                    <a16:creationId xmlns:a16="http://schemas.microsoft.com/office/drawing/2014/main" id="{B3778E48-FD43-47F3-8E88-9D37BA0D2FF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8">
                <a:extLst>
                  <a:ext uri="{FF2B5EF4-FFF2-40B4-BE49-F238E27FC236}">
                    <a16:creationId xmlns:a16="http://schemas.microsoft.com/office/drawing/2014/main" id="{59DA4932-396A-4E88-BB5A-0AC507220924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8">
                <a:extLst>
                  <a:ext uri="{FF2B5EF4-FFF2-40B4-BE49-F238E27FC236}">
                    <a16:creationId xmlns:a16="http://schemas.microsoft.com/office/drawing/2014/main" id="{AD69428A-1731-44FD-8118-219BD1BB40FC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8">
                <a:extLst>
                  <a:ext uri="{FF2B5EF4-FFF2-40B4-BE49-F238E27FC236}">
                    <a16:creationId xmlns:a16="http://schemas.microsoft.com/office/drawing/2014/main" id="{9901618E-8274-4BB0-B616-3EC65290FA7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8">
                <a:extLst>
                  <a:ext uri="{FF2B5EF4-FFF2-40B4-BE49-F238E27FC236}">
                    <a16:creationId xmlns:a16="http://schemas.microsoft.com/office/drawing/2014/main" id="{1A1C8601-1A01-4DF5-8B38-7A3B2AE9638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37FDC725-F4FB-456C-9B6E-ED8F935CEA02}"/>
                </a:ext>
              </a:extLst>
            </p:cNvPr>
            <p:cNvGrpSpPr/>
            <p:nvPr/>
          </p:nvGrpSpPr>
          <p:grpSpPr>
            <a:xfrm>
              <a:off x="7348452" y="2036970"/>
              <a:ext cx="141610" cy="184447"/>
              <a:chOff x="1464572" y="2115576"/>
              <a:chExt cx="167701" cy="221521"/>
            </a:xfrm>
          </p:grpSpPr>
          <p:sp>
            <p:nvSpPr>
              <p:cNvPr id="964" name="星: 5 pt 16">
                <a:extLst>
                  <a:ext uri="{FF2B5EF4-FFF2-40B4-BE49-F238E27FC236}">
                    <a16:creationId xmlns:a16="http://schemas.microsoft.com/office/drawing/2014/main" id="{5CE0CEA4-32B8-4583-8FD5-6CC15BB3F23A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18">
                <a:extLst>
                  <a:ext uri="{FF2B5EF4-FFF2-40B4-BE49-F238E27FC236}">
                    <a16:creationId xmlns:a16="http://schemas.microsoft.com/office/drawing/2014/main" id="{DF04061F-669F-4890-9A08-33FD8844873E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86FC031-52A7-468B-8346-BB07A6F27425}"/>
              </a:ext>
            </a:extLst>
          </p:cNvPr>
          <p:cNvGrpSpPr/>
          <p:nvPr/>
        </p:nvGrpSpPr>
        <p:grpSpPr>
          <a:xfrm>
            <a:off x="6552268" y="4138107"/>
            <a:ext cx="2700004" cy="2319692"/>
            <a:chOff x="6552268" y="4138107"/>
            <a:chExt cx="2700004" cy="2319692"/>
          </a:xfrm>
        </p:grpSpPr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7922DD20-6C36-4436-A18F-4EF215382BF2}"/>
                </a:ext>
              </a:extLst>
            </p:cNvPr>
            <p:cNvGrpSpPr/>
            <p:nvPr/>
          </p:nvGrpSpPr>
          <p:grpSpPr>
            <a:xfrm>
              <a:off x="6552268" y="4138107"/>
              <a:ext cx="1241466" cy="2319692"/>
              <a:chOff x="4318693" y="3659640"/>
              <a:chExt cx="1496024" cy="2795336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7D398019-77BF-4836-9566-76DFB03058C2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9927FC4F-3E19-4E04-A453-B4D831488D0C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2B8703C9-76EB-4301-BBD0-1D216C04DD17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片側の 2 つの角を丸めた四角形 144">
                  <a:extLst>
                    <a:ext uri="{FF2B5EF4-FFF2-40B4-BE49-F238E27FC236}">
                      <a16:creationId xmlns:a16="http://schemas.microsoft.com/office/drawing/2014/main" id="{2743308E-5766-48B3-8F61-B75331AA9FE8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C8F1633C-0BB2-4872-B9DD-4B5B0D4E5412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二等辺三角形 955">
                  <a:extLst>
                    <a:ext uri="{FF2B5EF4-FFF2-40B4-BE49-F238E27FC236}">
                      <a16:creationId xmlns:a16="http://schemas.microsoft.com/office/drawing/2014/main" id="{5C84CFCD-DA81-4175-9646-AAC03468688C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01B05769-4939-4A5E-8695-62C3C0D4B688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E684DD6B-CE98-42CE-832D-9D44C207A316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7" name="グループ化 936">
                  <a:extLst>
                    <a:ext uri="{FF2B5EF4-FFF2-40B4-BE49-F238E27FC236}">
                      <a16:creationId xmlns:a16="http://schemas.microsoft.com/office/drawing/2014/main" id="{59316CDE-7E02-47F4-B018-8068833D95FE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46" name="グループ化 945">
                    <a:extLst>
                      <a:ext uri="{FF2B5EF4-FFF2-40B4-BE49-F238E27FC236}">
                        <a16:creationId xmlns:a16="http://schemas.microsoft.com/office/drawing/2014/main" id="{BB5C443F-F925-43F2-9EBA-E78F3B2C187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1" name="円/楕円 489">
                      <a:extLst>
                        <a:ext uri="{FF2B5EF4-FFF2-40B4-BE49-F238E27FC236}">
                          <a16:creationId xmlns:a16="http://schemas.microsoft.com/office/drawing/2014/main" id="{C149486C-561A-4006-B19C-6F40040BE2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2" name="円/楕円 490">
                      <a:extLst>
                        <a:ext uri="{FF2B5EF4-FFF2-40B4-BE49-F238E27FC236}">
                          <a16:creationId xmlns:a16="http://schemas.microsoft.com/office/drawing/2014/main" id="{2493E62D-5706-46EB-8692-E82C760E4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EB6CC8D2-D5B2-4D7E-9F94-35479BECF4D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9" name="円/楕円 487">
                      <a:extLst>
                        <a:ext uri="{FF2B5EF4-FFF2-40B4-BE49-F238E27FC236}">
                          <a16:creationId xmlns:a16="http://schemas.microsoft.com/office/drawing/2014/main" id="{949B3C6B-D14E-45D2-930F-0060FBEA1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0" name="円/楕円 488">
                      <a:extLst>
                        <a:ext uri="{FF2B5EF4-FFF2-40B4-BE49-F238E27FC236}">
                          <a16:creationId xmlns:a16="http://schemas.microsoft.com/office/drawing/2014/main" id="{440E3497-54FC-417F-AA52-2A8B4A1D83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48" name="円/楕円 486">
                    <a:extLst>
                      <a:ext uri="{FF2B5EF4-FFF2-40B4-BE49-F238E27FC236}">
                        <a16:creationId xmlns:a16="http://schemas.microsoft.com/office/drawing/2014/main" id="{82BA645C-EE4E-4109-93BF-6693E7B4EDB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8" name="円/楕円 479">
                  <a:extLst>
                    <a:ext uri="{FF2B5EF4-FFF2-40B4-BE49-F238E27FC236}">
                      <a16:creationId xmlns:a16="http://schemas.microsoft.com/office/drawing/2014/main" id="{9A7E4B33-5009-4DA6-A9C3-F099C8B53617}"/>
                    </a:ext>
                  </a:extLst>
                </p:cNvPr>
                <p:cNvSpPr/>
                <p:nvPr/>
              </p:nvSpPr>
              <p:spPr>
                <a:xfrm>
                  <a:off x="1596233" y="2853503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9" name="円/楕円 480">
                  <a:extLst>
                    <a:ext uri="{FF2B5EF4-FFF2-40B4-BE49-F238E27FC236}">
                      <a16:creationId xmlns:a16="http://schemas.microsoft.com/office/drawing/2014/main" id="{F2F8157F-3780-42CF-B6A2-AF3F116F89D4}"/>
                    </a:ext>
                  </a:extLst>
                </p:cNvPr>
                <p:cNvSpPr/>
                <p:nvPr/>
              </p:nvSpPr>
              <p:spPr>
                <a:xfrm>
                  <a:off x="2171110" y="2853503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0" name="円/楕円 472">
                  <a:extLst>
                    <a:ext uri="{FF2B5EF4-FFF2-40B4-BE49-F238E27FC236}">
                      <a16:creationId xmlns:a16="http://schemas.microsoft.com/office/drawing/2014/main" id="{C8B8F93D-9B3A-4D49-B32D-0CA928B31153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1" name="円/楕円 473">
                  <a:extLst>
                    <a:ext uri="{FF2B5EF4-FFF2-40B4-BE49-F238E27FC236}">
                      <a16:creationId xmlns:a16="http://schemas.microsoft.com/office/drawing/2014/main" id="{0E5727C1-B2E5-46A6-AD20-8B0C7706C46A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2" name="グループ化 941">
                  <a:extLst>
                    <a:ext uri="{FF2B5EF4-FFF2-40B4-BE49-F238E27FC236}">
                      <a16:creationId xmlns:a16="http://schemas.microsoft.com/office/drawing/2014/main" id="{0ED40286-47D7-4993-9C58-64F7BBE989E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944" name="円/楕円 662">
                    <a:extLst>
                      <a:ext uri="{FF2B5EF4-FFF2-40B4-BE49-F238E27FC236}">
                        <a16:creationId xmlns:a16="http://schemas.microsoft.com/office/drawing/2014/main" id="{31AFC206-C61E-4D36-8055-0A7FAB1DFB6E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5" name="フリーフォーム: 図形 944">
                    <a:extLst>
                      <a:ext uri="{FF2B5EF4-FFF2-40B4-BE49-F238E27FC236}">
                        <a16:creationId xmlns:a16="http://schemas.microsoft.com/office/drawing/2014/main" id="{DB3B3B0E-7782-4E26-A177-80278EC13A9D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70716B1C-3085-4AF1-AE1B-ABC104FEA9EE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8"/>
                  <a:ext cx="285078" cy="61293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98B52C70-9EC4-4C19-AEE7-E82C5D8D2D8B}"/>
                </a:ext>
              </a:extLst>
            </p:cNvPr>
            <p:cNvGrpSpPr/>
            <p:nvPr/>
          </p:nvGrpSpPr>
          <p:grpSpPr>
            <a:xfrm>
              <a:off x="7670790" y="4194511"/>
              <a:ext cx="1581482" cy="2245387"/>
              <a:chOff x="6585726" y="3685221"/>
              <a:chExt cx="1938861" cy="2752794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BF074140-32F7-4295-A754-9829E842F45F}"/>
                  </a:ext>
                </a:extLst>
              </p:cNvPr>
              <p:cNvGrpSpPr/>
              <p:nvPr/>
            </p:nvGrpSpPr>
            <p:grpSpPr>
              <a:xfrm>
                <a:off x="6585726" y="5261473"/>
                <a:ext cx="1290895" cy="1176542"/>
                <a:chOff x="6440320" y="2194334"/>
                <a:chExt cx="1441449" cy="1313759"/>
              </a:xfrm>
            </p:grpSpPr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257DD8DA-07A4-47D6-978D-F97CFC89A30A}"/>
                    </a:ext>
                  </a:extLst>
                </p:cNvPr>
                <p:cNvGrpSpPr/>
                <p:nvPr/>
              </p:nvGrpSpPr>
              <p:grpSpPr>
                <a:xfrm>
                  <a:off x="6440320" y="2194334"/>
                  <a:ext cx="1441449" cy="1004014"/>
                  <a:chOff x="444652" y="3858749"/>
                  <a:chExt cx="1441449" cy="1004014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69AB4FF-64D4-42CE-9597-DE79E203470C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A1A9D058-F7CF-4C91-901C-21D672883B09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442" name="グループ化 441">
                      <a:extLst>
                        <a:ext uri="{FF2B5EF4-FFF2-40B4-BE49-F238E27FC236}">
                          <a16:creationId xmlns:a16="http://schemas.microsoft.com/office/drawing/2014/main" id="{13C6FA70-8BA9-47EF-9660-B5CEB5AF718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453" name="フリーフォーム: 図形 452">
                        <a:extLst>
                          <a:ext uri="{FF2B5EF4-FFF2-40B4-BE49-F238E27FC236}">
                            <a16:creationId xmlns:a16="http://schemas.microsoft.com/office/drawing/2014/main" id="{A81BBC48-2687-4796-B2D5-CE989CD4F71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4" name="フリーフォーム: 図形 453">
                        <a:extLst>
                          <a:ext uri="{FF2B5EF4-FFF2-40B4-BE49-F238E27FC236}">
                            <a16:creationId xmlns:a16="http://schemas.microsoft.com/office/drawing/2014/main" id="{B35B0324-DFB2-4448-A949-DE0C1B2A556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5" name="フリーフォーム: 図形 454">
                        <a:extLst>
                          <a:ext uri="{FF2B5EF4-FFF2-40B4-BE49-F238E27FC236}">
                            <a16:creationId xmlns:a16="http://schemas.microsoft.com/office/drawing/2014/main" id="{ECCAFE86-4278-43E7-BDE5-D404B449AA3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6" name="月 455">
                        <a:extLst>
                          <a:ext uri="{FF2B5EF4-FFF2-40B4-BE49-F238E27FC236}">
                            <a16:creationId xmlns:a16="http://schemas.microsoft.com/office/drawing/2014/main" id="{A4C267A7-184D-44FF-A2F4-A1E02C0EA270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43" name="四角形: 角を丸くする 442">
                      <a:extLst>
                        <a:ext uri="{FF2B5EF4-FFF2-40B4-BE49-F238E27FC236}">
                          <a16:creationId xmlns:a16="http://schemas.microsoft.com/office/drawing/2014/main" id="{70DBEC7F-2278-407D-A289-90684A70316F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44" name="四角形: 上の 2 つの角を丸める 109">
                      <a:extLst>
                        <a:ext uri="{FF2B5EF4-FFF2-40B4-BE49-F238E27FC236}">
                          <a16:creationId xmlns:a16="http://schemas.microsoft.com/office/drawing/2014/main" id="{1860ABBE-1444-4016-B9DF-DFF3D1513D5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7D17B2A6-361F-4E65-BE1A-FBA74D2AFA6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B429C263-1695-4638-9A61-21DFFD97953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7C4AC47-0EF6-468C-ADEA-6FC450B1D074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680E6526-2166-4764-A2C0-60671B30048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DD8DA2A0-A1EE-49A2-9BD3-66DC6E6FCE37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0ACD6A41-DEDB-4848-9ED2-F2CD1FA0859D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1" name="フリーフォーム: 図形 450">
                      <a:extLst>
                        <a:ext uri="{FF2B5EF4-FFF2-40B4-BE49-F238E27FC236}">
                          <a16:creationId xmlns:a16="http://schemas.microsoft.com/office/drawing/2014/main" id="{7FCE9777-35A2-403B-A791-2120D1E15004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2" name="フリーフォーム: 図形 451">
                      <a:extLst>
                        <a:ext uri="{FF2B5EF4-FFF2-40B4-BE49-F238E27FC236}">
                          <a16:creationId xmlns:a16="http://schemas.microsoft.com/office/drawing/2014/main" id="{AA62C9DC-ECCC-4907-A039-47896FAB16F6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4400AEF8-7846-4CA2-BC39-B8CABE2AF733}"/>
                    </a:ext>
                  </a:extLst>
                </p:cNvPr>
                <p:cNvGrpSpPr/>
                <p:nvPr/>
              </p:nvGrpSpPr>
              <p:grpSpPr>
                <a:xfrm rot="18900000">
                  <a:off x="7321476" y="2500735"/>
                  <a:ext cx="456730" cy="1007358"/>
                  <a:chOff x="1904251" y="4164031"/>
                  <a:chExt cx="438719" cy="963709"/>
                </a:xfrm>
              </p:grpSpPr>
              <p:sp>
                <p:nvSpPr>
                  <p:cNvPr id="438" name="台形 437">
                    <a:extLst>
                      <a:ext uri="{FF2B5EF4-FFF2-40B4-BE49-F238E27FC236}">
                        <a16:creationId xmlns:a16="http://schemas.microsoft.com/office/drawing/2014/main" id="{EF2A84C0-F39D-4506-B9B7-B0C0A1CDE906}"/>
                      </a:ext>
                    </a:extLst>
                  </p:cNvPr>
                  <p:cNvSpPr/>
                  <p:nvPr/>
                </p:nvSpPr>
                <p:spPr>
                  <a:xfrm rot="20813946">
                    <a:off x="1904251" y="4164031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片側の 2 つの角を丸めた四角形 92">
                    <a:extLst>
                      <a:ext uri="{FF2B5EF4-FFF2-40B4-BE49-F238E27FC236}">
                        <a16:creationId xmlns:a16="http://schemas.microsoft.com/office/drawing/2014/main" id="{D19D0AA0-0F78-4A06-ABE6-94E00754B9AA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1953085" y="4215132"/>
                    <a:ext cx="38988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9B24A8FE-1641-4D6B-B98D-19F605972AA9}"/>
                  </a:ext>
                </a:extLst>
              </p:cNvPr>
              <p:cNvGrpSpPr/>
              <p:nvPr/>
            </p:nvGrpSpPr>
            <p:grpSpPr>
              <a:xfrm>
                <a:off x="7322224" y="3685221"/>
                <a:ext cx="1202363" cy="2750503"/>
                <a:chOff x="6544984" y="3685221"/>
                <a:chExt cx="1202363" cy="2750503"/>
              </a:xfrm>
            </p:grpSpPr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6F44DD02-78F0-49D7-AE7F-0158C897975A}"/>
                    </a:ext>
                  </a:extLst>
                </p:cNvPr>
                <p:cNvSpPr/>
                <p:nvPr/>
              </p:nvSpPr>
              <p:spPr>
                <a:xfrm rot="2700000">
                  <a:off x="6523455" y="3989363"/>
                  <a:ext cx="403662" cy="2564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E321BB2-1992-4DA6-8DB3-1FF645242EF4}"/>
                    </a:ext>
                  </a:extLst>
                </p:cNvPr>
                <p:cNvSpPr/>
                <p:nvPr/>
              </p:nvSpPr>
              <p:spPr>
                <a:xfrm>
                  <a:off x="7049206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22D81243-DED7-41AB-AB7B-59ACA656A100}"/>
                    </a:ext>
                  </a:extLst>
                </p:cNvPr>
                <p:cNvSpPr/>
                <p:nvPr/>
              </p:nvSpPr>
              <p:spPr>
                <a:xfrm>
                  <a:off x="7066312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台形 731">
                  <a:extLst>
                    <a:ext uri="{FF2B5EF4-FFF2-40B4-BE49-F238E27FC236}">
                      <a16:creationId xmlns:a16="http://schemas.microsoft.com/office/drawing/2014/main" id="{E5D03E8E-A140-4D47-BB48-AEF696BA5F9D}"/>
                    </a:ext>
                  </a:extLst>
                </p:cNvPr>
                <p:cNvSpPr/>
                <p:nvPr/>
              </p:nvSpPr>
              <p:spPr>
                <a:xfrm rot="11290218" flipV="1">
                  <a:off x="6815805" y="525606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356">
                  <a:extLst>
                    <a:ext uri="{FF2B5EF4-FFF2-40B4-BE49-F238E27FC236}">
                      <a16:creationId xmlns:a16="http://schemas.microsoft.com/office/drawing/2014/main" id="{1EE9BE1E-57EA-4502-90EB-AA1DABB5ED23}"/>
                    </a:ext>
                  </a:extLst>
                </p:cNvPr>
                <p:cNvSpPr/>
                <p:nvPr/>
              </p:nvSpPr>
              <p:spPr>
                <a:xfrm rot="10800000">
                  <a:off x="6860579" y="512779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台形 53">
                  <a:extLst>
                    <a:ext uri="{FF2B5EF4-FFF2-40B4-BE49-F238E27FC236}">
                      <a16:creationId xmlns:a16="http://schemas.microsoft.com/office/drawing/2014/main" id="{78B60991-631B-4350-A809-F182C53108E0}"/>
                    </a:ext>
                  </a:extLst>
                </p:cNvPr>
                <p:cNvSpPr/>
                <p:nvPr/>
              </p:nvSpPr>
              <p:spPr>
                <a:xfrm>
                  <a:off x="6921128" y="503072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44F8F3F3-0362-4220-83D5-13DFC576620A}"/>
                    </a:ext>
                  </a:extLst>
                </p:cNvPr>
                <p:cNvSpPr/>
                <p:nvPr/>
              </p:nvSpPr>
              <p:spPr>
                <a:xfrm>
                  <a:off x="6797747" y="512414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299CD85B-F8A0-4D4E-95E2-FDD2DE35CD58}"/>
                    </a:ext>
                  </a:extLst>
                </p:cNvPr>
                <p:cNvSpPr/>
                <p:nvPr/>
              </p:nvSpPr>
              <p:spPr>
                <a:xfrm>
                  <a:off x="7062129" y="528983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DFDDE03B-9AE5-4F25-84C2-916854AE99FC}"/>
                    </a:ext>
                  </a:extLst>
                </p:cNvPr>
                <p:cNvSpPr/>
                <p:nvPr/>
              </p:nvSpPr>
              <p:spPr>
                <a:xfrm flipH="1">
                  <a:off x="7108285" y="523239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123F6CE1-F5F0-4CA2-88F5-8E96576C2D4B}"/>
                    </a:ext>
                  </a:extLst>
                </p:cNvPr>
                <p:cNvSpPr/>
                <p:nvPr/>
              </p:nvSpPr>
              <p:spPr>
                <a:xfrm>
                  <a:off x="6794240" y="505459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4397D081-B0BE-472E-AAE4-5C87EF52F6C7}"/>
                    </a:ext>
                  </a:extLst>
                </p:cNvPr>
                <p:cNvSpPr/>
                <p:nvPr/>
              </p:nvSpPr>
              <p:spPr>
                <a:xfrm>
                  <a:off x="6778438" y="6247130"/>
                  <a:ext cx="53606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83EF9C9A-59DE-48F9-9275-A48BF2299BD6}"/>
                    </a:ext>
                  </a:extLst>
                </p:cNvPr>
                <p:cNvSpPr/>
                <p:nvPr/>
              </p:nvSpPr>
              <p:spPr>
                <a:xfrm>
                  <a:off x="6544984" y="3834674"/>
                  <a:ext cx="1153301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7199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86724 w 1144132"/>
                    <a:gd name="connsiteY4" fmla="*/ 998864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86724 w 1144132"/>
                    <a:gd name="connsiteY4" fmla="*/ 998864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9580 w 1144132"/>
                    <a:gd name="connsiteY4" fmla="*/ 1001245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9580 w 1144132"/>
                    <a:gd name="connsiteY4" fmla="*/ 1001245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5053 w 1144132"/>
                    <a:gd name="connsiteY2" fmla="*/ 1098447 h 1200881"/>
                    <a:gd name="connsiteX3" fmla="*/ 99561 w 1144132"/>
                    <a:gd name="connsiteY3" fmla="*/ 1065791 h 1200881"/>
                    <a:gd name="connsiteX4" fmla="*/ 179580 w 1144132"/>
                    <a:gd name="connsiteY4" fmla="*/ 1001245 h 1200881"/>
                    <a:gd name="connsiteX5" fmla="*/ 79191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713997 w 1158319"/>
                    <a:gd name="connsiteY0" fmla="*/ 973093 h 1200881"/>
                    <a:gd name="connsiteX1" fmla="*/ 253217 w 1158319"/>
                    <a:gd name="connsiteY1" fmla="*/ 1198218 h 1200881"/>
                    <a:gd name="connsiteX2" fmla="*/ 139240 w 1158319"/>
                    <a:gd name="connsiteY2" fmla="*/ 1098447 h 1200881"/>
                    <a:gd name="connsiteX3" fmla="*/ 113748 w 1158319"/>
                    <a:gd name="connsiteY3" fmla="*/ 1065791 h 1200881"/>
                    <a:gd name="connsiteX4" fmla="*/ 193767 w 1158319"/>
                    <a:gd name="connsiteY4" fmla="*/ 1001245 h 1200881"/>
                    <a:gd name="connsiteX5" fmla="*/ 93378 w 1158319"/>
                    <a:gd name="connsiteY5" fmla="*/ 979490 h 1200881"/>
                    <a:gd name="connsiteX6" fmla="*/ 102907 w 1158319"/>
                    <a:gd name="connsiteY6" fmla="*/ 889406 h 1200881"/>
                    <a:gd name="connsiteX7" fmla="*/ 836 w 1158319"/>
                    <a:gd name="connsiteY7" fmla="*/ 799861 h 1200881"/>
                    <a:gd name="connsiteX8" fmla="*/ 106946 w 1158319"/>
                    <a:gd name="connsiteY8" fmla="*/ 652895 h 1200881"/>
                    <a:gd name="connsiteX9" fmla="*/ 82302 w 1158319"/>
                    <a:gd name="connsiteY9" fmla="*/ 518506 h 1200881"/>
                    <a:gd name="connsiteX10" fmla="*/ 77825 w 1158319"/>
                    <a:gd name="connsiteY10" fmla="*/ 393761 h 1200881"/>
                    <a:gd name="connsiteX11" fmla="*/ 647365 w 1158319"/>
                    <a:gd name="connsiteY11" fmla="*/ 0 h 1200881"/>
                    <a:gd name="connsiteX12" fmla="*/ 1157663 w 1158319"/>
                    <a:gd name="connsiteY12" fmla="*/ 569195 h 1200881"/>
                    <a:gd name="connsiteX13" fmla="*/ 807551 w 1158319"/>
                    <a:gd name="connsiteY13" fmla="*/ 1143244 h 1200881"/>
                    <a:gd name="connsiteX0" fmla="*/ 713997 w 1158319"/>
                    <a:gd name="connsiteY0" fmla="*/ 973093 h 1200881"/>
                    <a:gd name="connsiteX1" fmla="*/ 253217 w 1158319"/>
                    <a:gd name="connsiteY1" fmla="*/ 1198218 h 1200881"/>
                    <a:gd name="connsiteX2" fmla="*/ 139240 w 1158319"/>
                    <a:gd name="connsiteY2" fmla="*/ 1098447 h 1200881"/>
                    <a:gd name="connsiteX3" fmla="*/ 113748 w 1158319"/>
                    <a:gd name="connsiteY3" fmla="*/ 1065791 h 1200881"/>
                    <a:gd name="connsiteX4" fmla="*/ 193767 w 1158319"/>
                    <a:gd name="connsiteY4" fmla="*/ 1001245 h 1200881"/>
                    <a:gd name="connsiteX5" fmla="*/ 93378 w 1158319"/>
                    <a:gd name="connsiteY5" fmla="*/ 979490 h 1200881"/>
                    <a:gd name="connsiteX6" fmla="*/ 110050 w 1158319"/>
                    <a:gd name="connsiteY6" fmla="*/ 872738 h 1200881"/>
                    <a:gd name="connsiteX7" fmla="*/ 836 w 1158319"/>
                    <a:gd name="connsiteY7" fmla="*/ 799861 h 1200881"/>
                    <a:gd name="connsiteX8" fmla="*/ 106946 w 1158319"/>
                    <a:gd name="connsiteY8" fmla="*/ 652895 h 1200881"/>
                    <a:gd name="connsiteX9" fmla="*/ 82302 w 1158319"/>
                    <a:gd name="connsiteY9" fmla="*/ 518506 h 1200881"/>
                    <a:gd name="connsiteX10" fmla="*/ 77825 w 1158319"/>
                    <a:gd name="connsiteY10" fmla="*/ 393761 h 1200881"/>
                    <a:gd name="connsiteX11" fmla="*/ 647365 w 1158319"/>
                    <a:gd name="connsiteY11" fmla="*/ 0 h 1200881"/>
                    <a:gd name="connsiteX12" fmla="*/ 1157663 w 1158319"/>
                    <a:gd name="connsiteY12" fmla="*/ 569195 h 1200881"/>
                    <a:gd name="connsiteX13" fmla="*/ 807551 w 1158319"/>
                    <a:gd name="connsiteY13" fmla="*/ 1143244 h 1200881"/>
                    <a:gd name="connsiteX0" fmla="*/ 713997 w 1158319"/>
                    <a:gd name="connsiteY0" fmla="*/ 973093 h 1200881"/>
                    <a:gd name="connsiteX1" fmla="*/ 253217 w 1158319"/>
                    <a:gd name="connsiteY1" fmla="*/ 1198218 h 1200881"/>
                    <a:gd name="connsiteX2" fmla="*/ 139240 w 1158319"/>
                    <a:gd name="connsiteY2" fmla="*/ 1098447 h 1200881"/>
                    <a:gd name="connsiteX3" fmla="*/ 113748 w 1158319"/>
                    <a:gd name="connsiteY3" fmla="*/ 1065791 h 1200881"/>
                    <a:gd name="connsiteX4" fmla="*/ 193767 w 1158319"/>
                    <a:gd name="connsiteY4" fmla="*/ 1001245 h 1200881"/>
                    <a:gd name="connsiteX5" fmla="*/ 93378 w 1158319"/>
                    <a:gd name="connsiteY5" fmla="*/ 979490 h 1200881"/>
                    <a:gd name="connsiteX6" fmla="*/ 110050 w 1158319"/>
                    <a:gd name="connsiteY6" fmla="*/ 872738 h 1200881"/>
                    <a:gd name="connsiteX7" fmla="*/ 836 w 1158319"/>
                    <a:gd name="connsiteY7" fmla="*/ 799861 h 1200881"/>
                    <a:gd name="connsiteX8" fmla="*/ 106946 w 1158319"/>
                    <a:gd name="connsiteY8" fmla="*/ 652895 h 1200881"/>
                    <a:gd name="connsiteX9" fmla="*/ 82302 w 1158319"/>
                    <a:gd name="connsiteY9" fmla="*/ 518506 h 1200881"/>
                    <a:gd name="connsiteX10" fmla="*/ 77825 w 1158319"/>
                    <a:gd name="connsiteY10" fmla="*/ 393761 h 1200881"/>
                    <a:gd name="connsiteX11" fmla="*/ 647365 w 1158319"/>
                    <a:gd name="connsiteY11" fmla="*/ 0 h 1200881"/>
                    <a:gd name="connsiteX12" fmla="*/ 1157663 w 1158319"/>
                    <a:gd name="connsiteY12" fmla="*/ 569195 h 1200881"/>
                    <a:gd name="connsiteX13" fmla="*/ 807551 w 1158319"/>
                    <a:gd name="connsiteY13" fmla="*/ 1143244 h 1200881"/>
                    <a:gd name="connsiteX0" fmla="*/ 709266 w 1153588"/>
                    <a:gd name="connsiteY0" fmla="*/ 973093 h 1200881"/>
                    <a:gd name="connsiteX1" fmla="*/ 248486 w 1153588"/>
                    <a:gd name="connsiteY1" fmla="*/ 1198218 h 1200881"/>
                    <a:gd name="connsiteX2" fmla="*/ 134509 w 1153588"/>
                    <a:gd name="connsiteY2" fmla="*/ 1098447 h 1200881"/>
                    <a:gd name="connsiteX3" fmla="*/ 109017 w 1153588"/>
                    <a:gd name="connsiteY3" fmla="*/ 1065791 h 1200881"/>
                    <a:gd name="connsiteX4" fmla="*/ 189036 w 1153588"/>
                    <a:gd name="connsiteY4" fmla="*/ 1001245 h 1200881"/>
                    <a:gd name="connsiteX5" fmla="*/ 88647 w 1153588"/>
                    <a:gd name="connsiteY5" fmla="*/ 979490 h 1200881"/>
                    <a:gd name="connsiteX6" fmla="*/ 105319 w 1153588"/>
                    <a:gd name="connsiteY6" fmla="*/ 872738 h 1200881"/>
                    <a:gd name="connsiteX7" fmla="*/ 868 w 1153588"/>
                    <a:gd name="connsiteY7" fmla="*/ 802243 h 1200881"/>
                    <a:gd name="connsiteX8" fmla="*/ 102215 w 1153588"/>
                    <a:gd name="connsiteY8" fmla="*/ 652895 h 1200881"/>
                    <a:gd name="connsiteX9" fmla="*/ 77571 w 1153588"/>
                    <a:gd name="connsiteY9" fmla="*/ 518506 h 1200881"/>
                    <a:gd name="connsiteX10" fmla="*/ 73094 w 1153588"/>
                    <a:gd name="connsiteY10" fmla="*/ 393761 h 1200881"/>
                    <a:gd name="connsiteX11" fmla="*/ 642634 w 1153588"/>
                    <a:gd name="connsiteY11" fmla="*/ 0 h 1200881"/>
                    <a:gd name="connsiteX12" fmla="*/ 1152932 w 1153588"/>
                    <a:gd name="connsiteY12" fmla="*/ 569195 h 1200881"/>
                    <a:gd name="connsiteX13" fmla="*/ 802820 w 1153588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188749 w 1153301"/>
                    <a:gd name="connsiteY4" fmla="*/ 1001245 h 1200881"/>
                    <a:gd name="connsiteX5" fmla="*/ 88360 w 1153301"/>
                    <a:gd name="connsiteY5" fmla="*/ 979490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188749 w 1153301"/>
                    <a:gd name="connsiteY4" fmla="*/ 1001245 h 1200881"/>
                    <a:gd name="connsiteX5" fmla="*/ 88360 w 1153301"/>
                    <a:gd name="connsiteY5" fmla="*/ 979490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188749 w 1153301"/>
                    <a:gd name="connsiteY4" fmla="*/ 1001245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34222 w 1153301"/>
                    <a:gd name="connsiteY2" fmla="*/ 1098447 h 1200881"/>
                    <a:gd name="connsiteX3" fmla="*/ 108730 w 1153301"/>
                    <a:gd name="connsiteY3" fmla="*/ 1065791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08730 w 1153301"/>
                    <a:gd name="connsiteY3" fmla="*/ 1065791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08730 w 1153301"/>
                    <a:gd name="connsiteY3" fmla="*/ 1065791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262568 w 1153301"/>
                    <a:gd name="connsiteY4" fmla="*/ 989339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12574 w 1153301"/>
                    <a:gd name="connsiteY4" fmla="*/ 965526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12574 w 1153301"/>
                    <a:gd name="connsiteY4" fmla="*/ 965526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12574 w 1153301"/>
                    <a:gd name="connsiteY4" fmla="*/ 965526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  <a:gd name="connsiteX0" fmla="*/ 708979 w 1153301"/>
                    <a:gd name="connsiteY0" fmla="*/ 973093 h 1200881"/>
                    <a:gd name="connsiteX1" fmla="*/ 248199 w 1153301"/>
                    <a:gd name="connsiteY1" fmla="*/ 1198218 h 1200881"/>
                    <a:gd name="connsiteX2" fmla="*/ 146129 w 1153301"/>
                    <a:gd name="connsiteY2" fmla="*/ 1127022 h 1200881"/>
                    <a:gd name="connsiteX3" fmla="*/ 118255 w 1153301"/>
                    <a:gd name="connsiteY3" fmla="*/ 1089604 h 1200881"/>
                    <a:gd name="connsiteX4" fmla="*/ 322099 w 1153301"/>
                    <a:gd name="connsiteY4" fmla="*/ 960764 h 1200881"/>
                    <a:gd name="connsiteX5" fmla="*/ 81217 w 1153301"/>
                    <a:gd name="connsiteY5" fmla="*/ 943771 h 1200881"/>
                    <a:gd name="connsiteX6" fmla="*/ 105032 w 1153301"/>
                    <a:gd name="connsiteY6" fmla="*/ 872738 h 1200881"/>
                    <a:gd name="connsiteX7" fmla="*/ 581 w 1153301"/>
                    <a:gd name="connsiteY7" fmla="*/ 802243 h 1200881"/>
                    <a:gd name="connsiteX8" fmla="*/ 101928 w 1153301"/>
                    <a:gd name="connsiteY8" fmla="*/ 652895 h 1200881"/>
                    <a:gd name="connsiteX9" fmla="*/ 77284 w 1153301"/>
                    <a:gd name="connsiteY9" fmla="*/ 518506 h 1200881"/>
                    <a:gd name="connsiteX10" fmla="*/ 72807 w 1153301"/>
                    <a:gd name="connsiteY10" fmla="*/ 393761 h 1200881"/>
                    <a:gd name="connsiteX11" fmla="*/ 642347 w 1153301"/>
                    <a:gd name="connsiteY11" fmla="*/ 0 h 1200881"/>
                    <a:gd name="connsiteX12" fmla="*/ 1152645 w 1153301"/>
                    <a:gd name="connsiteY12" fmla="*/ 569195 h 1200881"/>
                    <a:gd name="connsiteX13" fmla="*/ 802533 w 1153301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3301" h="1200881">
                      <a:moveTo>
                        <a:pt x="708979" y="973093"/>
                      </a:moveTo>
                      <a:cubicBezTo>
                        <a:pt x="613559" y="1150794"/>
                        <a:pt x="503983" y="1215366"/>
                        <a:pt x="248199" y="1198218"/>
                      </a:cubicBezTo>
                      <a:cubicBezTo>
                        <a:pt x="172707" y="1186269"/>
                        <a:pt x="176194" y="1195429"/>
                        <a:pt x="146129" y="1127022"/>
                      </a:cubicBezTo>
                      <a:cubicBezTo>
                        <a:pt x="141600" y="1111374"/>
                        <a:pt x="109564" y="1106201"/>
                        <a:pt x="118255" y="1089604"/>
                      </a:cubicBezTo>
                      <a:cubicBezTo>
                        <a:pt x="122183" y="1075388"/>
                        <a:pt x="330653" y="999357"/>
                        <a:pt x="322099" y="960764"/>
                      </a:cubicBezTo>
                      <a:cubicBezTo>
                        <a:pt x="241805" y="955100"/>
                        <a:pt x="117395" y="958442"/>
                        <a:pt x="81217" y="943771"/>
                      </a:cubicBezTo>
                      <a:cubicBezTo>
                        <a:pt x="45039" y="929100"/>
                        <a:pt x="105030" y="907529"/>
                        <a:pt x="105032" y="872738"/>
                      </a:cubicBezTo>
                      <a:cubicBezTo>
                        <a:pt x="67460" y="853854"/>
                        <a:pt x="-7325" y="856855"/>
                        <a:pt x="581" y="802243"/>
                      </a:cubicBezTo>
                      <a:cubicBezTo>
                        <a:pt x="8487" y="747631"/>
                        <a:pt x="93906" y="709709"/>
                        <a:pt x="101928" y="652895"/>
                      </a:cubicBezTo>
                      <a:cubicBezTo>
                        <a:pt x="109950" y="596081"/>
                        <a:pt x="81740" y="554155"/>
                        <a:pt x="77284" y="518506"/>
                      </a:cubicBezTo>
                      <a:cubicBezTo>
                        <a:pt x="70752" y="486467"/>
                        <a:pt x="73506" y="420261"/>
                        <a:pt x="72807" y="393761"/>
                      </a:cubicBezTo>
                      <a:cubicBezTo>
                        <a:pt x="80133" y="132144"/>
                        <a:pt x="362584" y="0"/>
                        <a:pt x="642347" y="0"/>
                      </a:cubicBezTo>
                      <a:cubicBezTo>
                        <a:pt x="962076" y="0"/>
                        <a:pt x="1166428" y="300072"/>
                        <a:pt x="1152645" y="569195"/>
                      </a:cubicBezTo>
                      <a:cubicBezTo>
                        <a:pt x="1138862" y="838318"/>
                        <a:pt x="794364" y="1003900"/>
                        <a:pt x="802533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2C1AF184-9C7D-4A07-9ECE-C6E2B60D6FDC}"/>
                    </a:ext>
                  </a:extLst>
                </p:cNvPr>
                <p:cNvSpPr/>
                <p:nvPr/>
              </p:nvSpPr>
              <p:spPr>
                <a:xfrm rot="5400000">
                  <a:off x="6751891" y="4099372"/>
                  <a:ext cx="95266" cy="24320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AF900B87-87DC-4D53-8DF7-F03C514C3EDC}"/>
                    </a:ext>
                  </a:extLst>
                </p:cNvPr>
                <p:cNvSpPr/>
                <p:nvPr/>
              </p:nvSpPr>
              <p:spPr>
                <a:xfrm>
                  <a:off x="6574661" y="3685221"/>
                  <a:ext cx="1172686" cy="1095683"/>
                </a:xfrm>
                <a:custGeom>
                  <a:avLst/>
                  <a:gdLst>
                    <a:gd name="connsiteX0" fmla="*/ 500805 w 1172686"/>
                    <a:gd name="connsiteY0" fmla="*/ 0 h 1095683"/>
                    <a:gd name="connsiteX1" fmla="*/ 722047 w 1172686"/>
                    <a:gd name="connsiteY1" fmla="*/ 44079 h 1095683"/>
                    <a:gd name="connsiteX2" fmla="*/ 793554 w 1172686"/>
                    <a:gd name="connsiteY2" fmla="*/ 82382 h 1095683"/>
                    <a:gd name="connsiteX3" fmla="*/ 814798 w 1172686"/>
                    <a:gd name="connsiteY3" fmla="*/ 79341 h 1095683"/>
                    <a:gd name="connsiteX4" fmla="*/ 1172686 w 1172686"/>
                    <a:gd name="connsiteY4" fmla="*/ 587512 h 1095683"/>
                    <a:gd name="connsiteX5" fmla="*/ 814798 w 1172686"/>
                    <a:gd name="connsiteY5" fmla="*/ 1095683 h 1095683"/>
                    <a:gd name="connsiteX6" fmla="*/ 746534 w 1172686"/>
                    <a:gd name="connsiteY6" fmla="*/ 1085912 h 1095683"/>
                    <a:gd name="connsiteX7" fmla="*/ 746534 w 1172686"/>
                    <a:gd name="connsiteY7" fmla="*/ 300918 h 1095683"/>
                    <a:gd name="connsiteX8" fmla="*/ 0 w 1172686"/>
                    <a:gd name="connsiteY8" fmla="*/ 300918 h 1095683"/>
                    <a:gd name="connsiteX9" fmla="*/ 29491 w 1172686"/>
                    <a:gd name="connsiteY9" fmla="*/ 247300 h 1095683"/>
                    <a:gd name="connsiteX10" fmla="*/ 500805 w 1172686"/>
                    <a:gd name="connsiteY10" fmla="*/ 0 h 1095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2686" h="1095683">
                      <a:moveTo>
                        <a:pt x="500805" y="0"/>
                      </a:moveTo>
                      <a:cubicBezTo>
                        <a:pt x="579283" y="0"/>
                        <a:pt x="654046" y="15695"/>
                        <a:pt x="722047" y="44079"/>
                      </a:cubicBezTo>
                      <a:lnTo>
                        <a:pt x="793554" y="82382"/>
                      </a:lnTo>
                      <a:lnTo>
                        <a:pt x="814798" y="79341"/>
                      </a:lnTo>
                      <a:cubicBezTo>
                        <a:pt x="1012454" y="79341"/>
                        <a:pt x="1172686" y="306857"/>
                        <a:pt x="1172686" y="587512"/>
                      </a:cubicBezTo>
                      <a:cubicBezTo>
                        <a:pt x="1172686" y="868167"/>
                        <a:pt x="1012454" y="1095683"/>
                        <a:pt x="814798" y="1095683"/>
                      </a:cubicBezTo>
                      <a:lnTo>
                        <a:pt x="746534" y="1085912"/>
                      </a:lnTo>
                      <a:lnTo>
                        <a:pt x="746534" y="300918"/>
                      </a:lnTo>
                      <a:lnTo>
                        <a:pt x="0" y="300918"/>
                      </a:lnTo>
                      <a:lnTo>
                        <a:pt x="29491" y="247300"/>
                      </a:lnTo>
                      <a:cubicBezTo>
                        <a:pt x="131634" y="98097"/>
                        <a:pt x="304611" y="0"/>
                        <a:pt x="5008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C3AD8C23-C6FE-4B2E-8DD4-4D4C67D6BA37}"/>
                    </a:ext>
                  </a:extLst>
                </p:cNvPr>
                <p:cNvSpPr/>
                <p:nvPr/>
              </p:nvSpPr>
              <p:spPr>
                <a:xfrm rot="8280520">
                  <a:off x="6970704" y="3711769"/>
                  <a:ext cx="456300" cy="912600"/>
                </a:xfrm>
                <a:prstGeom prst="moon">
                  <a:avLst>
                    <a:gd name="adj" fmla="val 6069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D22489B9-0310-4127-91D4-64A86E19F498}"/>
                    </a:ext>
                  </a:extLst>
                </p:cNvPr>
                <p:cNvGrpSpPr/>
                <p:nvPr/>
              </p:nvGrpSpPr>
              <p:grpSpPr>
                <a:xfrm>
                  <a:off x="7239505" y="436599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71F8CA04-7750-45E5-AD86-B2957F9AFC5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00000937-C9DB-43F6-8EDD-6F601793386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66A5C55-D9E5-447A-8301-FFF4B9F29257}"/>
                  </a:ext>
                </a:extLst>
              </p:cNvPr>
              <p:cNvSpPr/>
              <p:nvPr/>
            </p:nvSpPr>
            <p:spPr>
              <a:xfrm>
                <a:off x="7484523" y="4322016"/>
                <a:ext cx="103800" cy="117780"/>
              </a:xfrm>
              <a:custGeom>
                <a:avLst/>
                <a:gdLst>
                  <a:gd name="connsiteX0" fmla="*/ 51900 w 103800"/>
                  <a:gd name="connsiteY0" fmla="*/ 0 h 117780"/>
                  <a:gd name="connsiteX1" fmla="*/ 103800 w 103800"/>
                  <a:gd name="connsiteY1" fmla="*/ 88536 h 117780"/>
                  <a:gd name="connsiteX2" fmla="*/ 100339 w 103800"/>
                  <a:gd name="connsiteY2" fmla="*/ 117780 h 117780"/>
                  <a:gd name="connsiteX3" fmla="*/ 90793 w 103800"/>
                  <a:gd name="connsiteY3" fmla="*/ 94988 h 117780"/>
                  <a:gd name="connsiteX4" fmla="*/ 51900 w 103800"/>
                  <a:gd name="connsiteY4" fmla="*/ 69056 h 117780"/>
                  <a:gd name="connsiteX5" fmla="*/ 13008 w 103800"/>
                  <a:gd name="connsiteY5" fmla="*/ 94988 h 117780"/>
                  <a:gd name="connsiteX6" fmla="*/ 3461 w 103800"/>
                  <a:gd name="connsiteY6" fmla="*/ 117780 h 117780"/>
                  <a:gd name="connsiteX7" fmla="*/ 0 w 103800"/>
                  <a:gd name="connsiteY7" fmla="*/ 88536 h 117780"/>
                  <a:gd name="connsiteX8" fmla="*/ 51900 w 103800"/>
                  <a:gd name="connsiteY8" fmla="*/ 0 h 117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00" h="117780">
                    <a:moveTo>
                      <a:pt x="51900" y="0"/>
                    </a:moveTo>
                    <a:cubicBezTo>
                      <a:pt x="80564" y="0"/>
                      <a:pt x="103800" y="39639"/>
                      <a:pt x="103800" y="88536"/>
                    </a:cubicBezTo>
                    <a:lnTo>
                      <a:pt x="100339" y="117780"/>
                    </a:lnTo>
                    <a:lnTo>
                      <a:pt x="90793" y="94988"/>
                    </a:lnTo>
                    <a:cubicBezTo>
                      <a:pt x="80839" y="78966"/>
                      <a:pt x="67089" y="69056"/>
                      <a:pt x="51900" y="69056"/>
                    </a:cubicBezTo>
                    <a:cubicBezTo>
                      <a:pt x="36712" y="69056"/>
                      <a:pt x="22961" y="78966"/>
                      <a:pt x="13008" y="94988"/>
                    </a:cubicBezTo>
                    <a:lnTo>
                      <a:pt x="3461" y="117780"/>
                    </a:lnTo>
                    <a:lnTo>
                      <a:pt x="0" y="88536"/>
                    </a:lnTo>
                    <a:cubicBezTo>
                      <a:pt x="0" y="39639"/>
                      <a:pt x="23236" y="0"/>
                      <a:pt x="519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59B138A0-0D97-4022-9CAD-063CD66194E7}"/>
                </a:ext>
              </a:extLst>
            </p:cNvPr>
            <p:cNvGrpSpPr/>
            <p:nvPr/>
          </p:nvGrpSpPr>
          <p:grpSpPr>
            <a:xfrm>
              <a:off x="7736633" y="50221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25" name="楕円 8">
                <a:extLst>
                  <a:ext uri="{FF2B5EF4-FFF2-40B4-BE49-F238E27FC236}">
                    <a16:creationId xmlns:a16="http://schemas.microsoft.com/office/drawing/2014/main" id="{819634EF-7CB1-4055-B058-D6FAD55D35F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8">
                <a:extLst>
                  <a:ext uri="{FF2B5EF4-FFF2-40B4-BE49-F238E27FC236}">
                    <a16:creationId xmlns:a16="http://schemas.microsoft.com/office/drawing/2014/main" id="{BD4EF812-EDBD-4320-A3D8-938EE89D6543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8">
                <a:extLst>
                  <a:ext uri="{FF2B5EF4-FFF2-40B4-BE49-F238E27FC236}">
                    <a16:creationId xmlns:a16="http://schemas.microsoft.com/office/drawing/2014/main" id="{75CED264-FAAA-481F-A78B-440C3FDF8C67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43CCB23C-A16B-4A7A-9C56-1C946644A23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84B29817-4C89-4DFA-817D-8DD32B779B3C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88C063C-BB22-417D-90C5-A01B3E1E4FB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78B8E767-EB72-4339-B9F9-B15430B65931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29D96BFC-534F-4396-89E9-B1570190EF0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49E4F5A9-6F86-49B3-9E57-B2C246A1FAE0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EE6EBEE0-AD63-4D7D-AE7F-52004410C692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6" name="グループ化 965">
              <a:extLst>
                <a:ext uri="{FF2B5EF4-FFF2-40B4-BE49-F238E27FC236}">
                  <a16:creationId xmlns:a16="http://schemas.microsoft.com/office/drawing/2014/main" id="{A5032DFD-9739-46DA-91A6-29F61117365F}"/>
                </a:ext>
              </a:extLst>
            </p:cNvPr>
            <p:cNvGrpSpPr/>
            <p:nvPr/>
          </p:nvGrpSpPr>
          <p:grpSpPr>
            <a:xfrm>
              <a:off x="7349189" y="4981487"/>
              <a:ext cx="141610" cy="184447"/>
              <a:chOff x="1464572" y="2115576"/>
              <a:chExt cx="167701" cy="221521"/>
            </a:xfrm>
          </p:grpSpPr>
          <p:sp>
            <p:nvSpPr>
              <p:cNvPr id="967" name="星: 5 pt 16">
                <a:extLst>
                  <a:ext uri="{FF2B5EF4-FFF2-40B4-BE49-F238E27FC236}">
                    <a16:creationId xmlns:a16="http://schemas.microsoft.com/office/drawing/2014/main" id="{D42A7A3E-45C2-4E04-B09B-5562ACBD73C5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楕円 18">
                <a:extLst>
                  <a:ext uri="{FF2B5EF4-FFF2-40B4-BE49-F238E27FC236}">
                    <a16:creationId xmlns:a16="http://schemas.microsoft.com/office/drawing/2014/main" id="{CBF9F5BF-A518-4032-89FD-7AAEB0BCAC98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DFC98F-73EB-442F-A54B-C91604306168}"/>
              </a:ext>
            </a:extLst>
          </p:cNvPr>
          <p:cNvGrpSpPr/>
          <p:nvPr/>
        </p:nvGrpSpPr>
        <p:grpSpPr>
          <a:xfrm>
            <a:off x="3608687" y="4205820"/>
            <a:ext cx="2665346" cy="2240675"/>
            <a:chOff x="3548379" y="4205820"/>
            <a:chExt cx="2665346" cy="2240675"/>
          </a:xfrm>
        </p:grpSpPr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EC365D82-B731-4B94-8221-7BA4876B0CD8}"/>
                </a:ext>
              </a:extLst>
            </p:cNvPr>
            <p:cNvGrpSpPr/>
            <p:nvPr/>
          </p:nvGrpSpPr>
          <p:grpSpPr>
            <a:xfrm>
              <a:off x="4651618" y="4374611"/>
              <a:ext cx="1562107" cy="2071884"/>
              <a:chOff x="6795735" y="4095129"/>
              <a:chExt cx="1772824" cy="2351366"/>
            </a:xfrm>
          </p:grpSpPr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4C9D7331-214B-43F4-851B-C5B47FB60EE1}"/>
                  </a:ext>
                </a:extLst>
              </p:cNvPr>
              <p:cNvGrpSpPr/>
              <p:nvPr/>
            </p:nvGrpSpPr>
            <p:grpSpPr>
              <a:xfrm>
                <a:off x="6795735" y="55764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618C7435-C9C6-4277-8C46-6BC30ADD57D7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89FCE408-F316-4D28-9254-BDA80AED241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812B54B7-DB54-4628-BC78-C4EFD298430A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3B65D266-CE47-4465-9C09-B2F7406AB21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C71E99CA-AF69-4E81-A7EF-0E002989128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フリーフォーム: 図形 615">
                      <a:extLst>
                        <a:ext uri="{FF2B5EF4-FFF2-40B4-BE49-F238E27FC236}">
                          <a16:creationId xmlns:a16="http://schemas.microsoft.com/office/drawing/2014/main" id="{BD4110C0-3975-4C3C-91CF-D2AF2CEE184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7" name="月 616">
                      <a:extLst>
                        <a:ext uri="{FF2B5EF4-FFF2-40B4-BE49-F238E27FC236}">
                          <a16:creationId xmlns:a16="http://schemas.microsoft.com/office/drawing/2014/main" id="{0B5E59B4-1AC3-4514-8278-4A50653FC5B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7AB8159D-8A03-486F-AF8A-2C6E185A043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605" name="四角形: 上の 2 つの角を丸める 109">
                    <a:extLst>
                      <a:ext uri="{FF2B5EF4-FFF2-40B4-BE49-F238E27FC236}">
                        <a16:creationId xmlns:a16="http://schemas.microsoft.com/office/drawing/2014/main" id="{866498F3-2261-4F61-A6E3-C6BE21E7FFE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4AF1A4B9-144F-473F-A5E5-2DEF30638F8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7FC9F6A2-524D-45B7-ADA1-29631BAF61C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四角形: 上の 2 つの角を丸める 109">
                    <a:extLst>
                      <a:ext uri="{FF2B5EF4-FFF2-40B4-BE49-F238E27FC236}">
                        <a16:creationId xmlns:a16="http://schemas.microsoft.com/office/drawing/2014/main" id="{98463E18-5121-497D-BCA6-0D7624EF29F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199299AA-4EE9-4149-8EB5-4BF77949910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D940307D-3165-4306-9783-766B1B8FB54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四角形: 上の 2 つの角を丸める 109">
                    <a:extLst>
                      <a:ext uri="{FF2B5EF4-FFF2-40B4-BE49-F238E27FC236}">
                        <a16:creationId xmlns:a16="http://schemas.microsoft.com/office/drawing/2014/main" id="{F340AB23-9C3F-447A-83D3-48371AFDEB7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E10394D7-051D-4DA4-9EF3-56CB9FF91FDF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3032627A-F7ED-47B4-B4D3-E93C6805765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6" name="四角形: 上の 2 つの角を丸める 585">
                <a:extLst>
                  <a:ext uri="{FF2B5EF4-FFF2-40B4-BE49-F238E27FC236}">
                    <a16:creationId xmlns:a16="http://schemas.microsoft.com/office/drawing/2014/main" id="{DAAD9D94-858B-4B95-A05B-E8E14AA6B8ED}"/>
                  </a:ext>
                </a:extLst>
              </p:cNvPr>
              <p:cNvSpPr/>
              <p:nvPr/>
            </p:nvSpPr>
            <p:spPr>
              <a:xfrm rot="7200000">
                <a:off x="7456255" y="57834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2B1B9CD4-69CC-497E-A740-7CC9D965B1CD}"/>
                  </a:ext>
                </a:extLst>
              </p:cNvPr>
              <p:cNvGrpSpPr/>
              <p:nvPr/>
            </p:nvGrpSpPr>
            <p:grpSpPr>
              <a:xfrm>
                <a:off x="7440733" y="4095129"/>
                <a:ext cx="1127826" cy="2351366"/>
                <a:chOff x="6862763" y="4095129"/>
                <a:chExt cx="1127826" cy="2351366"/>
              </a:xfrm>
            </p:grpSpPr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96DA83A9-F776-4967-8E86-D7FF877090A3}"/>
                    </a:ext>
                  </a:extLst>
                </p:cNvPr>
                <p:cNvSpPr/>
                <p:nvPr/>
              </p:nvSpPr>
              <p:spPr>
                <a:xfrm>
                  <a:off x="7292229" y="508604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66ED9A91-8C85-4D15-8D94-0D7D56E42A46}"/>
                    </a:ext>
                  </a:extLst>
                </p:cNvPr>
                <p:cNvSpPr/>
                <p:nvPr/>
              </p:nvSpPr>
              <p:spPr>
                <a:xfrm>
                  <a:off x="7306516" y="511275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E1F52F2C-C089-4536-97E3-AB427EC6D4C6}"/>
                    </a:ext>
                  </a:extLst>
                </p:cNvPr>
                <p:cNvSpPr/>
                <p:nvPr/>
              </p:nvSpPr>
              <p:spPr>
                <a:xfrm>
                  <a:off x="6911091" y="4266450"/>
                  <a:ext cx="918380" cy="1033765"/>
                </a:xfrm>
                <a:custGeom>
                  <a:avLst/>
                  <a:gdLst>
                    <a:gd name="connsiteX0" fmla="*/ 507499 w 940466"/>
                    <a:gd name="connsiteY0" fmla="*/ 0 h 1034670"/>
                    <a:gd name="connsiteX1" fmla="*/ 939767 w 940466"/>
                    <a:gd name="connsiteY1" fmla="*/ 489417 h 1034670"/>
                    <a:gd name="connsiteX2" fmla="*/ 617792 w 940466"/>
                    <a:gd name="connsiteY2" fmla="*/ 985344 h 1034670"/>
                    <a:gd name="connsiteX3" fmla="*/ 546354 w 940466"/>
                    <a:gd name="connsiteY3" fmla="*/ 830563 h 1034670"/>
                    <a:gd name="connsiteX4" fmla="*/ 243973 w 940466"/>
                    <a:gd name="connsiteY4" fmla="*/ 1033660 h 1034670"/>
                    <a:gd name="connsiteX5" fmla="*/ 90768 w 940466"/>
                    <a:gd name="connsiteY5" fmla="*/ 907892 h 1034670"/>
                    <a:gd name="connsiteX6" fmla="*/ 86786 w 940466"/>
                    <a:gd name="connsiteY6" fmla="*/ 894624 h 1034670"/>
                    <a:gd name="connsiteX7" fmla="*/ 92123 w 940466"/>
                    <a:gd name="connsiteY7" fmla="*/ 893038 h 1034670"/>
                    <a:gd name="connsiteX8" fmla="*/ 125336 w 940466"/>
                    <a:gd name="connsiteY8" fmla="*/ 870299 h 1034670"/>
                    <a:gd name="connsiteX9" fmla="*/ 92123 w 940466"/>
                    <a:gd name="connsiteY9" fmla="*/ 875066 h 1034670"/>
                    <a:gd name="connsiteX10" fmla="*/ 81632 w 940466"/>
                    <a:gd name="connsiteY10" fmla="*/ 877453 h 1034670"/>
                    <a:gd name="connsiteX11" fmla="*/ 72942 w 940466"/>
                    <a:gd name="connsiteY11" fmla="*/ 848502 h 1034670"/>
                    <a:gd name="connsiteX12" fmla="*/ 57933 w 940466"/>
                    <a:gd name="connsiteY12" fmla="*/ 772181 h 1034670"/>
                    <a:gd name="connsiteX13" fmla="*/ 58 w 940466"/>
                    <a:gd name="connsiteY13" fmla="*/ 739896 h 1034670"/>
                    <a:gd name="connsiteX14" fmla="*/ 66191 w 940466"/>
                    <a:gd name="connsiteY14" fmla="*/ 561386 h 1034670"/>
                    <a:gd name="connsiteX15" fmla="*/ 46067 w 940466"/>
                    <a:gd name="connsiteY15" fmla="*/ 445833 h 1034670"/>
                    <a:gd name="connsiteX16" fmla="*/ 44355 w 940466"/>
                    <a:gd name="connsiteY16" fmla="*/ 377474 h 1034670"/>
                    <a:gd name="connsiteX17" fmla="*/ 507499 w 940466"/>
                    <a:gd name="connsiteY17" fmla="*/ 0 h 1034670"/>
                    <a:gd name="connsiteX0" fmla="*/ 546354 w 940466"/>
                    <a:gd name="connsiteY0" fmla="*/ 830563 h 1034670"/>
                    <a:gd name="connsiteX1" fmla="*/ 243973 w 940466"/>
                    <a:gd name="connsiteY1" fmla="*/ 1033660 h 1034670"/>
                    <a:gd name="connsiteX2" fmla="*/ 90768 w 940466"/>
                    <a:gd name="connsiteY2" fmla="*/ 907892 h 1034670"/>
                    <a:gd name="connsiteX3" fmla="*/ 86786 w 940466"/>
                    <a:gd name="connsiteY3" fmla="*/ 894624 h 1034670"/>
                    <a:gd name="connsiteX4" fmla="*/ 92123 w 940466"/>
                    <a:gd name="connsiteY4" fmla="*/ 893038 h 1034670"/>
                    <a:gd name="connsiteX5" fmla="*/ 125336 w 940466"/>
                    <a:gd name="connsiteY5" fmla="*/ 870299 h 1034670"/>
                    <a:gd name="connsiteX6" fmla="*/ 92123 w 940466"/>
                    <a:gd name="connsiteY6" fmla="*/ 875066 h 1034670"/>
                    <a:gd name="connsiteX7" fmla="*/ 81632 w 940466"/>
                    <a:gd name="connsiteY7" fmla="*/ 877453 h 1034670"/>
                    <a:gd name="connsiteX8" fmla="*/ 72942 w 940466"/>
                    <a:gd name="connsiteY8" fmla="*/ 848502 h 1034670"/>
                    <a:gd name="connsiteX9" fmla="*/ 57933 w 940466"/>
                    <a:gd name="connsiteY9" fmla="*/ 772181 h 1034670"/>
                    <a:gd name="connsiteX10" fmla="*/ 58 w 940466"/>
                    <a:gd name="connsiteY10" fmla="*/ 739896 h 1034670"/>
                    <a:gd name="connsiteX11" fmla="*/ 66191 w 940466"/>
                    <a:gd name="connsiteY11" fmla="*/ 561386 h 1034670"/>
                    <a:gd name="connsiteX12" fmla="*/ 46067 w 940466"/>
                    <a:gd name="connsiteY12" fmla="*/ 445833 h 1034670"/>
                    <a:gd name="connsiteX13" fmla="*/ 44355 w 940466"/>
                    <a:gd name="connsiteY13" fmla="*/ 377474 h 1034670"/>
                    <a:gd name="connsiteX14" fmla="*/ 507499 w 940466"/>
                    <a:gd name="connsiteY14" fmla="*/ 0 h 1034670"/>
                    <a:gd name="connsiteX15" fmla="*/ 939767 w 940466"/>
                    <a:gd name="connsiteY15" fmla="*/ 489417 h 1034670"/>
                    <a:gd name="connsiteX16" fmla="*/ 617792 w 940466"/>
                    <a:gd name="connsiteY16" fmla="*/ 985344 h 1034670"/>
                    <a:gd name="connsiteX17" fmla="*/ 637794 w 940466"/>
                    <a:gd name="connsiteY17" fmla="*/ 922003 h 1034670"/>
                    <a:gd name="connsiteX0" fmla="*/ 546354 w 940466"/>
                    <a:gd name="connsiteY0" fmla="*/ 830563 h 1034670"/>
                    <a:gd name="connsiteX1" fmla="*/ 243973 w 940466"/>
                    <a:gd name="connsiteY1" fmla="*/ 1033660 h 1034670"/>
                    <a:gd name="connsiteX2" fmla="*/ 90768 w 940466"/>
                    <a:gd name="connsiteY2" fmla="*/ 907892 h 1034670"/>
                    <a:gd name="connsiteX3" fmla="*/ 86786 w 940466"/>
                    <a:gd name="connsiteY3" fmla="*/ 894624 h 1034670"/>
                    <a:gd name="connsiteX4" fmla="*/ 92123 w 940466"/>
                    <a:gd name="connsiteY4" fmla="*/ 893038 h 1034670"/>
                    <a:gd name="connsiteX5" fmla="*/ 125336 w 940466"/>
                    <a:gd name="connsiteY5" fmla="*/ 870299 h 1034670"/>
                    <a:gd name="connsiteX6" fmla="*/ 92123 w 940466"/>
                    <a:gd name="connsiteY6" fmla="*/ 875066 h 1034670"/>
                    <a:gd name="connsiteX7" fmla="*/ 81632 w 940466"/>
                    <a:gd name="connsiteY7" fmla="*/ 877453 h 1034670"/>
                    <a:gd name="connsiteX8" fmla="*/ 72942 w 940466"/>
                    <a:gd name="connsiteY8" fmla="*/ 848502 h 1034670"/>
                    <a:gd name="connsiteX9" fmla="*/ 57933 w 940466"/>
                    <a:gd name="connsiteY9" fmla="*/ 772181 h 1034670"/>
                    <a:gd name="connsiteX10" fmla="*/ 58 w 940466"/>
                    <a:gd name="connsiteY10" fmla="*/ 739896 h 1034670"/>
                    <a:gd name="connsiteX11" fmla="*/ 66191 w 940466"/>
                    <a:gd name="connsiteY11" fmla="*/ 561386 h 1034670"/>
                    <a:gd name="connsiteX12" fmla="*/ 46067 w 940466"/>
                    <a:gd name="connsiteY12" fmla="*/ 445833 h 1034670"/>
                    <a:gd name="connsiteX13" fmla="*/ 44355 w 940466"/>
                    <a:gd name="connsiteY13" fmla="*/ 377474 h 1034670"/>
                    <a:gd name="connsiteX14" fmla="*/ 507499 w 940466"/>
                    <a:gd name="connsiteY14" fmla="*/ 0 h 1034670"/>
                    <a:gd name="connsiteX15" fmla="*/ 939767 w 940466"/>
                    <a:gd name="connsiteY15" fmla="*/ 489417 h 1034670"/>
                    <a:gd name="connsiteX16" fmla="*/ 617792 w 940466"/>
                    <a:gd name="connsiteY16" fmla="*/ 985344 h 1034670"/>
                    <a:gd name="connsiteX0" fmla="*/ 546354 w 939806"/>
                    <a:gd name="connsiteY0" fmla="*/ 830563 h 1034670"/>
                    <a:gd name="connsiteX1" fmla="*/ 243973 w 939806"/>
                    <a:gd name="connsiteY1" fmla="*/ 1033660 h 1034670"/>
                    <a:gd name="connsiteX2" fmla="*/ 90768 w 939806"/>
                    <a:gd name="connsiteY2" fmla="*/ 907892 h 1034670"/>
                    <a:gd name="connsiteX3" fmla="*/ 86786 w 939806"/>
                    <a:gd name="connsiteY3" fmla="*/ 894624 h 1034670"/>
                    <a:gd name="connsiteX4" fmla="*/ 92123 w 939806"/>
                    <a:gd name="connsiteY4" fmla="*/ 893038 h 1034670"/>
                    <a:gd name="connsiteX5" fmla="*/ 125336 w 939806"/>
                    <a:gd name="connsiteY5" fmla="*/ 870299 h 1034670"/>
                    <a:gd name="connsiteX6" fmla="*/ 92123 w 939806"/>
                    <a:gd name="connsiteY6" fmla="*/ 875066 h 1034670"/>
                    <a:gd name="connsiteX7" fmla="*/ 81632 w 939806"/>
                    <a:gd name="connsiteY7" fmla="*/ 877453 h 1034670"/>
                    <a:gd name="connsiteX8" fmla="*/ 72942 w 939806"/>
                    <a:gd name="connsiteY8" fmla="*/ 848502 h 1034670"/>
                    <a:gd name="connsiteX9" fmla="*/ 57933 w 939806"/>
                    <a:gd name="connsiteY9" fmla="*/ 772181 h 1034670"/>
                    <a:gd name="connsiteX10" fmla="*/ 58 w 939806"/>
                    <a:gd name="connsiteY10" fmla="*/ 739896 h 1034670"/>
                    <a:gd name="connsiteX11" fmla="*/ 66191 w 939806"/>
                    <a:gd name="connsiteY11" fmla="*/ 561386 h 1034670"/>
                    <a:gd name="connsiteX12" fmla="*/ 46067 w 939806"/>
                    <a:gd name="connsiteY12" fmla="*/ 445833 h 1034670"/>
                    <a:gd name="connsiteX13" fmla="*/ 44355 w 939806"/>
                    <a:gd name="connsiteY13" fmla="*/ 377474 h 1034670"/>
                    <a:gd name="connsiteX14" fmla="*/ 507499 w 939806"/>
                    <a:gd name="connsiteY14" fmla="*/ 0 h 1034670"/>
                    <a:gd name="connsiteX15" fmla="*/ 939767 w 939806"/>
                    <a:gd name="connsiteY15" fmla="*/ 489417 h 1034670"/>
                    <a:gd name="connsiteX16" fmla="*/ 617792 w 939806"/>
                    <a:gd name="connsiteY16" fmla="*/ 985344 h 1034670"/>
                    <a:gd name="connsiteX0" fmla="*/ 546354 w 918380"/>
                    <a:gd name="connsiteY0" fmla="*/ 830563 h 1034670"/>
                    <a:gd name="connsiteX1" fmla="*/ 243973 w 918380"/>
                    <a:gd name="connsiteY1" fmla="*/ 1033660 h 1034670"/>
                    <a:gd name="connsiteX2" fmla="*/ 90768 w 918380"/>
                    <a:gd name="connsiteY2" fmla="*/ 907892 h 1034670"/>
                    <a:gd name="connsiteX3" fmla="*/ 86786 w 918380"/>
                    <a:gd name="connsiteY3" fmla="*/ 894624 h 1034670"/>
                    <a:gd name="connsiteX4" fmla="*/ 92123 w 918380"/>
                    <a:gd name="connsiteY4" fmla="*/ 893038 h 1034670"/>
                    <a:gd name="connsiteX5" fmla="*/ 125336 w 918380"/>
                    <a:gd name="connsiteY5" fmla="*/ 870299 h 1034670"/>
                    <a:gd name="connsiteX6" fmla="*/ 92123 w 918380"/>
                    <a:gd name="connsiteY6" fmla="*/ 875066 h 1034670"/>
                    <a:gd name="connsiteX7" fmla="*/ 81632 w 918380"/>
                    <a:gd name="connsiteY7" fmla="*/ 877453 h 1034670"/>
                    <a:gd name="connsiteX8" fmla="*/ 72942 w 918380"/>
                    <a:gd name="connsiteY8" fmla="*/ 848502 h 1034670"/>
                    <a:gd name="connsiteX9" fmla="*/ 57933 w 918380"/>
                    <a:gd name="connsiteY9" fmla="*/ 772181 h 1034670"/>
                    <a:gd name="connsiteX10" fmla="*/ 58 w 918380"/>
                    <a:gd name="connsiteY10" fmla="*/ 739896 h 1034670"/>
                    <a:gd name="connsiteX11" fmla="*/ 66191 w 918380"/>
                    <a:gd name="connsiteY11" fmla="*/ 561386 h 1034670"/>
                    <a:gd name="connsiteX12" fmla="*/ 46067 w 918380"/>
                    <a:gd name="connsiteY12" fmla="*/ 445833 h 1034670"/>
                    <a:gd name="connsiteX13" fmla="*/ 44355 w 918380"/>
                    <a:gd name="connsiteY13" fmla="*/ 377474 h 1034670"/>
                    <a:gd name="connsiteX14" fmla="*/ 507499 w 918380"/>
                    <a:gd name="connsiteY14" fmla="*/ 0 h 1034670"/>
                    <a:gd name="connsiteX15" fmla="*/ 918336 w 918380"/>
                    <a:gd name="connsiteY15" fmla="*/ 489417 h 1034670"/>
                    <a:gd name="connsiteX16" fmla="*/ 617792 w 918380"/>
                    <a:gd name="connsiteY16" fmla="*/ 985344 h 1034670"/>
                    <a:gd name="connsiteX0" fmla="*/ 546354 w 918380"/>
                    <a:gd name="connsiteY0" fmla="*/ 830563 h 1034670"/>
                    <a:gd name="connsiteX1" fmla="*/ 243973 w 918380"/>
                    <a:gd name="connsiteY1" fmla="*/ 1033660 h 1034670"/>
                    <a:gd name="connsiteX2" fmla="*/ 90768 w 918380"/>
                    <a:gd name="connsiteY2" fmla="*/ 907892 h 1034670"/>
                    <a:gd name="connsiteX3" fmla="*/ 86786 w 918380"/>
                    <a:gd name="connsiteY3" fmla="*/ 894624 h 1034670"/>
                    <a:gd name="connsiteX4" fmla="*/ 125336 w 918380"/>
                    <a:gd name="connsiteY4" fmla="*/ 870299 h 1034670"/>
                    <a:gd name="connsiteX5" fmla="*/ 92123 w 918380"/>
                    <a:gd name="connsiteY5" fmla="*/ 875066 h 1034670"/>
                    <a:gd name="connsiteX6" fmla="*/ 81632 w 918380"/>
                    <a:gd name="connsiteY6" fmla="*/ 877453 h 1034670"/>
                    <a:gd name="connsiteX7" fmla="*/ 72942 w 918380"/>
                    <a:gd name="connsiteY7" fmla="*/ 848502 h 1034670"/>
                    <a:gd name="connsiteX8" fmla="*/ 57933 w 918380"/>
                    <a:gd name="connsiteY8" fmla="*/ 772181 h 1034670"/>
                    <a:gd name="connsiteX9" fmla="*/ 58 w 918380"/>
                    <a:gd name="connsiteY9" fmla="*/ 739896 h 1034670"/>
                    <a:gd name="connsiteX10" fmla="*/ 66191 w 918380"/>
                    <a:gd name="connsiteY10" fmla="*/ 561386 h 1034670"/>
                    <a:gd name="connsiteX11" fmla="*/ 46067 w 918380"/>
                    <a:gd name="connsiteY11" fmla="*/ 445833 h 1034670"/>
                    <a:gd name="connsiteX12" fmla="*/ 44355 w 918380"/>
                    <a:gd name="connsiteY12" fmla="*/ 377474 h 1034670"/>
                    <a:gd name="connsiteX13" fmla="*/ 507499 w 918380"/>
                    <a:gd name="connsiteY13" fmla="*/ 0 h 1034670"/>
                    <a:gd name="connsiteX14" fmla="*/ 918336 w 918380"/>
                    <a:gd name="connsiteY14" fmla="*/ 489417 h 1034670"/>
                    <a:gd name="connsiteX15" fmla="*/ 617792 w 918380"/>
                    <a:gd name="connsiteY15" fmla="*/ 985344 h 1034670"/>
                    <a:gd name="connsiteX0" fmla="*/ 546354 w 918380"/>
                    <a:gd name="connsiteY0" fmla="*/ 830563 h 1034670"/>
                    <a:gd name="connsiteX1" fmla="*/ 243973 w 918380"/>
                    <a:gd name="connsiteY1" fmla="*/ 1033660 h 1034670"/>
                    <a:gd name="connsiteX2" fmla="*/ 90768 w 918380"/>
                    <a:gd name="connsiteY2" fmla="*/ 907892 h 1034670"/>
                    <a:gd name="connsiteX3" fmla="*/ 125336 w 918380"/>
                    <a:gd name="connsiteY3" fmla="*/ 870299 h 1034670"/>
                    <a:gd name="connsiteX4" fmla="*/ 92123 w 918380"/>
                    <a:gd name="connsiteY4" fmla="*/ 875066 h 1034670"/>
                    <a:gd name="connsiteX5" fmla="*/ 81632 w 918380"/>
                    <a:gd name="connsiteY5" fmla="*/ 877453 h 1034670"/>
                    <a:gd name="connsiteX6" fmla="*/ 72942 w 918380"/>
                    <a:gd name="connsiteY6" fmla="*/ 848502 h 1034670"/>
                    <a:gd name="connsiteX7" fmla="*/ 57933 w 918380"/>
                    <a:gd name="connsiteY7" fmla="*/ 772181 h 1034670"/>
                    <a:gd name="connsiteX8" fmla="*/ 58 w 918380"/>
                    <a:gd name="connsiteY8" fmla="*/ 739896 h 1034670"/>
                    <a:gd name="connsiteX9" fmla="*/ 66191 w 918380"/>
                    <a:gd name="connsiteY9" fmla="*/ 561386 h 1034670"/>
                    <a:gd name="connsiteX10" fmla="*/ 46067 w 918380"/>
                    <a:gd name="connsiteY10" fmla="*/ 445833 h 1034670"/>
                    <a:gd name="connsiteX11" fmla="*/ 44355 w 918380"/>
                    <a:gd name="connsiteY11" fmla="*/ 377474 h 1034670"/>
                    <a:gd name="connsiteX12" fmla="*/ 507499 w 918380"/>
                    <a:gd name="connsiteY12" fmla="*/ 0 h 1034670"/>
                    <a:gd name="connsiteX13" fmla="*/ 918336 w 918380"/>
                    <a:gd name="connsiteY13" fmla="*/ 489417 h 1034670"/>
                    <a:gd name="connsiteX14" fmla="*/ 617792 w 918380"/>
                    <a:gd name="connsiteY14" fmla="*/ 985344 h 1034670"/>
                    <a:gd name="connsiteX0" fmla="*/ 546354 w 918380"/>
                    <a:gd name="connsiteY0" fmla="*/ 830563 h 1038649"/>
                    <a:gd name="connsiteX1" fmla="*/ 243973 w 918380"/>
                    <a:gd name="connsiteY1" fmla="*/ 1033660 h 1038649"/>
                    <a:gd name="connsiteX2" fmla="*/ 100293 w 918380"/>
                    <a:gd name="connsiteY2" fmla="*/ 926942 h 1038649"/>
                    <a:gd name="connsiteX3" fmla="*/ 125336 w 918380"/>
                    <a:gd name="connsiteY3" fmla="*/ 870299 h 1038649"/>
                    <a:gd name="connsiteX4" fmla="*/ 92123 w 918380"/>
                    <a:gd name="connsiteY4" fmla="*/ 875066 h 1038649"/>
                    <a:gd name="connsiteX5" fmla="*/ 81632 w 918380"/>
                    <a:gd name="connsiteY5" fmla="*/ 877453 h 1038649"/>
                    <a:gd name="connsiteX6" fmla="*/ 72942 w 918380"/>
                    <a:gd name="connsiteY6" fmla="*/ 848502 h 1038649"/>
                    <a:gd name="connsiteX7" fmla="*/ 57933 w 918380"/>
                    <a:gd name="connsiteY7" fmla="*/ 772181 h 1038649"/>
                    <a:gd name="connsiteX8" fmla="*/ 58 w 918380"/>
                    <a:gd name="connsiteY8" fmla="*/ 739896 h 1038649"/>
                    <a:gd name="connsiteX9" fmla="*/ 66191 w 918380"/>
                    <a:gd name="connsiteY9" fmla="*/ 561386 h 1038649"/>
                    <a:gd name="connsiteX10" fmla="*/ 46067 w 918380"/>
                    <a:gd name="connsiteY10" fmla="*/ 445833 h 1038649"/>
                    <a:gd name="connsiteX11" fmla="*/ 44355 w 918380"/>
                    <a:gd name="connsiteY11" fmla="*/ 377474 h 1038649"/>
                    <a:gd name="connsiteX12" fmla="*/ 507499 w 918380"/>
                    <a:gd name="connsiteY12" fmla="*/ 0 h 1038649"/>
                    <a:gd name="connsiteX13" fmla="*/ 918336 w 918380"/>
                    <a:gd name="connsiteY13" fmla="*/ 489417 h 1038649"/>
                    <a:gd name="connsiteX14" fmla="*/ 617792 w 918380"/>
                    <a:gd name="connsiteY14" fmla="*/ 985344 h 1038649"/>
                    <a:gd name="connsiteX0" fmla="*/ 546354 w 918380"/>
                    <a:gd name="connsiteY0" fmla="*/ 830563 h 1036866"/>
                    <a:gd name="connsiteX1" fmla="*/ 243973 w 918380"/>
                    <a:gd name="connsiteY1" fmla="*/ 1033660 h 1036866"/>
                    <a:gd name="connsiteX2" fmla="*/ 100293 w 918380"/>
                    <a:gd name="connsiteY2" fmla="*/ 926942 h 1036866"/>
                    <a:gd name="connsiteX3" fmla="*/ 125336 w 918380"/>
                    <a:gd name="connsiteY3" fmla="*/ 870299 h 1036866"/>
                    <a:gd name="connsiteX4" fmla="*/ 92123 w 918380"/>
                    <a:gd name="connsiteY4" fmla="*/ 875066 h 1036866"/>
                    <a:gd name="connsiteX5" fmla="*/ 81632 w 918380"/>
                    <a:gd name="connsiteY5" fmla="*/ 877453 h 1036866"/>
                    <a:gd name="connsiteX6" fmla="*/ 72942 w 918380"/>
                    <a:gd name="connsiteY6" fmla="*/ 848502 h 1036866"/>
                    <a:gd name="connsiteX7" fmla="*/ 57933 w 918380"/>
                    <a:gd name="connsiteY7" fmla="*/ 772181 h 1036866"/>
                    <a:gd name="connsiteX8" fmla="*/ 58 w 918380"/>
                    <a:gd name="connsiteY8" fmla="*/ 739896 h 1036866"/>
                    <a:gd name="connsiteX9" fmla="*/ 66191 w 918380"/>
                    <a:gd name="connsiteY9" fmla="*/ 561386 h 1036866"/>
                    <a:gd name="connsiteX10" fmla="*/ 46067 w 918380"/>
                    <a:gd name="connsiteY10" fmla="*/ 445833 h 1036866"/>
                    <a:gd name="connsiteX11" fmla="*/ 44355 w 918380"/>
                    <a:gd name="connsiteY11" fmla="*/ 377474 h 1036866"/>
                    <a:gd name="connsiteX12" fmla="*/ 507499 w 918380"/>
                    <a:gd name="connsiteY12" fmla="*/ 0 h 1036866"/>
                    <a:gd name="connsiteX13" fmla="*/ 918336 w 918380"/>
                    <a:gd name="connsiteY13" fmla="*/ 489417 h 1036866"/>
                    <a:gd name="connsiteX14" fmla="*/ 617792 w 918380"/>
                    <a:gd name="connsiteY14" fmla="*/ 985344 h 1036866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25336 w 918380"/>
                    <a:gd name="connsiteY3" fmla="*/ 870299 h 1033778"/>
                    <a:gd name="connsiteX4" fmla="*/ 92123 w 918380"/>
                    <a:gd name="connsiteY4" fmla="*/ 875066 h 1033778"/>
                    <a:gd name="connsiteX5" fmla="*/ 81632 w 918380"/>
                    <a:gd name="connsiteY5" fmla="*/ 877453 h 1033778"/>
                    <a:gd name="connsiteX6" fmla="*/ 72942 w 918380"/>
                    <a:gd name="connsiteY6" fmla="*/ 848502 h 1033778"/>
                    <a:gd name="connsiteX7" fmla="*/ 57933 w 918380"/>
                    <a:gd name="connsiteY7" fmla="*/ 772181 h 1033778"/>
                    <a:gd name="connsiteX8" fmla="*/ 58 w 918380"/>
                    <a:gd name="connsiteY8" fmla="*/ 739896 h 1033778"/>
                    <a:gd name="connsiteX9" fmla="*/ 66191 w 918380"/>
                    <a:gd name="connsiteY9" fmla="*/ 561386 h 1033778"/>
                    <a:gd name="connsiteX10" fmla="*/ 46067 w 918380"/>
                    <a:gd name="connsiteY10" fmla="*/ 445833 h 1033778"/>
                    <a:gd name="connsiteX11" fmla="*/ 44355 w 918380"/>
                    <a:gd name="connsiteY11" fmla="*/ 377474 h 1033778"/>
                    <a:gd name="connsiteX12" fmla="*/ 507499 w 918380"/>
                    <a:gd name="connsiteY12" fmla="*/ 0 h 1033778"/>
                    <a:gd name="connsiteX13" fmla="*/ 918336 w 918380"/>
                    <a:gd name="connsiteY13" fmla="*/ 489417 h 1033778"/>
                    <a:gd name="connsiteX14" fmla="*/ 617792 w 918380"/>
                    <a:gd name="connsiteY14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25336 w 918380"/>
                    <a:gd name="connsiteY3" fmla="*/ 870299 h 1033778"/>
                    <a:gd name="connsiteX4" fmla="*/ 92123 w 918380"/>
                    <a:gd name="connsiteY4" fmla="*/ 875066 h 1033778"/>
                    <a:gd name="connsiteX5" fmla="*/ 81632 w 918380"/>
                    <a:gd name="connsiteY5" fmla="*/ 877453 h 1033778"/>
                    <a:gd name="connsiteX6" fmla="*/ 72942 w 918380"/>
                    <a:gd name="connsiteY6" fmla="*/ 848502 h 1033778"/>
                    <a:gd name="connsiteX7" fmla="*/ 57933 w 918380"/>
                    <a:gd name="connsiteY7" fmla="*/ 772181 h 1033778"/>
                    <a:gd name="connsiteX8" fmla="*/ 58 w 918380"/>
                    <a:gd name="connsiteY8" fmla="*/ 739896 h 1033778"/>
                    <a:gd name="connsiteX9" fmla="*/ 66191 w 918380"/>
                    <a:gd name="connsiteY9" fmla="*/ 561386 h 1033778"/>
                    <a:gd name="connsiteX10" fmla="*/ 46067 w 918380"/>
                    <a:gd name="connsiteY10" fmla="*/ 445833 h 1033778"/>
                    <a:gd name="connsiteX11" fmla="*/ 44355 w 918380"/>
                    <a:gd name="connsiteY11" fmla="*/ 377474 h 1033778"/>
                    <a:gd name="connsiteX12" fmla="*/ 507499 w 918380"/>
                    <a:gd name="connsiteY12" fmla="*/ 0 h 1033778"/>
                    <a:gd name="connsiteX13" fmla="*/ 918336 w 918380"/>
                    <a:gd name="connsiteY13" fmla="*/ 489417 h 1033778"/>
                    <a:gd name="connsiteX14" fmla="*/ 617792 w 918380"/>
                    <a:gd name="connsiteY14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32480 w 918380"/>
                    <a:gd name="connsiteY3" fmla="*/ 882205 h 1033778"/>
                    <a:gd name="connsiteX4" fmla="*/ 92123 w 918380"/>
                    <a:gd name="connsiteY4" fmla="*/ 875066 h 1033778"/>
                    <a:gd name="connsiteX5" fmla="*/ 81632 w 918380"/>
                    <a:gd name="connsiteY5" fmla="*/ 877453 h 1033778"/>
                    <a:gd name="connsiteX6" fmla="*/ 72942 w 918380"/>
                    <a:gd name="connsiteY6" fmla="*/ 848502 h 1033778"/>
                    <a:gd name="connsiteX7" fmla="*/ 57933 w 918380"/>
                    <a:gd name="connsiteY7" fmla="*/ 772181 h 1033778"/>
                    <a:gd name="connsiteX8" fmla="*/ 58 w 918380"/>
                    <a:gd name="connsiteY8" fmla="*/ 739896 h 1033778"/>
                    <a:gd name="connsiteX9" fmla="*/ 66191 w 918380"/>
                    <a:gd name="connsiteY9" fmla="*/ 561386 h 1033778"/>
                    <a:gd name="connsiteX10" fmla="*/ 46067 w 918380"/>
                    <a:gd name="connsiteY10" fmla="*/ 445833 h 1033778"/>
                    <a:gd name="connsiteX11" fmla="*/ 44355 w 918380"/>
                    <a:gd name="connsiteY11" fmla="*/ 377474 h 1033778"/>
                    <a:gd name="connsiteX12" fmla="*/ 507499 w 918380"/>
                    <a:gd name="connsiteY12" fmla="*/ 0 h 1033778"/>
                    <a:gd name="connsiteX13" fmla="*/ 918336 w 918380"/>
                    <a:gd name="connsiteY13" fmla="*/ 489417 h 1033778"/>
                    <a:gd name="connsiteX14" fmla="*/ 617792 w 918380"/>
                    <a:gd name="connsiteY14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32480 w 918380"/>
                    <a:gd name="connsiteY3" fmla="*/ 882205 h 1033778"/>
                    <a:gd name="connsiteX4" fmla="*/ 92123 w 918380"/>
                    <a:gd name="connsiteY4" fmla="*/ 875066 h 1033778"/>
                    <a:gd name="connsiteX5" fmla="*/ 72942 w 918380"/>
                    <a:gd name="connsiteY5" fmla="*/ 848502 h 1033778"/>
                    <a:gd name="connsiteX6" fmla="*/ 57933 w 918380"/>
                    <a:gd name="connsiteY6" fmla="*/ 772181 h 1033778"/>
                    <a:gd name="connsiteX7" fmla="*/ 58 w 918380"/>
                    <a:gd name="connsiteY7" fmla="*/ 739896 h 1033778"/>
                    <a:gd name="connsiteX8" fmla="*/ 66191 w 918380"/>
                    <a:gd name="connsiteY8" fmla="*/ 561386 h 1033778"/>
                    <a:gd name="connsiteX9" fmla="*/ 46067 w 918380"/>
                    <a:gd name="connsiteY9" fmla="*/ 445833 h 1033778"/>
                    <a:gd name="connsiteX10" fmla="*/ 44355 w 918380"/>
                    <a:gd name="connsiteY10" fmla="*/ 377474 h 1033778"/>
                    <a:gd name="connsiteX11" fmla="*/ 507499 w 918380"/>
                    <a:gd name="connsiteY11" fmla="*/ 0 h 1033778"/>
                    <a:gd name="connsiteX12" fmla="*/ 918336 w 918380"/>
                    <a:gd name="connsiteY12" fmla="*/ 489417 h 1033778"/>
                    <a:gd name="connsiteX13" fmla="*/ 617792 w 918380"/>
                    <a:gd name="connsiteY13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32480 w 918380"/>
                    <a:gd name="connsiteY3" fmla="*/ 882205 h 1033778"/>
                    <a:gd name="connsiteX4" fmla="*/ 72942 w 918380"/>
                    <a:gd name="connsiteY4" fmla="*/ 848502 h 1033778"/>
                    <a:gd name="connsiteX5" fmla="*/ 57933 w 918380"/>
                    <a:gd name="connsiteY5" fmla="*/ 772181 h 1033778"/>
                    <a:gd name="connsiteX6" fmla="*/ 58 w 918380"/>
                    <a:gd name="connsiteY6" fmla="*/ 739896 h 1033778"/>
                    <a:gd name="connsiteX7" fmla="*/ 66191 w 918380"/>
                    <a:gd name="connsiteY7" fmla="*/ 561386 h 1033778"/>
                    <a:gd name="connsiteX8" fmla="*/ 46067 w 918380"/>
                    <a:gd name="connsiteY8" fmla="*/ 445833 h 1033778"/>
                    <a:gd name="connsiteX9" fmla="*/ 44355 w 918380"/>
                    <a:gd name="connsiteY9" fmla="*/ 377474 h 1033778"/>
                    <a:gd name="connsiteX10" fmla="*/ 507499 w 918380"/>
                    <a:gd name="connsiteY10" fmla="*/ 0 h 1033778"/>
                    <a:gd name="connsiteX11" fmla="*/ 918336 w 918380"/>
                    <a:gd name="connsiteY11" fmla="*/ 489417 h 1033778"/>
                    <a:gd name="connsiteX12" fmla="*/ 617792 w 918380"/>
                    <a:gd name="connsiteY12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75343 w 918380"/>
                    <a:gd name="connsiteY3" fmla="*/ 844105 h 1033778"/>
                    <a:gd name="connsiteX4" fmla="*/ 72942 w 918380"/>
                    <a:gd name="connsiteY4" fmla="*/ 848502 h 1033778"/>
                    <a:gd name="connsiteX5" fmla="*/ 57933 w 918380"/>
                    <a:gd name="connsiteY5" fmla="*/ 772181 h 1033778"/>
                    <a:gd name="connsiteX6" fmla="*/ 58 w 918380"/>
                    <a:gd name="connsiteY6" fmla="*/ 739896 h 1033778"/>
                    <a:gd name="connsiteX7" fmla="*/ 66191 w 918380"/>
                    <a:gd name="connsiteY7" fmla="*/ 561386 h 1033778"/>
                    <a:gd name="connsiteX8" fmla="*/ 46067 w 918380"/>
                    <a:gd name="connsiteY8" fmla="*/ 445833 h 1033778"/>
                    <a:gd name="connsiteX9" fmla="*/ 44355 w 918380"/>
                    <a:gd name="connsiteY9" fmla="*/ 377474 h 1033778"/>
                    <a:gd name="connsiteX10" fmla="*/ 507499 w 918380"/>
                    <a:gd name="connsiteY10" fmla="*/ 0 h 1033778"/>
                    <a:gd name="connsiteX11" fmla="*/ 918336 w 918380"/>
                    <a:gd name="connsiteY11" fmla="*/ 489417 h 1033778"/>
                    <a:gd name="connsiteX12" fmla="*/ 617792 w 918380"/>
                    <a:gd name="connsiteY12" fmla="*/ 985344 h 1033778"/>
                    <a:gd name="connsiteX0" fmla="*/ 546354 w 918380"/>
                    <a:gd name="connsiteY0" fmla="*/ 830563 h 1033778"/>
                    <a:gd name="connsiteX1" fmla="*/ 243973 w 918380"/>
                    <a:gd name="connsiteY1" fmla="*/ 1033660 h 1033778"/>
                    <a:gd name="connsiteX2" fmla="*/ 100293 w 918380"/>
                    <a:gd name="connsiteY2" fmla="*/ 926942 h 1033778"/>
                    <a:gd name="connsiteX3" fmla="*/ 175343 w 918380"/>
                    <a:gd name="connsiteY3" fmla="*/ 844105 h 1033778"/>
                    <a:gd name="connsiteX4" fmla="*/ 72942 w 918380"/>
                    <a:gd name="connsiteY4" fmla="*/ 848502 h 1033778"/>
                    <a:gd name="connsiteX5" fmla="*/ 57933 w 918380"/>
                    <a:gd name="connsiteY5" fmla="*/ 772181 h 1033778"/>
                    <a:gd name="connsiteX6" fmla="*/ 58 w 918380"/>
                    <a:gd name="connsiteY6" fmla="*/ 739896 h 1033778"/>
                    <a:gd name="connsiteX7" fmla="*/ 66191 w 918380"/>
                    <a:gd name="connsiteY7" fmla="*/ 561386 h 1033778"/>
                    <a:gd name="connsiteX8" fmla="*/ 46067 w 918380"/>
                    <a:gd name="connsiteY8" fmla="*/ 445833 h 1033778"/>
                    <a:gd name="connsiteX9" fmla="*/ 44355 w 918380"/>
                    <a:gd name="connsiteY9" fmla="*/ 377474 h 1033778"/>
                    <a:gd name="connsiteX10" fmla="*/ 507499 w 918380"/>
                    <a:gd name="connsiteY10" fmla="*/ 0 h 1033778"/>
                    <a:gd name="connsiteX11" fmla="*/ 918336 w 918380"/>
                    <a:gd name="connsiteY11" fmla="*/ 489417 h 1033778"/>
                    <a:gd name="connsiteX12" fmla="*/ 617792 w 918380"/>
                    <a:gd name="connsiteY12" fmla="*/ 985344 h 1033778"/>
                    <a:gd name="connsiteX0" fmla="*/ 546354 w 918380"/>
                    <a:gd name="connsiteY0" fmla="*/ 830563 h 1041111"/>
                    <a:gd name="connsiteX1" fmla="*/ 243973 w 918380"/>
                    <a:gd name="connsiteY1" fmla="*/ 1033660 h 1041111"/>
                    <a:gd name="connsiteX2" fmla="*/ 126486 w 918380"/>
                    <a:gd name="connsiteY2" fmla="*/ 955517 h 1041111"/>
                    <a:gd name="connsiteX3" fmla="*/ 175343 w 918380"/>
                    <a:gd name="connsiteY3" fmla="*/ 844105 h 1041111"/>
                    <a:gd name="connsiteX4" fmla="*/ 72942 w 918380"/>
                    <a:gd name="connsiteY4" fmla="*/ 848502 h 1041111"/>
                    <a:gd name="connsiteX5" fmla="*/ 57933 w 918380"/>
                    <a:gd name="connsiteY5" fmla="*/ 772181 h 1041111"/>
                    <a:gd name="connsiteX6" fmla="*/ 58 w 918380"/>
                    <a:gd name="connsiteY6" fmla="*/ 739896 h 1041111"/>
                    <a:gd name="connsiteX7" fmla="*/ 66191 w 918380"/>
                    <a:gd name="connsiteY7" fmla="*/ 561386 h 1041111"/>
                    <a:gd name="connsiteX8" fmla="*/ 46067 w 918380"/>
                    <a:gd name="connsiteY8" fmla="*/ 445833 h 1041111"/>
                    <a:gd name="connsiteX9" fmla="*/ 44355 w 918380"/>
                    <a:gd name="connsiteY9" fmla="*/ 377474 h 1041111"/>
                    <a:gd name="connsiteX10" fmla="*/ 507499 w 918380"/>
                    <a:gd name="connsiteY10" fmla="*/ 0 h 1041111"/>
                    <a:gd name="connsiteX11" fmla="*/ 918336 w 918380"/>
                    <a:gd name="connsiteY11" fmla="*/ 489417 h 1041111"/>
                    <a:gd name="connsiteX12" fmla="*/ 617792 w 918380"/>
                    <a:gd name="connsiteY12" fmla="*/ 985344 h 1041111"/>
                    <a:gd name="connsiteX0" fmla="*/ 546354 w 918380"/>
                    <a:gd name="connsiteY0" fmla="*/ 830563 h 1039572"/>
                    <a:gd name="connsiteX1" fmla="*/ 243973 w 918380"/>
                    <a:gd name="connsiteY1" fmla="*/ 1033660 h 1039572"/>
                    <a:gd name="connsiteX2" fmla="*/ 126486 w 918380"/>
                    <a:gd name="connsiteY2" fmla="*/ 955517 h 1039572"/>
                    <a:gd name="connsiteX3" fmla="*/ 175343 w 918380"/>
                    <a:gd name="connsiteY3" fmla="*/ 844105 h 1039572"/>
                    <a:gd name="connsiteX4" fmla="*/ 72942 w 918380"/>
                    <a:gd name="connsiteY4" fmla="*/ 848502 h 1039572"/>
                    <a:gd name="connsiteX5" fmla="*/ 57933 w 918380"/>
                    <a:gd name="connsiteY5" fmla="*/ 772181 h 1039572"/>
                    <a:gd name="connsiteX6" fmla="*/ 58 w 918380"/>
                    <a:gd name="connsiteY6" fmla="*/ 739896 h 1039572"/>
                    <a:gd name="connsiteX7" fmla="*/ 66191 w 918380"/>
                    <a:gd name="connsiteY7" fmla="*/ 561386 h 1039572"/>
                    <a:gd name="connsiteX8" fmla="*/ 46067 w 918380"/>
                    <a:gd name="connsiteY8" fmla="*/ 445833 h 1039572"/>
                    <a:gd name="connsiteX9" fmla="*/ 44355 w 918380"/>
                    <a:gd name="connsiteY9" fmla="*/ 377474 h 1039572"/>
                    <a:gd name="connsiteX10" fmla="*/ 507499 w 918380"/>
                    <a:gd name="connsiteY10" fmla="*/ 0 h 1039572"/>
                    <a:gd name="connsiteX11" fmla="*/ 918336 w 918380"/>
                    <a:gd name="connsiteY11" fmla="*/ 489417 h 1039572"/>
                    <a:gd name="connsiteX12" fmla="*/ 617792 w 918380"/>
                    <a:gd name="connsiteY12" fmla="*/ 985344 h 1039572"/>
                    <a:gd name="connsiteX0" fmla="*/ 546354 w 918380"/>
                    <a:gd name="connsiteY0" fmla="*/ 830563 h 1033765"/>
                    <a:gd name="connsiteX1" fmla="*/ 243973 w 918380"/>
                    <a:gd name="connsiteY1" fmla="*/ 1033660 h 1033765"/>
                    <a:gd name="connsiteX2" fmla="*/ 126486 w 918380"/>
                    <a:gd name="connsiteY2" fmla="*/ 955517 h 1033765"/>
                    <a:gd name="connsiteX3" fmla="*/ 175343 w 918380"/>
                    <a:gd name="connsiteY3" fmla="*/ 844105 h 1033765"/>
                    <a:gd name="connsiteX4" fmla="*/ 72942 w 918380"/>
                    <a:gd name="connsiteY4" fmla="*/ 848502 h 1033765"/>
                    <a:gd name="connsiteX5" fmla="*/ 57933 w 918380"/>
                    <a:gd name="connsiteY5" fmla="*/ 772181 h 1033765"/>
                    <a:gd name="connsiteX6" fmla="*/ 58 w 918380"/>
                    <a:gd name="connsiteY6" fmla="*/ 739896 h 1033765"/>
                    <a:gd name="connsiteX7" fmla="*/ 66191 w 918380"/>
                    <a:gd name="connsiteY7" fmla="*/ 561386 h 1033765"/>
                    <a:gd name="connsiteX8" fmla="*/ 46067 w 918380"/>
                    <a:gd name="connsiteY8" fmla="*/ 445833 h 1033765"/>
                    <a:gd name="connsiteX9" fmla="*/ 44355 w 918380"/>
                    <a:gd name="connsiteY9" fmla="*/ 377474 h 1033765"/>
                    <a:gd name="connsiteX10" fmla="*/ 507499 w 918380"/>
                    <a:gd name="connsiteY10" fmla="*/ 0 h 1033765"/>
                    <a:gd name="connsiteX11" fmla="*/ 918336 w 918380"/>
                    <a:gd name="connsiteY11" fmla="*/ 489417 h 1033765"/>
                    <a:gd name="connsiteX12" fmla="*/ 617792 w 918380"/>
                    <a:gd name="connsiteY12" fmla="*/ 985344 h 1033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18380" h="1033765">
                      <a:moveTo>
                        <a:pt x="546354" y="830563"/>
                      </a:moveTo>
                      <a:cubicBezTo>
                        <a:pt x="485103" y="983358"/>
                        <a:pt x="323476" y="1031884"/>
                        <a:pt x="243973" y="1033660"/>
                      </a:cubicBezTo>
                      <a:cubicBezTo>
                        <a:pt x="170980" y="1035291"/>
                        <a:pt x="155278" y="1018370"/>
                        <a:pt x="126486" y="955517"/>
                      </a:cubicBezTo>
                      <a:cubicBezTo>
                        <a:pt x="134834" y="936636"/>
                        <a:pt x="184267" y="861941"/>
                        <a:pt x="175343" y="844105"/>
                      </a:cubicBezTo>
                      <a:cubicBezTo>
                        <a:pt x="166419" y="826269"/>
                        <a:pt x="85367" y="866839"/>
                        <a:pt x="72942" y="848502"/>
                      </a:cubicBezTo>
                      <a:cubicBezTo>
                        <a:pt x="67457" y="826008"/>
                        <a:pt x="62441" y="800692"/>
                        <a:pt x="57933" y="772181"/>
                      </a:cubicBezTo>
                      <a:cubicBezTo>
                        <a:pt x="33085" y="766182"/>
                        <a:pt x="23685" y="767091"/>
                        <a:pt x="58" y="739896"/>
                      </a:cubicBezTo>
                      <a:cubicBezTo>
                        <a:pt x="-2138" y="693651"/>
                        <a:pt x="58523" y="610397"/>
                        <a:pt x="66191" y="561386"/>
                      </a:cubicBezTo>
                      <a:cubicBezTo>
                        <a:pt x="73859" y="512376"/>
                        <a:pt x="49706" y="476485"/>
                        <a:pt x="46067" y="445833"/>
                      </a:cubicBezTo>
                      <a:cubicBezTo>
                        <a:pt x="40733" y="418284"/>
                        <a:pt x="44926" y="400260"/>
                        <a:pt x="44355" y="377474"/>
                      </a:cubicBezTo>
                      <a:cubicBezTo>
                        <a:pt x="88437" y="162050"/>
                        <a:pt x="279044" y="0"/>
                        <a:pt x="507499" y="0"/>
                      </a:cubicBezTo>
                      <a:cubicBezTo>
                        <a:pt x="768591" y="0"/>
                        <a:pt x="921385" y="213274"/>
                        <a:pt x="918336" y="489417"/>
                      </a:cubicBezTo>
                      <a:cubicBezTo>
                        <a:pt x="915287" y="765560"/>
                        <a:pt x="607815" y="837089"/>
                        <a:pt x="617792" y="98534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F96CC885-DA99-4AAF-8F57-CFFDC08E55C3}"/>
                    </a:ext>
                  </a:extLst>
                </p:cNvPr>
                <p:cNvSpPr/>
                <p:nvPr/>
              </p:nvSpPr>
              <p:spPr>
                <a:xfrm>
                  <a:off x="7011451" y="5403588"/>
                  <a:ext cx="686407" cy="1042907"/>
                </a:xfrm>
                <a:custGeom>
                  <a:avLst/>
                  <a:gdLst>
                    <a:gd name="connsiteX0" fmla="*/ 357408 w 686518"/>
                    <a:gd name="connsiteY0" fmla="*/ 0 h 1042907"/>
                    <a:gd name="connsiteX1" fmla="*/ 449096 w 686518"/>
                    <a:gd name="connsiteY1" fmla="*/ 0 h 1042907"/>
                    <a:gd name="connsiteX2" fmla="*/ 686518 w 686518"/>
                    <a:gd name="connsiteY2" fmla="*/ 237422 h 1042907"/>
                    <a:gd name="connsiteX3" fmla="*/ 686518 w 686518"/>
                    <a:gd name="connsiteY3" fmla="*/ 1042907 h 1042907"/>
                    <a:gd name="connsiteX4" fmla="*/ 586504 w 686518"/>
                    <a:gd name="connsiteY4" fmla="*/ 1042907 h 1042907"/>
                    <a:gd name="connsiteX5" fmla="*/ 119986 w 686518"/>
                    <a:gd name="connsiteY5" fmla="*/ 1042907 h 1042907"/>
                    <a:gd name="connsiteX6" fmla="*/ 119986 w 686518"/>
                    <a:gd name="connsiteY6" fmla="*/ 1038179 h 1042907"/>
                    <a:gd name="connsiteX7" fmla="*/ 86647 w 686518"/>
                    <a:gd name="connsiteY7" fmla="*/ 1037842 h 1042907"/>
                    <a:gd name="connsiteX8" fmla="*/ 923 w 686518"/>
                    <a:gd name="connsiteY8" fmla="*/ 530486 h 1042907"/>
                    <a:gd name="connsiteX9" fmla="*/ 209117 w 686518"/>
                    <a:gd name="connsiteY9" fmla="*/ 49301 h 1042907"/>
                    <a:gd name="connsiteX10" fmla="*/ 227961 w 686518"/>
                    <a:gd name="connsiteY10" fmla="*/ 43625 h 1042907"/>
                    <a:gd name="connsiteX11" fmla="*/ 264993 w 686518"/>
                    <a:gd name="connsiteY11" fmla="*/ 18658 h 1042907"/>
                    <a:gd name="connsiteX12" fmla="*/ 357408 w 686518"/>
                    <a:gd name="connsiteY12" fmla="*/ 0 h 1042907"/>
                    <a:gd name="connsiteX0" fmla="*/ 360735 w 689845"/>
                    <a:gd name="connsiteY0" fmla="*/ 0 h 1042907"/>
                    <a:gd name="connsiteX1" fmla="*/ 452423 w 689845"/>
                    <a:gd name="connsiteY1" fmla="*/ 0 h 1042907"/>
                    <a:gd name="connsiteX2" fmla="*/ 689845 w 689845"/>
                    <a:gd name="connsiteY2" fmla="*/ 237422 h 1042907"/>
                    <a:gd name="connsiteX3" fmla="*/ 689845 w 689845"/>
                    <a:gd name="connsiteY3" fmla="*/ 1042907 h 1042907"/>
                    <a:gd name="connsiteX4" fmla="*/ 589831 w 689845"/>
                    <a:gd name="connsiteY4" fmla="*/ 1042907 h 1042907"/>
                    <a:gd name="connsiteX5" fmla="*/ 123313 w 689845"/>
                    <a:gd name="connsiteY5" fmla="*/ 1042907 h 1042907"/>
                    <a:gd name="connsiteX6" fmla="*/ 123313 w 689845"/>
                    <a:gd name="connsiteY6" fmla="*/ 1038179 h 1042907"/>
                    <a:gd name="connsiteX7" fmla="*/ 89974 w 689845"/>
                    <a:gd name="connsiteY7" fmla="*/ 1037842 h 1042907"/>
                    <a:gd name="connsiteX8" fmla="*/ 4250 w 689845"/>
                    <a:gd name="connsiteY8" fmla="*/ 530486 h 1042907"/>
                    <a:gd name="connsiteX9" fmla="*/ 231288 w 689845"/>
                    <a:gd name="connsiteY9" fmla="*/ 43625 h 1042907"/>
                    <a:gd name="connsiteX10" fmla="*/ 268320 w 689845"/>
                    <a:gd name="connsiteY10" fmla="*/ 18658 h 1042907"/>
                    <a:gd name="connsiteX11" fmla="*/ 360735 w 68984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8845 w 687955"/>
                    <a:gd name="connsiteY0" fmla="*/ 0 h 1042907"/>
                    <a:gd name="connsiteX1" fmla="*/ 450533 w 687955"/>
                    <a:gd name="connsiteY1" fmla="*/ 0 h 1042907"/>
                    <a:gd name="connsiteX2" fmla="*/ 687955 w 687955"/>
                    <a:gd name="connsiteY2" fmla="*/ 237422 h 1042907"/>
                    <a:gd name="connsiteX3" fmla="*/ 687955 w 687955"/>
                    <a:gd name="connsiteY3" fmla="*/ 1042907 h 1042907"/>
                    <a:gd name="connsiteX4" fmla="*/ 587941 w 687955"/>
                    <a:gd name="connsiteY4" fmla="*/ 1042907 h 1042907"/>
                    <a:gd name="connsiteX5" fmla="*/ 121423 w 687955"/>
                    <a:gd name="connsiteY5" fmla="*/ 1042907 h 1042907"/>
                    <a:gd name="connsiteX6" fmla="*/ 121423 w 687955"/>
                    <a:gd name="connsiteY6" fmla="*/ 1038179 h 1042907"/>
                    <a:gd name="connsiteX7" fmla="*/ 88084 w 687955"/>
                    <a:gd name="connsiteY7" fmla="*/ 1037842 h 1042907"/>
                    <a:gd name="connsiteX8" fmla="*/ 2360 w 687955"/>
                    <a:gd name="connsiteY8" fmla="*/ 530486 h 1042907"/>
                    <a:gd name="connsiteX9" fmla="*/ 186535 w 687955"/>
                    <a:gd name="connsiteY9" fmla="*/ 72200 h 1042907"/>
                    <a:gd name="connsiteX10" fmla="*/ 266430 w 687955"/>
                    <a:gd name="connsiteY10" fmla="*/ 18658 h 1042907"/>
                    <a:gd name="connsiteX11" fmla="*/ 358845 w 687955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800 w 686910"/>
                    <a:gd name="connsiteY0" fmla="*/ 0 h 1042907"/>
                    <a:gd name="connsiteX1" fmla="*/ 449488 w 686910"/>
                    <a:gd name="connsiteY1" fmla="*/ 0 h 1042907"/>
                    <a:gd name="connsiteX2" fmla="*/ 686910 w 686910"/>
                    <a:gd name="connsiteY2" fmla="*/ 237422 h 1042907"/>
                    <a:gd name="connsiteX3" fmla="*/ 686910 w 686910"/>
                    <a:gd name="connsiteY3" fmla="*/ 1042907 h 1042907"/>
                    <a:gd name="connsiteX4" fmla="*/ 586896 w 686910"/>
                    <a:gd name="connsiteY4" fmla="*/ 1042907 h 1042907"/>
                    <a:gd name="connsiteX5" fmla="*/ 120378 w 686910"/>
                    <a:gd name="connsiteY5" fmla="*/ 1042907 h 1042907"/>
                    <a:gd name="connsiteX6" fmla="*/ 120378 w 686910"/>
                    <a:gd name="connsiteY6" fmla="*/ 1038179 h 1042907"/>
                    <a:gd name="connsiteX7" fmla="*/ 87039 w 686910"/>
                    <a:gd name="connsiteY7" fmla="*/ 1037842 h 1042907"/>
                    <a:gd name="connsiteX8" fmla="*/ 1315 w 686910"/>
                    <a:gd name="connsiteY8" fmla="*/ 530486 h 1042907"/>
                    <a:gd name="connsiteX9" fmla="*/ 156915 w 686910"/>
                    <a:gd name="connsiteY9" fmla="*/ 136494 h 1042907"/>
                    <a:gd name="connsiteX10" fmla="*/ 265385 w 686910"/>
                    <a:gd name="connsiteY10" fmla="*/ 18658 h 1042907"/>
                    <a:gd name="connsiteX11" fmla="*/ 357800 w 686910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34 w 686344"/>
                    <a:gd name="connsiteY0" fmla="*/ 0 h 1042907"/>
                    <a:gd name="connsiteX1" fmla="*/ 448922 w 686344"/>
                    <a:gd name="connsiteY1" fmla="*/ 0 h 1042907"/>
                    <a:gd name="connsiteX2" fmla="*/ 686344 w 686344"/>
                    <a:gd name="connsiteY2" fmla="*/ 237422 h 1042907"/>
                    <a:gd name="connsiteX3" fmla="*/ 686344 w 686344"/>
                    <a:gd name="connsiteY3" fmla="*/ 1042907 h 1042907"/>
                    <a:gd name="connsiteX4" fmla="*/ 586330 w 686344"/>
                    <a:gd name="connsiteY4" fmla="*/ 1042907 h 1042907"/>
                    <a:gd name="connsiteX5" fmla="*/ 119812 w 686344"/>
                    <a:gd name="connsiteY5" fmla="*/ 1042907 h 1042907"/>
                    <a:gd name="connsiteX6" fmla="*/ 119812 w 686344"/>
                    <a:gd name="connsiteY6" fmla="*/ 1038179 h 1042907"/>
                    <a:gd name="connsiteX7" fmla="*/ 86473 w 686344"/>
                    <a:gd name="connsiteY7" fmla="*/ 1037842 h 1042907"/>
                    <a:gd name="connsiteX8" fmla="*/ 749 w 686344"/>
                    <a:gd name="connsiteY8" fmla="*/ 530486 h 1042907"/>
                    <a:gd name="connsiteX9" fmla="*/ 137299 w 686344"/>
                    <a:gd name="connsiteY9" fmla="*/ 131731 h 1042907"/>
                    <a:gd name="connsiteX10" fmla="*/ 264819 w 686344"/>
                    <a:gd name="connsiteY10" fmla="*/ 18658 h 1042907"/>
                    <a:gd name="connsiteX11" fmla="*/ 357234 w 686344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119875 w 686407"/>
                    <a:gd name="connsiteY6" fmla="*/ 1038179 h 1042907"/>
                    <a:gd name="connsiteX7" fmla="*/ 86536 w 686407"/>
                    <a:gd name="connsiteY7" fmla="*/ 1037842 h 1042907"/>
                    <a:gd name="connsiteX8" fmla="*/ 812 w 686407"/>
                    <a:gd name="connsiteY8" fmla="*/ 530486 h 1042907"/>
                    <a:gd name="connsiteX9" fmla="*/ 139744 w 686407"/>
                    <a:gd name="connsiteY9" fmla="*/ 150781 h 1042907"/>
                    <a:gd name="connsiteX10" fmla="*/ 264882 w 686407"/>
                    <a:gd name="connsiteY10" fmla="*/ 18658 h 1042907"/>
                    <a:gd name="connsiteX11" fmla="*/ 357297 w 686407"/>
                    <a:gd name="connsiteY11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119875 w 686407"/>
                    <a:gd name="connsiteY5" fmla="*/ 1042907 h 1042907"/>
                    <a:gd name="connsiteX6" fmla="*/ 86536 w 686407"/>
                    <a:gd name="connsiteY6" fmla="*/ 1037842 h 1042907"/>
                    <a:gd name="connsiteX7" fmla="*/ 812 w 686407"/>
                    <a:gd name="connsiteY7" fmla="*/ 530486 h 1042907"/>
                    <a:gd name="connsiteX8" fmla="*/ 139744 w 686407"/>
                    <a:gd name="connsiteY8" fmla="*/ 150781 h 1042907"/>
                    <a:gd name="connsiteX9" fmla="*/ 264882 w 686407"/>
                    <a:gd name="connsiteY9" fmla="*/ 18658 h 1042907"/>
                    <a:gd name="connsiteX10" fmla="*/ 357297 w 686407"/>
                    <a:gd name="connsiteY10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37842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  <a:gd name="connsiteX0" fmla="*/ 357297 w 686407"/>
                    <a:gd name="connsiteY0" fmla="*/ 0 h 1042907"/>
                    <a:gd name="connsiteX1" fmla="*/ 448985 w 686407"/>
                    <a:gd name="connsiteY1" fmla="*/ 0 h 1042907"/>
                    <a:gd name="connsiteX2" fmla="*/ 686407 w 686407"/>
                    <a:gd name="connsiteY2" fmla="*/ 237422 h 1042907"/>
                    <a:gd name="connsiteX3" fmla="*/ 686407 w 686407"/>
                    <a:gd name="connsiteY3" fmla="*/ 1042907 h 1042907"/>
                    <a:gd name="connsiteX4" fmla="*/ 586393 w 686407"/>
                    <a:gd name="connsiteY4" fmla="*/ 1042907 h 1042907"/>
                    <a:gd name="connsiteX5" fmla="*/ 86536 w 686407"/>
                    <a:gd name="connsiteY5" fmla="*/ 1042605 h 1042907"/>
                    <a:gd name="connsiteX6" fmla="*/ 812 w 686407"/>
                    <a:gd name="connsiteY6" fmla="*/ 530486 h 1042907"/>
                    <a:gd name="connsiteX7" fmla="*/ 139744 w 686407"/>
                    <a:gd name="connsiteY7" fmla="*/ 150781 h 1042907"/>
                    <a:gd name="connsiteX8" fmla="*/ 264882 w 686407"/>
                    <a:gd name="connsiteY8" fmla="*/ 18658 h 1042907"/>
                    <a:gd name="connsiteX9" fmla="*/ 357297 w 686407"/>
                    <a:gd name="connsiteY9" fmla="*/ 0 h 104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6407" h="1042907">
                      <a:moveTo>
                        <a:pt x="357297" y="0"/>
                      </a:moveTo>
                      <a:lnTo>
                        <a:pt x="448985" y="0"/>
                      </a:lnTo>
                      <a:cubicBezTo>
                        <a:pt x="580110" y="0"/>
                        <a:pt x="686407" y="106297"/>
                        <a:pt x="686407" y="237422"/>
                      </a:cubicBezTo>
                      <a:lnTo>
                        <a:pt x="686407" y="1042907"/>
                      </a:lnTo>
                      <a:lnTo>
                        <a:pt x="586393" y="1042907"/>
                      </a:lnTo>
                      <a:lnTo>
                        <a:pt x="86536" y="1042605"/>
                      </a:lnTo>
                      <a:cubicBezTo>
                        <a:pt x="57961" y="873486"/>
                        <a:pt x="-8056" y="679123"/>
                        <a:pt x="812" y="530486"/>
                      </a:cubicBezTo>
                      <a:cubicBezTo>
                        <a:pt x="9680" y="381849"/>
                        <a:pt x="48107" y="314667"/>
                        <a:pt x="139744" y="150781"/>
                      </a:cubicBezTo>
                      <a:cubicBezTo>
                        <a:pt x="185426" y="51972"/>
                        <a:pt x="238250" y="36505"/>
                        <a:pt x="264882" y="18658"/>
                      </a:cubicBezTo>
                      <a:cubicBezTo>
                        <a:pt x="293287" y="6643"/>
                        <a:pt x="324516" y="0"/>
                        <a:pt x="357297" y="0"/>
                      </a:cubicBez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FE5A3261-F737-46B2-A7FE-993582EEA70A}"/>
                    </a:ext>
                  </a:extLst>
                </p:cNvPr>
                <p:cNvSpPr/>
                <p:nvPr/>
              </p:nvSpPr>
              <p:spPr>
                <a:xfrm>
                  <a:off x="7218036" y="5543994"/>
                  <a:ext cx="181463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3E1379C1-6F74-4523-B532-EC626778CD29}"/>
                    </a:ext>
                  </a:extLst>
                </p:cNvPr>
                <p:cNvSpPr/>
                <p:nvPr/>
              </p:nvSpPr>
              <p:spPr>
                <a:xfrm flipH="1">
                  <a:off x="7259344" y="5498757"/>
                  <a:ext cx="32882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CFE9A204-8161-4BFE-AA5D-F261F4EAB2C6}"/>
                    </a:ext>
                  </a:extLst>
                </p:cNvPr>
                <p:cNvSpPr/>
                <p:nvPr/>
              </p:nvSpPr>
              <p:spPr>
                <a:xfrm>
                  <a:off x="6862763" y="4095129"/>
                  <a:ext cx="1127826" cy="1067057"/>
                </a:xfrm>
                <a:custGeom>
                  <a:avLst/>
                  <a:gdLst>
                    <a:gd name="connsiteX0" fmla="*/ 474543 w 1127826"/>
                    <a:gd name="connsiteY0" fmla="*/ 605 h 1067057"/>
                    <a:gd name="connsiteX1" fmla="*/ 493205 w 1127826"/>
                    <a:gd name="connsiteY1" fmla="*/ 2421 h 1067057"/>
                    <a:gd name="connsiteX2" fmla="*/ 495646 w 1127826"/>
                    <a:gd name="connsiteY2" fmla="*/ 1108 h 1067057"/>
                    <a:gd name="connsiteX3" fmla="*/ 563914 w 1127826"/>
                    <a:gd name="connsiteY3" fmla="*/ 33635 h 1067057"/>
                    <a:gd name="connsiteX4" fmla="*/ 632180 w 1127826"/>
                    <a:gd name="connsiteY4" fmla="*/ 1108 h 1067057"/>
                    <a:gd name="connsiteX5" fmla="*/ 634621 w 1127826"/>
                    <a:gd name="connsiteY5" fmla="*/ 2421 h 1067057"/>
                    <a:gd name="connsiteX6" fmla="*/ 682367 w 1127826"/>
                    <a:gd name="connsiteY6" fmla="*/ 10348 h 1067057"/>
                    <a:gd name="connsiteX7" fmla="*/ 716501 w 1127826"/>
                    <a:gd name="connsiteY7" fmla="*/ 45177 h 1067057"/>
                    <a:gd name="connsiteX8" fmla="*/ 857921 w 1127826"/>
                    <a:gd name="connsiteY8" fmla="*/ 95434 h 1067057"/>
                    <a:gd name="connsiteX9" fmla="*/ 1019039 w 1127826"/>
                    <a:gd name="connsiteY9" fmla="*/ 127586 h 1067057"/>
                    <a:gd name="connsiteX10" fmla="*/ 1052159 w 1127826"/>
                    <a:gd name="connsiteY10" fmla="*/ 268321 h 1067057"/>
                    <a:gd name="connsiteX11" fmla="*/ 1052869 w 1127826"/>
                    <a:gd name="connsiteY11" fmla="*/ 270904 h 1067057"/>
                    <a:gd name="connsiteX12" fmla="*/ 1127219 w 1127826"/>
                    <a:gd name="connsiteY12" fmla="*/ 368907 h 1067057"/>
                    <a:gd name="connsiteX13" fmla="*/ 1086507 w 1127826"/>
                    <a:gd name="connsiteY13" fmla="*/ 479168 h 1067057"/>
                    <a:gd name="connsiteX14" fmla="*/ 1105787 w 1127826"/>
                    <a:gd name="connsiteY14" fmla="*/ 586637 h 1067057"/>
                    <a:gd name="connsiteX15" fmla="*/ 1015560 w 1127826"/>
                    <a:gd name="connsiteY15" fmla="*/ 666254 h 1067057"/>
                    <a:gd name="connsiteX16" fmla="*/ 1014997 w 1127826"/>
                    <a:gd name="connsiteY16" fmla="*/ 667110 h 1067057"/>
                    <a:gd name="connsiteX17" fmla="*/ 1026239 w 1127826"/>
                    <a:gd name="connsiteY17" fmla="*/ 683785 h 1067057"/>
                    <a:gd name="connsiteX18" fmla="*/ 1034719 w 1127826"/>
                    <a:gd name="connsiteY18" fmla="*/ 725787 h 1067057"/>
                    <a:gd name="connsiteX19" fmla="*/ 1026239 w 1127826"/>
                    <a:gd name="connsiteY19" fmla="*/ 767790 h 1067057"/>
                    <a:gd name="connsiteX20" fmla="*/ 1006448 w 1127826"/>
                    <a:gd name="connsiteY20" fmla="*/ 797144 h 1067057"/>
                    <a:gd name="connsiteX21" fmla="*/ 1016714 w 1127826"/>
                    <a:gd name="connsiteY21" fmla="*/ 812372 h 1067057"/>
                    <a:gd name="connsiteX22" fmla="*/ 1025194 w 1127826"/>
                    <a:gd name="connsiteY22" fmla="*/ 854374 h 1067057"/>
                    <a:gd name="connsiteX23" fmla="*/ 959289 w 1127826"/>
                    <a:gd name="connsiteY23" fmla="*/ 953802 h 1067057"/>
                    <a:gd name="connsiteX24" fmla="*/ 952937 w 1127826"/>
                    <a:gd name="connsiteY24" fmla="*/ 955085 h 1067057"/>
                    <a:gd name="connsiteX25" fmla="*/ 953757 w 1127826"/>
                    <a:gd name="connsiteY25" fmla="*/ 959149 h 1067057"/>
                    <a:gd name="connsiteX26" fmla="*/ 845849 w 1127826"/>
                    <a:gd name="connsiteY26" fmla="*/ 1067057 h 1067057"/>
                    <a:gd name="connsiteX27" fmla="*/ 746421 w 1127826"/>
                    <a:gd name="connsiteY27" fmla="*/ 1001152 h 1067057"/>
                    <a:gd name="connsiteX28" fmla="*/ 746275 w 1127826"/>
                    <a:gd name="connsiteY28" fmla="*/ 1000426 h 1067057"/>
                    <a:gd name="connsiteX29" fmla="*/ 727647 w 1127826"/>
                    <a:gd name="connsiteY29" fmla="*/ 996665 h 1067057"/>
                    <a:gd name="connsiteX30" fmla="*/ 661741 w 1127826"/>
                    <a:gd name="connsiteY30" fmla="*/ 897237 h 1067057"/>
                    <a:gd name="connsiteX31" fmla="*/ 693347 w 1127826"/>
                    <a:gd name="connsiteY31" fmla="*/ 820935 h 1067057"/>
                    <a:gd name="connsiteX32" fmla="*/ 695699 w 1127826"/>
                    <a:gd name="connsiteY32" fmla="*/ 819349 h 1067057"/>
                    <a:gd name="connsiteX33" fmla="*/ 695078 w 1127826"/>
                    <a:gd name="connsiteY33" fmla="*/ 816274 h 1067057"/>
                    <a:gd name="connsiteX34" fmla="*/ 695780 w 1127826"/>
                    <a:gd name="connsiteY34" fmla="*/ 812797 h 1067057"/>
                    <a:gd name="connsiteX35" fmla="*/ 672200 w 1127826"/>
                    <a:gd name="connsiteY35" fmla="*/ 810213 h 1067057"/>
                    <a:gd name="connsiteX36" fmla="*/ 619597 w 1127826"/>
                    <a:gd name="connsiteY36" fmla="*/ 774395 h 1067057"/>
                    <a:gd name="connsiteX37" fmla="*/ 609600 w 1127826"/>
                    <a:gd name="connsiteY37" fmla="*/ 595933 h 1067057"/>
                    <a:gd name="connsiteX38" fmla="*/ 381000 w 1127826"/>
                    <a:gd name="connsiteY38" fmla="*/ 267320 h 1067057"/>
                    <a:gd name="connsiteX39" fmla="*/ 95250 w 1127826"/>
                    <a:gd name="connsiteY39" fmla="*/ 586408 h 1067057"/>
                    <a:gd name="connsiteX40" fmla="*/ 101056 w 1127826"/>
                    <a:gd name="connsiteY40" fmla="*/ 650715 h 1067057"/>
                    <a:gd name="connsiteX41" fmla="*/ 105216 w 1127826"/>
                    <a:gd name="connsiteY41" fmla="*/ 665682 h 1067057"/>
                    <a:gd name="connsiteX42" fmla="*/ 82635 w 1127826"/>
                    <a:gd name="connsiteY42" fmla="*/ 663851 h 1067057"/>
                    <a:gd name="connsiteX43" fmla="*/ 22040 w 1127826"/>
                    <a:gd name="connsiteY43" fmla="*/ 586637 h 1067057"/>
                    <a:gd name="connsiteX44" fmla="*/ 41319 w 1127826"/>
                    <a:gd name="connsiteY44" fmla="*/ 479168 h 1067057"/>
                    <a:gd name="connsiteX45" fmla="*/ 607 w 1127826"/>
                    <a:gd name="connsiteY45" fmla="*/ 368907 h 1067057"/>
                    <a:gd name="connsiteX46" fmla="*/ 74957 w 1127826"/>
                    <a:gd name="connsiteY46" fmla="*/ 270904 h 1067057"/>
                    <a:gd name="connsiteX47" fmla="*/ 75669 w 1127826"/>
                    <a:gd name="connsiteY47" fmla="*/ 268321 h 1067057"/>
                    <a:gd name="connsiteX48" fmla="*/ 108788 w 1127826"/>
                    <a:gd name="connsiteY48" fmla="*/ 127586 h 1067057"/>
                    <a:gd name="connsiteX49" fmla="*/ 269905 w 1127826"/>
                    <a:gd name="connsiteY49" fmla="*/ 95434 h 1067057"/>
                    <a:gd name="connsiteX50" fmla="*/ 411326 w 1127826"/>
                    <a:gd name="connsiteY50" fmla="*/ 45177 h 1067057"/>
                    <a:gd name="connsiteX51" fmla="*/ 445459 w 1127826"/>
                    <a:gd name="connsiteY51" fmla="*/ 10348 h 1067057"/>
                    <a:gd name="connsiteX52" fmla="*/ 474543 w 1127826"/>
                    <a:gd name="connsiteY52" fmla="*/ 605 h 1067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27826" h="1067057">
                      <a:moveTo>
                        <a:pt x="474543" y="605"/>
                      </a:moveTo>
                      <a:cubicBezTo>
                        <a:pt x="480865" y="-110"/>
                        <a:pt x="487193" y="42"/>
                        <a:pt x="493205" y="2421"/>
                      </a:cubicBezTo>
                      <a:cubicBezTo>
                        <a:pt x="493893" y="1458"/>
                        <a:pt x="494768" y="1274"/>
                        <a:pt x="495646" y="1108"/>
                      </a:cubicBezTo>
                      <a:cubicBezTo>
                        <a:pt x="521675" y="-3823"/>
                        <a:pt x="547674" y="7841"/>
                        <a:pt x="563914" y="33635"/>
                      </a:cubicBezTo>
                      <a:cubicBezTo>
                        <a:pt x="580153" y="7841"/>
                        <a:pt x="606153" y="-3823"/>
                        <a:pt x="632180" y="1108"/>
                      </a:cubicBezTo>
                      <a:cubicBezTo>
                        <a:pt x="633059" y="1274"/>
                        <a:pt x="633934" y="1458"/>
                        <a:pt x="634621" y="2421"/>
                      </a:cubicBezTo>
                      <a:cubicBezTo>
                        <a:pt x="650345" y="-1494"/>
                        <a:pt x="666881" y="1443"/>
                        <a:pt x="682367" y="10348"/>
                      </a:cubicBezTo>
                      <a:lnTo>
                        <a:pt x="716501" y="45177"/>
                      </a:lnTo>
                      <a:cubicBezTo>
                        <a:pt x="763063" y="2656"/>
                        <a:pt x="829599" y="24134"/>
                        <a:pt x="857921" y="95434"/>
                      </a:cubicBezTo>
                      <a:cubicBezTo>
                        <a:pt x="910608" y="54230"/>
                        <a:pt x="977674" y="67600"/>
                        <a:pt x="1019039" y="127586"/>
                      </a:cubicBezTo>
                      <a:cubicBezTo>
                        <a:pt x="1045219" y="165565"/>
                        <a:pt x="1057368" y="217160"/>
                        <a:pt x="1052159" y="268321"/>
                      </a:cubicBezTo>
                      <a:cubicBezTo>
                        <a:pt x="1052389" y="269188"/>
                        <a:pt x="1052638" y="270036"/>
                        <a:pt x="1052869" y="270904"/>
                      </a:cubicBezTo>
                      <a:cubicBezTo>
                        <a:pt x="1091660" y="276260"/>
                        <a:pt x="1122529" y="316954"/>
                        <a:pt x="1127219" y="368907"/>
                      </a:cubicBezTo>
                      <a:cubicBezTo>
                        <a:pt x="1131218" y="413279"/>
                        <a:pt x="1115225" y="456595"/>
                        <a:pt x="1086507" y="479168"/>
                      </a:cubicBezTo>
                      <a:cubicBezTo>
                        <a:pt x="1106748" y="507944"/>
                        <a:pt x="1114072" y="548790"/>
                        <a:pt x="1105787" y="586637"/>
                      </a:cubicBezTo>
                      <a:cubicBezTo>
                        <a:pt x="1094351" y="638948"/>
                        <a:pt x="1056195" y="672609"/>
                        <a:pt x="1015560" y="666254"/>
                      </a:cubicBezTo>
                      <a:lnTo>
                        <a:pt x="1014997" y="667110"/>
                      </a:lnTo>
                      <a:lnTo>
                        <a:pt x="1026239" y="683785"/>
                      </a:lnTo>
                      <a:cubicBezTo>
                        <a:pt x="1031700" y="696694"/>
                        <a:pt x="1034719" y="710888"/>
                        <a:pt x="1034719" y="725787"/>
                      </a:cubicBezTo>
                      <a:cubicBezTo>
                        <a:pt x="1034719" y="740686"/>
                        <a:pt x="1031700" y="754880"/>
                        <a:pt x="1026239" y="767790"/>
                      </a:cubicBezTo>
                      <a:lnTo>
                        <a:pt x="1006448" y="797144"/>
                      </a:lnTo>
                      <a:lnTo>
                        <a:pt x="1016714" y="812372"/>
                      </a:lnTo>
                      <a:cubicBezTo>
                        <a:pt x="1022175" y="825281"/>
                        <a:pt x="1025194" y="839475"/>
                        <a:pt x="1025194" y="854374"/>
                      </a:cubicBezTo>
                      <a:cubicBezTo>
                        <a:pt x="1025194" y="899071"/>
                        <a:pt x="998019" y="937421"/>
                        <a:pt x="959289" y="953802"/>
                      </a:cubicBezTo>
                      <a:lnTo>
                        <a:pt x="952937" y="955085"/>
                      </a:lnTo>
                      <a:lnTo>
                        <a:pt x="953757" y="959149"/>
                      </a:lnTo>
                      <a:cubicBezTo>
                        <a:pt x="953757" y="1018745"/>
                        <a:pt x="905445" y="1067057"/>
                        <a:pt x="845849" y="1067057"/>
                      </a:cubicBezTo>
                      <a:cubicBezTo>
                        <a:pt x="801152" y="1067057"/>
                        <a:pt x="762802" y="1039882"/>
                        <a:pt x="746421" y="1001152"/>
                      </a:cubicBezTo>
                      <a:lnTo>
                        <a:pt x="746275" y="1000426"/>
                      </a:lnTo>
                      <a:lnTo>
                        <a:pt x="727647" y="996665"/>
                      </a:lnTo>
                      <a:cubicBezTo>
                        <a:pt x="688917" y="980284"/>
                        <a:pt x="661741" y="941934"/>
                        <a:pt x="661741" y="897237"/>
                      </a:cubicBezTo>
                      <a:cubicBezTo>
                        <a:pt x="661741" y="867439"/>
                        <a:pt x="673819" y="840462"/>
                        <a:pt x="693347" y="820935"/>
                      </a:cubicBezTo>
                      <a:lnTo>
                        <a:pt x="695699" y="819349"/>
                      </a:lnTo>
                      <a:lnTo>
                        <a:pt x="695078" y="816274"/>
                      </a:lnTo>
                      <a:lnTo>
                        <a:pt x="695780" y="812797"/>
                      </a:lnTo>
                      <a:lnTo>
                        <a:pt x="672200" y="810213"/>
                      </a:lnTo>
                      <a:cubicBezTo>
                        <a:pt x="652376" y="803850"/>
                        <a:pt x="634322" y="791467"/>
                        <a:pt x="619597" y="774395"/>
                      </a:cubicBezTo>
                      <a:lnTo>
                        <a:pt x="609600" y="595933"/>
                      </a:lnTo>
                      <a:cubicBezTo>
                        <a:pt x="609600" y="419706"/>
                        <a:pt x="490537" y="283194"/>
                        <a:pt x="381000" y="267320"/>
                      </a:cubicBezTo>
                      <a:cubicBezTo>
                        <a:pt x="271463" y="251446"/>
                        <a:pt x="95250" y="410181"/>
                        <a:pt x="95250" y="586408"/>
                      </a:cubicBezTo>
                      <a:cubicBezTo>
                        <a:pt x="95250" y="608437"/>
                        <a:pt x="97249" y="629944"/>
                        <a:pt x="101056" y="650715"/>
                      </a:cubicBezTo>
                      <a:lnTo>
                        <a:pt x="105216" y="665682"/>
                      </a:lnTo>
                      <a:lnTo>
                        <a:pt x="82635" y="663851"/>
                      </a:lnTo>
                      <a:cubicBezTo>
                        <a:pt x="54225" y="654613"/>
                        <a:pt x="30618" y="625870"/>
                        <a:pt x="22040" y="586637"/>
                      </a:cubicBezTo>
                      <a:cubicBezTo>
                        <a:pt x="13756" y="548790"/>
                        <a:pt x="21079" y="507944"/>
                        <a:pt x="41319" y="479168"/>
                      </a:cubicBezTo>
                      <a:cubicBezTo>
                        <a:pt x="12602" y="456595"/>
                        <a:pt x="-3392" y="413279"/>
                        <a:pt x="607" y="368907"/>
                      </a:cubicBezTo>
                      <a:cubicBezTo>
                        <a:pt x="5298" y="316954"/>
                        <a:pt x="36168" y="276260"/>
                        <a:pt x="74957" y="270904"/>
                      </a:cubicBezTo>
                      <a:cubicBezTo>
                        <a:pt x="75188" y="270036"/>
                        <a:pt x="75438" y="269188"/>
                        <a:pt x="75669" y="268321"/>
                      </a:cubicBezTo>
                      <a:cubicBezTo>
                        <a:pt x="70460" y="217160"/>
                        <a:pt x="82608" y="165565"/>
                        <a:pt x="108788" y="127586"/>
                      </a:cubicBezTo>
                      <a:cubicBezTo>
                        <a:pt x="150154" y="67600"/>
                        <a:pt x="217218" y="54230"/>
                        <a:pt x="269905" y="95434"/>
                      </a:cubicBezTo>
                      <a:cubicBezTo>
                        <a:pt x="298227" y="24134"/>
                        <a:pt x="364765" y="2656"/>
                        <a:pt x="411326" y="45177"/>
                      </a:cubicBezTo>
                      <a:lnTo>
                        <a:pt x="445459" y="10348"/>
                      </a:lnTo>
                      <a:cubicBezTo>
                        <a:pt x="454888" y="4926"/>
                        <a:pt x="464706" y="1717"/>
                        <a:pt x="474543" y="60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CB81FF96-72CC-43DB-85C3-B738AEE9576E}"/>
                    </a:ext>
                  </a:extLst>
                </p:cNvPr>
                <p:cNvGrpSpPr/>
                <p:nvPr/>
              </p:nvGrpSpPr>
              <p:grpSpPr>
                <a:xfrm>
                  <a:off x="7424145" y="4726878"/>
                  <a:ext cx="188990" cy="342286"/>
                  <a:chOff x="1368308" y="1783038"/>
                  <a:chExt cx="188990" cy="342286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E778E67C-7B38-408B-A15E-83EDA1B63D9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D73E014E-A929-45FE-B4E9-3364E6BE89F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53688363-C266-40DB-A9D1-3DDF75EF266D}"/>
                    </a:ext>
                  </a:extLst>
                </p:cNvPr>
                <p:cNvSpPr/>
                <p:nvPr/>
              </p:nvSpPr>
              <p:spPr>
                <a:xfrm rot="19800000" flipH="1">
                  <a:off x="7106539" y="5004005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8" name="円/楕円 27">
                  <a:extLst>
                    <a:ext uri="{FF2B5EF4-FFF2-40B4-BE49-F238E27FC236}">
                      <a16:creationId xmlns:a16="http://schemas.microsoft.com/office/drawing/2014/main" id="{1FA30FA6-F9A0-4615-BC7C-144E1D07994D}"/>
                    </a:ext>
                  </a:extLst>
                </p:cNvPr>
                <p:cNvSpPr/>
                <p:nvPr/>
              </p:nvSpPr>
              <p:spPr>
                <a:xfrm rot="10800000">
                  <a:off x="7005904" y="4564670"/>
                  <a:ext cx="174295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8965FC40-C229-4AC8-B09B-298040CC929D}"/>
                  </a:ext>
                </a:extLst>
              </p:cNvPr>
              <p:cNvSpPr/>
              <p:nvPr/>
            </p:nvSpPr>
            <p:spPr>
              <a:xfrm>
                <a:off x="7618496" y="4705350"/>
                <a:ext cx="89060" cy="107092"/>
              </a:xfrm>
              <a:custGeom>
                <a:avLst/>
                <a:gdLst>
                  <a:gd name="connsiteX0" fmla="*/ 13540 w 89060"/>
                  <a:gd name="connsiteY0" fmla="*/ 0 h 129570"/>
                  <a:gd name="connsiteX1" fmla="*/ 15688 w 89060"/>
                  <a:gd name="connsiteY1" fmla="*/ 43863 h 129570"/>
                  <a:gd name="connsiteX2" fmla="*/ 16248 w 89060"/>
                  <a:gd name="connsiteY2" fmla="*/ 44637 h 129570"/>
                  <a:gd name="connsiteX3" fmla="*/ 46480 w 89060"/>
                  <a:gd name="connsiteY3" fmla="*/ 17766 h 129570"/>
                  <a:gd name="connsiteX4" fmla="*/ 89060 w 89060"/>
                  <a:gd name="connsiteY4" fmla="*/ 107384 h 129570"/>
                  <a:gd name="connsiteX5" fmla="*/ 84694 w 89060"/>
                  <a:gd name="connsiteY5" fmla="*/ 129570 h 129570"/>
                  <a:gd name="connsiteX6" fmla="*/ 77442 w 89060"/>
                  <a:gd name="connsiteY6" fmla="*/ 99972 h 129570"/>
                  <a:gd name="connsiteX7" fmla="*/ 45001 w 89060"/>
                  <a:gd name="connsiteY7" fmla="*/ 62997 h 129570"/>
                  <a:gd name="connsiteX8" fmla="*/ 12561 w 89060"/>
                  <a:gd name="connsiteY8" fmla="*/ 99972 h 129570"/>
                  <a:gd name="connsiteX9" fmla="*/ 6948 w 89060"/>
                  <a:gd name="connsiteY9" fmla="*/ 122878 h 129570"/>
                  <a:gd name="connsiteX10" fmla="*/ 3899 w 89060"/>
                  <a:gd name="connsiteY10" fmla="*/ 107384 h 129570"/>
                  <a:gd name="connsiteX11" fmla="*/ 12958 w 89060"/>
                  <a:gd name="connsiteY11" fmla="*/ 61352 h 129570"/>
                  <a:gd name="connsiteX12" fmla="*/ 4357 w 89060"/>
                  <a:gd name="connsiteY12" fmla="*/ 52330 h 129570"/>
                  <a:gd name="connsiteX13" fmla="*/ 13540 w 89060"/>
                  <a:gd name="connsiteY13" fmla="*/ 0 h 12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060" h="129570">
                    <a:moveTo>
                      <a:pt x="13540" y="0"/>
                    </a:moveTo>
                    <a:cubicBezTo>
                      <a:pt x="8769" y="13694"/>
                      <a:pt x="9575" y="30156"/>
                      <a:pt x="15688" y="43863"/>
                    </a:cubicBezTo>
                    <a:lnTo>
                      <a:pt x="16248" y="44637"/>
                    </a:lnTo>
                    <a:cubicBezTo>
                      <a:pt x="23847" y="28013"/>
                      <a:pt x="34594" y="17766"/>
                      <a:pt x="46480" y="17766"/>
                    </a:cubicBezTo>
                    <a:cubicBezTo>
                      <a:pt x="69996" y="17766"/>
                      <a:pt x="89060" y="57889"/>
                      <a:pt x="89060" y="107384"/>
                    </a:cubicBezTo>
                    <a:lnTo>
                      <a:pt x="84694" y="129570"/>
                    </a:lnTo>
                    <a:lnTo>
                      <a:pt x="77442" y="99972"/>
                    </a:lnTo>
                    <a:cubicBezTo>
                      <a:pt x="69140" y="77127"/>
                      <a:pt x="57670" y="62997"/>
                      <a:pt x="45001" y="62997"/>
                    </a:cubicBezTo>
                    <a:cubicBezTo>
                      <a:pt x="32332" y="62997"/>
                      <a:pt x="20863" y="77127"/>
                      <a:pt x="12561" y="99972"/>
                    </a:cubicBezTo>
                    <a:lnTo>
                      <a:pt x="6948" y="122878"/>
                    </a:lnTo>
                    <a:lnTo>
                      <a:pt x="3899" y="107384"/>
                    </a:lnTo>
                    <a:lnTo>
                      <a:pt x="12958" y="61352"/>
                    </a:lnTo>
                    <a:cubicBezTo>
                      <a:pt x="8770" y="60456"/>
                      <a:pt x="6311" y="56711"/>
                      <a:pt x="4357" y="52330"/>
                    </a:cubicBezTo>
                    <a:cubicBezTo>
                      <a:pt x="-4043" y="33497"/>
                      <a:pt x="68" y="10068"/>
                      <a:pt x="13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66D2D432-BE09-4E4B-B371-30C302CA910E}"/>
                </a:ext>
              </a:extLst>
            </p:cNvPr>
            <p:cNvGrpSpPr/>
            <p:nvPr/>
          </p:nvGrpSpPr>
          <p:grpSpPr>
            <a:xfrm>
              <a:off x="4783581" y="52622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35" name="楕円 8">
                <a:extLst>
                  <a:ext uri="{FF2B5EF4-FFF2-40B4-BE49-F238E27FC236}">
                    <a16:creationId xmlns:a16="http://schemas.microsoft.com/office/drawing/2014/main" id="{A16D0184-97B0-4B0A-9A08-E59E1D291AB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8">
                <a:extLst>
                  <a:ext uri="{FF2B5EF4-FFF2-40B4-BE49-F238E27FC236}">
                    <a16:creationId xmlns:a16="http://schemas.microsoft.com/office/drawing/2014/main" id="{AC9AC8E4-4277-4569-93C7-CAD4C8B7D1F8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8">
                <a:extLst>
                  <a:ext uri="{FF2B5EF4-FFF2-40B4-BE49-F238E27FC236}">
                    <a16:creationId xmlns:a16="http://schemas.microsoft.com/office/drawing/2014/main" id="{695796E1-D774-414F-9197-5C90EEAE04A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B6443B27-78D5-4284-BD1B-80C9DE990BF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8">
                <a:extLst>
                  <a:ext uri="{FF2B5EF4-FFF2-40B4-BE49-F238E27FC236}">
                    <a16:creationId xmlns:a16="http://schemas.microsoft.com/office/drawing/2014/main" id="{B6D38BC4-FE6A-48CE-9ABB-422254281BD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8">
                <a:extLst>
                  <a:ext uri="{FF2B5EF4-FFF2-40B4-BE49-F238E27FC236}">
                    <a16:creationId xmlns:a16="http://schemas.microsoft.com/office/drawing/2014/main" id="{361CC946-F50A-4F24-B555-97DA67AF5F4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8">
                <a:extLst>
                  <a:ext uri="{FF2B5EF4-FFF2-40B4-BE49-F238E27FC236}">
                    <a16:creationId xmlns:a16="http://schemas.microsoft.com/office/drawing/2014/main" id="{6EDC744A-F07F-4ED2-A982-B6A4D4E4A4D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8">
                <a:extLst>
                  <a:ext uri="{FF2B5EF4-FFF2-40B4-BE49-F238E27FC236}">
                    <a16:creationId xmlns:a16="http://schemas.microsoft.com/office/drawing/2014/main" id="{5EF799BF-FFE6-4266-B07D-25DEFD59ABEF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AE64467C-0CC8-42DB-B4DA-84E2088C5A7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8">
                <a:extLst>
                  <a:ext uri="{FF2B5EF4-FFF2-40B4-BE49-F238E27FC236}">
                    <a16:creationId xmlns:a16="http://schemas.microsoft.com/office/drawing/2014/main" id="{1D76A0B8-D329-4334-8A39-6C0F1B5725B8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7BEF6078-8964-4C6B-8D5A-AE722698B424}"/>
                </a:ext>
              </a:extLst>
            </p:cNvPr>
            <p:cNvGrpSpPr/>
            <p:nvPr/>
          </p:nvGrpSpPr>
          <p:grpSpPr>
            <a:xfrm>
              <a:off x="3548379" y="4205820"/>
              <a:ext cx="1094494" cy="2231094"/>
              <a:chOff x="2275365" y="3690863"/>
              <a:chExt cx="1229834" cy="2506981"/>
            </a:xfrm>
          </p:grpSpPr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32E77D6-D80F-4C53-B468-4A1E219E8FD6}"/>
                  </a:ext>
                </a:extLst>
              </p:cNvPr>
              <p:cNvSpPr/>
              <p:nvPr/>
            </p:nvSpPr>
            <p:spPr>
              <a:xfrm flipH="1">
                <a:off x="3272704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D5839E24-A250-4AA5-AAC5-21A8DD0B0B90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台形 861">
                <a:extLst>
                  <a:ext uri="{FF2B5EF4-FFF2-40B4-BE49-F238E27FC236}">
                    <a16:creationId xmlns:a16="http://schemas.microsoft.com/office/drawing/2014/main" id="{DD1FD953-45FE-4A7B-920D-0B92800C00E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0C12AA86-71E9-404C-997C-DA807C0D1E34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FEA6CA22-5C32-439D-A1E1-DBD0797B3D6F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1C502248-C2E7-4B17-8FD1-E464C526C51D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895" name="円/楕円 125">
                  <a:extLst>
                    <a:ext uri="{FF2B5EF4-FFF2-40B4-BE49-F238E27FC236}">
                      <a16:creationId xmlns:a16="http://schemas.microsoft.com/office/drawing/2014/main" id="{96C94111-AC90-4E01-90D1-654E5D94E9C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6" name="円/楕円 126">
                  <a:extLst>
                    <a:ext uri="{FF2B5EF4-FFF2-40B4-BE49-F238E27FC236}">
                      <a16:creationId xmlns:a16="http://schemas.microsoft.com/office/drawing/2014/main" id="{E240BBA1-FD0C-44B3-BB19-0ABD8E419FCC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79750FCC-80BE-4C0F-BF0D-F6F91BB8AE11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893" name="円/楕円 123">
                  <a:extLst>
                    <a:ext uri="{FF2B5EF4-FFF2-40B4-BE49-F238E27FC236}">
                      <a16:creationId xmlns:a16="http://schemas.microsoft.com/office/drawing/2014/main" id="{04F58FDE-ADBD-45BF-9A62-3272F422C13F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4" name="円/楕円 124">
                  <a:extLst>
                    <a:ext uri="{FF2B5EF4-FFF2-40B4-BE49-F238E27FC236}">
                      <a16:creationId xmlns:a16="http://schemas.microsoft.com/office/drawing/2014/main" id="{86D7B532-5C43-476A-93A9-18B8985E401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67" name="円/楕円 122">
                <a:extLst>
                  <a:ext uri="{FF2B5EF4-FFF2-40B4-BE49-F238E27FC236}">
                    <a16:creationId xmlns:a16="http://schemas.microsoft.com/office/drawing/2014/main" id="{1483ED6E-9F49-4F88-9779-19CCBD331FC9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円/楕円 27">
                <a:extLst>
                  <a:ext uri="{FF2B5EF4-FFF2-40B4-BE49-F238E27FC236}">
                    <a16:creationId xmlns:a16="http://schemas.microsoft.com/office/drawing/2014/main" id="{F2AD991F-520A-4181-8A0B-A4F10FAC36E1}"/>
                  </a:ext>
                </a:extLst>
              </p:cNvPr>
              <p:cNvSpPr/>
              <p:nvPr/>
            </p:nvSpPr>
            <p:spPr>
              <a:xfrm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円/楕円 27">
                <a:extLst>
                  <a:ext uri="{FF2B5EF4-FFF2-40B4-BE49-F238E27FC236}">
                    <a16:creationId xmlns:a16="http://schemas.microsoft.com/office/drawing/2014/main" id="{BD22B067-A2B5-43BB-9A9C-47FD705C476A}"/>
                  </a:ext>
                </a:extLst>
              </p:cNvPr>
              <p:cNvSpPr/>
              <p:nvPr/>
            </p:nvSpPr>
            <p:spPr>
              <a:xfrm>
                <a:off x="2549925" y="4436248"/>
                <a:ext cx="263283" cy="547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円/楕円 27">
                <a:extLst>
                  <a:ext uri="{FF2B5EF4-FFF2-40B4-BE49-F238E27FC236}">
                    <a16:creationId xmlns:a16="http://schemas.microsoft.com/office/drawing/2014/main" id="{E1681C7B-1419-42E3-8B5C-CD1012A47663}"/>
                  </a:ext>
                </a:extLst>
              </p:cNvPr>
              <p:cNvSpPr/>
              <p:nvPr/>
            </p:nvSpPr>
            <p:spPr>
              <a:xfrm>
                <a:off x="2965694" y="4436248"/>
                <a:ext cx="263283" cy="547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円/楕円 27">
                <a:extLst>
                  <a:ext uri="{FF2B5EF4-FFF2-40B4-BE49-F238E27FC236}">
                    <a16:creationId xmlns:a16="http://schemas.microsoft.com/office/drawing/2014/main" id="{04EFD674-7AAD-4104-9943-6CC578004AEB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27">
                <a:extLst>
                  <a:ext uri="{FF2B5EF4-FFF2-40B4-BE49-F238E27FC236}">
                    <a16:creationId xmlns:a16="http://schemas.microsoft.com/office/drawing/2014/main" id="{65484A73-68AB-4935-B045-80A55C2A4CAD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716F1497-750C-4B3B-A944-7DC10697EABF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891" name="円/楕円 27">
                  <a:extLst>
                    <a:ext uri="{FF2B5EF4-FFF2-40B4-BE49-F238E27FC236}">
                      <a16:creationId xmlns:a16="http://schemas.microsoft.com/office/drawing/2014/main" id="{7F4C0D99-A5F3-401E-AF19-4C796B3B10E6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2" name="円/楕円 27">
                  <a:extLst>
                    <a:ext uri="{FF2B5EF4-FFF2-40B4-BE49-F238E27FC236}">
                      <a16:creationId xmlns:a16="http://schemas.microsoft.com/office/drawing/2014/main" id="{B0D78FF3-62AA-4801-9BB5-AF465DA85081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9EED5DC6-6AE0-458E-A433-9F6CFB57C29A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889" name="円/楕円 27">
                  <a:extLst>
                    <a:ext uri="{FF2B5EF4-FFF2-40B4-BE49-F238E27FC236}">
                      <a16:creationId xmlns:a16="http://schemas.microsoft.com/office/drawing/2014/main" id="{89DDD92E-4B1C-4AFD-86B7-D6998027C18D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0" name="円/楕円 27">
                  <a:extLst>
                    <a:ext uri="{FF2B5EF4-FFF2-40B4-BE49-F238E27FC236}">
                      <a16:creationId xmlns:a16="http://schemas.microsoft.com/office/drawing/2014/main" id="{0728AB52-DD07-4BBB-BC52-2F79EC804824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5" name="円/楕円 64">
                <a:extLst>
                  <a:ext uri="{FF2B5EF4-FFF2-40B4-BE49-F238E27FC236}">
                    <a16:creationId xmlns:a16="http://schemas.microsoft.com/office/drawing/2014/main" id="{83AE20AB-BD8E-4817-A4A3-D292FE650424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142D23DC-D1C3-4753-9D4B-1AAFC5BB4DEB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DFDE1FB4-9168-4AB1-89A8-7AC9E1D6E63C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5FBCA28-E933-4BE0-B156-A5D18CC2D8D7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8A88A481-C7A6-496C-BFDE-A27951AA99ED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AF512A7F-6C78-46A2-835C-96D6CF0DAAC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D2CE21ED-A593-4E31-9E90-95C4EEAA5354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886" name="円/楕円 333">
                    <a:extLst>
                      <a:ext uri="{FF2B5EF4-FFF2-40B4-BE49-F238E27FC236}">
                        <a16:creationId xmlns:a16="http://schemas.microsoft.com/office/drawing/2014/main" id="{D42FDAAC-E1CF-43D2-98F8-2A1ADB384FD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7" name="円/楕円 334">
                    <a:extLst>
                      <a:ext uri="{FF2B5EF4-FFF2-40B4-BE49-F238E27FC236}">
                        <a16:creationId xmlns:a16="http://schemas.microsoft.com/office/drawing/2014/main" id="{F9BFAFAF-3D56-4700-A3A7-4C351B842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8" name="円/楕円 335">
                    <a:extLst>
                      <a:ext uri="{FF2B5EF4-FFF2-40B4-BE49-F238E27FC236}">
                        <a16:creationId xmlns:a16="http://schemas.microsoft.com/office/drawing/2014/main" id="{BDBD9726-112A-44F8-A3AA-09AA45C547F1}"/>
                      </a:ext>
                    </a:extLst>
                  </p:cNvPr>
                  <p:cNvSpPr/>
                  <p:nvPr/>
                </p:nvSpPr>
                <p:spPr>
                  <a:xfrm>
                    <a:off x="2941587" y="3718596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40D955B8-C4EC-4F69-AC2A-9F71A091A7E3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883" name="円/楕円 333">
                    <a:extLst>
                      <a:ext uri="{FF2B5EF4-FFF2-40B4-BE49-F238E27FC236}">
                        <a16:creationId xmlns:a16="http://schemas.microsoft.com/office/drawing/2014/main" id="{F6F701B8-7484-4148-8D26-A4B66CE6592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4" name="円/楕円 334">
                    <a:extLst>
                      <a:ext uri="{FF2B5EF4-FFF2-40B4-BE49-F238E27FC236}">
                        <a16:creationId xmlns:a16="http://schemas.microsoft.com/office/drawing/2014/main" id="{85A5684D-68B8-4C49-A94C-F9FF9E8646C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5" name="円/楕円 335">
                    <a:extLst>
                      <a:ext uri="{FF2B5EF4-FFF2-40B4-BE49-F238E27FC236}">
                        <a16:creationId xmlns:a16="http://schemas.microsoft.com/office/drawing/2014/main" id="{B1773272-8ACC-4DCB-808B-91BA7F6655B9}"/>
                      </a:ext>
                    </a:extLst>
                  </p:cNvPr>
                  <p:cNvSpPr/>
                  <p:nvPr/>
                </p:nvSpPr>
                <p:spPr>
                  <a:xfrm>
                    <a:off x="2941587" y="3718596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8AA79DD0-4E18-4884-BDC7-4AA83476EF81}"/>
                </a:ext>
              </a:extLst>
            </p:cNvPr>
            <p:cNvGrpSpPr/>
            <p:nvPr/>
          </p:nvGrpSpPr>
          <p:grpSpPr>
            <a:xfrm>
              <a:off x="4315477" y="5148175"/>
              <a:ext cx="141610" cy="184447"/>
              <a:chOff x="1464572" y="2115576"/>
              <a:chExt cx="167701" cy="221521"/>
            </a:xfrm>
          </p:grpSpPr>
          <p:sp>
            <p:nvSpPr>
              <p:cNvPr id="970" name="星: 5 pt 16">
                <a:extLst>
                  <a:ext uri="{FF2B5EF4-FFF2-40B4-BE49-F238E27FC236}">
                    <a16:creationId xmlns:a16="http://schemas.microsoft.com/office/drawing/2014/main" id="{661FC306-216B-42E6-9326-78C65310C343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楕円 18">
                <a:extLst>
                  <a:ext uri="{FF2B5EF4-FFF2-40B4-BE49-F238E27FC236}">
                    <a16:creationId xmlns:a16="http://schemas.microsoft.com/office/drawing/2014/main" id="{CB2537CB-B34C-45C2-AD59-E59191EFA14A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51D6552-E328-4911-A890-4692A0BAF44F}"/>
              </a:ext>
            </a:extLst>
          </p:cNvPr>
          <p:cNvGrpSpPr/>
          <p:nvPr/>
        </p:nvGrpSpPr>
        <p:grpSpPr>
          <a:xfrm>
            <a:off x="716477" y="4190096"/>
            <a:ext cx="2715284" cy="2258140"/>
            <a:chOff x="663482" y="4190096"/>
            <a:chExt cx="2715284" cy="2258140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5B0A2984-3647-4575-BD1B-FBA6D1604237}"/>
                </a:ext>
              </a:extLst>
            </p:cNvPr>
            <p:cNvGrpSpPr/>
            <p:nvPr/>
          </p:nvGrpSpPr>
          <p:grpSpPr>
            <a:xfrm>
              <a:off x="1736557" y="4190096"/>
              <a:ext cx="1642209" cy="2258140"/>
              <a:chOff x="689285" y="3679808"/>
              <a:chExt cx="2013310" cy="2768428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DB7CDFFB-ED41-4133-8EBD-06F14BC0DCFC}"/>
                  </a:ext>
                </a:extLst>
              </p:cNvPr>
              <p:cNvGrpSpPr/>
              <p:nvPr/>
            </p:nvGrpSpPr>
            <p:grpSpPr>
              <a:xfrm>
                <a:off x="689285" y="5367976"/>
                <a:ext cx="1293881" cy="901228"/>
                <a:chOff x="444652" y="3858749"/>
                <a:chExt cx="1441449" cy="1004014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B17C3F8D-5602-4493-A142-57881F8DD4E8}"/>
                    </a:ext>
                  </a:extLst>
                </p:cNvPr>
                <p:cNvSpPr/>
                <p:nvPr/>
              </p:nvSpPr>
              <p:spPr>
                <a:xfrm>
                  <a:off x="710958" y="3896569"/>
                  <a:ext cx="1175143" cy="966194"/>
                </a:xfrm>
                <a:custGeom>
                  <a:avLst/>
                  <a:gdLst>
                    <a:gd name="connsiteX0" fmla="*/ 53074 w 1175143"/>
                    <a:gd name="connsiteY0" fmla="*/ 458 h 966194"/>
                    <a:gd name="connsiteX1" fmla="*/ 112996 w 1175143"/>
                    <a:gd name="connsiteY1" fmla="*/ 30284 h 966194"/>
                    <a:gd name="connsiteX2" fmla="*/ 205424 w 1175143"/>
                    <a:gd name="connsiteY2" fmla="*/ 190374 h 966194"/>
                    <a:gd name="connsiteX3" fmla="*/ 340620 w 1175143"/>
                    <a:gd name="connsiteY3" fmla="*/ 226600 h 966194"/>
                    <a:gd name="connsiteX4" fmla="*/ 461577 w 1175143"/>
                    <a:gd name="connsiteY4" fmla="*/ 363500 h 966194"/>
                    <a:gd name="connsiteX5" fmla="*/ 461470 w 1175143"/>
                    <a:gd name="connsiteY5" fmla="*/ 365212 h 966194"/>
                    <a:gd name="connsiteX6" fmla="*/ 1102333 w 1175143"/>
                    <a:gd name="connsiteY6" fmla="*/ 694530 h 966194"/>
                    <a:gd name="connsiteX7" fmla="*/ 1155617 w 1175143"/>
                    <a:gd name="connsiteY7" fmla="*/ 893384 h 966194"/>
                    <a:gd name="connsiteX8" fmla="*/ 956763 w 1175143"/>
                    <a:gd name="connsiteY8" fmla="*/ 946667 h 966194"/>
                    <a:gd name="connsiteX9" fmla="*/ 334052 w 1175143"/>
                    <a:gd name="connsiteY9" fmla="*/ 545312 h 966194"/>
                    <a:gd name="connsiteX10" fmla="*/ 320572 w 1175143"/>
                    <a:gd name="connsiteY10" fmla="*/ 549951 h 966194"/>
                    <a:gd name="connsiteX11" fmla="*/ 255077 w 1175143"/>
                    <a:gd name="connsiteY11" fmla="*/ 545846 h 966194"/>
                    <a:gd name="connsiteX12" fmla="*/ 70236 w 1175143"/>
                    <a:gd name="connsiteY12" fmla="*/ 496318 h 966194"/>
                    <a:gd name="connsiteX13" fmla="*/ 16080 w 1175143"/>
                    <a:gd name="connsiteY13" fmla="*/ 402516 h 966194"/>
                    <a:gd name="connsiteX14" fmla="*/ 61977 w 1175143"/>
                    <a:gd name="connsiteY14" fmla="*/ 231228 h 966194"/>
                    <a:gd name="connsiteX15" fmla="*/ 74556 w 1175143"/>
                    <a:gd name="connsiteY15" fmla="*/ 205902 h 966194"/>
                    <a:gd name="connsiteX16" fmla="*/ 8122 w 1175143"/>
                    <a:gd name="connsiteY16" fmla="*/ 90834 h 966194"/>
                    <a:gd name="connsiteX17" fmla="*/ 30284 w 1175143"/>
                    <a:gd name="connsiteY17" fmla="*/ 8121 h 966194"/>
                    <a:gd name="connsiteX18" fmla="*/ 53074 w 1175143"/>
                    <a:gd name="connsiteY18" fmla="*/ 458 h 96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75143" h="966194">
                      <a:moveTo>
                        <a:pt x="53074" y="458"/>
                      </a:moveTo>
                      <a:cubicBezTo>
                        <a:pt x="76490" y="-2448"/>
                        <a:pt x="100456" y="8564"/>
                        <a:pt x="112996" y="30284"/>
                      </a:cubicBezTo>
                      <a:lnTo>
                        <a:pt x="205424" y="190374"/>
                      </a:lnTo>
                      <a:lnTo>
                        <a:pt x="340620" y="226600"/>
                      </a:lnTo>
                      <a:cubicBezTo>
                        <a:pt x="406738" y="244316"/>
                        <a:pt x="452697" y="299716"/>
                        <a:pt x="461577" y="363500"/>
                      </a:cubicBezTo>
                      <a:lnTo>
                        <a:pt x="461470" y="365212"/>
                      </a:lnTo>
                      <a:lnTo>
                        <a:pt x="1102333" y="694530"/>
                      </a:lnTo>
                      <a:cubicBezTo>
                        <a:pt x="1171960" y="734729"/>
                        <a:pt x="1195815" y="823758"/>
                        <a:pt x="1155617" y="893384"/>
                      </a:cubicBezTo>
                      <a:cubicBezTo>
                        <a:pt x="1115418" y="963010"/>
                        <a:pt x="1026389" y="986865"/>
                        <a:pt x="956763" y="946667"/>
                      </a:cubicBezTo>
                      <a:lnTo>
                        <a:pt x="334052" y="545312"/>
                      </a:lnTo>
                      <a:lnTo>
                        <a:pt x="320572" y="549951"/>
                      </a:lnTo>
                      <a:cubicBezTo>
                        <a:pt x="299310" y="552911"/>
                        <a:pt x="277117" y="551751"/>
                        <a:pt x="255077" y="545846"/>
                      </a:cubicBezTo>
                      <a:lnTo>
                        <a:pt x="70236" y="496318"/>
                      </a:lnTo>
                      <a:cubicBezTo>
                        <a:pt x="29379" y="485370"/>
                        <a:pt x="5132" y="443374"/>
                        <a:pt x="16080" y="402516"/>
                      </a:cubicBezTo>
                      <a:lnTo>
                        <a:pt x="61977" y="231228"/>
                      </a:lnTo>
                      <a:lnTo>
                        <a:pt x="74556" y="205902"/>
                      </a:lnTo>
                      <a:lnTo>
                        <a:pt x="8122" y="90834"/>
                      </a:lnTo>
                      <a:cubicBezTo>
                        <a:pt x="-8599" y="61873"/>
                        <a:pt x="1324" y="24842"/>
                        <a:pt x="30284" y="8121"/>
                      </a:cubicBezTo>
                      <a:cubicBezTo>
                        <a:pt x="37524" y="3941"/>
                        <a:pt x="45268" y="1426"/>
                        <a:pt x="53074" y="45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42B851FA-27E8-428D-BBD5-777DD26C5729}"/>
                    </a:ext>
                  </a:extLst>
                </p:cNvPr>
                <p:cNvGrpSpPr/>
                <p:nvPr/>
              </p:nvGrpSpPr>
              <p:grpSpPr>
                <a:xfrm>
                  <a:off x="444652" y="3858749"/>
                  <a:ext cx="549812" cy="483777"/>
                  <a:chOff x="458025" y="3477713"/>
                  <a:chExt cx="1521156" cy="1338455"/>
                </a:xfrm>
              </p:grpSpPr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55D33432-120E-48F9-91D2-0F89EF3AEE9B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6" cy="1166748"/>
                    <a:chOff x="798968" y="2934075"/>
                    <a:chExt cx="975141" cy="987038"/>
                  </a:xfrm>
                </p:grpSpPr>
                <p:sp>
                  <p:nvSpPr>
                    <p:cNvPr id="395" name="フリーフォーム: 図形 394">
                      <a:extLst>
                        <a:ext uri="{FF2B5EF4-FFF2-40B4-BE49-F238E27FC236}">
                          <a16:creationId xmlns:a16="http://schemas.microsoft.com/office/drawing/2014/main" id="{43A76065-5059-4D7D-96B8-7064D4926AE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E8B0F085-2705-4EEC-A661-A185658F2A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EE37DB40-9C09-469A-87DA-B350D74A56A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8" name="月 397">
                      <a:extLst>
                        <a:ext uri="{FF2B5EF4-FFF2-40B4-BE49-F238E27FC236}">
                          <a16:creationId xmlns:a16="http://schemas.microsoft.com/office/drawing/2014/main" id="{E38F5481-0ED0-4ADD-B799-EF358FBA054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5" name="四角形: 角を丸くする 384">
                    <a:extLst>
                      <a:ext uri="{FF2B5EF4-FFF2-40B4-BE49-F238E27FC236}">
                        <a16:creationId xmlns:a16="http://schemas.microsoft.com/office/drawing/2014/main" id="{AEBC12BA-CCD6-40AD-87AB-C87F98B9F5E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86" name="四角形: 上の 2 つの角を丸める 109">
                    <a:extLst>
                      <a:ext uri="{FF2B5EF4-FFF2-40B4-BE49-F238E27FC236}">
                        <a16:creationId xmlns:a16="http://schemas.microsoft.com/office/drawing/2014/main" id="{8DB079FD-6A65-4250-8532-E78C532E3F2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8A580B2F-6772-4610-B212-16F067BBEB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24DC8CD7-653C-45F2-B8B2-78F795F066B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四角形: 上の 2 つの角を丸める 109">
                    <a:extLst>
                      <a:ext uri="{FF2B5EF4-FFF2-40B4-BE49-F238E27FC236}">
                        <a16:creationId xmlns:a16="http://schemas.microsoft.com/office/drawing/2014/main" id="{4AECBB21-582A-4B7A-8C73-FD1FFCD9265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2D15C5BA-B121-46F3-B63F-12E048C32DC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6862372C-9A8A-47E7-8C2D-0119BFBA695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四角形: 上の 2 つの角を丸める 109">
                    <a:extLst>
                      <a:ext uri="{FF2B5EF4-FFF2-40B4-BE49-F238E27FC236}">
                        <a16:creationId xmlns:a16="http://schemas.microsoft.com/office/drawing/2014/main" id="{D0636D17-6F3B-435F-B1CB-1B4F7E24521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66D1601C-F7A2-4F9F-BFDA-3AF49084FB6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9DD03E28-87A8-408C-8E20-40B590E2F0D8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2B204B7B-03D7-4CF7-A13A-BE84F76029CE}"/>
                  </a:ext>
                </a:extLst>
              </p:cNvPr>
              <p:cNvGrpSpPr/>
              <p:nvPr/>
            </p:nvGrpSpPr>
            <p:grpSpPr>
              <a:xfrm>
                <a:off x="1426602" y="3679808"/>
                <a:ext cx="1275993" cy="2768428"/>
                <a:chOff x="649362" y="3679808"/>
                <a:chExt cx="1275993" cy="2768428"/>
              </a:xfrm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D81C9CB-7836-4072-9000-0BD2EB1C9132}"/>
                    </a:ext>
                  </a:extLst>
                </p:cNvPr>
                <p:cNvSpPr/>
                <p:nvPr/>
              </p:nvSpPr>
              <p:spPr>
                <a:xfrm>
                  <a:off x="1191331" y="478423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71AB466-0FA5-4299-899A-B58530F9BEA0}"/>
                    </a:ext>
                  </a:extLst>
                </p:cNvPr>
                <p:cNvSpPr/>
                <p:nvPr/>
              </p:nvSpPr>
              <p:spPr>
                <a:xfrm>
                  <a:off x="1208437" y="481171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F43F820B-B5F4-4E87-9089-50DF33A8204B}"/>
                    </a:ext>
                  </a:extLst>
                </p:cNvPr>
                <p:cNvSpPr/>
                <p:nvPr/>
              </p:nvSpPr>
              <p:spPr>
                <a:xfrm>
                  <a:off x="694185" y="3834674"/>
                  <a:ext cx="1144132" cy="1221793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65293 w 1144132"/>
                    <a:gd name="connsiteY4" fmla="*/ 986958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81961 w 1144132"/>
                    <a:gd name="connsiteY4" fmla="*/ 1003627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81961 w 1144132"/>
                    <a:gd name="connsiteY4" fmla="*/ 1003627 h 1200881"/>
                    <a:gd name="connsiteX5" fmla="*/ 83953 w 1144132"/>
                    <a:gd name="connsiteY5" fmla="*/ 981871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181961 w 1144132"/>
                    <a:gd name="connsiteY4" fmla="*/ 1003627 h 1200881"/>
                    <a:gd name="connsiteX5" fmla="*/ 74428 w 1144132"/>
                    <a:gd name="connsiteY5" fmla="*/ 953296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27435 w 1144132"/>
                    <a:gd name="connsiteY2" fmla="*/ 1105591 h 1200881"/>
                    <a:gd name="connsiteX3" fmla="*/ 109086 w 1144132"/>
                    <a:gd name="connsiteY3" fmla="*/ 1063409 h 1200881"/>
                    <a:gd name="connsiteX4" fmla="*/ 289118 w 1144132"/>
                    <a:gd name="connsiteY4" fmla="*/ 982196 h 1200881"/>
                    <a:gd name="connsiteX5" fmla="*/ 74428 w 1144132"/>
                    <a:gd name="connsiteY5" fmla="*/ 953296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27435 w 1144132"/>
                    <a:gd name="connsiteY2" fmla="*/ 1105591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58391 w 1144132"/>
                    <a:gd name="connsiteY2" fmla="*/ 1127022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58391 w 1144132"/>
                    <a:gd name="connsiteY2" fmla="*/ 1127022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09086 w 1144132"/>
                    <a:gd name="connsiteY3" fmla="*/ 1063409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89118 w 1144132"/>
                    <a:gd name="connsiteY4" fmla="*/ 98219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98643 w 1144132"/>
                    <a:gd name="connsiteY4" fmla="*/ 96314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98643 w 1144132"/>
                    <a:gd name="connsiteY4" fmla="*/ 963146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  <a:gd name="connsiteX0" fmla="*/ 699810 w 1144132"/>
                    <a:gd name="connsiteY0" fmla="*/ 973093 h 1221793"/>
                    <a:gd name="connsiteX1" fmla="*/ 248555 w 1144132"/>
                    <a:gd name="connsiteY1" fmla="*/ 1219649 h 1221793"/>
                    <a:gd name="connsiteX2" fmla="*/ 163154 w 1144132"/>
                    <a:gd name="connsiteY2" fmla="*/ 1136547 h 1221793"/>
                    <a:gd name="connsiteX3" fmla="*/ 142423 w 1144132"/>
                    <a:gd name="connsiteY3" fmla="*/ 1094365 h 1221793"/>
                    <a:gd name="connsiteX4" fmla="*/ 291500 w 1144132"/>
                    <a:gd name="connsiteY4" fmla="*/ 951240 h 1221793"/>
                    <a:gd name="connsiteX5" fmla="*/ 74428 w 1144132"/>
                    <a:gd name="connsiteY5" fmla="*/ 953296 h 1221793"/>
                    <a:gd name="connsiteX6" fmla="*/ 88720 w 1144132"/>
                    <a:gd name="connsiteY6" fmla="*/ 889406 h 1221793"/>
                    <a:gd name="connsiteX7" fmla="*/ 936 w 1144132"/>
                    <a:gd name="connsiteY7" fmla="*/ 840342 h 1221793"/>
                    <a:gd name="connsiteX8" fmla="*/ 92759 w 1144132"/>
                    <a:gd name="connsiteY8" fmla="*/ 652895 h 1221793"/>
                    <a:gd name="connsiteX9" fmla="*/ 68115 w 1144132"/>
                    <a:gd name="connsiteY9" fmla="*/ 518506 h 1221793"/>
                    <a:gd name="connsiteX10" fmla="*/ 63638 w 1144132"/>
                    <a:gd name="connsiteY10" fmla="*/ 393761 h 1221793"/>
                    <a:gd name="connsiteX11" fmla="*/ 633178 w 1144132"/>
                    <a:gd name="connsiteY11" fmla="*/ 0 h 1221793"/>
                    <a:gd name="connsiteX12" fmla="*/ 1143476 w 1144132"/>
                    <a:gd name="connsiteY12" fmla="*/ 569195 h 1221793"/>
                    <a:gd name="connsiteX13" fmla="*/ 793364 w 1144132"/>
                    <a:gd name="connsiteY13" fmla="*/ 1143244 h 122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21793">
                      <a:moveTo>
                        <a:pt x="699810" y="973093"/>
                      </a:moveTo>
                      <a:cubicBezTo>
                        <a:pt x="604390" y="1150794"/>
                        <a:pt x="504339" y="1236797"/>
                        <a:pt x="248555" y="1219649"/>
                      </a:cubicBezTo>
                      <a:cubicBezTo>
                        <a:pt x="173063" y="1207700"/>
                        <a:pt x="181313" y="1193047"/>
                        <a:pt x="163154" y="1136547"/>
                      </a:cubicBezTo>
                      <a:cubicBezTo>
                        <a:pt x="158625" y="1120899"/>
                        <a:pt x="121032" y="1125249"/>
                        <a:pt x="142423" y="1094365"/>
                      </a:cubicBezTo>
                      <a:cubicBezTo>
                        <a:pt x="163814" y="1063481"/>
                        <a:pt x="302832" y="974751"/>
                        <a:pt x="291500" y="951240"/>
                      </a:cubicBezTo>
                      <a:cubicBezTo>
                        <a:pt x="219143" y="951925"/>
                        <a:pt x="108225" y="963602"/>
                        <a:pt x="74428" y="953296"/>
                      </a:cubicBezTo>
                      <a:cubicBezTo>
                        <a:pt x="40631" y="942990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C4F4CC3D-A547-4607-A1DA-557A42132723}"/>
                    </a:ext>
                  </a:extLst>
                </p:cNvPr>
                <p:cNvSpPr/>
                <p:nvPr/>
              </p:nvSpPr>
              <p:spPr>
                <a:xfrm>
                  <a:off x="911225" y="5150699"/>
                  <a:ext cx="824886" cy="1292290"/>
                </a:xfrm>
                <a:prstGeom prst="round2SameRect">
                  <a:avLst>
                    <a:gd name="adj1" fmla="val 38067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727431C8-ACB2-4BE7-9062-678438675812}"/>
                    </a:ext>
                  </a:extLst>
                </p:cNvPr>
                <p:cNvSpPr/>
                <p:nvPr/>
              </p:nvSpPr>
              <p:spPr>
                <a:xfrm>
                  <a:off x="1266951" y="5873749"/>
                  <a:ext cx="205426" cy="574487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AA0438F5-434A-4411-9EFC-78E8A2925A35}"/>
                    </a:ext>
                  </a:extLst>
                </p:cNvPr>
                <p:cNvSpPr/>
                <p:nvPr/>
              </p:nvSpPr>
              <p:spPr>
                <a:xfrm>
                  <a:off x="1178050" y="5251450"/>
                  <a:ext cx="307849" cy="7110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E9367614-C8DD-4C27-B9B3-6B1A8C0CB5F9}"/>
                    </a:ext>
                  </a:extLst>
                </p:cNvPr>
                <p:cNvSpPr/>
                <p:nvPr/>
              </p:nvSpPr>
              <p:spPr>
                <a:xfrm>
                  <a:off x="1298973" y="5925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395D1D0F-1AC5-4F43-9944-50B3D0A24A2A}"/>
                    </a:ext>
                  </a:extLst>
                </p:cNvPr>
                <p:cNvSpPr/>
                <p:nvPr/>
              </p:nvSpPr>
              <p:spPr>
                <a:xfrm>
                  <a:off x="1205795" y="5215402"/>
                  <a:ext cx="381325" cy="7179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148D9BD6-9F69-49A4-A94A-DD14013453D6}"/>
                    </a:ext>
                  </a:extLst>
                </p:cNvPr>
                <p:cNvSpPr/>
                <p:nvPr/>
              </p:nvSpPr>
              <p:spPr>
                <a:xfrm>
                  <a:off x="948101" y="5433346"/>
                  <a:ext cx="101810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アーチ 375">
                  <a:extLst>
                    <a:ext uri="{FF2B5EF4-FFF2-40B4-BE49-F238E27FC236}">
                      <a16:creationId xmlns:a16="http://schemas.microsoft.com/office/drawing/2014/main" id="{1C0E66B7-54D7-4DC6-B132-03911CA1A950}"/>
                    </a:ext>
                  </a:extLst>
                </p:cNvPr>
                <p:cNvSpPr/>
                <p:nvPr/>
              </p:nvSpPr>
              <p:spPr>
                <a:xfrm>
                  <a:off x="813938" y="4217359"/>
                  <a:ext cx="262943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2792A3D-D149-4259-A67B-452B35DC7A65}"/>
                    </a:ext>
                  </a:extLst>
                </p:cNvPr>
                <p:cNvSpPr/>
                <p:nvPr/>
              </p:nvSpPr>
              <p:spPr>
                <a:xfrm>
                  <a:off x="696502" y="3813223"/>
                  <a:ext cx="1228853" cy="841686"/>
                </a:xfrm>
                <a:custGeom>
                  <a:avLst/>
                  <a:gdLst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862567 w 1228853"/>
                    <a:gd name="connsiteY19" fmla="*/ 827124 h 841686"/>
                    <a:gd name="connsiteX20" fmla="*/ 707976 w 1228853"/>
                    <a:gd name="connsiteY20" fmla="*/ 783211 h 841686"/>
                    <a:gd name="connsiteX21" fmla="*/ 672660 w 1228853"/>
                    <a:gd name="connsiteY21" fmla="*/ 569577 h 841686"/>
                    <a:gd name="connsiteX22" fmla="*/ 617455 w 1228853"/>
                    <a:gd name="connsiteY22" fmla="*/ 382063 h 841686"/>
                    <a:gd name="connsiteX23" fmla="*/ 579196 w 1228853"/>
                    <a:gd name="connsiteY23" fmla="*/ 336803 h 841686"/>
                    <a:gd name="connsiteX24" fmla="*/ 578979 w 1228853"/>
                    <a:gd name="connsiteY24" fmla="*/ 336021 h 841686"/>
                    <a:gd name="connsiteX25" fmla="*/ 548543 w 1228853"/>
                    <a:gd name="connsiteY25" fmla="*/ 321808 h 841686"/>
                    <a:gd name="connsiteX26" fmla="*/ 371930 w 1228853"/>
                    <a:gd name="connsiteY26" fmla="*/ 380420 h 841686"/>
                    <a:gd name="connsiteX27" fmla="*/ 329303 w 1228853"/>
                    <a:gd name="connsiteY27" fmla="*/ 421041 h 841686"/>
                    <a:gd name="connsiteX28" fmla="*/ 292982 w 1228853"/>
                    <a:gd name="connsiteY28" fmla="*/ 432402 h 841686"/>
                    <a:gd name="connsiteX29" fmla="*/ 269675 w 1228853"/>
                    <a:gd name="connsiteY29" fmla="*/ 430285 h 841686"/>
                    <a:gd name="connsiteX30" fmla="*/ 266627 w 1228853"/>
                    <a:gd name="connsiteY30" fmla="*/ 431816 h 841686"/>
                    <a:gd name="connsiteX31" fmla="*/ 181371 w 1228853"/>
                    <a:gd name="connsiteY31" fmla="*/ 393882 h 841686"/>
                    <a:gd name="connsiteX32" fmla="*/ 96116 w 1228853"/>
                    <a:gd name="connsiteY32" fmla="*/ 431816 h 841686"/>
                    <a:gd name="connsiteX33" fmla="*/ 93068 w 1228853"/>
                    <a:gd name="connsiteY33" fmla="*/ 430285 h 841686"/>
                    <a:gd name="connsiteX34" fmla="*/ 33441 w 1228853"/>
                    <a:gd name="connsiteY34" fmla="*/ 421041 h 841686"/>
                    <a:gd name="connsiteX35" fmla="*/ 0 w 1228853"/>
                    <a:gd name="connsiteY35" fmla="*/ 389174 h 841686"/>
                    <a:gd name="connsiteX36" fmla="*/ 5335 w 1228853"/>
                    <a:gd name="connsiteY36" fmla="*/ 365156 h 841686"/>
                    <a:gd name="connsiteX37" fmla="*/ 77723 w 1228853"/>
                    <a:gd name="connsiteY37" fmla="*/ 297573 h 841686"/>
                    <a:gd name="connsiteX38" fmla="*/ 78501 w 1228853"/>
                    <a:gd name="connsiteY38" fmla="*/ 294736 h 841686"/>
                    <a:gd name="connsiteX39" fmla="*/ 114710 w 1228853"/>
                    <a:gd name="connsiteY39" fmla="*/ 140146 h 841686"/>
                    <a:gd name="connsiteX40" fmla="*/ 290864 w 1228853"/>
                    <a:gd name="connsiteY40" fmla="*/ 104829 h 841686"/>
                    <a:gd name="connsiteX41" fmla="*/ 445483 w 1228853"/>
                    <a:gd name="connsiteY41" fmla="*/ 49624 h 841686"/>
                    <a:gd name="connsiteX42" fmla="*/ 482803 w 1228853"/>
                    <a:gd name="connsiteY42" fmla="*/ 11365 h 841686"/>
                    <a:gd name="connsiteX43" fmla="*/ 514601 w 1228853"/>
                    <a:gd name="connsiteY43" fmla="*/ 664 h 841686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672660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6449"/>
                    <a:gd name="connsiteX1" fmla="*/ 535005 w 1228853"/>
                    <a:gd name="connsiteY1" fmla="*/ 2658 h 846449"/>
                    <a:gd name="connsiteX2" fmla="*/ 537673 w 1228853"/>
                    <a:gd name="connsiteY2" fmla="*/ 1216 h 846449"/>
                    <a:gd name="connsiteX3" fmla="*/ 612312 w 1228853"/>
                    <a:gd name="connsiteY3" fmla="*/ 36945 h 846449"/>
                    <a:gd name="connsiteX4" fmla="*/ 686950 w 1228853"/>
                    <a:gd name="connsiteY4" fmla="*/ 1216 h 846449"/>
                    <a:gd name="connsiteX5" fmla="*/ 689618 w 1228853"/>
                    <a:gd name="connsiteY5" fmla="*/ 2658 h 846449"/>
                    <a:gd name="connsiteX6" fmla="*/ 741820 w 1228853"/>
                    <a:gd name="connsiteY6" fmla="*/ 11365 h 846449"/>
                    <a:gd name="connsiteX7" fmla="*/ 779140 w 1228853"/>
                    <a:gd name="connsiteY7" fmla="*/ 49624 h 846449"/>
                    <a:gd name="connsiteX8" fmla="*/ 933759 w 1228853"/>
                    <a:gd name="connsiteY8" fmla="*/ 104829 h 846449"/>
                    <a:gd name="connsiteX9" fmla="*/ 1109913 w 1228853"/>
                    <a:gd name="connsiteY9" fmla="*/ 140146 h 846449"/>
                    <a:gd name="connsiteX10" fmla="*/ 1146124 w 1228853"/>
                    <a:gd name="connsiteY10" fmla="*/ 294736 h 846449"/>
                    <a:gd name="connsiteX11" fmla="*/ 1146900 w 1228853"/>
                    <a:gd name="connsiteY11" fmla="*/ 297573 h 846449"/>
                    <a:gd name="connsiteX12" fmla="*/ 1228189 w 1228853"/>
                    <a:gd name="connsiteY12" fmla="*/ 405225 h 846449"/>
                    <a:gd name="connsiteX13" fmla="*/ 1183678 w 1228853"/>
                    <a:gd name="connsiteY13" fmla="*/ 526341 h 846449"/>
                    <a:gd name="connsiteX14" fmla="*/ 1204757 w 1228853"/>
                    <a:gd name="connsiteY14" fmla="*/ 644391 h 846449"/>
                    <a:gd name="connsiteX15" fmla="*/ 1106109 w 1228853"/>
                    <a:gd name="connsiteY15" fmla="*/ 731847 h 846449"/>
                    <a:gd name="connsiteX16" fmla="*/ 881745 w 1228853"/>
                    <a:gd name="connsiteY16" fmla="*/ 810435 h 846449"/>
                    <a:gd name="connsiteX17" fmla="*/ 866751 w 1228853"/>
                    <a:gd name="connsiteY17" fmla="*/ 832397 h 846449"/>
                    <a:gd name="connsiteX18" fmla="*/ 865404 w 1228853"/>
                    <a:gd name="connsiteY18" fmla="*/ 828068 h 846449"/>
                    <a:gd name="connsiteX19" fmla="*/ 862567 w 1228853"/>
                    <a:gd name="connsiteY19" fmla="*/ 827124 h 846449"/>
                    <a:gd name="connsiteX20" fmla="*/ 734573 w 1228853"/>
                    <a:gd name="connsiteY20" fmla="*/ 569577 h 846449"/>
                    <a:gd name="connsiteX21" fmla="*/ 617455 w 1228853"/>
                    <a:gd name="connsiteY21" fmla="*/ 382063 h 846449"/>
                    <a:gd name="connsiteX22" fmla="*/ 579196 w 1228853"/>
                    <a:gd name="connsiteY22" fmla="*/ 336803 h 846449"/>
                    <a:gd name="connsiteX23" fmla="*/ 578979 w 1228853"/>
                    <a:gd name="connsiteY23" fmla="*/ 336021 h 846449"/>
                    <a:gd name="connsiteX24" fmla="*/ 548543 w 1228853"/>
                    <a:gd name="connsiteY24" fmla="*/ 321808 h 846449"/>
                    <a:gd name="connsiteX25" fmla="*/ 371930 w 1228853"/>
                    <a:gd name="connsiteY25" fmla="*/ 380420 h 846449"/>
                    <a:gd name="connsiteX26" fmla="*/ 329303 w 1228853"/>
                    <a:gd name="connsiteY26" fmla="*/ 421041 h 846449"/>
                    <a:gd name="connsiteX27" fmla="*/ 292982 w 1228853"/>
                    <a:gd name="connsiteY27" fmla="*/ 432402 h 846449"/>
                    <a:gd name="connsiteX28" fmla="*/ 269675 w 1228853"/>
                    <a:gd name="connsiteY28" fmla="*/ 430285 h 846449"/>
                    <a:gd name="connsiteX29" fmla="*/ 266627 w 1228853"/>
                    <a:gd name="connsiteY29" fmla="*/ 431816 h 846449"/>
                    <a:gd name="connsiteX30" fmla="*/ 181371 w 1228853"/>
                    <a:gd name="connsiteY30" fmla="*/ 393882 h 846449"/>
                    <a:gd name="connsiteX31" fmla="*/ 96116 w 1228853"/>
                    <a:gd name="connsiteY31" fmla="*/ 431816 h 846449"/>
                    <a:gd name="connsiteX32" fmla="*/ 93068 w 1228853"/>
                    <a:gd name="connsiteY32" fmla="*/ 430285 h 846449"/>
                    <a:gd name="connsiteX33" fmla="*/ 33441 w 1228853"/>
                    <a:gd name="connsiteY33" fmla="*/ 421041 h 846449"/>
                    <a:gd name="connsiteX34" fmla="*/ 0 w 1228853"/>
                    <a:gd name="connsiteY34" fmla="*/ 389174 h 846449"/>
                    <a:gd name="connsiteX35" fmla="*/ 5335 w 1228853"/>
                    <a:gd name="connsiteY35" fmla="*/ 365156 h 846449"/>
                    <a:gd name="connsiteX36" fmla="*/ 77723 w 1228853"/>
                    <a:gd name="connsiteY36" fmla="*/ 297573 h 846449"/>
                    <a:gd name="connsiteX37" fmla="*/ 78501 w 1228853"/>
                    <a:gd name="connsiteY37" fmla="*/ 294736 h 846449"/>
                    <a:gd name="connsiteX38" fmla="*/ 114710 w 1228853"/>
                    <a:gd name="connsiteY38" fmla="*/ 140146 h 846449"/>
                    <a:gd name="connsiteX39" fmla="*/ 290864 w 1228853"/>
                    <a:gd name="connsiteY39" fmla="*/ 104829 h 846449"/>
                    <a:gd name="connsiteX40" fmla="*/ 445483 w 1228853"/>
                    <a:gd name="connsiteY40" fmla="*/ 49624 h 846449"/>
                    <a:gd name="connsiteX41" fmla="*/ 482803 w 1228853"/>
                    <a:gd name="connsiteY41" fmla="*/ 11365 h 846449"/>
                    <a:gd name="connsiteX42" fmla="*/ 514601 w 1228853"/>
                    <a:gd name="connsiteY42" fmla="*/ 664 h 846449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865404 w 1228853"/>
                    <a:gd name="connsiteY18" fmla="*/ 828068 h 841686"/>
                    <a:gd name="connsiteX19" fmla="*/ 734573 w 1228853"/>
                    <a:gd name="connsiteY19" fmla="*/ 569577 h 841686"/>
                    <a:gd name="connsiteX20" fmla="*/ 617455 w 1228853"/>
                    <a:gd name="connsiteY20" fmla="*/ 382063 h 841686"/>
                    <a:gd name="connsiteX21" fmla="*/ 579196 w 1228853"/>
                    <a:gd name="connsiteY21" fmla="*/ 336803 h 841686"/>
                    <a:gd name="connsiteX22" fmla="*/ 578979 w 1228853"/>
                    <a:gd name="connsiteY22" fmla="*/ 336021 h 841686"/>
                    <a:gd name="connsiteX23" fmla="*/ 548543 w 1228853"/>
                    <a:gd name="connsiteY23" fmla="*/ 321808 h 841686"/>
                    <a:gd name="connsiteX24" fmla="*/ 371930 w 1228853"/>
                    <a:gd name="connsiteY24" fmla="*/ 380420 h 841686"/>
                    <a:gd name="connsiteX25" fmla="*/ 329303 w 1228853"/>
                    <a:gd name="connsiteY25" fmla="*/ 421041 h 841686"/>
                    <a:gd name="connsiteX26" fmla="*/ 292982 w 1228853"/>
                    <a:gd name="connsiteY26" fmla="*/ 432402 h 841686"/>
                    <a:gd name="connsiteX27" fmla="*/ 269675 w 1228853"/>
                    <a:gd name="connsiteY27" fmla="*/ 430285 h 841686"/>
                    <a:gd name="connsiteX28" fmla="*/ 266627 w 1228853"/>
                    <a:gd name="connsiteY28" fmla="*/ 431816 h 841686"/>
                    <a:gd name="connsiteX29" fmla="*/ 181371 w 1228853"/>
                    <a:gd name="connsiteY29" fmla="*/ 393882 h 841686"/>
                    <a:gd name="connsiteX30" fmla="*/ 96116 w 1228853"/>
                    <a:gd name="connsiteY30" fmla="*/ 431816 h 841686"/>
                    <a:gd name="connsiteX31" fmla="*/ 93068 w 1228853"/>
                    <a:gd name="connsiteY31" fmla="*/ 430285 h 841686"/>
                    <a:gd name="connsiteX32" fmla="*/ 33441 w 1228853"/>
                    <a:gd name="connsiteY32" fmla="*/ 421041 h 841686"/>
                    <a:gd name="connsiteX33" fmla="*/ 0 w 1228853"/>
                    <a:gd name="connsiteY33" fmla="*/ 389174 h 841686"/>
                    <a:gd name="connsiteX34" fmla="*/ 5335 w 1228853"/>
                    <a:gd name="connsiteY34" fmla="*/ 365156 h 841686"/>
                    <a:gd name="connsiteX35" fmla="*/ 77723 w 1228853"/>
                    <a:gd name="connsiteY35" fmla="*/ 297573 h 841686"/>
                    <a:gd name="connsiteX36" fmla="*/ 78501 w 1228853"/>
                    <a:gd name="connsiteY36" fmla="*/ 294736 h 841686"/>
                    <a:gd name="connsiteX37" fmla="*/ 114710 w 1228853"/>
                    <a:gd name="connsiteY37" fmla="*/ 140146 h 841686"/>
                    <a:gd name="connsiteX38" fmla="*/ 290864 w 1228853"/>
                    <a:gd name="connsiteY38" fmla="*/ 104829 h 841686"/>
                    <a:gd name="connsiteX39" fmla="*/ 445483 w 1228853"/>
                    <a:gd name="connsiteY39" fmla="*/ 49624 h 841686"/>
                    <a:gd name="connsiteX40" fmla="*/ 482803 w 1228853"/>
                    <a:gd name="connsiteY40" fmla="*/ 11365 h 841686"/>
                    <a:gd name="connsiteX41" fmla="*/ 514601 w 1228853"/>
                    <a:gd name="connsiteY41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866751 w 1228853"/>
                    <a:gd name="connsiteY17" fmla="*/ 832397 h 841686"/>
                    <a:gd name="connsiteX18" fmla="*/ 734573 w 1228853"/>
                    <a:gd name="connsiteY18" fmla="*/ 569577 h 841686"/>
                    <a:gd name="connsiteX19" fmla="*/ 617455 w 1228853"/>
                    <a:gd name="connsiteY19" fmla="*/ 382063 h 841686"/>
                    <a:gd name="connsiteX20" fmla="*/ 579196 w 1228853"/>
                    <a:gd name="connsiteY20" fmla="*/ 336803 h 841686"/>
                    <a:gd name="connsiteX21" fmla="*/ 578979 w 1228853"/>
                    <a:gd name="connsiteY21" fmla="*/ 336021 h 841686"/>
                    <a:gd name="connsiteX22" fmla="*/ 548543 w 1228853"/>
                    <a:gd name="connsiteY22" fmla="*/ 321808 h 841686"/>
                    <a:gd name="connsiteX23" fmla="*/ 371930 w 1228853"/>
                    <a:gd name="connsiteY23" fmla="*/ 380420 h 841686"/>
                    <a:gd name="connsiteX24" fmla="*/ 329303 w 1228853"/>
                    <a:gd name="connsiteY24" fmla="*/ 421041 h 841686"/>
                    <a:gd name="connsiteX25" fmla="*/ 292982 w 1228853"/>
                    <a:gd name="connsiteY25" fmla="*/ 432402 h 841686"/>
                    <a:gd name="connsiteX26" fmla="*/ 269675 w 1228853"/>
                    <a:gd name="connsiteY26" fmla="*/ 430285 h 841686"/>
                    <a:gd name="connsiteX27" fmla="*/ 266627 w 1228853"/>
                    <a:gd name="connsiteY27" fmla="*/ 431816 h 841686"/>
                    <a:gd name="connsiteX28" fmla="*/ 181371 w 1228853"/>
                    <a:gd name="connsiteY28" fmla="*/ 393882 h 841686"/>
                    <a:gd name="connsiteX29" fmla="*/ 96116 w 1228853"/>
                    <a:gd name="connsiteY29" fmla="*/ 431816 h 841686"/>
                    <a:gd name="connsiteX30" fmla="*/ 93068 w 1228853"/>
                    <a:gd name="connsiteY30" fmla="*/ 430285 h 841686"/>
                    <a:gd name="connsiteX31" fmla="*/ 33441 w 1228853"/>
                    <a:gd name="connsiteY31" fmla="*/ 421041 h 841686"/>
                    <a:gd name="connsiteX32" fmla="*/ 0 w 1228853"/>
                    <a:gd name="connsiteY32" fmla="*/ 389174 h 841686"/>
                    <a:gd name="connsiteX33" fmla="*/ 5335 w 1228853"/>
                    <a:gd name="connsiteY33" fmla="*/ 365156 h 841686"/>
                    <a:gd name="connsiteX34" fmla="*/ 77723 w 1228853"/>
                    <a:gd name="connsiteY34" fmla="*/ 297573 h 841686"/>
                    <a:gd name="connsiteX35" fmla="*/ 78501 w 1228853"/>
                    <a:gd name="connsiteY35" fmla="*/ 294736 h 841686"/>
                    <a:gd name="connsiteX36" fmla="*/ 114710 w 1228853"/>
                    <a:gd name="connsiteY36" fmla="*/ 140146 h 841686"/>
                    <a:gd name="connsiteX37" fmla="*/ 290864 w 1228853"/>
                    <a:gd name="connsiteY37" fmla="*/ 104829 h 841686"/>
                    <a:gd name="connsiteX38" fmla="*/ 445483 w 1228853"/>
                    <a:gd name="connsiteY38" fmla="*/ 49624 h 841686"/>
                    <a:gd name="connsiteX39" fmla="*/ 482803 w 1228853"/>
                    <a:gd name="connsiteY39" fmla="*/ 11365 h 841686"/>
                    <a:gd name="connsiteX40" fmla="*/ 514601 w 1228853"/>
                    <a:gd name="connsiteY40" fmla="*/ 664 h 841686"/>
                    <a:gd name="connsiteX0" fmla="*/ 514601 w 1228853"/>
                    <a:gd name="connsiteY0" fmla="*/ 664 h 841686"/>
                    <a:gd name="connsiteX1" fmla="*/ 535005 w 1228853"/>
                    <a:gd name="connsiteY1" fmla="*/ 2658 h 841686"/>
                    <a:gd name="connsiteX2" fmla="*/ 537673 w 1228853"/>
                    <a:gd name="connsiteY2" fmla="*/ 1216 h 841686"/>
                    <a:gd name="connsiteX3" fmla="*/ 612312 w 1228853"/>
                    <a:gd name="connsiteY3" fmla="*/ 36945 h 841686"/>
                    <a:gd name="connsiteX4" fmla="*/ 686950 w 1228853"/>
                    <a:gd name="connsiteY4" fmla="*/ 1216 h 841686"/>
                    <a:gd name="connsiteX5" fmla="*/ 689618 w 1228853"/>
                    <a:gd name="connsiteY5" fmla="*/ 2658 h 841686"/>
                    <a:gd name="connsiteX6" fmla="*/ 741820 w 1228853"/>
                    <a:gd name="connsiteY6" fmla="*/ 11365 h 841686"/>
                    <a:gd name="connsiteX7" fmla="*/ 779140 w 1228853"/>
                    <a:gd name="connsiteY7" fmla="*/ 49624 h 841686"/>
                    <a:gd name="connsiteX8" fmla="*/ 933759 w 1228853"/>
                    <a:gd name="connsiteY8" fmla="*/ 104829 h 841686"/>
                    <a:gd name="connsiteX9" fmla="*/ 1109913 w 1228853"/>
                    <a:gd name="connsiteY9" fmla="*/ 140146 h 841686"/>
                    <a:gd name="connsiteX10" fmla="*/ 1146124 w 1228853"/>
                    <a:gd name="connsiteY10" fmla="*/ 294736 h 841686"/>
                    <a:gd name="connsiteX11" fmla="*/ 1146900 w 1228853"/>
                    <a:gd name="connsiteY11" fmla="*/ 297573 h 841686"/>
                    <a:gd name="connsiteX12" fmla="*/ 1228189 w 1228853"/>
                    <a:gd name="connsiteY12" fmla="*/ 405225 h 841686"/>
                    <a:gd name="connsiteX13" fmla="*/ 1183678 w 1228853"/>
                    <a:gd name="connsiteY13" fmla="*/ 526341 h 841686"/>
                    <a:gd name="connsiteX14" fmla="*/ 1204757 w 1228853"/>
                    <a:gd name="connsiteY14" fmla="*/ 644391 h 841686"/>
                    <a:gd name="connsiteX15" fmla="*/ 1106109 w 1228853"/>
                    <a:gd name="connsiteY15" fmla="*/ 731847 h 841686"/>
                    <a:gd name="connsiteX16" fmla="*/ 881745 w 1228853"/>
                    <a:gd name="connsiteY16" fmla="*/ 810435 h 841686"/>
                    <a:gd name="connsiteX17" fmla="*/ 734573 w 1228853"/>
                    <a:gd name="connsiteY17" fmla="*/ 569577 h 841686"/>
                    <a:gd name="connsiteX18" fmla="*/ 617455 w 1228853"/>
                    <a:gd name="connsiteY18" fmla="*/ 382063 h 841686"/>
                    <a:gd name="connsiteX19" fmla="*/ 579196 w 1228853"/>
                    <a:gd name="connsiteY19" fmla="*/ 336803 h 841686"/>
                    <a:gd name="connsiteX20" fmla="*/ 578979 w 1228853"/>
                    <a:gd name="connsiteY20" fmla="*/ 336021 h 841686"/>
                    <a:gd name="connsiteX21" fmla="*/ 548543 w 1228853"/>
                    <a:gd name="connsiteY21" fmla="*/ 321808 h 841686"/>
                    <a:gd name="connsiteX22" fmla="*/ 371930 w 1228853"/>
                    <a:gd name="connsiteY22" fmla="*/ 380420 h 841686"/>
                    <a:gd name="connsiteX23" fmla="*/ 329303 w 1228853"/>
                    <a:gd name="connsiteY23" fmla="*/ 421041 h 841686"/>
                    <a:gd name="connsiteX24" fmla="*/ 292982 w 1228853"/>
                    <a:gd name="connsiteY24" fmla="*/ 432402 h 841686"/>
                    <a:gd name="connsiteX25" fmla="*/ 269675 w 1228853"/>
                    <a:gd name="connsiteY25" fmla="*/ 430285 h 841686"/>
                    <a:gd name="connsiteX26" fmla="*/ 266627 w 1228853"/>
                    <a:gd name="connsiteY26" fmla="*/ 431816 h 841686"/>
                    <a:gd name="connsiteX27" fmla="*/ 181371 w 1228853"/>
                    <a:gd name="connsiteY27" fmla="*/ 393882 h 841686"/>
                    <a:gd name="connsiteX28" fmla="*/ 96116 w 1228853"/>
                    <a:gd name="connsiteY28" fmla="*/ 431816 h 841686"/>
                    <a:gd name="connsiteX29" fmla="*/ 93068 w 1228853"/>
                    <a:gd name="connsiteY29" fmla="*/ 430285 h 841686"/>
                    <a:gd name="connsiteX30" fmla="*/ 33441 w 1228853"/>
                    <a:gd name="connsiteY30" fmla="*/ 421041 h 841686"/>
                    <a:gd name="connsiteX31" fmla="*/ 0 w 1228853"/>
                    <a:gd name="connsiteY31" fmla="*/ 389174 h 841686"/>
                    <a:gd name="connsiteX32" fmla="*/ 5335 w 1228853"/>
                    <a:gd name="connsiteY32" fmla="*/ 365156 h 841686"/>
                    <a:gd name="connsiteX33" fmla="*/ 77723 w 1228853"/>
                    <a:gd name="connsiteY33" fmla="*/ 297573 h 841686"/>
                    <a:gd name="connsiteX34" fmla="*/ 78501 w 1228853"/>
                    <a:gd name="connsiteY34" fmla="*/ 294736 h 841686"/>
                    <a:gd name="connsiteX35" fmla="*/ 114710 w 1228853"/>
                    <a:gd name="connsiteY35" fmla="*/ 140146 h 841686"/>
                    <a:gd name="connsiteX36" fmla="*/ 290864 w 1228853"/>
                    <a:gd name="connsiteY36" fmla="*/ 104829 h 841686"/>
                    <a:gd name="connsiteX37" fmla="*/ 445483 w 1228853"/>
                    <a:gd name="connsiteY37" fmla="*/ 49624 h 841686"/>
                    <a:gd name="connsiteX38" fmla="*/ 482803 w 1228853"/>
                    <a:gd name="connsiteY38" fmla="*/ 11365 h 841686"/>
                    <a:gd name="connsiteX39" fmla="*/ 514601 w 1228853"/>
                    <a:gd name="connsiteY39" fmla="*/ 664 h 84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228853" h="841686">
                      <a:moveTo>
                        <a:pt x="514601" y="664"/>
                      </a:moveTo>
                      <a:cubicBezTo>
                        <a:pt x="521512" y="-122"/>
                        <a:pt x="528432" y="45"/>
                        <a:pt x="535005" y="2658"/>
                      </a:cubicBezTo>
                      <a:cubicBezTo>
                        <a:pt x="535756" y="1601"/>
                        <a:pt x="536714" y="1398"/>
                        <a:pt x="537673" y="1216"/>
                      </a:cubicBezTo>
                      <a:cubicBezTo>
                        <a:pt x="566131" y="-4200"/>
                        <a:pt x="594557" y="8612"/>
                        <a:pt x="612312" y="36945"/>
                      </a:cubicBezTo>
                      <a:cubicBezTo>
                        <a:pt x="630067" y="8612"/>
                        <a:pt x="658494" y="-4200"/>
                        <a:pt x="686950" y="1216"/>
                      </a:cubicBezTo>
                      <a:cubicBezTo>
                        <a:pt x="687911" y="1398"/>
                        <a:pt x="688867" y="1601"/>
                        <a:pt x="689618" y="2658"/>
                      </a:cubicBezTo>
                      <a:cubicBezTo>
                        <a:pt x="706810" y="-1642"/>
                        <a:pt x="724889" y="1584"/>
                        <a:pt x="741820" y="11365"/>
                      </a:cubicBezTo>
                      <a:lnTo>
                        <a:pt x="779140" y="49624"/>
                      </a:lnTo>
                      <a:cubicBezTo>
                        <a:pt x="830048" y="2916"/>
                        <a:pt x="902793" y="26509"/>
                        <a:pt x="933759" y="104829"/>
                      </a:cubicBezTo>
                      <a:cubicBezTo>
                        <a:pt x="991363" y="59568"/>
                        <a:pt x="1064687" y="74254"/>
                        <a:pt x="1109913" y="140146"/>
                      </a:cubicBezTo>
                      <a:cubicBezTo>
                        <a:pt x="1138536" y="181864"/>
                        <a:pt x="1151819" y="238538"/>
                        <a:pt x="1146124" y="294736"/>
                      </a:cubicBezTo>
                      <a:cubicBezTo>
                        <a:pt x="1146376" y="295689"/>
                        <a:pt x="1146648" y="296620"/>
                        <a:pt x="1146900" y="297573"/>
                      </a:cubicBezTo>
                      <a:cubicBezTo>
                        <a:pt x="1189311" y="303456"/>
                        <a:pt x="1223062" y="348157"/>
                        <a:pt x="1228189" y="405225"/>
                      </a:cubicBezTo>
                      <a:cubicBezTo>
                        <a:pt x="1232561" y="453965"/>
                        <a:pt x="1215076" y="501546"/>
                        <a:pt x="1183678" y="526341"/>
                      </a:cubicBezTo>
                      <a:cubicBezTo>
                        <a:pt x="1205808" y="557951"/>
                        <a:pt x="1213815" y="602818"/>
                        <a:pt x="1204757" y="644391"/>
                      </a:cubicBezTo>
                      <a:cubicBezTo>
                        <a:pt x="1192253" y="701852"/>
                        <a:pt x="1150537" y="738826"/>
                        <a:pt x="1106109" y="731847"/>
                      </a:cubicBezTo>
                      <a:cubicBezTo>
                        <a:pt x="1060884" y="838047"/>
                        <a:pt x="959671" y="873490"/>
                        <a:pt x="881745" y="810435"/>
                      </a:cubicBezTo>
                      <a:lnTo>
                        <a:pt x="734573" y="569577"/>
                      </a:lnTo>
                      <a:cubicBezTo>
                        <a:pt x="594340" y="555837"/>
                        <a:pt x="570747" y="443799"/>
                        <a:pt x="617455" y="382063"/>
                      </a:cubicBezTo>
                      <a:lnTo>
                        <a:pt x="579196" y="336803"/>
                      </a:lnTo>
                      <a:cubicBezTo>
                        <a:pt x="579124" y="336542"/>
                        <a:pt x="579051" y="336282"/>
                        <a:pt x="578979" y="336021"/>
                      </a:cubicBezTo>
                      <a:lnTo>
                        <a:pt x="548543" y="321808"/>
                      </a:lnTo>
                      <a:cubicBezTo>
                        <a:pt x="513173" y="404962"/>
                        <a:pt x="430078" y="430011"/>
                        <a:pt x="371930" y="380420"/>
                      </a:cubicBezTo>
                      <a:lnTo>
                        <a:pt x="329303" y="421041"/>
                      </a:lnTo>
                      <a:cubicBezTo>
                        <a:pt x="317527" y="427363"/>
                        <a:pt x="305266" y="431107"/>
                        <a:pt x="292982" y="432402"/>
                      </a:cubicBezTo>
                      <a:cubicBezTo>
                        <a:pt x="285087" y="433237"/>
                        <a:pt x="277183" y="433060"/>
                        <a:pt x="269675" y="430285"/>
                      </a:cubicBezTo>
                      <a:cubicBezTo>
                        <a:pt x="268817" y="431409"/>
                        <a:pt x="267723" y="431623"/>
                        <a:pt x="266627" y="431816"/>
                      </a:cubicBezTo>
                      <a:cubicBezTo>
                        <a:pt x="234121" y="437567"/>
                        <a:pt x="201652" y="423964"/>
                        <a:pt x="181371" y="393882"/>
                      </a:cubicBezTo>
                      <a:cubicBezTo>
                        <a:pt x="161091" y="423964"/>
                        <a:pt x="128620" y="437567"/>
                        <a:pt x="96116" y="431816"/>
                      </a:cubicBezTo>
                      <a:cubicBezTo>
                        <a:pt x="95018" y="431623"/>
                        <a:pt x="93927" y="431409"/>
                        <a:pt x="93068" y="430285"/>
                      </a:cubicBezTo>
                      <a:cubicBezTo>
                        <a:pt x="73431" y="434851"/>
                        <a:pt x="52780" y="431427"/>
                        <a:pt x="33441" y="421041"/>
                      </a:cubicBezTo>
                      <a:lnTo>
                        <a:pt x="0" y="389174"/>
                      </a:lnTo>
                      <a:lnTo>
                        <a:pt x="5335" y="365156"/>
                      </a:lnTo>
                      <a:cubicBezTo>
                        <a:pt x="18979" y="328233"/>
                        <a:pt x="45916" y="301985"/>
                        <a:pt x="77723" y="297573"/>
                      </a:cubicBezTo>
                      <a:cubicBezTo>
                        <a:pt x="77975" y="296620"/>
                        <a:pt x="78249" y="295689"/>
                        <a:pt x="78501" y="294736"/>
                      </a:cubicBezTo>
                      <a:cubicBezTo>
                        <a:pt x="72805" y="238538"/>
                        <a:pt x="86087" y="181864"/>
                        <a:pt x="114710" y="140146"/>
                      </a:cubicBezTo>
                      <a:cubicBezTo>
                        <a:pt x="159937" y="74254"/>
                        <a:pt x="233260" y="59568"/>
                        <a:pt x="290864" y="104829"/>
                      </a:cubicBezTo>
                      <a:cubicBezTo>
                        <a:pt x="321830" y="26509"/>
                        <a:pt x="394577" y="2916"/>
                        <a:pt x="445483" y="49624"/>
                      </a:cubicBezTo>
                      <a:lnTo>
                        <a:pt x="482803" y="11365"/>
                      </a:lnTo>
                      <a:cubicBezTo>
                        <a:pt x="493112" y="5410"/>
                        <a:pt x="503846" y="1885"/>
                        <a:pt x="514601" y="664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4FE0FA73-581E-4E64-A47A-0022BE23EB23}"/>
                    </a:ext>
                  </a:extLst>
                </p:cNvPr>
                <p:cNvSpPr/>
                <p:nvPr/>
              </p:nvSpPr>
              <p:spPr>
                <a:xfrm>
                  <a:off x="649362" y="3679808"/>
                  <a:ext cx="948063" cy="537026"/>
                </a:xfrm>
                <a:custGeom>
                  <a:avLst/>
                  <a:gdLst>
                    <a:gd name="connsiteX0" fmla="*/ 604954 w 1013808"/>
                    <a:gd name="connsiteY0" fmla="*/ 744 h 537026"/>
                    <a:gd name="connsiteX1" fmla="*/ 662102 w 1013808"/>
                    <a:gd name="connsiteY1" fmla="*/ 77349 h 537026"/>
                    <a:gd name="connsiteX2" fmla="*/ 701953 w 1013808"/>
                    <a:gd name="connsiteY2" fmla="*/ 78156 h 537026"/>
                    <a:gd name="connsiteX3" fmla="*/ 720660 w 1013808"/>
                    <a:gd name="connsiteY3" fmla="*/ 88947 h 537026"/>
                    <a:gd name="connsiteX4" fmla="*/ 735389 w 1013808"/>
                    <a:gd name="connsiteY4" fmla="*/ 83340 h 537026"/>
                    <a:gd name="connsiteX5" fmla="*/ 809180 w 1013808"/>
                    <a:gd name="connsiteY5" fmla="*/ 110750 h 537026"/>
                    <a:gd name="connsiteX6" fmla="*/ 810919 w 1013808"/>
                    <a:gd name="connsiteY6" fmla="*/ 110753 h 537026"/>
                    <a:gd name="connsiteX7" fmla="*/ 904732 w 1013808"/>
                    <a:gd name="connsiteY7" fmla="*/ 107689 h 537026"/>
                    <a:gd name="connsiteX8" fmla="*/ 951503 w 1013808"/>
                    <a:gd name="connsiteY8" fmla="*/ 195443 h 537026"/>
                    <a:gd name="connsiteX9" fmla="*/ 951542 w 1013808"/>
                    <a:gd name="connsiteY9" fmla="*/ 195455 h 537026"/>
                    <a:gd name="connsiteX10" fmla="*/ 987186 w 1013808"/>
                    <a:gd name="connsiteY10" fmla="*/ 206305 h 537026"/>
                    <a:gd name="connsiteX11" fmla="*/ 1011660 w 1013808"/>
                    <a:gd name="connsiteY11" fmla="*/ 261904 h 537026"/>
                    <a:gd name="connsiteX12" fmla="*/ 1004580 w 1013808"/>
                    <a:gd name="connsiteY12" fmla="*/ 274391 h 537026"/>
                    <a:gd name="connsiteX13" fmla="*/ 964412 w 1013808"/>
                    <a:gd name="connsiteY13" fmla="*/ 261289 h 537026"/>
                    <a:gd name="connsiteX14" fmla="*/ 724271 w 1013808"/>
                    <a:gd name="connsiteY14" fmla="*/ 232153 h 537026"/>
                    <a:gd name="connsiteX15" fmla="*/ 119865 w 1013808"/>
                    <a:gd name="connsiteY15" fmla="*/ 528185 h 537026"/>
                    <a:gd name="connsiteX16" fmla="*/ 118382 w 1013808"/>
                    <a:gd name="connsiteY16" fmla="*/ 537026 h 537026"/>
                    <a:gd name="connsiteX17" fmla="*/ 96759 w 1013808"/>
                    <a:gd name="connsiteY17" fmla="*/ 523713 h 537026"/>
                    <a:gd name="connsiteX18" fmla="*/ 71579 w 1013808"/>
                    <a:gd name="connsiteY18" fmla="*/ 487215 h 537026"/>
                    <a:gd name="connsiteX19" fmla="*/ 14051 w 1013808"/>
                    <a:gd name="connsiteY19" fmla="*/ 438815 h 537026"/>
                    <a:gd name="connsiteX20" fmla="*/ 26344 w 1013808"/>
                    <a:gd name="connsiteY20" fmla="*/ 373486 h 537026"/>
                    <a:gd name="connsiteX21" fmla="*/ 387 w 1013808"/>
                    <a:gd name="connsiteY21" fmla="*/ 306458 h 537026"/>
                    <a:gd name="connsiteX22" fmla="*/ 47791 w 1013808"/>
                    <a:gd name="connsiteY22" fmla="*/ 246882 h 537026"/>
                    <a:gd name="connsiteX23" fmla="*/ 48245 w 1013808"/>
                    <a:gd name="connsiteY23" fmla="*/ 245312 h 537026"/>
                    <a:gd name="connsiteX24" fmla="*/ 69361 w 1013808"/>
                    <a:gd name="connsiteY24" fmla="*/ 159761 h 537026"/>
                    <a:gd name="connsiteX25" fmla="*/ 172087 w 1013808"/>
                    <a:gd name="connsiteY25" fmla="*/ 140215 h 537026"/>
                    <a:gd name="connsiteX26" fmla="*/ 172110 w 1013808"/>
                    <a:gd name="connsiteY26" fmla="*/ 140182 h 537026"/>
                    <a:gd name="connsiteX27" fmla="*/ 192539 w 1013808"/>
                    <a:gd name="connsiteY27" fmla="*/ 110786 h 537026"/>
                    <a:gd name="connsiteX28" fmla="*/ 256289 w 1013808"/>
                    <a:gd name="connsiteY28" fmla="*/ 103064 h 537026"/>
                    <a:gd name="connsiteX29" fmla="*/ 274309 w 1013808"/>
                    <a:gd name="connsiteY29" fmla="*/ 118750 h 537026"/>
                    <a:gd name="connsiteX30" fmla="*/ 283634 w 1013808"/>
                    <a:gd name="connsiteY30" fmla="*/ 102242 h 537026"/>
                    <a:gd name="connsiteX31" fmla="*/ 383189 w 1013808"/>
                    <a:gd name="connsiteY31" fmla="*/ 61118 h 537026"/>
                    <a:gd name="connsiteX32" fmla="*/ 437916 w 1013808"/>
                    <a:gd name="connsiteY32" fmla="*/ 11321 h 537026"/>
                    <a:gd name="connsiteX33" fmla="*/ 516592 w 1013808"/>
                    <a:gd name="connsiteY33" fmla="*/ 39596 h 537026"/>
                    <a:gd name="connsiteX34" fmla="*/ 604954 w 1013808"/>
                    <a:gd name="connsiteY34" fmla="*/ 744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34" fmla="*/ 815711 w 1013808"/>
                    <a:gd name="connsiteY34" fmla="*/ 323593 h 537026"/>
                    <a:gd name="connsiteX0" fmla="*/ 724271 w 1013808"/>
                    <a:gd name="connsiteY0" fmla="*/ 232153 h 537026"/>
                    <a:gd name="connsiteX1" fmla="*/ 119865 w 1013808"/>
                    <a:gd name="connsiteY1" fmla="*/ 528185 h 537026"/>
                    <a:gd name="connsiteX2" fmla="*/ 118382 w 1013808"/>
                    <a:gd name="connsiteY2" fmla="*/ 537026 h 537026"/>
                    <a:gd name="connsiteX3" fmla="*/ 96759 w 1013808"/>
                    <a:gd name="connsiteY3" fmla="*/ 523713 h 537026"/>
                    <a:gd name="connsiteX4" fmla="*/ 71579 w 1013808"/>
                    <a:gd name="connsiteY4" fmla="*/ 487215 h 537026"/>
                    <a:gd name="connsiteX5" fmla="*/ 14051 w 1013808"/>
                    <a:gd name="connsiteY5" fmla="*/ 438815 h 537026"/>
                    <a:gd name="connsiteX6" fmla="*/ 26344 w 1013808"/>
                    <a:gd name="connsiteY6" fmla="*/ 373486 h 537026"/>
                    <a:gd name="connsiteX7" fmla="*/ 387 w 1013808"/>
                    <a:gd name="connsiteY7" fmla="*/ 306458 h 537026"/>
                    <a:gd name="connsiteX8" fmla="*/ 47791 w 1013808"/>
                    <a:gd name="connsiteY8" fmla="*/ 246882 h 537026"/>
                    <a:gd name="connsiteX9" fmla="*/ 48245 w 1013808"/>
                    <a:gd name="connsiteY9" fmla="*/ 245312 h 537026"/>
                    <a:gd name="connsiteX10" fmla="*/ 69361 w 1013808"/>
                    <a:gd name="connsiteY10" fmla="*/ 159761 h 537026"/>
                    <a:gd name="connsiteX11" fmla="*/ 172087 w 1013808"/>
                    <a:gd name="connsiteY11" fmla="*/ 140215 h 537026"/>
                    <a:gd name="connsiteX12" fmla="*/ 172110 w 1013808"/>
                    <a:gd name="connsiteY12" fmla="*/ 140182 h 537026"/>
                    <a:gd name="connsiteX13" fmla="*/ 192539 w 1013808"/>
                    <a:gd name="connsiteY13" fmla="*/ 110786 h 537026"/>
                    <a:gd name="connsiteX14" fmla="*/ 256289 w 1013808"/>
                    <a:gd name="connsiteY14" fmla="*/ 103064 h 537026"/>
                    <a:gd name="connsiteX15" fmla="*/ 274309 w 1013808"/>
                    <a:gd name="connsiteY15" fmla="*/ 118750 h 537026"/>
                    <a:gd name="connsiteX16" fmla="*/ 283634 w 1013808"/>
                    <a:gd name="connsiteY16" fmla="*/ 102242 h 537026"/>
                    <a:gd name="connsiteX17" fmla="*/ 383189 w 1013808"/>
                    <a:gd name="connsiteY17" fmla="*/ 61118 h 537026"/>
                    <a:gd name="connsiteX18" fmla="*/ 437916 w 1013808"/>
                    <a:gd name="connsiteY18" fmla="*/ 11321 h 537026"/>
                    <a:gd name="connsiteX19" fmla="*/ 516592 w 1013808"/>
                    <a:gd name="connsiteY19" fmla="*/ 39596 h 537026"/>
                    <a:gd name="connsiteX20" fmla="*/ 604954 w 1013808"/>
                    <a:gd name="connsiteY20" fmla="*/ 744 h 537026"/>
                    <a:gd name="connsiteX21" fmla="*/ 662102 w 1013808"/>
                    <a:gd name="connsiteY21" fmla="*/ 77349 h 537026"/>
                    <a:gd name="connsiteX22" fmla="*/ 701953 w 1013808"/>
                    <a:gd name="connsiteY22" fmla="*/ 78156 h 537026"/>
                    <a:gd name="connsiteX23" fmla="*/ 720660 w 1013808"/>
                    <a:gd name="connsiteY23" fmla="*/ 88947 h 537026"/>
                    <a:gd name="connsiteX24" fmla="*/ 735389 w 1013808"/>
                    <a:gd name="connsiteY24" fmla="*/ 83340 h 537026"/>
                    <a:gd name="connsiteX25" fmla="*/ 809180 w 1013808"/>
                    <a:gd name="connsiteY25" fmla="*/ 110750 h 537026"/>
                    <a:gd name="connsiteX26" fmla="*/ 810919 w 1013808"/>
                    <a:gd name="connsiteY26" fmla="*/ 110753 h 537026"/>
                    <a:gd name="connsiteX27" fmla="*/ 904732 w 1013808"/>
                    <a:gd name="connsiteY27" fmla="*/ 107689 h 537026"/>
                    <a:gd name="connsiteX28" fmla="*/ 951503 w 1013808"/>
                    <a:gd name="connsiteY28" fmla="*/ 195443 h 537026"/>
                    <a:gd name="connsiteX29" fmla="*/ 951542 w 1013808"/>
                    <a:gd name="connsiteY29" fmla="*/ 195455 h 537026"/>
                    <a:gd name="connsiteX30" fmla="*/ 987186 w 1013808"/>
                    <a:gd name="connsiteY30" fmla="*/ 206305 h 537026"/>
                    <a:gd name="connsiteX31" fmla="*/ 1011660 w 1013808"/>
                    <a:gd name="connsiteY31" fmla="*/ 261904 h 537026"/>
                    <a:gd name="connsiteX32" fmla="*/ 1004580 w 1013808"/>
                    <a:gd name="connsiteY32" fmla="*/ 274391 h 537026"/>
                    <a:gd name="connsiteX33" fmla="*/ 964412 w 1013808"/>
                    <a:gd name="connsiteY33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  <a:gd name="connsiteX32" fmla="*/ 964412 w 1013808"/>
                    <a:gd name="connsiteY32" fmla="*/ 261289 h 537026"/>
                    <a:gd name="connsiteX0" fmla="*/ 119865 w 1013808"/>
                    <a:gd name="connsiteY0" fmla="*/ 528185 h 537026"/>
                    <a:gd name="connsiteX1" fmla="*/ 118382 w 1013808"/>
                    <a:gd name="connsiteY1" fmla="*/ 537026 h 537026"/>
                    <a:gd name="connsiteX2" fmla="*/ 96759 w 1013808"/>
                    <a:gd name="connsiteY2" fmla="*/ 523713 h 537026"/>
                    <a:gd name="connsiteX3" fmla="*/ 71579 w 1013808"/>
                    <a:gd name="connsiteY3" fmla="*/ 487215 h 537026"/>
                    <a:gd name="connsiteX4" fmla="*/ 14051 w 1013808"/>
                    <a:gd name="connsiteY4" fmla="*/ 438815 h 537026"/>
                    <a:gd name="connsiteX5" fmla="*/ 26344 w 1013808"/>
                    <a:gd name="connsiteY5" fmla="*/ 373486 h 537026"/>
                    <a:gd name="connsiteX6" fmla="*/ 387 w 1013808"/>
                    <a:gd name="connsiteY6" fmla="*/ 306458 h 537026"/>
                    <a:gd name="connsiteX7" fmla="*/ 47791 w 1013808"/>
                    <a:gd name="connsiteY7" fmla="*/ 246882 h 537026"/>
                    <a:gd name="connsiteX8" fmla="*/ 48245 w 1013808"/>
                    <a:gd name="connsiteY8" fmla="*/ 245312 h 537026"/>
                    <a:gd name="connsiteX9" fmla="*/ 69361 w 1013808"/>
                    <a:gd name="connsiteY9" fmla="*/ 159761 h 537026"/>
                    <a:gd name="connsiteX10" fmla="*/ 172087 w 1013808"/>
                    <a:gd name="connsiteY10" fmla="*/ 140215 h 537026"/>
                    <a:gd name="connsiteX11" fmla="*/ 172110 w 1013808"/>
                    <a:gd name="connsiteY11" fmla="*/ 140182 h 537026"/>
                    <a:gd name="connsiteX12" fmla="*/ 192539 w 1013808"/>
                    <a:gd name="connsiteY12" fmla="*/ 110786 h 537026"/>
                    <a:gd name="connsiteX13" fmla="*/ 256289 w 1013808"/>
                    <a:gd name="connsiteY13" fmla="*/ 103064 h 537026"/>
                    <a:gd name="connsiteX14" fmla="*/ 274309 w 1013808"/>
                    <a:gd name="connsiteY14" fmla="*/ 118750 h 537026"/>
                    <a:gd name="connsiteX15" fmla="*/ 283634 w 1013808"/>
                    <a:gd name="connsiteY15" fmla="*/ 102242 h 537026"/>
                    <a:gd name="connsiteX16" fmla="*/ 383189 w 1013808"/>
                    <a:gd name="connsiteY16" fmla="*/ 61118 h 537026"/>
                    <a:gd name="connsiteX17" fmla="*/ 437916 w 1013808"/>
                    <a:gd name="connsiteY17" fmla="*/ 11321 h 537026"/>
                    <a:gd name="connsiteX18" fmla="*/ 516592 w 1013808"/>
                    <a:gd name="connsiteY18" fmla="*/ 39596 h 537026"/>
                    <a:gd name="connsiteX19" fmla="*/ 604954 w 1013808"/>
                    <a:gd name="connsiteY19" fmla="*/ 744 h 537026"/>
                    <a:gd name="connsiteX20" fmla="*/ 662102 w 1013808"/>
                    <a:gd name="connsiteY20" fmla="*/ 77349 h 537026"/>
                    <a:gd name="connsiteX21" fmla="*/ 701953 w 1013808"/>
                    <a:gd name="connsiteY21" fmla="*/ 78156 h 537026"/>
                    <a:gd name="connsiteX22" fmla="*/ 720660 w 1013808"/>
                    <a:gd name="connsiteY22" fmla="*/ 88947 h 537026"/>
                    <a:gd name="connsiteX23" fmla="*/ 735389 w 1013808"/>
                    <a:gd name="connsiteY23" fmla="*/ 83340 h 537026"/>
                    <a:gd name="connsiteX24" fmla="*/ 809180 w 1013808"/>
                    <a:gd name="connsiteY24" fmla="*/ 110750 h 537026"/>
                    <a:gd name="connsiteX25" fmla="*/ 810919 w 1013808"/>
                    <a:gd name="connsiteY25" fmla="*/ 110753 h 537026"/>
                    <a:gd name="connsiteX26" fmla="*/ 904732 w 1013808"/>
                    <a:gd name="connsiteY26" fmla="*/ 107689 h 537026"/>
                    <a:gd name="connsiteX27" fmla="*/ 951503 w 1013808"/>
                    <a:gd name="connsiteY27" fmla="*/ 195443 h 537026"/>
                    <a:gd name="connsiteX28" fmla="*/ 951542 w 1013808"/>
                    <a:gd name="connsiteY28" fmla="*/ 195455 h 537026"/>
                    <a:gd name="connsiteX29" fmla="*/ 987186 w 1013808"/>
                    <a:gd name="connsiteY29" fmla="*/ 206305 h 537026"/>
                    <a:gd name="connsiteX30" fmla="*/ 1011660 w 1013808"/>
                    <a:gd name="connsiteY30" fmla="*/ 261904 h 537026"/>
                    <a:gd name="connsiteX31" fmla="*/ 1004580 w 1013808"/>
                    <a:gd name="connsiteY31" fmla="*/ 274391 h 537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13808" h="537026">
                      <a:moveTo>
                        <a:pt x="119865" y="528185"/>
                      </a:moveTo>
                      <a:lnTo>
                        <a:pt x="118382" y="537026"/>
                      </a:lnTo>
                      <a:lnTo>
                        <a:pt x="96759" y="523713"/>
                      </a:lnTo>
                      <a:cubicBezTo>
                        <a:pt x="86807" y="514154"/>
                        <a:pt x="78173" y="501908"/>
                        <a:pt x="71579" y="487215"/>
                      </a:cubicBezTo>
                      <a:cubicBezTo>
                        <a:pt x="45671" y="491077"/>
                        <a:pt x="21343" y="470615"/>
                        <a:pt x="14051" y="438815"/>
                      </a:cubicBezTo>
                      <a:cubicBezTo>
                        <a:pt x="8770" y="415809"/>
                        <a:pt x="13439" y="390979"/>
                        <a:pt x="26344" y="373486"/>
                      </a:cubicBezTo>
                      <a:cubicBezTo>
                        <a:pt x="8034" y="359763"/>
                        <a:pt x="-2162" y="333432"/>
                        <a:pt x="387" y="306458"/>
                      </a:cubicBezTo>
                      <a:cubicBezTo>
                        <a:pt x="3377" y="274877"/>
                        <a:pt x="23060" y="250139"/>
                        <a:pt x="47791" y="246882"/>
                      </a:cubicBezTo>
                      <a:cubicBezTo>
                        <a:pt x="47938" y="246356"/>
                        <a:pt x="48098" y="245840"/>
                        <a:pt x="48245" y="245312"/>
                      </a:cubicBezTo>
                      <a:cubicBezTo>
                        <a:pt x="44923" y="214212"/>
                        <a:pt x="52669" y="182848"/>
                        <a:pt x="69361" y="159761"/>
                      </a:cubicBezTo>
                      <a:cubicBezTo>
                        <a:pt x="95735" y="123295"/>
                        <a:pt x="138494" y="115168"/>
                        <a:pt x="172087" y="140215"/>
                      </a:cubicBezTo>
                      <a:cubicBezTo>
                        <a:pt x="172095" y="140204"/>
                        <a:pt x="172102" y="140193"/>
                        <a:pt x="172110" y="140182"/>
                      </a:cubicBezTo>
                      <a:lnTo>
                        <a:pt x="192539" y="110786"/>
                      </a:lnTo>
                      <a:cubicBezTo>
                        <a:pt x="211072" y="94444"/>
                        <a:pt x="235417" y="91264"/>
                        <a:pt x="256289" y="103064"/>
                      </a:cubicBezTo>
                      <a:lnTo>
                        <a:pt x="274309" y="118750"/>
                      </a:lnTo>
                      <a:lnTo>
                        <a:pt x="283634" y="102242"/>
                      </a:lnTo>
                      <a:cubicBezTo>
                        <a:pt x="311145" y="68621"/>
                        <a:pt x="350491" y="52367"/>
                        <a:pt x="383189" y="61118"/>
                      </a:cubicBezTo>
                      <a:cubicBezTo>
                        <a:pt x="395934" y="38025"/>
                        <a:pt x="415894" y="19872"/>
                        <a:pt x="437916" y="11321"/>
                      </a:cubicBezTo>
                      <a:cubicBezTo>
                        <a:pt x="471378" y="-1676"/>
                        <a:pt x="503261" y="9786"/>
                        <a:pt x="516592" y="39596"/>
                      </a:cubicBezTo>
                      <a:cubicBezTo>
                        <a:pt x="541601" y="11203"/>
                        <a:pt x="575242" y="-3588"/>
                        <a:pt x="604954" y="744"/>
                      </a:cubicBezTo>
                      <a:cubicBezTo>
                        <a:pt x="639966" y="5851"/>
                        <a:pt x="662773" y="36416"/>
                        <a:pt x="662102" y="77349"/>
                      </a:cubicBezTo>
                      <a:cubicBezTo>
                        <a:pt x="676457" y="74395"/>
                        <a:pt x="689917" y="74837"/>
                        <a:pt x="701953" y="78156"/>
                      </a:cubicBezTo>
                      <a:lnTo>
                        <a:pt x="720660" y="88947"/>
                      </a:lnTo>
                      <a:lnTo>
                        <a:pt x="735389" y="83340"/>
                      </a:lnTo>
                      <a:cubicBezTo>
                        <a:pt x="768777" y="77868"/>
                        <a:pt x="799417" y="89248"/>
                        <a:pt x="809180" y="110750"/>
                      </a:cubicBezTo>
                      <a:lnTo>
                        <a:pt x="810919" y="110753"/>
                      </a:lnTo>
                      <a:cubicBezTo>
                        <a:pt x="842176" y="99703"/>
                        <a:pt x="876569" y="98584"/>
                        <a:pt x="904732" y="107689"/>
                      </a:cubicBezTo>
                      <a:cubicBezTo>
                        <a:pt x="949213" y="122080"/>
                        <a:pt x="968674" y="158610"/>
                        <a:pt x="951503" y="195443"/>
                      </a:cubicBezTo>
                      <a:lnTo>
                        <a:pt x="951542" y="195455"/>
                      </a:lnTo>
                      <a:lnTo>
                        <a:pt x="987186" y="206305"/>
                      </a:lnTo>
                      <a:cubicBezTo>
                        <a:pt x="1008859" y="218821"/>
                        <a:pt x="1018443" y="239993"/>
                        <a:pt x="1011660" y="261904"/>
                      </a:cubicBezTo>
                      <a:lnTo>
                        <a:pt x="1004580" y="274391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C6631EAD-75A7-43ED-9862-56485205E71B}"/>
                    </a:ext>
                  </a:extLst>
                </p:cNvPr>
                <p:cNvGrpSpPr/>
                <p:nvPr/>
              </p:nvGrpSpPr>
              <p:grpSpPr>
                <a:xfrm>
                  <a:off x="1381630" y="4365999"/>
                  <a:ext cx="231434" cy="419158"/>
                  <a:chOff x="1368308" y="1783038"/>
                  <a:chExt cx="188990" cy="342286"/>
                </a:xfrm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59736E4E-5FB4-4377-92E0-34146EF7F8F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EDA14885-6C6C-480E-9589-336B8645193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9E69B0CD-913D-4AB0-8640-C9D09B294C69}"/>
                  </a:ext>
                </a:extLst>
              </p:cNvPr>
              <p:cNvSpPr/>
              <p:nvPr/>
            </p:nvSpPr>
            <p:spPr>
              <a:xfrm>
                <a:off x="1628775" y="4370969"/>
                <a:ext cx="154781" cy="112926"/>
              </a:xfrm>
              <a:custGeom>
                <a:avLst/>
                <a:gdLst>
                  <a:gd name="connsiteX0" fmla="*/ 69871 w 139742"/>
                  <a:gd name="connsiteY0" fmla="*/ 0 h 116247"/>
                  <a:gd name="connsiteX1" fmla="*/ 139742 w 139742"/>
                  <a:gd name="connsiteY1" fmla="*/ 100994 h 116247"/>
                  <a:gd name="connsiteX2" fmla="*/ 137612 w 139742"/>
                  <a:gd name="connsiteY2" fmla="*/ 116247 h 116247"/>
                  <a:gd name="connsiteX3" fmla="*/ 127697 w 139742"/>
                  <a:gd name="connsiteY3" fmla="*/ 98086 h 116247"/>
                  <a:gd name="connsiteX4" fmla="*/ 69871 w 139742"/>
                  <a:gd name="connsiteY4" fmla="*/ 68505 h 116247"/>
                  <a:gd name="connsiteX5" fmla="*/ 12045 w 139742"/>
                  <a:gd name="connsiteY5" fmla="*/ 98086 h 116247"/>
                  <a:gd name="connsiteX6" fmla="*/ 2131 w 139742"/>
                  <a:gd name="connsiteY6" fmla="*/ 116247 h 116247"/>
                  <a:gd name="connsiteX7" fmla="*/ 0 w 139742"/>
                  <a:gd name="connsiteY7" fmla="*/ 100994 h 116247"/>
                  <a:gd name="connsiteX8" fmla="*/ 69871 w 139742"/>
                  <a:gd name="connsiteY8" fmla="*/ 0 h 11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742" h="116247">
                    <a:moveTo>
                      <a:pt x="69871" y="0"/>
                    </a:moveTo>
                    <a:cubicBezTo>
                      <a:pt x="108460" y="0"/>
                      <a:pt x="139742" y="45217"/>
                      <a:pt x="139742" y="100994"/>
                    </a:cubicBezTo>
                    <a:lnTo>
                      <a:pt x="137612" y="116247"/>
                    </a:lnTo>
                    <a:lnTo>
                      <a:pt x="127697" y="98086"/>
                    </a:lnTo>
                    <a:cubicBezTo>
                      <a:pt x="112898" y="79810"/>
                      <a:pt x="92454" y="68505"/>
                      <a:pt x="69871" y="68505"/>
                    </a:cubicBezTo>
                    <a:cubicBezTo>
                      <a:pt x="47289" y="68505"/>
                      <a:pt x="26844" y="79810"/>
                      <a:pt x="12045" y="98086"/>
                    </a:cubicBezTo>
                    <a:lnTo>
                      <a:pt x="2131" y="116247"/>
                    </a:lnTo>
                    <a:lnTo>
                      <a:pt x="0" y="100994"/>
                    </a:lnTo>
                    <a:cubicBezTo>
                      <a:pt x="0" y="45217"/>
                      <a:pt x="31282" y="0"/>
                      <a:pt x="6987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B2F9D4DF-91AC-4233-9653-CC81AFECF453}"/>
                </a:ext>
              </a:extLst>
            </p:cNvPr>
            <p:cNvGrpSpPr/>
            <p:nvPr/>
          </p:nvGrpSpPr>
          <p:grpSpPr>
            <a:xfrm>
              <a:off x="1881631" y="50844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13" name="楕円 8">
                <a:extLst>
                  <a:ext uri="{FF2B5EF4-FFF2-40B4-BE49-F238E27FC236}">
                    <a16:creationId xmlns:a16="http://schemas.microsoft.com/office/drawing/2014/main" id="{AA6BC5BD-F62D-4DEA-8A47-867F03DB29A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8">
                <a:extLst>
                  <a:ext uri="{FF2B5EF4-FFF2-40B4-BE49-F238E27FC236}">
                    <a16:creationId xmlns:a16="http://schemas.microsoft.com/office/drawing/2014/main" id="{0469CAB1-2C5A-485A-A349-C934789DC53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8">
                <a:extLst>
                  <a:ext uri="{FF2B5EF4-FFF2-40B4-BE49-F238E27FC236}">
                    <a16:creationId xmlns:a16="http://schemas.microsoft.com/office/drawing/2014/main" id="{3B6D29F3-3A4E-42C6-A86C-53A2DCC15CC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8">
                <a:extLst>
                  <a:ext uri="{FF2B5EF4-FFF2-40B4-BE49-F238E27FC236}">
                    <a16:creationId xmlns:a16="http://schemas.microsoft.com/office/drawing/2014/main" id="{FAEEDABD-40B1-408B-A30D-4169F1C098CD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8">
                <a:extLst>
                  <a:ext uri="{FF2B5EF4-FFF2-40B4-BE49-F238E27FC236}">
                    <a16:creationId xmlns:a16="http://schemas.microsoft.com/office/drawing/2014/main" id="{0E39DDCC-6ED8-422A-8C5F-CB2A1645084E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8">
                <a:extLst>
                  <a:ext uri="{FF2B5EF4-FFF2-40B4-BE49-F238E27FC236}">
                    <a16:creationId xmlns:a16="http://schemas.microsoft.com/office/drawing/2014/main" id="{7DD9A302-C093-454E-B916-66D10A6607A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8">
                <a:extLst>
                  <a:ext uri="{FF2B5EF4-FFF2-40B4-BE49-F238E27FC236}">
                    <a16:creationId xmlns:a16="http://schemas.microsoft.com/office/drawing/2014/main" id="{AE085F3E-0EFC-4F3C-A29C-DE5D2B578092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8">
                <a:extLst>
                  <a:ext uri="{FF2B5EF4-FFF2-40B4-BE49-F238E27FC236}">
                    <a16:creationId xmlns:a16="http://schemas.microsoft.com/office/drawing/2014/main" id="{DF32068F-08B2-4246-9CD1-27C53B3B7D9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8">
                <a:extLst>
                  <a:ext uri="{FF2B5EF4-FFF2-40B4-BE49-F238E27FC236}">
                    <a16:creationId xmlns:a16="http://schemas.microsoft.com/office/drawing/2014/main" id="{0720519A-B86C-46E2-BFD5-40A5B819DCE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8">
                <a:extLst>
                  <a:ext uri="{FF2B5EF4-FFF2-40B4-BE49-F238E27FC236}">
                    <a16:creationId xmlns:a16="http://schemas.microsoft.com/office/drawing/2014/main" id="{A4F687CB-0D41-4890-9662-4DDE1BD28E2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A8B02781-E337-44C8-9A81-23F267999B2F}"/>
                </a:ext>
              </a:extLst>
            </p:cNvPr>
            <p:cNvGrpSpPr/>
            <p:nvPr/>
          </p:nvGrpSpPr>
          <p:grpSpPr>
            <a:xfrm>
              <a:off x="663482" y="4301066"/>
              <a:ext cx="1041708" cy="2146586"/>
              <a:chOff x="756128" y="601639"/>
              <a:chExt cx="1154882" cy="2379797"/>
            </a:xfrm>
          </p:grpSpPr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3A1ED86B-C408-401A-AEBB-6945CE7811AC}"/>
                  </a:ext>
                </a:extLst>
              </p:cNvPr>
              <p:cNvSpPr/>
              <p:nvPr/>
            </p:nvSpPr>
            <p:spPr>
              <a:xfrm flipH="1">
                <a:off x="1757224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月 757">
                <a:extLst>
                  <a:ext uri="{FF2B5EF4-FFF2-40B4-BE49-F238E27FC236}">
                    <a16:creationId xmlns:a16="http://schemas.microsoft.com/office/drawing/2014/main" id="{062E1B11-2A59-4E58-8B88-042C9E006D5E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月 758">
                <a:extLst>
                  <a:ext uri="{FF2B5EF4-FFF2-40B4-BE49-F238E27FC236}">
                    <a16:creationId xmlns:a16="http://schemas.microsoft.com/office/drawing/2014/main" id="{1E984912-1F53-4D32-AD8D-E61B760FF35C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32F9B08-D6B9-44A8-9E41-9EB6394E942F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DA7EBAC-DA6A-4998-98E3-BA6FF2DD85D5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85B99C5-5CC3-42AA-A46A-A7A41A0B6891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0E893092-075F-4D9B-AF9E-788345CE472B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774" name="グループ化 773">
                  <a:extLst>
                    <a:ext uri="{FF2B5EF4-FFF2-40B4-BE49-F238E27FC236}">
                      <a16:creationId xmlns:a16="http://schemas.microsoft.com/office/drawing/2014/main" id="{C3C31F58-09A8-4D1A-A5B8-FF255B75D277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64C231CB-D798-4DDF-995D-23FEFDF9DC8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86" name="円/楕円 177">
                      <a:extLst>
                        <a:ext uri="{FF2B5EF4-FFF2-40B4-BE49-F238E27FC236}">
                          <a16:creationId xmlns:a16="http://schemas.microsoft.com/office/drawing/2014/main" id="{5939922A-F601-4E51-AEDD-E95E12751D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7" name="円/楕円 178">
                      <a:extLst>
                        <a:ext uri="{FF2B5EF4-FFF2-40B4-BE49-F238E27FC236}">
                          <a16:creationId xmlns:a16="http://schemas.microsoft.com/office/drawing/2014/main" id="{94B9E14F-5483-49E6-BB7A-11BFEF7CFB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982B60DB-CD65-4BFD-ADD3-285AA5CA0C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84" name="円/楕円 175">
                      <a:extLst>
                        <a:ext uri="{FF2B5EF4-FFF2-40B4-BE49-F238E27FC236}">
                          <a16:creationId xmlns:a16="http://schemas.microsoft.com/office/drawing/2014/main" id="{B327E5C9-48AA-4F59-A380-598EEDCB7F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5" name="円/楕円 176">
                      <a:extLst>
                        <a:ext uri="{FF2B5EF4-FFF2-40B4-BE49-F238E27FC236}">
                          <a16:creationId xmlns:a16="http://schemas.microsoft.com/office/drawing/2014/main" id="{B775B3FB-14F0-45BC-BA47-6B221D0D91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83" name="円/楕円 174">
                    <a:extLst>
                      <a:ext uri="{FF2B5EF4-FFF2-40B4-BE49-F238E27FC236}">
                        <a16:creationId xmlns:a16="http://schemas.microsoft.com/office/drawing/2014/main" id="{75C99621-2FA1-465B-B401-7712B291C8DA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5" name="円/楕円 127">
                  <a:extLst>
                    <a:ext uri="{FF2B5EF4-FFF2-40B4-BE49-F238E27FC236}">
                      <a16:creationId xmlns:a16="http://schemas.microsoft.com/office/drawing/2014/main" id="{34E2870D-650A-4F2E-893B-296BE61D3FAB}"/>
                    </a:ext>
                  </a:extLst>
                </p:cNvPr>
                <p:cNvSpPr/>
                <p:nvPr/>
              </p:nvSpPr>
              <p:spPr>
                <a:xfrm>
                  <a:off x="4250026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6" name="円/楕円 27">
                  <a:extLst>
                    <a:ext uri="{FF2B5EF4-FFF2-40B4-BE49-F238E27FC236}">
                      <a16:creationId xmlns:a16="http://schemas.microsoft.com/office/drawing/2014/main" id="{6E699F6D-AB2F-44BA-A3C2-3D69BC7FBC07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7" name="円/楕円 27">
                  <a:extLst>
                    <a:ext uri="{FF2B5EF4-FFF2-40B4-BE49-F238E27FC236}">
                      <a16:creationId xmlns:a16="http://schemas.microsoft.com/office/drawing/2014/main" id="{18E515D2-6392-4A5B-AE1F-335FE3C75AC1}"/>
                    </a:ext>
                  </a:extLst>
                </p:cNvPr>
                <p:cNvSpPr/>
                <p:nvPr/>
              </p:nvSpPr>
              <p:spPr>
                <a:xfrm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8" name="円/楕円 27">
                  <a:extLst>
                    <a:ext uri="{FF2B5EF4-FFF2-40B4-BE49-F238E27FC236}">
                      <a16:creationId xmlns:a16="http://schemas.microsoft.com/office/drawing/2014/main" id="{8EAE1364-DE51-4707-87C5-B735EF371437}"/>
                    </a:ext>
                  </a:extLst>
                </p:cNvPr>
                <p:cNvSpPr/>
                <p:nvPr/>
              </p:nvSpPr>
              <p:spPr>
                <a:xfrm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9" name="円/楕円 127">
                  <a:extLst>
                    <a:ext uri="{FF2B5EF4-FFF2-40B4-BE49-F238E27FC236}">
                      <a16:creationId xmlns:a16="http://schemas.microsoft.com/office/drawing/2014/main" id="{692082A2-E670-40F1-A905-8F755FA2FCB0}"/>
                    </a:ext>
                  </a:extLst>
                </p:cNvPr>
                <p:cNvSpPr/>
                <p:nvPr/>
              </p:nvSpPr>
              <p:spPr>
                <a:xfrm>
                  <a:off x="464820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0" name="正方形/長方形 67">
                  <a:extLst>
                    <a:ext uri="{FF2B5EF4-FFF2-40B4-BE49-F238E27FC236}">
                      <a16:creationId xmlns:a16="http://schemas.microsoft.com/office/drawing/2014/main" id="{CC5C8073-91B1-4E12-9CD7-37D058DBE987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4" name="片側の 2 つの角を丸めた四角形 66">
                <a:extLst>
                  <a:ext uri="{FF2B5EF4-FFF2-40B4-BE49-F238E27FC236}">
                    <a16:creationId xmlns:a16="http://schemas.microsoft.com/office/drawing/2014/main" id="{549CDB41-EFD6-4D0B-B35C-F95EB64DF481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ホームベース 73">
                <a:extLst>
                  <a:ext uri="{FF2B5EF4-FFF2-40B4-BE49-F238E27FC236}">
                    <a16:creationId xmlns:a16="http://schemas.microsoft.com/office/drawing/2014/main" id="{D9BB6F28-E0C3-459D-BD15-11B4AA194E2F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片側の 2 つの角を丸めた四角形 64">
                <a:extLst>
                  <a:ext uri="{FF2B5EF4-FFF2-40B4-BE49-F238E27FC236}">
                    <a16:creationId xmlns:a16="http://schemas.microsoft.com/office/drawing/2014/main" id="{443AC328-9522-471D-824A-D40B106174B3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台形 766">
                <a:extLst>
                  <a:ext uri="{FF2B5EF4-FFF2-40B4-BE49-F238E27FC236}">
                    <a16:creationId xmlns:a16="http://schemas.microsoft.com/office/drawing/2014/main" id="{B2352168-D33A-4568-B881-4E199A4DC0FB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AE38BF0-0C78-4BCE-9728-976C427374B1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円/楕円 82">
                <a:extLst>
                  <a:ext uri="{FF2B5EF4-FFF2-40B4-BE49-F238E27FC236}">
                    <a16:creationId xmlns:a16="http://schemas.microsoft.com/office/drawing/2014/main" id="{4BEF2F07-99D7-4637-B950-3BF12D4CFBD3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円/楕円 83">
                <a:extLst>
                  <a:ext uri="{FF2B5EF4-FFF2-40B4-BE49-F238E27FC236}">
                    <a16:creationId xmlns:a16="http://schemas.microsoft.com/office/drawing/2014/main" id="{6F702447-024B-4CB5-9FB6-D8C90F61836C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円/楕円 83">
                <a:extLst>
                  <a:ext uri="{FF2B5EF4-FFF2-40B4-BE49-F238E27FC236}">
                    <a16:creationId xmlns:a16="http://schemas.microsoft.com/office/drawing/2014/main" id="{BFBBA98B-C4A7-4AD5-962D-AC079478D42B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7F473345-BC86-49EF-8A9B-2D6E56B163A1}"/>
                  </a:ext>
                </a:extLst>
              </p:cNvPr>
              <p:cNvSpPr/>
              <p:nvPr/>
            </p:nvSpPr>
            <p:spPr>
              <a:xfrm>
                <a:off x="1086347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D2C54D26-527C-4849-BE92-E516A09991F6}"/>
                  </a:ext>
                </a:extLst>
              </p:cNvPr>
              <p:cNvSpPr/>
              <p:nvPr/>
            </p:nvSpPr>
            <p:spPr>
              <a:xfrm>
                <a:off x="1626890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EC6FA72D-85B1-4A74-B764-BB75FD710F97}"/>
                </a:ext>
              </a:extLst>
            </p:cNvPr>
            <p:cNvGrpSpPr/>
            <p:nvPr/>
          </p:nvGrpSpPr>
          <p:grpSpPr>
            <a:xfrm>
              <a:off x="1372169" y="5107575"/>
              <a:ext cx="141610" cy="184447"/>
              <a:chOff x="1464572" y="2115576"/>
              <a:chExt cx="167701" cy="221521"/>
            </a:xfrm>
          </p:grpSpPr>
          <p:sp>
            <p:nvSpPr>
              <p:cNvPr id="973" name="星: 5 pt 16">
                <a:extLst>
                  <a:ext uri="{FF2B5EF4-FFF2-40B4-BE49-F238E27FC236}">
                    <a16:creationId xmlns:a16="http://schemas.microsoft.com/office/drawing/2014/main" id="{B9B449AE-C01F-447F-A09C-F9666BD5F47E}"/>
                  </a:ext>
                </a:extLst>
              </p:cNvPr>
              <p:cNvSpPr/>
              <p:nvPr/>
            </p:nvSpPr>
            <p:spPr>
              <a:xfrm rot="1800000">
                <a:off x="1464572" y="2183759"/>
                <a:ext cx="138380" cy="153338"/>
              </a:xfrm>
              <a:custGeom>
                <a:avLst/>
                <a:gdLst>
                  <a:gd name="connsiteX0" fmla="*/ 0 w 457149"/>
                  <a:gd name="connsiteY0" fmla="*/ 174615 h 457149"/>
                  <a:gd name="connsiteX1" fmla="*/ 150754 w 457149"/>
                  <a:gd name="connsiteY1" fmla="*/ 140082 h 457149"/>
                  <a:gd name="connsiteX2" fmla="*/ 228575 w 457149"/>
                  <a:gd name="connsiteY2" fmla="*/ 0 h 457149"/>
                  <a:gd name="connsiteX3" fmla="*/ 306395 w 457149"/>
                  <a:gd name="connsiteY3" fmla="*/ 140082 h 457149"/>
                  <a:gd name="connsiteX4" fmla="*/ 457149 w 457149"/>
                  <a:gd name="connsiteY4" fmla="*/ 174615 h 457149"/>
                  <a:gd name="connsiteX5" fmla="*/ 354491 w 457149"/>
                  <a:gd name="connsiteY5" fmla="*/ 295723 h 457149"/>
                  <a:gd name="connsiteX6" fmla="*/ 369841 w 457149"/>
                  <a:gd name="connsiteY6" fmla="*/ 457148 h 457149"/>
                  <a:gd name="connsiteX7" fmla="*/ 228575 w 457149"/>
                  <a:gd name="connsiteY7" fmla="*/ 391915 h 457149"/>
                  <a:gd name="connsiteX8" fmla="*/ 87308 w 457149"/>
                  <a:gd name="connsiteY8" fmla="*/ 457148 h 457149"/>
                  <a:gd name="connsiteX9" fmla="*/ 102658 w 457149"/>
                  <a:gd name="connsiteY9" fmla="*/ 295723 h 457149"/>
                  <a:gd name="connsiteX10" fmla="*/ 0 w 457149"/>
                  <a:gd name="connsiteY10" fmla="*/ 174615 h 457149"/>
                  <a:gd name="connsiteX0" fmla="*/ 0 w 457149"/>
                  <a:gd name="connsiteY0" fmla="*/ 174698 h 457231"/>
                  <a:gd name="connsiteX1" fmla="*/ 150754 w 457149"/>
                  <a:gd name="connsiteY1" fmla="*/ 140165 h 457231"/>
                  <a:gd name="connsiteX2" fmla="*/ 228575 w 457149"/>
                  <a:gd name="connsiteY2" fmla="*/ 83 h 457231"/>
                  <a:gd name="connsiteX3" fmla="*/ 306395 w 457149"/>
                  <a:gd name="connsiteY3" fmla="*/ 140165 h 457231"/>
                  <a:gd name="connsiteX4" fmla="*/ 457149 w 457149"/>
                  <a:gd name="connsiteY4" fmla="*/ 174698 h 457231"/>
                  <a:gd name="connsiteX5" fmla="*/ 354491 w 457149"/>
                  <a:gd name="connsiteY5" fmla="*/ 295806 h 457231"/>
                  <a:gd name="connsiteX6" fmla="*/ 369841 w 457149"/>
                  <a:gd name="connsiteY6" fmla="*/ 457231 h 457231"/>
                  <a:gd name="connsiteX7" fmla="*/ 228575 w 457149"/>
                  <a:gd name="connsiteY7" fmla="*/ 391998 h 457231"/>
                  <a:gd name="connsiteX8" fmla="*/ 87308 w 457149"/>
                  <a:gd name="connsiteY8" fmla="*/ 457231 h 457231"/>
                  <a:gd name="connsiteX9" fmla="*/ 102658 w 457149"/>
                  <a:gd name="connsiteY9" fmla="*/ 295806 h 457231"/>
                  <a:gd name="connsiteX10" fmla="*/ 0 w 457149"/>
                  <a:gd name="connsiteY10" fmla="*/ 174698 h 457231"/>
                  <a:gd name="connsiteX0" fmla="*/ 0 w 457149"/>
                  <a:gd name="connsiteY0" fmla="*/ 150912 h 433445"/>
                  <a:gd name="connsiteX1" fmla="*/ 150754 w 457149"/>
                  <a:gd name="connsiteY1" fmla="*/ 116379 h 433445"/>
                  <a:gd name="connsiteX2" fmla="*/ 230956 w 457149"/>
                  <a:gd name="connsiteY2" fmla="*/ 110 h 433445"/>
                  <a:gd name="connsiteX3" fmla="*/ 306395 w 457149"/>
                  <a:gd name="connsiteY3" fmla="*/ 116379 h 433445"/>
                  <a:gd name="connsiteX4" fmla="*/ 457149 w 457149"/>
                  <a:gd name="connsiteY4" fmla="*/ 150912 h 433445"/>
                  <a:gd name="connsiteX5" fmla="*/ 354491 w 457149"/>
                  <a:gd name="connsiteY5" fmla="*/ 272020 h 433445"/>
                  <a:gd name="connsiteX6" fmla="*/ 369841 w 457149"/>
                  <a:gd name="connsiteY6" fmla="*/ 433445 h 433445"/>
                  <a:gd name="connsiteX7" fmla="*/ 228575 w 457149"/>
                  <a:gd name="connsiteY7" fmla="*/ 368212 h 433445"/>
                  <a:gd name="connsiteX8" fmla="*/ 87308 w 457149"/>
                  <a:gd name="connsiteY8" fmla="*/ 433445 h 433445"/>
                  <a:gd name="connsiteX9" fmla="*/ 102658 w 457149"/>
                  <a:gd name="connsiteY9" fmla="*/ 272020 h 433445"/>
                  <a:gd name="connsiteX10" fmla="*/ 0 w 457149"/>
                  <a:gd name="connsiteY10" fmla="*/ 150912 h 433445"/>
                  <a:gd name="connsiteX0" fmla="*/ 5967 w 463116"/>
                  <a:gd name="connsiteY0" fmla="*/ 150912 h 433445"/>
                  <a:gd name="connsiteX1" fmla="*/ 156721 w 463116"/>
                  <a:gd name="connsiteY1" fmla="*/ 116379 h 433445"/>
                  <a:gd name="connsiteX2" fmla="*/ 236923 w 463116"/>
                  <a:gd name="connsiteY2" fmla="*/ 110 h 433445"/>
                  <a:gd name="connsiteX3" fmla="*/ 312362 w 463116"/>
                  <a:gd name="connsiteY3" fmla="*/ 116379 h 433445"/>
                  <a:gd name="connsiteX4" fmla="*/ 463116 w 463116"/>
                  <a:gd name="connsiteY4" fmla="*/ 150912 h 433445"/>
                  <a:gd name="connsiteX5" fmla="*/ 360458 w 463116"/>
                  <a:gd name="connsiteY5" fmla="*/ 272020 h 433445"/>
                  <a:gd name="connsiteX6" fmla="*/ 375808 w 463116"/>
                  <a:gd name="connsiteY6" fmla="*/ 433445 h 433445"/>
                  <a:gd name="connsiteX7" fmla="*/ 234542 w 463116"/>
                  <a:gd name="connsiteY7" fmla="*/ 368212 h 433445"/>
                  <a:gd name="connsiteX8" fmla="*/ 93275 w 463116"/>
                  <a:gd name="connsiteY8" fmla="*/ 433445 h 433445"/>
                  <a:gd name="connsiteX9" fmla="*/ 108625 w 463116"/>
                  <a:gd name="connsiteY9" fmla="*/ 272020 h 433445"/>
                  <a:gd name="connsiteX10" fmla="*/ 5967 w 463116"/>
                  <a:gd name="connsiteY10" fmla="*/ 150912 h 43344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75808 w 463116"/>
                  <a:gd name="connsiteY6" fmla="*/ 433445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63116"/>
                  <a:gd name="connsiteY0" fmla="*/ 150912 h 443085"/>
                  <a:gd name="connsiteX1" fmla="*/ 156721 w 463116"/>
                  <a:gd name="connsiteY1" fmla="*/ 116379 h 443085"/>
                  <a:gd name="connsiteX2" fmla="*/ 236923 w 463116"/>
                  <a:gd name="connsiteY2" fmla="*/ 110 h 443085"/>
                  <a:gd name="connsiteX3" fmla="*/ 312362 w 463116"/>
                  <a:gd name="connsiteY3" fmla="*/ 116379 h 443085"/>
                  <a:gd name="connsiteX4" fmla="*/ 463116 w 463116"/>
                  <a:gd name="connsiteY4" fmla="*/ 150912 h 443085"/>
                  <a:gd name="connsiteX5" fmla="*/ 360458 w 463116"/>
                  <a:gd name="connsiteY5" fmla="*/ 272020 h 443085"/>
                  <a:gd name="connsiteX6" fmla="*/ 366283 w 463116"/>
                  <a:gd name="connsiteY6" fmla="*/ 409632 h 443085"/>
                  <a:gd name="connsiteX7" fmla="*/ 234542 w 463116"/>
                  <a:gd name="connsiteY7" fmla="*/ 368212 h 443085"/>
                  <a:gd name="connsiteX8" fmla="*/ 93275 w 463116"/>
                  <a:gd name="connsiteY8" fmla="*/ 433445 h 443085"/>
                  <a:gd name="connsiteX9" fmla="*/ 108625 w 463116"/>
                  <a:gd name="connsiteY9" fmla="*/ 272020 h 443085"/>
                  <a:gd name="connsiteX10" fmla="*/ 5967 w 463116"/>
                  <a:gd name="connsiteY10" fmla="*/ 150912 h 443085"/>
                  <a:gd name="connsiteX0" fmla="*/ 5967 w 471310"/>
                  <a:gd name="connsiteY0" fmla="*/ 150912 h 443085"/>
                  <a:gd name="connsiteX1" fmla="*/ 156721 w 471310"/>
                  <a:gd name="connsiteY1" fmla="*/ 116379 h 443085"/>
                  <a:gd name="connsiteX2" fmla="*/ 236923 w 471310"/>
                  <a:gd name="connsiteY2" fmla="*/ 110 h 443085"/>
                  <a:gd name="connsiteX3" fmla="*/ 312362 w 471310"/>
                  <a:gd name="connsiteY3" fmla="*/ 116379 h 443085"/>
                  <a:gd name="connsiteX4" fmla="*/ 463116 w 471310"/>
                  <a:gd name="connsiteY4" fmla="*/ 150912 h 443085"/>
                  <a:gd name="connsiteX5" fmla="*/ 360458 w 471310"/>
                  <a:gd name="connsiteY5" fmla="*/ 272020 h 443085"/>
                  <a:gd name="connsiteX6" fmla="*/ 366283 w 471310"/>
                  <a:gd name="connsiteY6" fmla="*/ 409632 h 443085"/>
                  <a:gd name="connsiteX7" fmla="*/ 234542 w 471310"/>
                  <a:gd name="connsiteY7" fmla="*/ 368212 h 443085"/>
                  <a:gd name="connsiteX8" fmla="*/ 93275 w 471310"/>
                  <a:gd name="connsiteY8" fmla="*/ 433445 h 443085"/>
                  <a:gd name="connsiteX9" fmla="*/ 108625 w 471310"/>
                  <a:gd name="connsiteY9" fmla="*/ 272020 h 443085"/>
                  <a:gd name="connsiteX10" fmla="*/ 5967 w 471310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912 h 443085"/>
                  <a:gd name="connsiteX1" fmla="*/ 156721 w 436325"/>
                  <a:gd name="connsiteY1" fmla="*/ 116379 h 443085"/>
                  <a:gd name="connsiteX2" fmla="*/ 236923 w 436325"/>
                  <a:gd name="connsiteY2" fmla="*/ 110 h 443085"/>
                  <a:gd name="connsiteX3" fmla="*/ 312362 w 436325"/>
                  <a:gd name="connsiteY3" fmla="*/ 116379 h 443085"/>
                  <a:gd name="connsiteX4" fmla="*/ 425016 w 436325"/>
                  <a:gd name="connsiteY4" fmla="*/ 143768 h 443085"/>
                  <a:gd name="connsiteX5" fmla="*/ 360458 w 436325"/>
                  <a:gd name="connsiteY5" fmla="*/ 272020 h 443085"/>
                  <a:gd name="connsiteX6" fmla="*/ 366283 w 436325"/>
                  <a:gd name="connsiteY6" fmla="*/ 409632 h 443085"/>
                  <a:gd name="connsiteX7" fmla="*/ 234542 w 436325"/>
                  <a:gd name="connsiteY7" fmla="*/ 368212 h 443085"/>
                  <a:gd name="connsiteX8" fmla="*/ 93275 w 436325"/>
                  <a:gd name="connsiteY8" fmla="*/ 433445 h 443085"/>
                  <a:gd name="connsiteX9" fmla="*/ 108625 w 436325"/>
                  <a:gd name="connsiteY9" fmla="*/ 272020 h 443085"/>
                  <a:gd name="connsiteX10" fmla="*/ 5967 w 436325"/>
                  <a:gd name="connsiteY10" fmla="*/ 150912 h 443085"/>
                  <a:gd name="connsiteX0" fmla="*/ 5967 w 436325"/>
                  <a:gd name="connsiteY0" fmla="*/ 150886 h 443059"/>
                  <a:gd name="connsiteX1" fmla="*/ 156721 w 436325"/>
                  <a:gd name="connsiteY1" fmla="*/ 116353 h 443059"/>
                  <a:gd name="connsiteX2" fmla="*/ 236923 w 436325"/>
                  <a:gd name="connsiteY2" fmla="*/ 84 h 443059"/>
                  <a:gd name="connsiteX3" fmla="*/ 312362 w 436325"/>
                  <a:gd name="connsiteY3" fmla="*/ 116353 h 443059"/>
                  <a:gd name="connsiteX4" fmla="*/ 425016 w 436325"/>
                  <a:gd name="connsiteY4" fmla="*/ 143742 h 443059"/>
                  <a:gd name="connsiteX5" fmla="*/ 360458 w 436325"/>
                  <a:gd name="connsiteY5" fmla="*/ 271994 h 443059"/>
                  <a:gd name="connsiteX6" fmla="*/ 366283 w 436325"/>
                  <a:gd name="connsiteY6" fmla="*/ 409606 h 443059"/>
                  <a:gd name="connsiteX7" fmla="*/ 234542 w 436325"/>
                  <a:gd name="connsiteY7" fmla="*/ 368186 h 443059"/>
                  <a:gd name="connsiteX8" fmla="*/ 93275 w 436325"/>
                  <a:gd name="connsiteY8" fmla="*/ 433419 h 443059"/>
                  <a:gd name="connsiteX9" fmla="*/ 108625 w 436325"/>
                  <a:gd name="connsiteY9" fmla="*/ 271994 h 443059"/>
                  <a:gd name="connsiteX10" fmla="*/ 5967 w 436325"/>
                  <a:gd name="connsiteY10" fmla="*/ 150886 h 443059"/>
                  <a:gd name="connsiteX0" fmla="*/ 5420 w 435778"/>
                  <a:gd name="connsiteY0" fmla="*/ 150886 h 443059"/>
                  <a:gd name="connsiteX1" fmla="*/ 156174 w 435778"/>
                  <a:gd name="connsiteY1" fmla="*/ 116353 h 443059"/>
                  <a:gd name="connsiteX2" fmla="*/ 236376 w 435778"/>
                  <a:gd name="connsiteY2" fmla="*/ 84 h 443059"/>
                  <a:gd name="connsiteX3" fmla="*/ 311815 w 435778"/>
                  <a:gd name="connsiteY3" fmla="*/ 116353 h 443059"/>
                  <a:gd name="connsiteX4" fmla="*/ 424469 w 435778"/>
                  <a:gd name="connsiteY4" fmla="*/ 143742 h 443059"/>
                  <a:gd name="connsiteX5" fmla="*/ 359911 w 435778"/>
                  <a:gd name="connsiteY5" fmla="*/ 271994 h 443059"/>
                  <a:gd name="connsiteX6" fmla="*/ 365736 w 435778"/>
                  <a:gd name="connsiteY6" fmla="*/ 409606 h 443059"/>
                  <a:gd name="connsiteX7" fmla="*/ 233995 w 435778"/>
                  <a:gd name="connsiteY7" fmla="*/ 368186 h 443059"/>
                  <a:gd name="connsiteX8" fmla="*/ 92728 w 435778"/>
                  <a:gd name="connsiteY8" fmla="*/ 433419 h 443059"/>
                  <a:gd name="connsiteX9" fmla="*/ 108078 w 435778"/>
                  <a:gd name="connsiteY9" fmla="*/ 271994 h 443059"/>
                  <a:gd name="connsiteX10" fmla="*/ 5420 w 435778"/>
                  <a:gd name="connsiteY10" fmla="*/ 150886 h 443059"/>
                  <a:gd name="connsiteX0" fmla="*/ 5420 w 435778"/>
                  <a:gd name="connsiteY0" fmla="*/ 150886 h 441809"/>
                  <a:gd name="connsiteX1" fmla="*/ 156174 w 435778"/>
                  <a:gd name="connsiteY1" fmla="*/ 116353 h 441809"/>
                  <a:gd name="connsiteX2" fmla="*/ 236376 w 435778"/>
                  <a:gd name="connsiteY2" fmla="*/ 84 h 441809"/>
                  <a:gd name="connsiteX3" fmla="*/ 311815 w 435778"/>
                  <a:gd name="connsiteY3" fmla="*/ 116353 h 441809"/>
                  <a:gd name="connsiteX4" fmla="*/ 424469 w 435778"/>
                  <a:gd name="connsiteY4" fmla="*/ 143742 h 441809"/>
                  <a:gd name="connsiteX5" fmla="*/ 359911 w 435778"/>
                  <a:gd name="connsiteY5" fmla="*/ 271994 h 441809"/>
                  <a:gd name="connsiteX6" fmla="*/ 365736 w 435778"/>
                  <a:gd name="connsiteY6" fmla="*/ 409606 h 441809"/>
                  <a:gd name="connsiteX7" fmla="*/ 233995 w 435778"/>
                  <a:gd name="connsiteY7" fmla="*/ 368186 h 441809"/>
                  <a:gd name="connsiteX8" fmla="*/ 92728 w 435778"/>
                  <a:gd name="connsiteY8" fmla="*/ 433419 h 441809"/>
                  <a:gd name="connsiteX9" fmla="*/ 108078 w 435778"/>
                  <a:gd name="connsiteY9" fmla="*/ 271994 h 441809"/>
                  <a:gd name="connsiteX10" fmla="*/ 5420 w 435778"/>
                  <a:gd name="connsiteY10" fmla="*/ 150886 h 441809"/>
                  <a:gd name="connsiteX0" fmla="*/ 5420 w 434869"/>
                  <a:gd name="connsiteY0" fmla="*/ 150886 h 441809"/>
                  <a:gd name="connsiteX1" fmla="*/ 156174 w 434869"/>
                  <a:gd name="connsiteY1" fmla="*/ 116353 h 441809"/>
                  <a:gd name="connsiteX2" fmla="*/ 236376 w 434869"/>
                  <a:gd name="connsiteY2" fmla="*/ 84 h 441809"/>
                  <a:gd name="connsiteX3" fmla="*/ 311815 w 434869"/>
                  <a:gd name="connsiteY3" fmla="*/ 116353 h 441809"/>
                  <a:gd name="connsiteX4" fmla="*/ 424469 w 434869"/>
                  <a:gd name="connsiteY4" fmla="*/ 143742 h 441809"/>
                  <a:gd name="connsiteX5" fmla="*/ 359911 w 434869"/>
                  <a:gd name="connsiteY5" fmla="*/ 271994 h 441809"/>
                  <a:gd name="connsiteX6" fmla="*/ 365736 w 434869"/>
                  <a:gd name="connsiteY6" fmla="*/ 409606 h 441809"/>
                  <a:gd name="connsiteX7" fmla="*/ 233995 w 434869"/>
                  <a:gd name="connsiteY7" fmla="*/ 368186 h 441809"/>
                  <a:gd name="connsiteX8" fmla="*/ 92728 w 434869"/>
                  <a:gd name="connsiteY8" fmla="*/ 433419 h 441809"/>
                  <a:gd name="connsiteX9" fmla="*/ 108078 w 434869"/>
                  <a:gd name="connsiteY9" fmla="*/ 271994 h 441809"/>
                  <a:gd name="connsiteX10" fmla="*/ 5420 w 434869"/>
                  <a:gd name="connsiteY10" fmla="*/ 150886 h 441809"/>
                  <a:gd name="connsiteX0" fmla="*/ 817 w 430266"/>
                  <a:gd name="connsiteY0" fmla="*/ 150832 h 441755"/>
                  <a:gd name="connsiteX1" fmla="*/ 165859 w 430266"/>
                  <a:gd name="connsiteY1" fmla="*/ 128205 h 441755"/>
                  <a:gd name="connsiteX2" fmla="*/ 231773 w 430266"/>
                  <a:gd name="connsiteY2" fmla="*/ 30 h 441755"/>
                  <a:gd name="connsiteX3" fmla="*/ 307212 w 430266"/>
                  <a:gd name="connsiteY3" fmla="*/ 116299 h 441755"/>
                  <a:gd name="connsiteX4" fmla="*/ 419866 w 430266"/>
                  <a:gd name="connsiteY4" fmla="*/ 143688 h 441755"/>
                  <a:gd name="connsiteX5" fmla="*/ 355308 w 430266"/>
                  <a:gd name="connsiteY5" fmla="*/ 271940 h 441755"/>
                  <a:gd name="connsiteX6" fmla="*/ 361133 w 430266"/>
                  <a:gd name="connsiteY6" fmla="*/ 409552 h 441755"/>
                  <a:gd name="connsiteX7" fmla="*/ 229392 w 430266"/>
                  <a:gd name="connsiteY7" fmla="*/ 368132 h 441755"/>
                  <a:gd name="connsiteX8" fmla="*/ 88125 w 430266"/>
                  <a:gd name="connsiteY8" fmla="*/ 433365 h 441755"/>
                  <a:gd name="connsiteX9" fmla="*/ 103475 w 430266"/>
                  <a:gd name="connsiteY9" fmla="*/ 271940 h 441755"/>
                  <a:gd name="connsiteX10" fmla="*/ 817 w 430266"/>
                  <a:gd name="connsiteY10" fmla="*/ 150832 h 441755"/>
                  <a:gd name="connsiteX0" fmla="*/ 817 w 430266"/>
                  <a:gd name="connsiteY0" fmla="*/ 107989 h 398912"/>
                  <a:gd name="connsiteX1" fmla="*/ 165859 w 430266"/>
                  <a:gd name="connsiteY1" fmla="*/ 85362 h 398912"/>
                  <a:gd name="connsiteX2" fmla="*/ 224629 w 430266"/>
                  <a:gd name="connsiteY2" fmla="*/ 50 h 398912"/>
                  <a:gd name="connsiteX3" fmla="*/ 307212 w 430266"/>
                  <a:gd name="connsiteY3" fmla="*/ 73456 h 398912"/>
                  <a:gd name="connsiteX4" fmla="*/ 419866 w 430266"/>
                  <a:gd name="connsiteY4" fmla="*/ 100845 h 398912"/>
                  <a:gd name="connsiteX5" fmla="*/ 355308 w 430266"/>
                  <a:gd name="connsiteY5" fmla="*/ 229097 h 398912"/>
                  <a:gd name="connsiteX6" fmla="*/ 361133 w 430266"/>
                  <a:gd name="connsiteY6" fmla="*/ 366709 h 398912"/>
                  <a:gd name="connsiteX7" fmla="*/ 229392 w 430266"/>
                  <a:gd name="connsiteY7" fmla="*/ 325289 h 398912"/>
                  <a:gd name="connsiteX8" fmla="*/ 88125 w 430266"/>
                  <a:gd name="connsiteY8" fmla="*/ 390522 h 398912"/>
                  <a:gd name="connsiteX9" fmla="*/ 103475 w 430266"/>
                  <a:gd name="connsiteY9" fmla="*/ 229097 h 398912"/>
                  <a:gd name="connsiteX10" fmla="*/ 817 w 430266"/>
                  <a:gd name="connsiteY10" fmla="*/ 107989 h 398912"/>
                  <a:gd name="connsiteX0" fmla="*/ 817 w 430266"/>
                  <a:gd name="connsiteY0" fmla="*/ 108439 h 399362"/>
                  <a:gd name="connsiteX1" fmla="*/ 165859 w 430266"/>
                  <a:gd name="connsiteY1" fmla="*/ 85812 h 399362"/>
                  <a:gd name="connsiteX2" fmla="*/ 224629 w 430266"/>
                  <a:gd name="connsiteY2" fmla="*/ 500 h 399362"/>
                  <a:gd name="connsiteX3" fmla="*/ 307212 w 430266"/>
                  <a:gd name="connsiteY3" fmla="*/ 73906 h 399362"/>
                  <a:gd name="connsiteX4" fmla="*/ 419866 w 430266"/>
                  <a:gd name="connsiteY4" fmla="*/ 101295 h 399362"/>
                  <a:gd name="connsiteX5" fmla="*/ 355308 w 430266"/>
                  <a:gd name="connsiteY5" fmla="*/ 229547 h 399362"/>
                  <a:gd name="connsiteX6" fmla="*/ 361133 w 430266"/>
                  <a:gd name="connsiteY6" fmla="*/ 367159 h 399362"/>
                  <a:gd name="connsiteX7" fmla="*/ 229392 w 430266"/>
                  <a:gd name="connsiteY7" fmla="*/ 325739 h 399362"/>
                  <a:gd name="connsiteX8" fmla="*/ 88125 w 430266"/>
                  <a:gd name="connsiteY8" fmla="*/ 390972 h 399362"/>
                  <a:gd name="connsiteX9" fmla="*/ 103475 w 430266"/>
                  <a:gd name="connsiteY9" fmla="*/ 229547 h 399362"/>
                  <a:gd name="connsiteX10" fmla="*/ 817 w 430266"/>
                  <a:gd name="connsiteY10" fmla="*/ 108439 h 399362"/>
                  <a:gd name="connsiteX0" fmla="*/ 847 w 418390"/>
                  <a:gd name="connsiteY0" fmla="*/ 137014 h 399362"/>
                  <a:gd name="connsiteX1" fmla="*/ 153983 w 418390"/>
                  <a:gd name="connsiteY1" fmla="*/ 85812 h 399362"/>
                  <a:gd name="connsiteX2" fmla="*/ 212753 w 418390"/>
                  <a:gd name="connsiteY2" fmla="*/ 500 h 399362"/>
                  <a:gd name="connsiteX3" fmla="*/ 295336 w 418390"/>
                  <a:gd name="connsiteY3" fmla="*/ 73906 h 399362"/>
                  <a:gd name="connsiteX4" fmla="*/ 407990 w 418390"/>
                  <a:gd name="connsiteY4" fmla="*/ 101295 h 399362"/>
                  <a:gd name="connsiteX5" fmla="*/ 343432 w 418390"/>
                  <a:gd name="connsiteY5" fmla="*/ 229547 h 399362"/>
                  <a:gd name="connsiteX6" fmla="*/ 349257 w 418390"/>
                  <a:gd name="connsiteY6" fmla="*/ 367159 h 399362"/>
                  <a:gd name="connsiteX7" fmla="*/ 217516 w 418390"/>
                  <a:gd name="connsiteY7" fmla="*/ 325739 h 399362"/>
                  <a:gd name="connsiteX8" fmla="*/ 76249 w 418390"/>
                  <a:gd name="connsiteY8" fmla="*/ 390972 h 399362"/>
                  <a:gd name="connsiteX9" fmla="*/ 91599 w 418390"/>
                  <a:gd name="connsiteY9" fmla="*/ 229547 h 399362"/>
                  <a:gd name="connsiteX10" fmla="*/ 847 w 418390"/>
                  <a:gd name="connsiteY10" fmla="*/ 137014 h 399362"/>
                  <a:gd name="connsiteX0" fmla="*/ 1659 w 419202"/>
                  <a:gd name="connsiteY0" fmla="*/ 137014 h 399362"/>
                  <a:gd name="connsiteX1" fmla="*/ 154795 w 419202"/>
                  <a:gd name="connsiteY1" fmla="*/ 85812 h 399362"/>
                  <a:gd name="connsiteX2" fmla="*/ 213565 w 419202"/>
                  <a:gd name="connsiteY2" fmla="*/ 500 h 399362"/>
                  <a:gd name="connsiteX3" fmla="*/ 296148 w 419202"/>
                  <a:gd name="connsiteY3" fmla="*/ 73906 h 399362"/>
                  <a:gd name="connsiteX4" fmla="*/ 408802 w 419202"/>
                  <a:gd name="connsiteY4" fmla="*/ 101295 h 399362"/>
                  <a:gd name="connsiteX5" fmla="*/ 344244 w 419202"/>
                  <a:gd name="connsiteY5" fmla="*/ 229547 h 399362"/>
                  <a:gd name="connsiteX6" fmla="*/ 350069 w 419202"/>
                  <a:gd name="connsiteY6" fmla="*/ 367159 h 399362"/>
                  <a:gd name="connsiteX7" fmla="*/ 218328 w 419202"/>
                  <a:gd name="connsiteY7" fmla="*/ 325739 h 399362"/>
                  <a:gd name="connsiteX8" fmla="*/ 77061 w 419202"/>
                  <a:gd name="connsiteY8" fmla="*/ 390972 h 399362"/>
                  <a:gd name="connsiteX9" fmla="*/ 92411 w 419202"/>
                  <a:gd name="connsiteY9" fmla="*/ 229547 h 399362"/>
                  <a:gd name="connsiteX10" fmla="*/ 1659 w 419202"/>
                  <a:gd name="connsiteY10" fmla="*/ 137014 h 39936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9202"/>
                  <a:gd name="connsiteY0" fmla="*/ 137014 h 372992"/>
                  <a:gd name="connsiteX1" fmla="*/ 154795 w 419202"/>
                  <a:gd name="connsiteY1" fmla="*/ 85812 h 372992"/>
                  <a:gd name="connsiteX2" fmla="*/ 213565 w 419202"/>
                  <a:gd name="connsiteY2" fmla="*/ 500 h 372992"/>
                  <a:gd name="connsiteX3" fmla="*/ 296148 w 419202"/>
                  <a:gd name="connsiteY3" fmla="*/ 73906 h 372992"/>
                  <a:gd name="connsiteX4" fmla="*/ 408802 w 419202"/>
                  <a:gd name="connsiteY4" fmla="*/ 101295 h 372992"/>
                  <a:gd name="connsiteX5" fmla="*/ 344244 w 419202"/>
                  <a:gd name="connsiteY5" fmla="*/ 229547 h 372992"/>
                  <a:gd name="connsiteX6" fmla="*/ 350069 w 419202"/>
                  <a:gd name="connsiteY6" fmla="*/ 367159 h 372992"/>
                  <a:gd name="connsiteX7" fmla="*/ 218328 w 419202"/>
                  <a:gd name="connsiteY7" fmla="*/ 325739 h 372992"/>
                  <a:gd name="connsiteX8" fmla="*/ 77061 w 419202"/>
                  <a:gd name="connsiteY8" fmla="*/ 355254 h 372992"/>
                  <a:gd name="connsiteX9" fmla="*/ 92411 w 419202"/>
                  <a:gd name="connsiteY9" fmla="*/ 229547 h 372992"/>
                  <a:gd name="connsiteX10" fmla="*/ 1659 w 419202"/>
                  <a:gd name="connsiteY10" fmla="*/ 137014 h 372992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17794"/>
                  <a:gd name="connsiteY0" fmla="*/ 137014 h 362003"/>
                  <a:gd name="connsiteX1" fmla="*/ 154795 w 417794"/>
                  <a:gd name="connsiteY1" fmla="*/ 85812 h 362003"/>
                  <a:gd name="connsiteX2" fmla="*/ 213565 w 417794"/>
                  <a:gd name="connsiteY2" fmla="*/ 500 h 362003"/>
                  <a:gd name="connsiteX3" fmla="*/ 296148 w 417794"/>
                  <a:gd name="connsiteY3" fmla="*/ 73906 h 362003"/>
                  <a:gd name="connsiteX4" fmla="*/ 408802 w 417794"/>
                  <a:gd name="connsiteY4" fmla="*/ 101295 h 362003"/>
                  <a:gd name="connsiteX5" fmla="*/ 344244 w 417794"/>
                  <a:gd name="connsiteY5" fmla="*/ 229547 h 362003"/>
                  <a:gd name="connsiteX6" fmla="*/ 369119 w 417794"/>
                  <a:gd name="connsiteY6" fmla="*/ 348109 h 362003"/>
                  <a:gd name="connsiteX7" fmla="*/ 218328 w 417794"/>
                  <a:gd name="connsiteY7" fmla="*/ 325739 h 362003"/>
                  <a:gd name="connsiteX8" fmla="*/ 77061 w 417794"/>
                  <a:gd name="connsiteY8" fmla="*/ 355254 h 362003"/>
                  <a:gd name="connsiteX9" fmla="*/ 92411 w 417794"/>
                  <a:gd name="connsiteY9" fmla="*/ 229547 h 362003"/>
                  <a:gd name="connsiteX10" fmla="*/ 1659 w 417794"/>
                  <a:gd name="connsiteY10" fmla="*/ 137014 h 362003"/>
                  <a:gd name="connsiteX0" fmla="*/ 1659 w 409397"/>
                  <a:gd name="connsiteY0" fmla="*/ 137014 h 362003"/>
                  <a:gd name="connsiteX1" fmla="*/ 154795 w 409397"/>
                  <a:gd name="connsiteY1" fmla="*/ 85812 h 362003"/>
                  <a:gd name="connsiteX2" fmla="*/ 213565 w 409397"/>
                  <a:gd name="connsiteY2" fmla="*/ 500 h 362003"/>
                  <a:gd name="connsiteX3" fmla="*/ 296148 w 409397"/>
                  <a:gd name="connsiteY3" fmla="*/ 73906 h 362003"/>
                  <a:gd name="connsiteX4" fmla="*/ 408802 w 409397"/>
                  <a:gd name="connsiteY4" fmla="*/ 101295 h 362003"/>
                  <a:gd name="connsiteX5" fmla="*/ 341863 w 409397"/>
                  <a:gd name="connsiteY5" fmla="*/ 215259 h 362003"/>
                  <a:gd name="connsiteX6" fmla="*/ 369119 w 409397"/>
                  <a:gd name="connsiteY6" fmla="*/ 348109 h 362003"/>
                  <a:gd name="connsiteX7" fmla="*/ 218328 w 409397"/>
                  <a:gd name="connsiteY7" fmla="*/ 325739 h 362003"/>
                  <a:gd name="connsiteX8" fmla="*/ 77061 w 409397"/>
                  <a:gd name="connsiteY8" fmla="*/ 355254 h 362003"/>
                  <a:gd name="connsiteX9" fmla="*/ 92411 w 409397"/>
                  <a:gd name="connsiteY9" fmla="*/ 229547 h 362003"/>
                  <a:gd name="connsiteX10" fmla="*/ 1659 w 409397"/>
                  <a:gd name="connsiteY10" fmla="*/ 137014 h 36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9397" h="362003">
                    <a:moveTo>
                      <a:pt x="1659" y="137014"/>
                    </a:moveTo>
                    <a:cubicBezTo>
                      <a:pt x="16819" y="89245"/>
                      <a:pt x="119477" y="108564"/>
                      <a:pt x="154795" y="85812"/>
                    </a:cubicBezTo>
                    <a:cubicBezTo>
                      <a:pt x="190113" y="63060"/>
                      <a:pt x="166193" y="7246"/>
                      <a:pt x="213565" y="500"/>
                    </a:cubicBezTo>
                    <a:cubicBezTo>
                      <a:pt x="260937" y="-6246"/>
                      <a:pt x="263609" y="57107"/>
                      <a:pt x="296148" y="73906"/>
                    </a:cubicBezTo>
                    <a:cubicBezTo>
                      <a:pt x="328687" y="90705"/>
                      <a:pt x="401183" y="77736"/>
                      <a:pt x="408802" y="101295"/>
                    </a:cubicBezTo>
                    <a:cubicBezTo>
                      <a:pt x="416421" y="124854"/>
                      <a:pt x="348477" y="174123"/>
                      <a:pt x="341863" y="215259"/>
                    </a:cubicBezTo>
                    <a:cubicBezTo>
                      <a:pt x="335249" y="256395"/>
                      <a:pt x="389708" y="329696"/>
                      <a:pt x="369119" y="348109"/>
                    </a:cubicBezTo>
                    <a:cubicBezTo>
                      <a:pt x="348530" y="366522"/>
                      <a:pt x="267004" y="324548"/>
                      <a:pt x="218328" y="325739"/>
                    </a:cubicBezTo>
                    <a:cubicBezTo>
                      <a:pt x="169652" y="326930"/>
                      <a:pt x="124332" y="380487"/>
                      <a:pt x="77061" y="355254"/>
                    </a:cubicBezTo>
                    <a:cubicBezTo>
                      <a:pt x="29790" y="330021"/>
                      <a:pt x="104978" y="265920"/>
                      <a:pt x="92411" y="229547"/>
                    </a:cubicBezTo>
                    <a:cubicBezTo>
                      <a:pt x="79844" y="193174"/>
                      <a:pt x="-13501" y="184783"/>
                      <a:pt x="1659" y="137014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楕円 18">
                <a:extLst>
                  <a:ext uri="{FF2B5EF4-FFF2-40B4-BE49-F238E27FC236}">
                    <a16:creationId xmlns:a16="http://schemas.microsoft.com/office/drawing/2014/main" id="{852FCFC4-BF9D-4C94-A9D3-80A167F72721}"/>
                  </a:ext>
                </a:extLst>
              </p:cNvPr>
              <p:cNvSpPr/>
              <p:nvPr/>
            </p:nvSpPr>
            <p:spPr>
              <a:xfrm rot="1098198">
                <a:off x="1586554" y="2115576"/>
                <a:ext cx="45719" cy="59237"/>
              </a:xfrm>
              <a:custGeom>
                <a:avLst/>
                <a:gdLst>
                  <a:gd name="connsiteX0" fmla="*/ 0 w 45719"/>
                  <a:gd name="connsiteY0" fmla="*/ 35348 h 70695"/>
                  <a:gd name="connsiteX1" fmla="*/ 22860 w 45719"/>
                  <a:gd name="connsiteY1" fmla="*/ 0 h 70695"/>
                  <a:gd name="connsiteX2" fmla="*/ 45720 w 45719"/>
                  <a:gd name="connsiteY2" fmla="*/ 35348 h 70695"/>
                  <a:gd name="connsiteX3" fmla="*/ 22860 w 45719"/>
                  <a:gd name="connsiteY3" fmla="*/ 70696 h 70695"/>
                  <a:gd name="connsiteX4" fmla="*/ 0 w 45719"/>
                  <a:gd name="connsiteY4" fmla="*/ 35348 h 70695"/>
                  <a:gd name="connsiteX0" fmla="*/ 1 w 45721"/>
                  <a:gd name="connsiteY0" fmla="*/ 45139 h 80487"/>
                  <a:gd name="connsiteX1" fmla="*/ 22132 w 45721"/>
                  <a:gd name="connsiteY1" fmla="*/ 0 h 80487"/>
                  <a:gd name="connsiteX2" fmla="*/ 45721 w 45721"/>
                  <a:gd name="connsiteY2" fmla="*/ 45139 h 80487"/>
                  <a:gd name="connsiteX3" fmla="*/ 22861 w 45721"/>
                  <a:gd name="connsiteY3" fmla="*/ 80487 h 80487"/>
                  <a:gd name="connsiteX4" fmla="*/ 1 w 45721"/>
                  <a:gd name="connsiteY4" fmla="*/ 45139 h 80487"/>
                  <a:gd name="connsiteX0" fmla="*/ 1226 w 46946"/>
                  <a:gd name="connsiteY0" fmla="*/ 45139 h 79749"/>
                  <a:gd name="connsiteX1" fmla="*/ 23357 w 46946"/>
                  <a:gd name="connsiteY1" fmla="*/ 0 h 79749"/>
                  <a:gd name="connsiteX2" fmla="*/ 46946 w 46946"/>
                  <a:gd name="connsiteY2" fmla="*/ 45139 h 79749"/>
                  <a:gd name="connsiteX3" fmla="*/ 10883 w 46946"/>
                  <a:gd name="connsiteY3" fmla="*/ 79749 h 79749"/>
                  <a:gd name="connsiteX4" fmla="*/ 1226 w 46946"/>
                  <a:gd name="connsiteY4" fmla="*/ 45139 h 79749"/>
                  <a:gd name="connsiteX0" fmla="*/ 1729 w 40846"/>
                  <a:gd name="connsiteY0" fmla="*/ 44919 h 79749"/>
                  <a:gd name="connsiteX1" fmla="*/ 17257 w 40846"/>
                  <a:gd name="connsiteY1" fmla="*/ 0 h 79749"/>
                  <a:gd name="connsiteX2" fmla="*/ 40846 w 40846"/>
                  <a:gd name="connsiteY2" fmla="*/ 45139 h 79749"/>
                  <a:gd name="connsiteX3" fmla="*/ 4783 w 40846"/>
                  <a:gd name="connsiteY3" fmla="*/ 79749 h 79749"/>
                  <a:gd name="connsiteX4" fmla="*/ 1729 w 40846"/>
                  <a:gd name="connsiteY4" fmla="*/ 44919 h 79749"/>
                  <a:gd name="connsiteX0" fmla="*/ 1251 w 40368"/>
                  <a:gd name="connsiteY0" fmla="*/ 44919 h 79749"/>
                  <a:gd name="connsiteX1" fmla="*/ 16779 w 40368"/>
                  <a:gd name="connsiteY1" fmla="*/ 0 h 79749"/>
                  <a:gd name="connsiteX2" fmla="*/ 40368 w 40368"/>
                  <a:gd name="connsiteY2" fmla="*/ 45139 h 79749"/>
                  <a:gd name="connsiteX3" fmla="*/ 4305 w 40368"/>
                  <a:gd name="connsiteY3" fmla="*/ 79749 h 79749"/>
                  <a:gd name="connsiteX4" fmla="*/ 1251 w 40368"/>
                  <a:gd name="connsiteY4" fmla="*/ 44919 h 79749"/>
                  <a:gd name="connsiteX0" fmla="*/ 2076 w 41193"/>
                  <a:gd name="connsiteY0" fmla="*/ 44961 h 79791"/>
                  <a:gd name="connsiteX1" fmla="*/ 17604 w 41193"/>
                  <a:gd name="connsiteY1" fmla="*/ 42 h 79791"/>
                  <a:gd name="connsiteX2" fmla="*/ 41193 w 41193"/>
                  <a:gd name="connsiteY2" fmla="*/ 45181 h 79791"/>
                  <a:gd name="connsiteX3" fmla="*/ 5130 w 41193"/>
                  <a:gd name="connsiteY3" fmla="*/ 79791 h 79791"/>
                  <a:gd name="connsiteX4" fmla="*/ 2076 w 41193"/>
                  <a:gd name="connsiteY4" fmla="*/ 44961 h 79791"/>
                  <a:gd name="connsiteX0" fmla="*/ 2076 w 41193"/>
                  <a:gd name="connsiteY0" fmla="*/ 44961 h 80624"/>
                  <a:gd name="connsiteX1" fmla="*/ 17604 w 41193"/>
                  <a:gd name="connsiteY1" fmla="*/ 42 h 80624"/>
                  <a:gd name="connsiteX2" fmla="*/ 41193 w 41193"/>
                  <a:gd name="connsiteY2" fmla="*/ 45181 h 80624"/>
                  <a:gd name="connsiteX3" fmla="*/ 5130 w 41193"/>
                  <a:gd name="connsiteY3" fmla="*/ 79791 h 80624"/>
                  <a:gd name="connsiteX4" fmla="*/ 2076 w 41193"/>
                  <a:gd name="connsiteY4" fmla="*/ 44961 h 8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93" h="80624">
                    <a:moveTo>
                      <a:pt x="2076" y="44961"/>
                    </a:moveTo>
                    <a:cubicBezTo>
                      <a:pt x="-3518" y="35779"/>
                      <a:pt x="2364" y="-1430"/>
                      <a:pt x="17604" y="42"/>
                    </a:cubicBezTo>
                    <a:cubicBezTo>
                      <a:pt x="32844" y="1514"/>
                      <a:pt x="41193" y="25659"/>
                      <a:pt x="41193" y="45181"/>
                    </a:cubicBezTo>
                    <a:cubicBezTo>
                      <a:pt x="41193" y="64703"/>
                      <a:pt x="13759" y="85020"/>
                      <a:pt x="5130" y="79791"/>
                    </a:cubicBezTo>
                    <a:cubicBezTo>
                      <a:pt x="-3499" y="74562"/>
                      <a:pt x="7670" y="54143"/>
                      <a:pt x="2076" y="44961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pptxd75_飛沫に困る、嫌がる人のイラスト</dc:title>
  <dc:subject>pptxd75_飛沫に困る、嫌がる人のイラスト</dc:subject>
  <dc:creator>でじけろお</dc:creator>
  <cp:revision>1</cp:revision>
  <dcterms:created xsi:type="dcterms:W3CDTF">2018-05-20T00:31:01Z</dcterms:created>
  <dcterms:modified xsi:type="dcterms:W3CDTF">2020-04-22T17:36:36Z</dcterms:modified>
  <cp:version>1</cp:version>
</cp:coreProperties>
</file>